
<file path=[Content_Types].xml><?xml version="1.0" encoding="utf-8"?>
<Types xmlns="http://schemas.openxmlformats.org/package/2006/content-types">
  <Default Extension="jpeg" ContentType="image/jpeg"/>
  <Default Extension="emf" ContentType="image/x-emf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ppt/theme/themeOverride13.xml" ContentType="application/vnd.openxmlformats-officedocument.themeOverride+xml"/>
  <Override PartName="/ppt/theme/themeOverride14.xml" ContentType="application/vnd.openxmlformats-officedocument.themeOverride+xml"/>
  <Override PartName="/ppt/theme/themeOverride15.xml" ContentType="application/vnd.openxmlformats-officedocument.themeOverride+xml"/>
  <Override PartName="/ppt/theme/themeOverride16.xml" ContentType="application/vnd.openxmlformats-officedocument.themeOverride+xml"/>
  <Override PartName="/ppt/theme/themeOverride17.xml" ContentType="application/vnd.openxmlformats-officedocument.themeOverride+xml"/>
  <Override PartName="/ppt/theme/themeOverride18.xml" ContentType="application/vnd.openxmlformats-officedocument.themeOverride+xml"/>
  <Override PartName="/ppt/theme/themeOverride19.xml" ContentType="application/vnd.openxmlformats-officedocument.themeOverride+xml"/>
  <Override PartName="/ppt/theme/themeOverride2.xml" ContentType="application/vnd.openxmlformats-officedocument.themeOverride+xml"/>
  <Override PartName="/ppt/theme/themeOverride20.xml" ContentType="application/vnd.openxmlformats-officedocument.themeOverride+xml"/>
  <Override PartName="/ppt/theme/themeOverride21.xml" ContentType="application/vnd.openxmlformats-officedocument.themeOverride+xml"/>
  <Override PartName="/ppt/theme/themeOverride22.xml" ContentType="application/vnd.openxmlformats-officedocument.themeOverride+xml"/>
  <Override PartName="/ppt/theme/themeOverride23.xml" ContentType="application/vnd.openxmlformats-officedocument.themeOverride+xml"/>
  <Override PartName="/ppt/theme/themeOverride24.xml" ContentType="application/vnd.openxmlformats-officedocument.themeOverride+xml"/>
  <Override PartName="/ppt/theme/themeOverride25.xml" ContentType="application/vnd.openxmlformats-officedocument.themeOverride+xml"/>
  <Override PartName="/ppt/theme/themeOverride26.xml" ContentType="application/vnd.openxmlformats-officedocument.themeOverride+xml"/>
  <Override PartName="/ppt/theme/themeOverride27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265" r:id="rId3"/>
    <p:sldId id="322" r:id="rId4"/>
    <p:sldId id="325" r:id="rId5"/>
    <p:sldId id="327" r:id="rId6"/>
    <p:sldId id="328" r:id="rId7"/>
    <p:sldId id="329" r:id="rId8"/>
    <p:sldId id="330" r:id="rId9"/>
    <p:sldId id="331" r:id="rId10"/>
    <p:sldId id="332" r:id="rId11"/>
    <p:sldId id="333" r:id="rId12"/>
    <p:sldId id="334" r:id="rId13"/>
    <p:sldId id="335" r:id="rId14"/>
    <p:sldId id="336" r:id="rId15"/>
    <p:sldId id="337" r:id="rId16"/>
    <p:sldId id="338" r:id="rId17"/>
    <p:sldId id="339" r:id="rId18"/>
    <p:sldId id="340" r:id="rId19"/>
    <p:sldId id="341" r:id="rId20"/>
    <p:sldId id="342" r:id="rId21"/>
    <p:sldId id="343" r:id="rId22"/>
    <p:sldId id="344" r:id="rId23"/>
    <p:sldId id="345" r:id="rId24"/>
    <p:sldId id="346" r:id="rId25"/>
    <p:sldId id="347" r:id="rId26"/>
    <p:sldId id="348" r:id="rId27"/>
    <p:sldId id="350" r:id="rId28"/>
    <p:sldId id="324" r:id="rId29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E88C5"/>
    <a:srgbClr val="8C5699"/>
    <a:srgbClr val="FBFAFC"/>
    <a:srgbClr val="FF9900"/>
    <a:srgbClr val="001A30"/>
    <a:srgbClr val="0022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571" autoAdjust="0"/>
    <p:restoredTop sz="94660"/>
  </p:normalViewPr>
  <p:slideViewPr>
    <p:cSldViewPr snapToGrid="0">
      <p:cViewPr varScale="1">
        <p:scale>
          <a:sx n="84" d="100"/>
          <a:sy n="84" d="100"/>
        </p:scale>
        <p:origin x="466" y="115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4" Type="http://schemas.openxmlformats.org/officeDocument/2006/relationships/tableStyles" Target="tableStyles.xml"/><Relationship Id="rId33" Type="http://schemas.openxmlformats.org/officeDocument/2006/relationships/viewProps" Target="viewProps.xml"/><Relationship Id="rId32" Type="http://schemas.openxmlformats.org/officeDocument/2006/relationships/presProps" Target="presProps.xml"/><Relationship Id="rId31" Type="http://schemas.openxmlformats.org/officeDocument/2006/relationships/handoutMaster" Target="handoutMasters/handoutMaster1.xml"/><Relationship Id="rId30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1999" cy="3022599"/>
          </a:xfrm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359790" y="332295"/>
            <a:ext cx="11472420" cy="6193410"/>
          </a:xfrm>
          <a:custGeom>
            <a:avLst/>
            <a:gdLst>
              <a:gd name="connsiteX0" fmla="*/ 0 w 11472420"/>
              <a:gd name="connsiteY0" fmla="*/ 0 h 6193410"/>
              <a:gd name="connsiteX1" fmla="*/ 11472420 w 11472420"/>
              <a:gd name="connsiteY1" fmla="*/ 0 h 6193410"/>
              <a:gd name="connsiteX2" fmla="*/ 11472420 w 11472420"/>
              <a:gd name="connsiteY2" fmla="*/ 6193410 h 6193410"/>
              <a:gd name="connsiteX3" fmla="*/ 0 w 11472420"/>
              <a:gd name="connsiteY3" fmla="*/ 6193410 h 6193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472420" h="6193410">
                <a:moveTo>
                  <a:pt x="0" y="0"/>
                </a:moveTo>
                <a:lnTo>
                  <a:pt x="11472420" y="0"/>
                </a:lnTo>
                <a:lnTo>
                  <a:pt x="11472420" y="6193410"/>
                </a:lnTo>
                <a:lnTo>
                  <a:pt x="0" y="619341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3429000" cy="3429000"/>
          </a:xfrm>
          <a:custGeom>
            <a:avLst/>
            <a:gdLst>
              <a:gd name="connsiteX0" fmla="*/ 0 w 3429000"/>
              <a:gd name="connsiteY0" fmla="*/ 0 h 3429000"/>
              <a:gd name="connsiteX1" fmla="*/ 3429000 w 3429000"/>
              <a:gd name="connsiteY1" fmla="*/ 0 h 3429000"/>
              <a:gd name="connsiteX2" fmla="*/ 3429000 w 3429000"/>
              <a:gd name="connsiteY2" fmla="*/ 3429000 h 3429000"/>
              <a:gd name="connsiteX3" fmla="*/ 0 w 3429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9000" h="3429000">
                <a:moveTo>
                  <a:pt x="0" y="0"/>
                </a:moveTo>
                <a:lnTo>
                  <a:pt x="3429000" y="0"/>
                </a:lnTo>
                <a:lnTo>
                  <a:pt x="342900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7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3429000" y="0"/>
            <a:ext cx="3429000" cy="3429000"/>
          </a:xfrm>
          <a:custGeom>
            <a:avLst/>
            <a:gdLst>
              <a:gd name="connsiteX0" fmla="*/ 0 w 3429000"/>
              <a:gd name="connsiteY0" fmla="*/ 0 h 3429000"/>
              <a:gd name="connsiteX1" fmla="*/ 3429000 w 3429000"/>
              <a:gd name="connsiteY1" fmla="*/ 0 h 3429000"/>
              <a:gd name="connsiteX2" fmla="*/ 3429000 w 3429000"/>
              <a:gd name="connsiteY2" fmla="*/ 3429000 h 3429000"/>
              <a:gd name="connsiteX3" fmla="*/ 0 w 3429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9000" h="3429000">
                <a:moveTo>
                  <a:pt x="0" y="0"/>
                </a:moveTo>
                <a:lnTo>
                  <a:pt x="3429000" y="0"/>
                </a:lnTo>
                <a:lnTo>
                  <a:pt x="342900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8" name="Picture Placeholder 17"/>
          <p:cNvSpPr>
            <a:spLocks noGrp="1"/>
          </p:cNvSpPr>
          <p:nvPr>
            <p:ph type="pic" sz="quarter" idx="12"/>
          </p:nvPr>
        </p:nvSpPr>
        <p:spPr>
          <a:xfrm>
            <a:off x="0" y="3428999"/>
            <a:ext cx="3429000" cy="3429000"/>
          </a:xfrm>
          <a:custGeom>
            <a:avLst/>
            <a:gdLst>
              <a:gd name="connsiteX0" fmla="*/ 0 w 3429000"/>
              <a:gd name="connsiteY0" fmla="*/ 0 h 3429000"/>
              <a:gd name="connsiteX1" fmla="*/ 3429000 w 3429000"/>
              <a:gd name="connsiteY1" fmla="*/ 0 h 3429000"/>
              <a:gd name="connsiteX2" fmla="*/ 3429000 w 3429000"/>
              <a:gd name="connsiteY2" fmla="*/ 3429000 h 3429000"/>
              <a:gd name="connsiteX3" fmla="*/ 0 w 3429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9000" h="3429000">
                <a:moveTo>
                  <a:pt x="0" y="0"/>
                </a:moveTo>
                <a:lnTo>
                  <a:pt x="3429000" y="0"/>
                </a:lnTo>
                <a:lnTo>
                  <a:pt x="342900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9" name="Picture Placeholder 20"/>
          <p:cNvSpPr>
            <a:spLocks noGrp="1"/>
          </p:cNvSpPr>
          <p:nvPr>
            <p:ph type="pic" sz="quarter" idx="13"/>
          </p:nvPr>
        </p:nvSpPr>
        <p:spPr>
          <a:xfrm>
            <a:off x="3429000" y="3428999"/>
            <a:ext cx="3429000" cy="3429000"/>
          </a:xfrm>
          <a:custGeom>
            <a:avLst/>
            <a:gdLst>
              <a:gd name="connsiteX0" fmla="*/ 0 w 3429000"/>
              <a:gd name="connsiteY0" fmla="*/ 0 h 3429000"/>
              <a:gd name="connsiteX1" fmla="*/ 3429000 w 3429000"/>
              <a:gd name="connsiteY1" fmla="*/ 0 h 3429000"/>
              <a:gd name="connsiteX2" fmla="*/ 3429000 w 3429000"/>
              <a:gd name="connsiteY2" fmla="*/ 3429000 h 3429000"/>
              <a:gd name="connsiteX3" fmla="*/ 0 w 3429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9000" h="3429000">
                <a:moveTo>
                  <a:pt x="0" y="0"/>
                </a:moveTo>
                <a:lnTo>
                  <a:pt x="3429000" y="0"/>
                </a:lnTo>
                <a:lnTo>
                  <a:pt x="342900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6096000" cy="3429000"/>
          </a:xfrm>
          <a:custGeom>
            <a:avLst/>
            <a:gdLst>
              <a:gd name="connsiteX0" fmla="*/ 0 w 6096000"/>
              <a:gd name="connsiteY0" fmla="*/ 0 h 3429000"/>
              <a:gd name="connsiteX1" fmla="*/ 6096000 w 6096000"/>
              <a:gd name="connsiteY1" fmla="*/ 0 h 3429000"/>
              <a:gd name="connsiteX2" fmla="*/ 6096000 w 6096000"/>
              <a:gd name="connsiteY2" fmla="*/ 3429000 h 3429000"/>
              <a:gd name="connsiteX3" fmla="*/ 0 w 6096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3429000">
                <a:moveTo>
                  <a:pt x="0" y="0"/>
                </a:moveTo>
                <a:lnTo>
                  <a:pt x="6096000" y="0"/>
                </a:lnTo>
                <a:lnTo>
                  <a:pt x="609600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1"/>
          </p:nvPr>
        </p:nvSpPr>
        <p:spPr>
          <a:xfrm>
            <a:off x="0" y="3428999"/>
            <a:ext cx="6096000" cy="3429000"/>
          </a:xfrm>
          <a:custGeom>
            <a:avLst/>
            <a:gdLst>
              <a:gd name="connsiteX0" fmla="*/ 0 w 6096000"/>
              <a:gd name="connsiteY0" fmla="*/ 0 h 3429000"/>
              <a:gd name="connsiteX1" fmla="*/ 6096000 w 6096000"/>
              <a:gd name="connsiteY1" fmla="*/ 0 h 3429000"/>
              <a:gd name="connsiteX2" fmla="*/ 6096000 w 6096000"/>
              <a:gd name="connsiteY2" fmla="*/ 3429000 h 3429000"/>
              <a:gd name="connsiteX3" fmla="*/ 0 w 6096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3429000">
                <a:moveTo>
                  <a:pt x="0" y="0"/>
                </a:moveTo>
                <a:lnTo>
                  <a:pt x="6096000" y="0"/>
                </a:lnTo>
                <a:lnTo>
                  <a:pt x="609600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2"/>
          </p:nvPr>
        </p:nvSpPr>
        <p:spPr>
          <a:xfrm>
            <a:off x="6096000" y="-1"/>
            <a:ext cx="6096000" cy="3429000"/>
          </a:xfrm>
          <a:custGeom>
            <a:avLst/>
            <a:gdLst>
              <a:gd name="connsiteX0" fmla="*/ 0 w 6096000"/>
              <a:gd name="connsiteY0" fmla="*/ 0 h 3429000"/>
              <a:gd name="connsiteX1" fmla="*/ 6096000 w 6096000"/>
              <a:gd name="connsiteY1" fmla="*/ 0 h 3429000"/>
              <a:gd name="connsiteX2" fmla="*/ 6096000 w 6096000"/>
              <a:gd name="connsiteY2" fmla="*/ 3429000 h 3429000"/>
              <a:gd name="connsiteX3" fmla="*/ 0 w 6096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3429000">
                <a:moveTo>
                  <a:pt x="0" y="0"/>
                </a:moveTo>
                <a:lnTo>
                  <a:pt x="6096000" y="0"/>
                </a:lnTo>
                <a:lnTo>
                  <a:pt x="609600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3"/>
          </p:nvPr>
        </p:nvSpPr>
        <p:spPr>
          <a:xfrm>
            <a:off x="6096000" y="3428999"/>
            <a:ext cx="6096000" cy="3429000"/>
          </a:xfrm>
          <a:custGeom>
            <a:avLst/>
            <a:gdLst>
              <a:gd name="connsiteX0" fmla="*/ 0 w 6096000"/>
              <a:gd name="connsiteY0" fmla="*/ 0 h 3429000"/>
              <a:gd name="connsiteX1" fmla="*/ 6096000 w 6096000"/>
              <a:gd name="connsiteY1" fmla="*/ 0 h 3429000"/>
              <a:gd name="connsiteX2" fmla="*/ 6096000 w 6096000"/>
              <a:gd name="connsiteY2" fmla="*/ 3429000 h 3429000"/>
              <a:gd name="connsiteX3" fmla="*/ 0 w 6096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3429000">
                <a:moveTo>
                  <a:pt x="0" y="0"/>
                </a:moveTo>
                <a:lnTo>
                  <a:pt x="6096000" y="0"/>
                </a:lnTo>
                <a:lnTo>
                  <a:pt x="609600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6096000" cy="3429000"/>
          </a:xfrm>
          <a:custGeom>
            <a:avLst/>
            <a:gdLst>
              <a:gd name="connsiteX0" fmla="*/ 0 w 6096000"/>
              <a:gd name="connsiteY0" fmla="*/ 0 h 3429000"/>
              <a:gd name="connsiteX1" fmla="*/ 6096000 w 6096000"/>
              <a:gd name="connsiteY1" fmla="*/ 0 h 3429000"/>
              <a:gd name="connsiteX2" fmla="*/ 6096000 w 6096000"/>
              <a:gd name="connsiteY2" fmla="*/ 3429000 h 3429000"/>
              <a:gd name="connsiteX3" fmla="*/ 0 w 6096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3429000">
                <a:moveTo>
                  <a:pt x="0" y="0"/>
                </a:moveTo>
                <a:lnTo>
                  <a:pt x="6096000" y="0"/>
                </a:lnTo>
                <a:lnTo>
                  <a:pt x="609600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3"/>
          </p:nvPr>
        </p:nvSpPr>
        <p:spPr>
          <a:xfrm>
            <a:off x="6096000" y="3428999"/>
            <a:ext cx="6096000" cy="3429000"/>
          </a:xfrm>
          <a:custGeom>
            <a:avLst/>
            <a:gdLst>
              <a:gd name="connsiteX0" fmla="*/ 0 w 6096000"/>
              <a:gd name="connsiteY0" fmla="*/ 0 h 3429000"/>
              <a:gd name="connsiteX1" fmla="*/ 6096000 w 6096000"/>
              <a:gd name="connsiteY1" fmla="*/ 0 h 3429000"/>
              <a:gd name="connsiteX2" fmla="*/ 6096000 w 6096000"/>
              <a:gd name="connsiteY2" fmla="*/ 3429000 h 3429000"/>
              <a:gd name="connsiteX3" fmla="*/ 0 w 6096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3429000">
                <a:moveTo>
                  <a:pt x="0" y="0"/>
                </a:moveTo>
                <a:lnTo>
                  <a:pt x="6096000" y="0"/>
                </a:lnTo>
                <a:lnTo>
                  <a:pt x="609600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6096000" cy="3429000"/>
          </a:xfrm>
          <a:custGeom>
            <a:avLst/>
            <a:gdLst>
              <a:gd name="connsiteX0" fmla="*/ 0 w 6096000"/>
              <a:gd name="connsiteY0" fmla="*/ 0 h 3429000"/>
              <a:gd name="connsiteX1" fmla="*/ 6096000 w 6096000"/>
              <a:gd name="connsiteY1" fmla="*/ 0 h 3429000"/>
              <a:gd name="connsiteX2" fmla="*/ 6096000 w 6096000"/>
              <a:gd name="connsiteY2" fmla="*/ 3429000 h 3429000"/>
              <a:gd name="connsiteX3" fmla="*/ 0 w 6096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3429000">
                <a:moveTo>
                  <a:pt x="0" y="0"/>
                </a:moveTo>
                <a:lnTo>
                  <a:pt x="6096000" y="0"/>
                </a:lnTo>
                <a:lnTo>
                  <a:pt x="609600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/>
          <p:cNvSpPr>
            <a:spLocks noGrp="1"/>
          </p:cNvSpPr>
          <p:nvPr>
            <p:ph type="pic" sz="quarter" idx="11"/>
          </p:nvPr>
        </p:nvSpPr>
        <p:spPr>
          <a:xfrm>
            <a:off x="0" y="3428999"/>
            <a:ext cx="6096000" cy="3429000"/>
          </a:xfrm>
          <a:custGeom>
            <a:avLst/>
            <a:gdLst>
              <a:gd name="connsiteX0" fmla="*/ 0 w 6096000"/>
              <a:gd name="connsiteY0" fmla="*/ 0 h 3429000"/>
              <a:gd name="connsiteX1" fmla="*/ 6096000 w 6096000"/>
              <a:gd name="connsiteY1" fmla="*/ 0 h 3429000"/>
              <a:gd name="connsiteX2" fmla="*/ 6096000 w 6096000"/>
              <a:gd name="connsiteY2" fmla="*/ 3429000 h 3429000"/>
              <a:gd name="connsiteX3" fmla="*/ 0 w 6096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3429000">
                <a:moveTo>
                  <a:pt x="0" y="0"/>
                </a:moveTo>
                <a:lnTo>
                  <a:pt x="6096000" y="0"/>
                </a:lnTo>
                <a:lnTo>
                  <a:pt x="609600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2"/>
          </p:nvPr>
        </p:nvSpPr>
        <p:spPr>
          <a:xfrm>
            <a:off x="6096000" y="-1"/>
            <a:ext cx="6096000" cy="3429000"/>
          </a:xfrm>
          <a:custGeom>
            <a:avLst/>
            <a:gdLst>
              <a:gd name="connsiteX0" fmla="*/ 0 w 6096000"/>
              <a:gd name="connsiteY0" fmla="*/ 0 h 3429000"/>
              <a:gd name="connsiteX1" fmla="*/ 6096000 w 6096000"/>
              <a:gd name="connsiteY1" fmla="*/ 0 h 3429000"/>
              <a:gd name="connsiteX2" fmla="*/ 6096000 w 6096000"/>
              <a:gd name="connsiteY2" fmla="*/ 3429000 h 3429000"/>
              <a:gd name="connsiteX3" fmla="*/ 0 w 6096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3429000">
                <a:moveTo>
                  <a:pt x="0" y="0"/>
                </a:moveTo>
                <a:lnTo>
                  <a:pt x="6096000" y="0"/>
                </a:lnTo>
                <a:lnTo>
                  <a:pt x="609600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/>
          <p:cNvSpPr>
            <a:spLocks noGrp="1"/>
          </p:cNvSpPr>
          <p:nvPr>
            <p:ph type="pic" sz="quarter" idx="12"/>
          </p:nvPr>
        </p:nvSpPr>
        <p:spPr>
          <a:xfrm>
            <a:off x="6096000" y="-1"/>
            <a:ext cx="6096000" cy="3429000"/>
          </a:xfrm>
          <a:custGeom>
            <a:avLst/>
            <a:gdLst>
              <a:gd name="connsiteX0" fmla="*/ 0 w 6096000"/>
              <a:gd name="connsiteY0" fmla="*/ 0 h 3429000"/>
              <a:gd name="connsiteX1" fmla="*/ 6096000 w 6096000"/>
              <a:gd name="connsiteY1" fmla="*/ 0 h 3429000"/>
              <a:gd name="connsiteX2" fmla="*/ 6096000 w 6096000"/>
              <a:gd name="connsiteY2" fmla="*/ 3429000 h 3429000"/>
              <a:gd name="connsiteX3" fmla="*/ 0 w 6096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3429000">
                <a:moveTo>
                  <a:pt x="0" y="0"/>
                </a:moveTo>
                <a:lnTo>
                  <a:pt x="6096000" y="0"/>
                </a:lnTo>
                <a:lnTo>
                  <a:pt x="609600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/>
          <p:cNvSpPr>
            <a:spLocks noGrp="1"/>
          </p:cNvSpPr>
          <p:nvPr>
            <p:ph type="pic" sz="quarter" idx="11"/>
          </p:nvPr>
        </p:nvSpPr>
        <p:spPr>
          <a:xfrm>
            <a:off x="0" y="3428999"/>
            <a:ext cx="6096000" cy="3429000"/>
          </a:xfrm>
          <a:custGeom>
            <a:avLst/>
            <a:gdLst>
              <a:gd name="connsiteX0" fmla="*/ 0 w 6096000"/>
              <a:gd name="connsiteY0" fmla="*/ 0 h 3429000"/>
              <a:gd name="connsiteX1" fmla="*/ 6096000 w 6096000"/>
              <a:gd name="connsiteY1" fmla="*/ 0 h 3429000"/>
              <a:gd name="connsiteX2" fmla="*/ 6096000 w 6096000"/>
              <a:gd name="connsiteY2" fmla="*/ 3429000 h 3429000"/>
              <a:gd name="connsiteX3" fmla="*/ 0 w 6096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3429000">
                <a:moveTo>
                  <a:pt x="0" y="0"/>
                </a:moveTo>
                <a:lnTo>
                  <a:pt x="6096000" y="0"/>
                </a:lnTo>
                <a:lnTo>
                  <a:pt x="609600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3"/>
          </p:nvPr>
        </p:nvSpPr>
        <p:spPr>
          <a:xfrm>
            <a:off x="6096000" y="3428999"/>
            <a:ext cx="6096000" cy="3429000"/>
          </a:xfrm>
          <a:custGeom>
            <a:avLst/>
            <a:gdLst>
              <a:gd name="connsiteX0" fmla="*/ 0 w 6096000"/>
              <a:gd name="connsiteY0" fmla="*/ 0 h 3429000"/>
              <a:gd name="connsiteX1" fmla="*/ 6096000 w 6096000"/>
              <a:gd name="connsiteY1" fmla="*/ 0 h 3429000"/>
              <a:gd name="connsiteX2" fmla="*/ 6096000 w 6096000"/>
              <a:gd name="connsiteY2" fmla="*/ 3429000 h 3429000"/>
              <a:gd name="connsiteX3" fmla="*/ 0 w 6096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3429000">
                <a:moveTo>
                  <a:pt x="0" y="0"/>
                </a:moveTo>
                <a:lnTo>
                  <a:pt x="6096000" y="0"/>
                </a:lnTo>
                <a:lnTo>
                  <a:pt x="609600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4633547" y="0"/>
            <a:ext cx="7558454" cy="6858000"/>
          </a:xfrm>
          <a:custGeom>
            <a:avLst/>
            <a:gdLst>
              <a:gd name="connsiteX0" fmla="*/ 0 w 7558454"/>
              <a:gd name="connsiteY0" fmla="*/ 0 h 6858000"/>
              <a:gd name="connsiteX1" fmla="*/ 7558454 w 7558454"/>
              <a:gd name="connsiteY1" fmla="*/ 0 h 6858000"/>
              <a:gd name="connsiteX2" fmla="*/ 7558454 w 7558454"/>
              <a:gd name="connsiteY2" fmla="*/ 6858000 h 6858000"/>
              <a:gd name="connsiteX3" fmla="*/ 0 w 755845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58454" h="6858000">
                <a:moveTo>
                  <a:pt x="0" y="0"/>
                </a:moveTo>
                <a:lnTo>
                  <a:pt x="7558454" y="0"/>
                </a:lnTo>
                <a:lnTo>
                  <a:pt x="7558454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7558454" cy="6858000"/>
          </a:xfrm>
          <a:custGeom>
            <a:avLst/>
            <a:gdLst>
              <a:gd name="connsiteX0" fmla="*/ 0 w 7558454"/>
              <a:gd name="connsiteY0" fmla="*/ 0 h 6858000"/>
              <a:gd name="connsiteX1" fmla="*/ 7558454 w 7558454"/>
              <a:gd name="connsiteY1" fmla="*/ 0 h 6858000"/>
              <a:gd name="connsiteX2" fmla="*/ 7558454 w 7558454"/>
              <a:gd name="connsiteY2" fmla="*/ 6858000 h 6858000"/>
              <a:gd name="connsiteX3" fmla="*/ 0 w 755845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58454" h="6858000">
                <a:moveTo>
                  <a:pt x="0" y="0"/>
                </a:moveTo>
                <a:lnTo>
                  <a:pt x="7558454" y="0"/>
                </a:lnTo>
                <a:lnTo>
                  <a:pt x="7558454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06738" cy="6858000"/>
          </a:xfrm>
          <a:custGeom>
            <a:avLst/>
            <a:gdLst>
              <a:gd name="connsiteX0" fmla="*/ 0 w 5206738"/>
              <a:gd name="connsiteY0" fmla="*/ 0 h 6858000"/>
              <a:gd name="connsiteX1" fmla="*/ 5206738 w 5206738"/>
              <a:gd name="connsiteY1" fmla="*/ 0 h 6858000"/>
              <a:gd name="connsiteX2" fmla="*/ 5206738 w 5206738"/>
              <a:gd name="connsiteY2" fmla="*/ 6858000 h 6858000"/>
              <a:gd name="connsiteX3" fmla="*/ 0 w 5206738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06738" h="6858000">
                <a:moveTo>
                  <a:pt x="0" y="0"/>
                </a:moveTo>
                <a:lnTo>
                  <a:pt x="5206738" y="0"/>
                </a:lnTo>
                <a:lnTo>
                  <a:pt x="5206738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06738" cy="6858000"/>
          </a:xfrm>
          <a:custGeom>
            <a:avLst/>
            <a:gdLst>
              <a:gd name="connsiteX0" fmla="*/ 0 w 5206738"/>
              <a:gd name="connsiteY0" fmla="*/ 0 h 6858000"/>
              <a:gd name="connsiteX1" fmla="*/ 5206738 w 5206738"/>
              <a:gd name="connsiteY1" fmla="*/ 0 h 6858000"/>
              <a:gd name="connsiteX2" fmla="*/ 5206738 w 5206738"/>
              <a:gd name="connsiteY2" fmla="*/ 6858000 h 6858000"/>
              <a:gd name="connsiteX3" fmla="*/ 0 w 5206738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06738" h="6858000">
                <a:moveTo>
                  <a:pt x="0" y="0"/>
                </a:moveTo>
                <a:lnTo>
                  <a:pt x="5206738" y="0"/>
                </a:lnTo>
                <a:lnTo>
                  <a:pt x="5206738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6742018" y="1194203"/>
            <a:ext cx="4051246" cy="2559182"/>
          </a:xfrm>
          <a:custGeom>
            <a:avLst/>
            <a:gdLst>
              <a:gd name="connsiteX0" fmla="*/ 0 w 4051246"/>
              <a:gd name="connsiteY0" fmla="*/ 0 h 2559182"/>
              <a:gd name="connsiteX1" fmla="*/ 4051246 w 4051246"/>
              <a:gd name="connsiteY1" fmla="*/ 0 h 2559182"/>
              <a:gd name="connsiteX2" fmla="*/ 4051246 w 4051246"/>
              <a:gd name="connsiteY2" fmla="*/ 2559182 h 2559182"/>
              <a:gd name="connsiteX3" fmla="*/ 0 w 4051246"/>
              <a:gd name="connsiteY3" fmla="*/ 2559182 h 2559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51246" h="2559182">
                <a:moveTo>
                  <a:pt x="0" y="0"/>
                </a:moveTo>
                <a:lnTo>
                  <a:pt x="4051246" y="0"/>
                </a:lnTo>
                <a:lnTo>
                  <a:pt x="4051246" y="2559182"/>
                </a:lnTo>
                <a:lnTo>
                  <a:pt x="0" y="255918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5"/>
          <p:cNvSpPr>
            <a:spLocks noGrp="1"/>
          </p:cNvSpPr>
          <p:nvPr>
            <p:ph type="pic" sz="quarter" idx="10"/>
          </p:nvPr>
        </p:nvSpPr>
        <p:spPr>
          <a:xfrm>
            <a:off x="3680790" y="1036983"/>
            <a:ext cx="2272749" cy="2272749"/>
          </a:xfrm>
          <a:custGeom>
            <a:avLst/>
            <a:gdLst>
              <a:gd name="connsiteX0" fmla="*/ 0 w 2272749"/>
              <a:gd name="connsiteY0" fmla="*/ 0 h 2272749"/>
              <a:gd name="connsiteX1" fmla="*/ 2272749 w 2272749"/>
              <a:gd name="connsiteY1" fmla="*/ 0 h 2272749"/>
              <a:gd name="connsiteX2" fmla="*/ 2272749 w 2272749"/>
              <a:gd name="connsiteY2" fmla="*/ 2272749 h 2272749"/>
              <a:gd name="connsiteX3" fmla="*/ 0 w 2272749"/>
              <a:gd name="connsiteY3" fmla="*/ 2272749 h 2272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72749" h="2272749">
                <a:moveTo>
                  <a:pt x="0" y="0"/>
                </a:moveTo>
                <a:lnTo>
                  <a:pt x="2272749" y="0"/>
                </a:lnTo>
                <a:lnTo>
                  <a:pt x="2272749" y="2272749"/>
                </a:lnTo>
                <a:lnTo>
                  <a:pt x="0" y="227274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7" name="Picture Placeholder 16"/>
          <p:cNvSpPr>
            <a:spLocks noGrp="1"/>
          </p:cNvSpPr>
          <p:nvPr>
            <p:ph type="pic" sz="quarter" idx="11"/>
          </p:nvPr>
        </p:nvSpPr>
        <p:spPr>
          <a:xfrm>
            <a:off x="6238461" y="1036983"/>
            <a:ext cx="2272749" cy="2272749"/>
          </a:xfrm>
          <a:custGeom>
            <a:avLst/>
            <a:gdLst>
              <a:gd name="connsiteX0" fmla="*/ 0 w 2272749"/>
              <a:gd name="connsiteY0" fmla="*/ 0 h 2272749"/>
              <a:gd name="connsiteX1" fmla="*/ 2272749 w 2272749"/>
              <a:gd name="connsiteY1" fmla="*/ 0 h 2272749"/>
              <a:gd name="connsiteX2" fmla="*/ 2272749 w 2272749"/>
              <a:gd name="connsiteY2" fmla="*/ 2272749 h 2272749"/>
              <a:gd name="connsiteX3" fmla="*/ 0 w 2272749"/>
              <a:gd name="connsiteY3" fmla="*/ 2272749 h 2272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72749" h="2272749">
                <a:moveTo>
                  <a:pt x="0" y="0"/>
                </a:moveTo>
                <a:lnTo>
                  <a:pt x="2272749" y="0"/>
                </a:lnTo>
                <a:lnTo>
                  <a:pt x="2272749" y="2272749"/>
                </a:lnTo>
                <a:lnTo>
                  <a:pt x="0" y="227274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8" name="Picture Placeholder 17"/>
          <p:cNvSpPr>
            <a:spLocks noGrp="1"/>
          </p:cNvSpPr>
          <p:nvPr>
            <p:ph type="pic" sz="quarter" idx="12"/>
          </p:nvPr>
        </p:nvSpPr>
        <p:spPr>
          <a:xfrm>
            <a:off x="3680790" y="3548269"/>
            <a:ext cx="2272749" cy="2272749"/>
          </a:xfrm>
          <a:custGeom>
            <a:avLst/>
            <a:gdLst>
              <a:gd name="connsiteX0" fmla="*/ 0 w 2272749"/>
              <a:gd name="connsiteY0" fmla="*/ 0 h 2272749"/>
              <a:gd name="connsiteX1" fmla="*/ 2272749 w 2272749"/>
              <a:gd name="connsiteY1" fmla="*/ 0 h 2272749"/>
              <a:gd name="connsiteX2" fmla="*/ 2272749 w 2272749"/>
              <a:gd name="connsiteY2" fmla="*/ 2272749 h 2272749"/>
              <a:gd name="connsiteX3" fmla="*/ 0 w 2272749"/>
              <a:gd name="connsiteY3" fmla="*/ 2272749 h 2272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72749" h="2272749">
                <a:moveTo>
                  <a:pt x="0" y="0"/>
                </a:moveTo>
                <a:lnTo>
                  <a:pt x="2272749" y="0"/>
                </a:lnTo>
                <a:lnTo>
                  <a:pt x="2272749" y="2272749"/>
                </a:lnTo>
                <a:lnTo>
                  <a:pt x="0" y="227274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9" name="Picture Placeholder 18"/>
          <p:cNvSpPr>
            <a:spLocks noGrp="1"/>
          </p:cNvSpPr>
          <p:nvPr>
            <p:ph type="pic" sz="quarter" idx="13"/>
          </p:nvPr>
        </p:nvSpPr>
        <p:spPr>
          <a:xfrm>
            <a:off x="6238461" y="3548269"/>
            <a:ext cx="2272749" cy="2272749"/>
          </a:xfrm>
          <a:custGeom>
            <a:avLst/>
            <a:gdLst>
              <a:gd name="connsiteX0" fmla="*/ 0 w 2272749"/>
              <a:gd name="connsiteY0" fmla="*/ 0 h 2272749"/>
              <a:gd name="connsiteX1" fmla="*/ 2272749 w 2272749"/>
              <a:gd name="connsiteY1" fmla="*/ 0 h 2272749"/>
              <a:gd name="connsiteX2" fmla="*/ 2272749 w 2272749"/>
              <a:gd name="connsiteY2" fmla="*/ 2272749 h 2272749"/>
              <a:gd name="connsiteX3" fmla="*/ 0 w 2272749"/>
              <a:gd name="connsiteY3" fmla="*/ 2272749 h 2272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72749" h="2272749">
                <a:moveTo>
                  <a:pt x="0" y="0"/>
                </a:moveTo>
                <a:lnTo>
                  <a:pt x="2272749" y="0"/>
                </a:lnTo>
                <a:lnTo>
                  <a:pt x="2272749" y="2272749"/>
                </a:lnTo>
                <a:lnTo>
                  <a:pt x="0" y="227274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6985262" y="0"/>
            <a:ext cx="5206738" cy="6858000"/>
          </a:xfrm>
          <a:custGeom>
            <a:avLst/>
            <a:gdLst>
              <a:gd name="connsiteX0" fmla="*/ 0 w 5206738"/>
              <a:gd name="connsiteY0" fmla="*/ 0 h 6858000"/>
              <a:gd name="connsiteX1" fmla="*/ 5206738 w 5206738"/>
              <a:gd name="connsiteY1" fmla="*/ 0 h 6858000"/>
              <a:gd name="connsiteX2" fmla="*/ 5206738 w 5206738"/>
              <a:gd name="connsiteY2" fmla="*/ 6858000 h 6858000"/>
              <a:gd name="connsiteX3" fmla="*/ 0 w 5206738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06738" h="6858000">
                <a:moveTo>
                  <a:pt x="0" y="0"/>
                </a:moveTo>
                <a:lnTo>
                  <a:pt x="5206738" y="0"/>
                </a:lnTo>
                <a:lnTo>
                  <a:pt x="5206738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2302933" y="618067"/>
            <a:ext cx="3208867" cy="4461934"/>
          </a:xfrm>
          <a:custGeom>
            <a:avLst/>
            <a:gdLst>
              <a:gd name="connsiteX0" fmla="*/ 0 w 3208867"/>
              <a:gd name="connsiteY0" fmla="*/ 0 h 4461934"/>
              <a:gd name="connsiteX1" fmla="*/ 3208867 w 3208867"/>
              <a:gd name="connsiteY1" fmla="*/ 0 h 4461934"/>
              <a:gd name="connsiteX2" fmla="*/ 3208867 w 3208867"/>
              <a:gd name="connsiteY2" fmla="*/ 4461934 h 4461934"/>
              <a:gd name="connsiteX3" fmla="*/ 0 w 3208867"/>
              <a:gd name="connsiteY3" fmla="*/ 4461934 h 446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8867" h="4461934">
                <a:moveTo>
                  <a:pt x="0" y="0"/>
                </a:moveTo>
                <a:lnTo>
                  <a:pt x="3208867" y="0"/>
                </a:lnTo>
                <a:lnTo>
                  <a:pt x="3208867" y="4461934"/>
                </a:lnTo>
                <a:lnTo>
                  <a:pt x="0" y="446193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7" name="Picture Placeholder 13"/>
          <p:cNvSpPr>
            <a:spLocks noGrp="1"/>
          </p:cNvSpPr>
          <p:nvPr>
            <p:ph type="pic" sz="quarter" idx="11"/>
          </p:nvPr>
        </p:nvSpPr>
        <p:spPr>
          <a:xfrm>
            <a:off x="6680200" y="618067"/>
            <a:ext cx="3208867" cy="4461934"/>
          </a:xfrm>
          <a:custGeom>
            <a:avLst/>
            <a:gdLst>
              <a:gd name="connsiteX0" fmla="*/ 0 w 3208867"/>
              <a:gd name="connsiteY0" fmla="*/ 0 h 4461934"/>
              <a:gd name="connsiteX1" fmla="*/ 3208867 w 3208867"/>
              <a:gd name="connsiteY1" fmla="*/ 0 h 4461934"/>
              <a:gd name="connsiteX2" fmla="*/ 3208867 w 3208867"/>
              <a:gd name="connsiteY2" fmla="*/ 4461934 h 4461934"/>
              <a:gd name="connsiteX3" fmla="*/ 0 w 3208867"/>
              <a:gd name="connsiteY3" fmla="*/ 4461934 h 446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8867" h="4461934">
                <a:moveTo>
                  <a:pt x="0" y="0"/>
                </a:moveTo>
                <a:lnTo>
                  <a:pt x="3208867" y="0"/>
                </a:lnTo>
                <a:lnTo>
                  <a:pt x="3208867" y="4461934"/>
                </a:lnTo>
                <a:lnTo>
                  <a:pt x="0" y="446193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5410201" y="-1"/>
            <a:ext cx="6781799" cy="6858000"/>
          </a:xfrm>
          <a:custGeom>
            <a:avLst/>
            <a:gdLst>
              <a:gd name="connsiteX0" fmla="*/ 3163663 w 6781799"/>
              <a:gd name="connsiteY0" fmla="*/ 0 h 6858000"/>
              <a:gd name="connsiteX1" fmla="*/ 6781799 w 6781799"/>
              <a:gd name="connsiteY1" fmla="*/ 0 h 6858000"/>
              <a:gd name="connsiteX2" fmla="*/ 6781799 w 6781799"/>
              <a:gd name="connsiteY2" fmla="*/ 6858000 h 6858000"/>
              <a:gd name="connsiteX3" fmla="*/ 0 w 6781799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81799" h="6858000">
                <a:moveTo>
                  <a:pt x="3163663" y="0"/>
                </a:moveTo>
                <a:lnTo>
                  <a:pt x="6781799" y="0"/>
                </a:lnTo>
                <a:lnTo>
                  <a:pt x="6781799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781799" cy="6858000"/>
          </a:xfrm>
          <a:custGeom>
            <a:avLst/>
            <a:gdLst>
              <a:gd name="connsiteX0" fmla="*/ 0 w 6781799"/>
              <a:gd name="connsiteY0" fmla="*/ 0 h 6858000"/>
              <a:gd name="connsiteX1" fmla="*/ 3618136 w 6781799"/>
              <a:gd name="connsiteY1" fmla="*/ 0 h 6858000"/>
              <a:gd name="connsiteX2" fmla="*/ 6781799 w 6781799"/>
              <a:gd name="connsiteY2" fmla="*/ 6858000 h 6858000"/>
              <a:gd name="connsiteX3" fmla="*/ 0 w 6781799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81799" h="6858000">
                <a:moveTo>
                  <a:pt x="0" y="0"/>
                </a:moveTo>
                <a:lnTo>
                  <a:pt x="3618136" y="0"/>
                </a:lnTo>
                <a:lnTo>
                  <a:pt x="6781799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5145815" y="1939554"/>
            <a:ext cx="2412472" cy="2119217"/>
          </a:xfrm>
          <a:custGeom>
            <a:avLst/>
            <a:gdLst>
              <a:gd name="connsiteX0" fmla="*/ 0 w 2412472"/>
              <a:gd name="connsiteY0" fmla="*/ 0 h 2412472"/>
              <a:gd name="connsiteX1" fmla="*/ 2412472 w 2412472"/>
              <a:gd name="connsiteY1" fmla="*/ 0 h 2412472"/>
              <a:gd name="connsiteX2" fmla="*/ 2412472 w 2412472"/>
              <a:gd name="connsiteY2" fmla="*/ 2412472 h 2412472"/>
              <a:gd name="connsiteX3" fmla="*/ 0 w 2412472"/>
              <a:gd name="connsiteY3" fmla="*/ 2412472 h 2412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12472" h="2412472">
                <a:moveTo>
                  <a:pt x="0" y="0"/>
                </a:moveTo>
                <a:lnTo>
                  <a:pt x="2412472" y="0"/>
                </a:lnTo>
                <a:lnTo>
                  <a:pt x="2412472" y="2412472"/>
                </a:lnTo>
                <a:lnTo>
                  <a:pt x="0" y="241247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5145815" y="4140907"/>
            <a:ext cx="2412472" cy="2119217"/>
          </a:xfrm>
          <a:custGeom>
            <a:avLst/>
            <a:gdLst>
              <a:gd name="connsiteX0" fmla="*/ 0 w 2412472"/>
              <a:gd name="connsiteY0" fmla="*/ 0 h 2412472"/>
              <a:gd name="connsiteX1" fmla="*/ 2412472 w 2412472"/>
              <a:gd name="connsiteY1" fmla="*/ 0 h 2412472"/>
              <a:gd name="connsiteX2" fmla="*/ 2412472 w 2412472"/>
              <a:gd name="connsiteY2" fmla="*/ 2412472 h 2412472"/>
              <a:gd name="connsiteX3" fmla="*/ 0 w 2412472"/>
              <a:gd name="connsiteY3" fmla="*/ 2412472 h 2412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12472" h="2412472">
                <a:moveTo>
                  <a:pt x="0" y="0"/>
                </a:moveTo>
                <a:lnTo>
                  <a:pt x="2412472" y="0"/>
                </a:lnTo>
                <a:lnTo>
                  <a:pt x="2412472" y="2412472"/>
                </a:lnTo>
                <a:lnTo>
                  <a:pt x="0" y="241247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2"/>
          </p:nvPr>
        </p:nvSpPr>
        <p:spPr>
          <a:xfrm>
            <a:off x="7658100" y="1939555"/>
            <a:ext cx="3962400" cy="4320570"/>
          </a:xfrm>
          <a:custGeom>
            <a:avLst/>
            <a:gdLst>
              <a:gd name="connsiteX0" fmla="*/ 0 w 3962400"/>
              <a:gd name="connsiteY0" fmla="*/ 0 h 4918445"/>
              <a:gd name="connsiteX1" fmla="*/ 3962400 w 3962400"/>
              <a:gd name="connsiteY1" fmla="*/ 0 h 4918445"/>
              <a:gd name="connsiteX2" fmla="*/ 3962400 w 3962400"/>
              <a:gd name="connsiteY2" fmla="*/ 4918445 h 4918445"/>
              <a:gd name="connsiteX3" fmla="*/ 0 w 3962400"/>
              <a:gd name="connsiteY3" fmla="*/ 4918445 h 4918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62400" h="4918445">
                <a:moveTo>
                  <a:pt x="0" y="0"/>
                </a:moveTo>
                <a:lnTo>
                  <a:pt x="3962400" y="0"/>
                </a:lnTo>
                <a:lnTo>
                  <a:pt x="3962400" y="4918445"/>
                </a:lnTo>
                <a:lnTo>
                  <a:pt x="0" y="491844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0"/>
          </p:nvPr>
        </p:nvSpPr>
        <p:spPr>
          <a:xfrm>
            <a:off x="571500" y="1939554"/>
            <a:ext cx="3962400" cy="4320570"/>
          </a:xfrm>
          <a:custGeom>
            <a:avLst/>
            <a:gdLst>
              <a:gd name="connsiteX0" fmla="*/ 0 w 3962400"/>
              <a:gd name="connsiteY0" fmla="*/ 0 h 4918445"/>
              <a:gd name="connsiteX1" fmla="*/ 3962400 w 3962400"/>
              <a:gd name="connsiteY1" fmla="*/ 0 h 4918445"/>
              <a:gd name="connsiteX2" fmla="*/ 3962400 w 3962400"/>
              <a:gd name="connsiteY2" fmla="*/ 4918445 h 4918445"/>
              <a:gd name="connsiteX3" fmla="*/ 0 w 3962400"/>
              <a:gd name="connsiteY3" fmla="*/ 4918445 h 4918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62400" h="4918445">
                <a:moveTo>
                  <a:pt x="0" y="0"/>
                </a:moveTo>
                <a:lnTo>
                  <a:pt x="3962400" y="0"/>
                </a:lnTo>
                <a:lnTo>
                  <a:pt x="3962400" y="4918445"/>
                </a:lnTo>
                <a:lnTo>
                  <a:pt x="0" y="491844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4633713" y="1939553"/>
            <a:ext cx="2412472" cy="2119217"/>
          </a:xfrm>
          <a:custGeom>
            <a:avLst/>
            <a:gdLst>
              <a:gd name="connsiteX0" fmla="*/ 0 w 2412472"/>
              <a:gd name="connsiteY0" fmla="*/ 0 h 2412472"/>
              <a:gd name="connsiteX1" fmla="*/ 2412472 w 2412472"/>
              <a:gd name="connsiteY1" fmla="*/ 0 h 2412472"/>
              <a:gd name="connsiteX2" fmla="*/ 2412472 w 2412472"/>
              <a:gd name="connsiteY2" fmla="*/ 2412472 h 2412472"/>
              <a:gd name="connsiteX3" fmla="*/ 0 w 2412472"/>
              <a:gd name="connsiteY3" fmla="*/ 2412472 h 2412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12472" h="2412472">
                <a:moveTo>
                  <a:pt x="0" y="0"/>
                </a:moveTo>
                <a:lnTo>
                  <a:pt x="2412472" y="0"/>
                </a:lnTo>
                <a:lnTo>
                  <a:pt x="2412472" y="2412472"/>
                </a:lnTo>
                <a:lnTo>
                  <a:pt x="0" y="241247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2"/>
          </p:nvPr>
        </p:nvSpPr>
        <p:spPr>
          <a:xfrm>
            <a:off x="4633713" y="4140907"/>
            <a:ext cx="2412472" cy="2119217"/>
          </a:xfrm>
          <a:custGeom>
            <a:avLst/>
            <a:gdLst>
              <a:gd name="connsiteX0" fmla="*/ 0 w 2412472"/>
              <a:gd name="connsiteY0" fmla="*/ 0 h 2412472"/>
              <a:gd name="connsiteX1" fmla="*/ 2412472 w 2412472"/>
              <a:gd name="connsiteY1" fmla="*/ 0 h 2412472"/>
              <a:gd name="connsiteX2" fmla="*/ 2412472 w 2412472"/>
              <a:gd name="connsiteY2" fmla="*/ 2412472 h 2412472"/>
              <a:gd name="connsiteX3" fmla="*/ 0 w 2412472"/>
              <a:gd name="connsiteY3" fmla="*/ 2412472 h 2412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12472" h="2412472">
                <a:moveTo>
                  <a:pt x="0" y="0"/>
                </a:moveTo>
                <a:lnTo>
                  <a:pt x="2412472" y="0"/>
                </a:lnTo>
                <a:lnTo>
                  <a:pt x="2412472" y="2412472"/>
                </a:lnTo>
                <a:lnTo>
                  <a:pt x="0" y="241247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1626576" y="1745273"/>
            <a:ext cx="3367454" cy="3367454"/>
          </a:xfrm>
          <a:custGeom>
            <a:avLst/>
            <a:gdLst>
              <a:gd name="connsiteX0" fmla="*/ 1683727 w 3367454"/>
              <a:gd name="connsiteY0" fmla="*/ 0 h 3367454"/>
              <a:gd name="connsiteX1" fmla="*/ 3367454 w 3367454"/>
              <a:gd name="connsiteY1" fmla="*/ 0 h 3367454"/>
              <a:gd name="connsiteX2" fmla="*/ 3367454 w 3367454"/>
              <a:gd name="connsiteY2" fmla="*/ 1683727 h 3367454"/>
              <a:gd name="connsiteX3" fmla="*/ 1683727 w 3367454"/>
              <a:gd name="connsiteY3" fmla="*/ 3367454 h 3367454"/>
              <a:gd name="connsiteX4" fmla="*/ 0 w 3367454"/>
              <a:gd name="connsiteY4" fmla="*/ 1683727 h 3367454"/>
              <a:gd name="connsiteX5" fmla="*/ 1683727 w 3367454"/>
              <a:gd name="connsiteY5" fmla="*/ 0 h 3367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67454" h="3367454">
                <a:moveTo>
                  <a:pt x="1683727" y="0"/>
                </a:moveTo>
                <a:lnTo>
                  <a:pt x="3367454" y="0"/>
                </a:lnTo>
                <a:lnTo>
                  <a:pt x="3367454" y="1683727"/>
                </a:lnTo>
                <a:cubicBezTo>
                  <a:pt x="3367454" y="2613624"/>
                  <a:pt x="2613624" y="3367454"/>
                  <a:pt x="1683727" y="3367454"/>
                </a:cubicBezTo>
                <a:cubicBezTo>
                  <a:pt x="753830" y="3367454"/>
                  <a:pt x="0" y="2613624"/>
                  <a:pt x="0" y="1683727"/>
                </a:cubicBezTo>
                <a:cubicBezTo>
                  <a:pt x="0" y="753830"/>
                  <a:pt x="753830" y="0"/>
                  <a:pt x="168372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1434014" y="1552712"/>
            <a:ext cx="3752576" cy="3752576"/>
          </a:xfrm>
          <a:custGeom>
            <a:avLst/>
            <a:gdLst>
              <a:gd name="connsiteX0" fmla="*/ 768990 w 3752576"/>
              <a:gd name="connsiteY0" fmla="*/ 0 h 3752576"/>
              <a:gd name="connsiteX1" fmla="*/ 1876288 w 3752576"/>
              <a:gd name="connsiteY1" fmla="*/ 1107298 h 3752576"/>
              <a:gd name="connsiteX2" fmla="*/ 2983586 w 3752576"/>
              <a:gd name="connsiteY2" fmla="*/ 0 h 3752576"/>
              <a:gd name="connsiteX3" fmla="*/ 3752576 w 3752576"/>
              <a:gd name="connsiteY3" fmla="*/ 768990 h 3752576"/>
              <a:gd name="connsiteX4" fmla="*/ 2645278 w 3752576"/>
              <a:gd name="connsiteY4" fmla="*/ 1876288 h 3752576"/>
              <a:gd name="connsiteX5" fmla="*/ 3752576 w 3752576"/>
              <a:gd name="connsiteY5" fmla="*/ 2983586 h 3752576"/>
              <a:gd name="connsiteX6" fmla="*/ 2983586 w 3752576"/>
              <a:gd name="connsiteY6" fmla="*/ 3752576 h 3752576"/>
              <a:gd name="connsiteX7" fmla="*/ 1876288 w 3752576"/>
              <a:gd name="connsiteY7" fmla="*/ 2645278 h 3752576"/>
              <a:gd name="connsiteX8" fmla="*/ 768990 w 3752576"/>
              <a:gd name="connsiteY8" fmla="*/ 3752576 h 3752576"/>
              <a:gd name="connsiteX9" fmla="*/ 0 w 3752576"/>
              <a:gd name="connsiteY9" fmla="*/ 2983586 h 3752576"/>
              <a:gd name="connsiteX10" fmla="*/ 1107298 w 3752576"/>
              <a:gd name="connsiteY10" fmla="*/ 1876288 h 3752576"/>
              <a:gd name="connsiteX11" fmla="*/ 0 w 3752576"/>
              <a:gd name="connsiteY11" fmla="*/ 768990 h 3752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752576" h="3752576">
                <a:moveTo>
                  <a:pt x="768990" y="0"/>
                </a:moveTo>
                <a:lnTo>
                  <a:pt x="1876288" y="1107298"/>
                </a:lnTo>
                <a:lnTo>
                  <a:pt x="2983586" y="0"/>
                </a:lnTo>
                <a:lnTo>
                  <a:pt x="3752576" y="768990"/>
                </a:lnTo>
                <a:lnTo>
                  <a:pt x="2645278" y="1876288"/>
                </a:lnTo>
                <a:lnTo>
                  <a:pt x="3752576" y="2983586"/>
                </a:lnTo>
                <a:lnTo>
                  <a:pt x="2983586" y="3752576"/>
                </a:lnTo>
                <a:lnTo>
                  <a:pt x="1876288" y="2645278"/>
                </a:lnTo>
                <a:lnTo>
                  <a:pt x="768990" y="3752576"/>
                </a:lnTo>
                <a:lnTo>
                  <a:pt x="0" y="2983586"/>
                </a:lnTo>
                <a:lnTo>
                  <a:pt x="1107298" y="1876288"/>
                </a:lnTo>
                <a:lnTo>
                  <a:pt x="0" y="76899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1470126" y="1656720"/>
            <a:ext cx="4111690" cy="3544560"/>
          </a:xfrm>
          <a:custGeom>
            <a:avLst/>
            <a:gdLst>
              <a:gd name="connsiteX0" fmla="*/ 0 w 3477532"/>
              <a:gd name="connsiteY0" fmla="*/ 0 h 2997872"/>
              <a:gd name="connsiteX1" fmla="*/ 3477532 w 3477532"/>
              <a:gd name="connsiteY1" fmla="*/ 0 h 2997872"/>
              <a:gd name="connsiteX2" fmla="*/ 1738766 w 3477532"/>
              <a:gd name="connsiteY2" fmla="*/ 2997872 h 2997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77532" h="2997872">
                <a:moveTo>
                  <a:pt x="0" y="0"/>
                </a:moveTo>
                <a:lnTo>
                  <a:pt x="3477532" y="0"/>
                </a:lnTo>
                <a:lnTo>
                  <a:pt x="1738766" y="299787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2"/>
          <p:cNvSpPr>
            <a:spLocks noGrp="1"/>
          </p:cNvSpPr>
          <p:nvPr>
            <p:ph type="pic" sz="quarter" idx="10"/>
          </p:nvPr>
        </p:nvSpPr>
        <p:spPr>
          <a:xfrm>
            <a:off x="-537288" y="-2748966"/>
            <a:ext cx="6016382" cy="6016382"/>
          </a:xfrm>
          <a:custGeom>
            <a:avLst/>
            <a:gdLst>
              <a:gd name="connsiteX0" fmla="*/ 4039571 w 6016382"/>
              <a:gd name="connsiteY0" fmla="*/ 0 h 6016382"/>
              <a:gd name="connsiteX1" fmla="*/ 6016382 w 6016382"/>
              <a:gd name="connsiteY1" fmla="*/ 1976811 h 6016382"/>
              <a:gd name="connsiteX2" fmla="*/ 1976811 w 6016382"/>
              <a:gd name="connsiteY2" fmla="*/ 6016382 h 6016382"/>
              <a:gd name="connsiteX3" fmla="*/ 0 w 6016382"/>
              <a:gd name="connsiteY3" fmla="*/ 4039571 h 6016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16382" h="6016382">
                <a:moveTo>
                  <a:pt x="4039571" y="0"/>
                </a:moveTo>
                <a:lnTo>
                  <a:pt x="6016382" y="1976811"/>
                </a:lnTo>
                <a:lnTo>
                  <a:pt x="1976811" y="6016382"/>
                </a:lnTo>
                <a:lnTo>
                  <a:pt x="0" y="40395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1"/>
          </p:nvPr>
        </p:nvSpPr>
        <p:spPr>
          <a:xfrm>
            <a:off x="-2754756" y="1531262"/>
            <a:ext cx="3953622" cy="3953621"/>
          </a:xfrm>
          <a:custGeom>
            <a:avLst/>
            <a:gdLst>
              <a:gd name="connsiteX0" fmla="*/ 1976811 w 3953622"/>
              <a:gd name="connsiteY0" fmla="*/ 0 h 3953621"/>
              <a:gd name="connsiteX1" fmla="*/ 3953622 w 3953622"/>
              <a:gd name="connsiteY1" fmla="*/ 1976810 h 3953621"/>
              <a:gd name="connsiteX2" fmla="*/ 1976811 w 3953622"/>
              <a:gd name="connsiteY2" fmla="*/ 3953621 h 3953621"/>
              <a:gd name="connsiteX3" fmla="*/ 0 w 3953622"/>
              <a:gd name="connsiteY3" fmla="*/ 1976811 h 3953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53622" h="3953621">
                <a:moveTo>
                  <a:pt x="1976811" y="0"/>
                </a:moveTo>
                <a:lnTo>
                  <a:pt x="3953622" y="1976810"/>
                </a:lnTo>
                <a:lnTo>
                  <a:pt x="1976811" y="3953621"/>
                </a:lnTo>
                <a:lnTo>
                  <a:pt x="0" y="197681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12"/>
          </p:nvPr>
        </p:nvSpPr>
        <p:spPr>
          <a:xfrm>
            <a:off x="683174" y="431124"/>
            <a:ext cx="6016382" cy="6016382"/>
          </a:xfrm>
          <a:custGeom>
            <a:avLst/>
            <a:gdLst>
              <a:gd name="connsiteX0" fmla="*/ 4039572 w 6016382"/>
              <a:gd name="connsiteY0" fmla="*/ 0 h 6016382"/>
              <a:gd name="connsiteX1" fmla="*/ 6016382 w 6016382"/>
              <a:gd name="connsiteY1" fmla="*/ 1976811 h 6016382"/>
              <a:gd name="connsiteX2" fmla="*/ 1976811 w 6016382"/>
              <a:gd name="connsiteY2" fmla="*/ 6016382 h 6016382"/>
              <a:gd name="connsiteX3" fmla="*/ 0 w 6016382"/>
              <a:gd name="connsiteY3" fmla="*/ 4039572 h 6016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16382" h="6016382">
                <a:moveTo>
                  <a:pt x="4039572" y="0"/>
                </a:moveTo>
                <a:lnTo>
                  <a:pt x="6016382" y="1976811"/>
                </a:lnTo>
                <a:lnTo>
                  <a:pt x="1976811" y="6016382"/>
                </a:lnTo>
                <a:lnTo>
                  <a:pt x="0" y="403957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5" name="Picture Placeholder 24"/>
          <p:cNvSpPr>
            <a:spLocks noGrp="1"/>
          </p:cNvSpPr>
          <p:nvPr>
            <p:ph type="pic" sz="quarter" idx="13"/>
          </p:nvPr>
        </p:nvSpPr>
        <p:spPr>
          <a:xfrm>
            <a:off x="4963402" y="-1786343"/>
            <a:ext cx="3953622" cy="3953621"/>
          </a:xfrm>
          <a:custGeom>
            <a:avLst/>
            <a:gdLst>
              <a:gd name="connsiteX0" fmla="*/ 1976812 w 3953622"/>
              <a:gd name="connsiteY0" fmla="*/ 0 h 3953621"/>
              <a:gd name="connsiteX1" fmla="*/ 3953622 w 3953622"/>
              <a:gd name="connsiteY1" fmla="*/ 1976810 h 3953621"/>
              <a:gd name="connsiteX2" fmla="*/ 1976811 w 3953622"/>
              <a:gd name="connsiteY2" fmla="*/ 3953621 h 3953621"/>
              <a:gd name="connsiteX3" fmla="*/ 0 w 3953622"/>
              <a:gd name="connsiteY3" fmla="*/ 1976811 h 3953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53622" h="3953621">
                <a:moveTo>
                  <a:pt x="1976812" y="0"/>
                </a:moveTo>
                <a:lnTo>
                  <a:pt x="3953622" y="1976810"/>
                </a:lnTo>
                <a:lnTo>
                  <a:pt x="1976811" y="3953621"/>
                </a:lnTo>
                <a:lnTo>
                  <a:pt x="0" y="197681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1" name="Picture Placeholder 20"/>
          <p:cNvSpPr>
            <a:spLocks noGrp="1"/>
          </p:cNvSpPr>
          <p:nvPr>
            <p:ph type="pic" sz="quarter" idx="14"/>
          </p:nvPr>
        </p:nvSpPr>
        <p:spPr>
          <a:xfrm>
            <a:off x="-554479" y="4711352"/>
            <a:ext cx="2973807" cy="2973808"/>
          </a:xfrm>
          <a:custGeom>
            <a:avLst/>
            <a:gdLst>
              <a:gd name="connsiteX0" fmla="*/ 996996 w 2973807"/>
              <a:gd name="connsiteY0" fmla="*/ 0 h 2973808"/>
              <a:gd name="connsiteX1" fmla="*/ 2973807 w 2973807"/>
              <a:gd name="connsiteY1" fmla="*/ 1976811 h 2973808"/>
              <a:gd name="connsiteX2" fmla="*/ 1976810 w 2973807"/>
              <a:gd name="connsiteY2" fmla="*/ 2973808 h 2973808"/>
              <a:gd name="connsiteX3" fmla="*/ 0 w 2973807"/>
              <a:gd name="connsiteY3" fmla="*/ 996997 h 2973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73807" h="2973808">
                <a:moveTo>
                  <a:pt x="996996" y="0"/>
                </a:moveTo>
                <a:lnTo>
                  <a:pt x="2973807" y="1976811"/>
                </a:lnTo>
                <a:lnTo>
                  <a:pt x="1976810" y="2973808"/>
                </a:lnTo>
                <a:lnTo>
                  <a:pt x="0" y="99699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1720769" y="2372811"/>
            <a:ext cx="2338086" cy="2338086"/>
          </a:xfrm>
          <a:custGeom>
            <a:avLst/>
            <a:gdLst>
              <a:gd name="connsiteX0" fmla="*/ 0 w 2338086"/>
              <a:gd name="connsiteY0" fmla="*/ 0 h 2338086"/>
              <a:gd name="connsiteX1" fmla="*/ 2338086 w 2338086"/>
              <a:gd name="connsiteY1" fmla="*/ 0 h 2338086"/>
              <a:gd name="connsiteX2" fmla="*/ 2338086 w 2338086"/>
              <a:gd name="connsiteY2" fmla="*/ 2338086 h 2338086"/>
              <a:gd name="connsiteX3" fmla="*/ 0 w 2338086"/>
              <a:gd name="connsiteY3" fmla="*/ 2338086 h 2338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38086" h="2338086">
                <a:moveTo>
                  <a:pt x="0" y="0"/>
                </a:moveTo>
                <a:lnTo>
                  <a:pt x="2338086" y="0"/>
                </a:lnTo>
                <a:lnTo>
                  <a:pt x="2338086" y="2338086"/>
                </a:lnTo>
                <a:lnTo>
                  <a:pt x="0" y="233808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7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4926957" y="2372811"/>
            <a:ext cx="2338086" cy="2338086"/>
          </a:xfrm>
          <a:custGeom>
            <a:avLst/>
            <a:gdLst>
              <a:gd name="connsiteX0" fmla="*/ 0 w 2338086"/>
              <a:gd name="connsiteY0" fmla="*/ 0 h 2338086"/>
              <a:gd name="connsiteX1" fmla="*/ 2338086 w 2338086"/>
              <a:gd name="connsiteY1" fmla="*/ 0 h 2338086"/>
              <a:gd name="connsiteX2" fmla="*/ 2338086 w 2338086"/>
              <a:gd name="connsiteY2" fmla="*/ 2338086 h 2338086"/>
              <a:gd name="connsiteX3" fmla="*/ 0 w 2338086"/>
              <a:gd name="connsiteY3" fmla="*/ 2338086 h 2338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38086" h="2338086">
                <a:moveTo>
                  <a:pt x="0" y="0"/>
                </a:moveTo>
                <a:lnTo>
                  <a:pt x="2338086" y="0"/>
                </a:lnTo>
                <a:lnTo>
                  <a:pt x="2338086" y="2338086"/>
                </a:lnTo>
                <a:lnTo>
                  <a:pt x="0" y="233808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8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8133145" y="2372811"/>
            <a:ext cx="2338086" cy="2338086"/>
          </a:xfrm>
          <a:custGeom>
            <a:avLst/>
            <a:gdLst>
              <a:gd name="connsiteX0" fmla="*/ 0 w 2338086"/>
              <a:gd name="connsiteY0" fmla="*/ 0 h 2338086"/>
              <a:gd name="connsiteX1" fmla="*/ 2338086 w 2338086"/>
              <a:gd name="connsiteY1" fmla="*/ 0 h 2338086"/>
              <a:gd name="connsiteX2" fmla="*/ 2338086 w 2338086"/>
              <a:gd name="connsiteY2" fmla="*/ 2338086 h 2338086"/>
              <a:gd name="connsiteX3" fmla="*/ 0 w 2338086"/>
              <a:gd name="connsiteY3" fmla="*/ 2338086 h 2338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38086" h="2338086">
                <a:moveTo>
                  <a:pt x="0" y="0"/>
                </a:moveTo>
                <a:lnTo>
                  <a:pt x="2338086" y="0"/>
                </a:lnTo>
                <a:lnTo>
                  <a:pt x="2338086" y="2338086"/>
                </a:lnTo>
                <a:lnTo>
                  <a:pt x="0" y="233808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4545884" y="3692946"/>
            <a:ext cx="3109057" cy="5451108"/>
          </a:xfrm>
          <a:custGeom>
            <a:avLst/>
            <a:gdLst>
              <a:gd name="connsiteX0" fmla="*/ 0 w 3109057"/>
              <a:gd name="connsiteY0" fmla="*/ 0 h 5451108"/>
              <a:gd name="connsiteX1" fmla="*/ 3109057 w 3109057"/>
              <a:gd name="connsiteY1" fmla="*/ 0 h 5451108"/>
              <a:gd name="connsiteX2" fmla="*/ 3109057 w 3109057"/>
              <a:gd name="connsiteY2" fmla="*/ 5451108 h 5451108"/>
              <a:gd name="connsiteX3" fmla="*/ 0 w 3109057"/>
              <a:gd name="connsiteY3" fmla="*/ 5451108 h 5451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09057" h="5451108">
                <a:moveTo>
                  <a:pt x="0" y="0"/>
                </a:moveTo>
                <a:lnTo>
                  <a:pt x="3109057" y="0"/>
                </a:lnTo>
                <a:lnTo>
                  <a:pt x="3109057" y="5451108"/>
                </a:lnTo>
                <a:lnTo>
                  <a:pt x="0" y="545110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3581212" y="2644228"/>
            <a:ext cx="5083531" cy="3211279"/>
          </a:xfrm>
          <a:custGeom>
            <a:avLst/>
            <a:gdLst>
              <a:gd name="connsiteX0" fmla="*/ 0 w 5083531"/>
              <a:gd name="connsiteY0" fmla="*/ 0 h 3211279"/>
              <a:gd name="connsiteX1" fmla="*/ 5083531 w 5083531"/>
              <a:gd name="connsiteY1" fmla="*/ 0 h 3211279"/>
              <a:gd name="connsiteX2" fmla="*/ 5083531 w 5083531"/>
              <a:gd name="connsiteY2" fmla="*/ 3211279 h 3211279"/>
              <a:gd name="connsiteX3" fmla="*/ 0 w 5083531"/>
              <a:gd name="connsiteY3" fmla="*/ 3211279 h 3211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83531" h="3211279">
                <a:moveTo>
                  <a:pt x="0" y="0"/>
                </a:moveTo>
                <a:lnTo>
                  <a:pt x="5083531" y="0"/>
                </a:lnTo>
                <a:lnTo>
                  <a:pt x="5083531" y="3211279"/>
                </a:lnTo>
                <a:lnTo>
                  <a:pt x="0" y="321127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1426050" y="1263408"/>
            <a:ext cx="3136979" cy="4330782"/>
          </a:xfrm>
          <a:custGeom>
            <a:avLst/>
            <a:gdLst>
              <a:gd name="connsiteX0" fmla="*/ 6596 w 3136979"/>
              <a:gd name="connsiteY0" fmla="*/ 0 h 4330782"/>
              <a:gd name="connsiteX1" fmla="*/ 3132582 w 3136979"/>
              <a:gd name="connsiteY1" fmla="*/ 0 h 4330782"/>
              <a:gd name="connsiteX2" fmla="*/ 3136979 w 3136979"/>
              <a:gd name="connsiteY2" fmla="*/ 4836 h 4330782"/>
              <a:gd name="connsiteX3" fmla="*/ 3134780 w 3136979"/>
              <a:gd name="connsiteY3" fmla="*/ 4325946 h 4330782"/>
              <a:gd name="connsiteX4" fmla="*/ 3130383 w 3136979"/>
              <a:gd name="connsiteY4" fmla="*/ 4330782 h 4330782"/>
              <a:gd name="connsiteX5" fmla="*/ 4397 w 3136979"/>
              <a:gd name="connsiteY5" fmla="*/ 4330782 h 4330782"/>
              <a:gd name="connsiteX6" fmla="*/ 0 w 3136979"/>
              <a:gd name="connsiteY6" fmla="*/ 4325946 h 4330782"/>
              <a:gd name="connsiteX7" fmla="*/ 2198 w 3136979"/>
              <a:gd name="connsiteY7" fmla="*/ 4836 h 4330782"/>
              <a:gd name="connsiteX8" fmla="*/ 6596 w 3136979"/>
              <a:gd name="connsiteY8" fmla="*/ 0 h 4330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36979" h="4330782">
                <a:moveTo>
                  <a:pt x="6596" y="0"/>
                </a:moveTo>
                <a:cubicBezTo>
                  <a:pt x="3132582" y="0"/>
                  <a:pt x="3132582" y="0"/>
                  <a:pt x="3132582" y="0"/>
                </a:cubicBezTo>
                <a:cubicBezTo>
                  <a:pt x="3134780" y="0"/>
                  <a:pt x="3136979" y="2418"/>
                  <a:pt x="3136979" y="4836"/>
                </a:cubicBezTo>
                <a:lnTo>
                  <a:pt x="3134780" y="4325946"/>
                </a:lnTo>
                <a:cubicBezTo>
                  <a:pt x="3134780" y="4328364"/>
                  <a:pt x="3132582" y="4330782"/>
                  <a:pt x="3130383" y="4330782"/>
                </a:cubicBezTo>
                <a:cubicBezTo>
                  <a:pt x="4397" y="4330782"/>
                  <a:pt x="4397" y="4330782"/>
                  <a:pt x="4397" y="4330782"/>
                </a:cubicBezTo>
                <a:cubicBezTo>
                  <a:pt x="2198" y="4330782"/>
                  <a:pt x="0" y="4328364"/>
                  <a:pt x="0" y="4325946"/>
                </a:cubicBezTo>
                <a:cubicBezTo>
                  <a:pt x="2198" y="4836"/>
                  <a:pt x="2198" y="4836"/>
                  <a:pt x="2198" y="4836"/>
                </a:cubicBezTo>
                <a:cubicBezTo>
                  <a:pt x="2198" y="2418"/>
                  <a:pt x="4397" y="0"/>
                  <a:pt x="659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7628605" y="1263408"/>
            <a:ext cx="3136979" cy="4330782"/>
          </a:xfrm>
          <a:custGeom>
            <a:avLst/>
            <a:gdLst>
              <a:gd name="connsiteX0" fmla="*/ 6595 w 3136979"/>
              <a:gd name="connsiteY0" fmla="*/ 0 h 4330782"/>
              <a:gd name="connsiteX1" fmla="*/ 3132581 w 3136979"/>
              <a:gd name="connsiteY1" fmla="*/ 0 h 4330782"/>
              <a:gd name="connsiteX2" fmla="*/ 3136979 w 3136979"/>
              <a:gd name="connsiteY2" fmla="*/ 4836 h 4330782"/>
              <a:gd name="connsiteX3" fmla="*/ 3134780 w 3136979"/>
              <a:gd name="connsiteY3" fmla="*/ 4325946 h 4330782"/>
              <a:gd name="connsiteX4" fmla="*/ 3130383 w 3136979"/>
              <a:gd name="connsiteY4" fmla="*/ 4330782 h 4330782"/>
              <a:gd name="connsiteX5" fmla="*/ 4397 w 3136979"/>
              <a:gd name="connsiteY5" fmla="*/ 4330782 h 4330782"/>
              <a:gd name="connsiteX6" fmla="*/ 0 w 3136979"/>
              <a:gd name="connsiteY6" fmla="*/ 4325946 h 4330782"/>
              <a:gd name="connsiteX7" fmla="*/ 2198 w 3136979"/>
              <a:gd name="connsiteY7" fmla="*/ 4836 h 4330782"/>
              <a:gd name="connsiteX8" fmla="*/ 6595 w 3136979"/>
              <a:gd name="connsiteY8" fmla="*/ 0 h 4330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36979" h="4330782">
                <a:moveTo>
                  <a:pt x="6595" y="0"/>
                </a:moveTo>
                <a:cubicBezTo>
                  <a:pt x="3132581" y="0"/>
                  <a:pt x="3132581" y="0"/>
                  <a:pt x="3132581" y="0"/>
                </a:cubicBezTo>
                <a:cubicBezTo>
                  <a:pt x="3134780" y="0"/>
                  <a:pt x="3136979" y="2418"/>
                  <a:pt x="3136979" y="4836"/>
                </a:cubicBezTo>
                <a:lnTo>
                  <a:pt x="3134780" y="4325946"/>
                </a:lnTo>
                <a:cubicBezTo>
                  <a:pt x="3134780" y="4328364"/>
                  <a:pt x="3132581" y="4330782"/>
                  <a:pt x="3130383" y="4330782"/>
                </a:cubicBezTo>
                <a:cubicBezTo>
                  <a:pt x="4397" y="4330782"/>
                  <a:pt x="4397" y="4330782"/>
                  <a:pt x="4397" y="4330782"/>
                </a:cubicBezTo>
                <a:cubicBezTo>
                  <a:pt x="2198" y="4330782"/>
                  <a:pt x="0" y="4328364"/>
                  <a:pt x="0" y="4325946"/>
                </a:cubicBezTo>
                <a:cubicBezTo>
                  <a:pt x="2198" y="4836"/>
                  <a:pt x="2198" y="4836"/>
                  <a:pt x="2198" y="4836"/>
                </a:cubicBezTo>
                <a:cubicBezTo>
                  <a:pt x="2198" y="2418"/>
                  <a:pt x="4397" y="0"/>
                  <a:pt x="659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3930810" y="2519993"/>
            <a:ext cx="4330782" cy="3136979"/>
          </a:xfrm>
          <a:custGeom>
            <a:avLst/>
            <a:gdLst>
              <a:gd name="connsiteX0" fmla="*/ 4836 w 4330782"/>
              <a:gd name="connsiteY0" fmla="*/ 0 h 3136979"/>
              <a:gd name="connsiteX1" fmla="*/ 4325946 w 4330782"/>
              <a:gd name="connsiteY1" fmla="*/ 2198 h 3136979"/>
              <a:gd name="connsiteX2" fmla="*/ 4330782 w 4330782"/>
              <a:gd name="connsiteY2" fmla="*/ 6596 h 3136979"/>
              <a:gd name="connsiteX3" fmla="*/ 4330782 w 4330782"/>
              <a:gd name="connsiteY3" fmla="*/ 3132582 h 3136979"/>
              <a:gd name="connsiteX4" fmla="*/ 4325946 w 4330782"/>
              <a:gd name="connsiteY4" fmla="*/ 3136979 h 3136979"/>
              <a:gd name="connsiteX5" fmla="*/ 4836 w 4330782"/>
              <a:gd name="connsiteY5" fmla="*/ 3134780 h 3136979"/>
              <a:gd name="connsiteX6" fmla="*/ 0 w 4330782"/>
              <a:gd name="connsiteY6" fmla="*/ 3130383 h 3136979"/>
              <a:gd name="connsiteX7" fmla="*/ 0 w 4330782"/>
              <a:gd name="connsiteY7" fmla="*/ 4397 h 3136979"/>
              <a:gd name="connsiteX8" fmla="*/ 4836 w 4330782"/>
              <a:gd name="connsiteY8" fmla="*/ 0 h 3136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30782" h="3136979">
                <a:moveTo>
                  <a:pt x="4836" y="0"/>
                </a:moveTo>
                <a:cubicBezTo>
                  <a:pt x="4325946" y="2198"/>
                  <a:pt x="4325946" y="2198"/>
                  <a:pt x="4325946" y="2198"/>
                </a:cubicBezTo>
                <a:cubicBezTo>
                  <a:pt x="4328364" y="2198"/>
                  <a:pt x="4330782" y="4397"/>
                  <a:pt x="4330782" y="6596"/>
                </a:cubicBezTo>
                <a:cubicBezTo>
                  <a:pt x="4330782" y="3132582"/>
                  <a:pt x="4330782" y="3132582"/>
                  <a:pt x="4330782" y="3132582"/>
                </a:cubicBezTo>
                <a:cubicBezTo>
                  <a:pt x="4330782" y="3134780"/>
                  <a:pt x="4328364" y="3136979"/>
                  <a:pt x="4325946" y="3136979"/>
                </a:cubicBezTo>
                <a:lnTo>
                  <a:pt x="4836" y="3134780"/>
                </a:lnTo>
                <a:cubicBezTo>
                  <a:pt x="2418" y="3134780"/>
                  <a:pt x="0" y="3132582"/>
                  <a:pt x="0" y="3130383"/>
                </a:cubicBezTo>
                <a:cubicBezTo>
                  <a:pt x="0" y="4397"/>
                  <a:pt x="0" y="4397"/>
                  <a:pt x="0" y="4397"/>
                </a:cubicBezTo>
                <a:cubicBezTo>
                  <a:pt x="0" y="2198"/>
                  <a:pt x="2418" y="0"/>
                  <a:pt x="483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1647461" y="2286530"/>
            <a:ext cx="2068012" cy="2398892"/>
          </a:xfrm>
          <a:custGeom>
            <a:avLst/>
            <a:gdLst>
              <a:gd name="connsiteX0" fmla="*/ 1034006 w 2068012"/>
              <a:gd name="connsiteY0" fmla="*/ 0 h 2398892"/>
              <a:gd name="connsiteX1" fmla="*/ 2068012 w 2068012"/>
              <a:gd name="connsiteY1" fmla="*/ 517003 h 2398892"/>
              <a:gd name="connsiteX2" fmla="*/ 2068012 w 2068012"/>
              <a:gd name="connsiteY2" fmla="*/ 1881889 h 2398892"/>
              <a:gd name="connsiteX3" fmla="*/ 1034006 w 2068012"/>
              <a:gd name="connsiteY3" fmla="*/ 2398892 h 2398892"/>
              <a:gd name="connsiteX4" fmla="*/ 0 w 2068012"/>
              <a:gd name="connsiteY4" fmla="*/ 1881889 h 2398892"/>
              <a:gd name="connsiteX5" fmla="*/ 0 w 2068012"/>
              <a:gd name="connsiteY5" fmla="*/ 517003 h 2398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68012" h="2398892">
                <a:moveTo>
                  <a:pt x="1034006" y="0"/>
                </a:moveTo>
                <a:lnTo>
                  <a:pt x="2068012" y="517003"/>
                </a:lnTo>
                <a:lnTo>
                  <a:pt x="2068012" y="1881889"/>
                </a:lnTo>
                <a:lnTo>
                  <a:pt x="1034006" y="2398892"/>
                </a:lnTo>
                <a:lnTo>
                  <a:pt x="0" y="1881889"/>
                </a:lnTo>
                <a:lnTo>
                  <a:pt x="0" y="51700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7" name="Picture Placeholder 13"/>
          <p:cNvSpPr>
            <a:spLocks noGrp="1"/>
          </p:cNvSpPr>
          <p:nvPr>
            <p:ph type="pic" sz="quarter" idx="11"/>
          </p:nvPr>
        </p:nvSpPr>
        <p:spPr>
          <a:xfrm>
            <a:off x="4622156" y="1776318"/>
            <a:ext cx="2947686" cy="3419316"/>
          </a:xfrm>
          <a:custGeom>
            <a:avLst/>
            <a:gdLst>
              <a:gd name="connsiteX0" fmla="*/ 1473843 w 2947686"/>
              <a:gd name="connsiteY0" fmla="*/ 0 h 3419316"/>
              <a:gd name="connsiteX1" fmla="*/ 2947686 w 2947686"/>
              <a:gd name="connsiteY1" fmla="*/ 736922 h 3419316"/>
              <a:gd name="connsiteX2" fmla="*/ 2947686 w 2947686"/>
              <a:gd name="connsiteY2" fmla="*/ 2682394 h 3419316"/>
              <a:gd name="connsiteX3" fmla="*/ 1473843 w 2947686"/>
              <a:gd name="connsiteY3" fmla="*/ 3419316 h 3419316"/>
              <a:gd name="connsiteX4" fmla="*/ 0 w 2947686"/>
              <a:gd name="connsiteY4" fmla="*/ 2682394 h 3419316"/>
              <a:gd name="connsiteX5" fmla="*/ 0 w 2947686"/>
              <a:gd name="connsiteY5" fmla="*/ 736922 h 3419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47686" h="3419316">
                <a:moveTo>
                  <a:pt x="1473843" y="0"/>
                </a:moveTo>
                <a:lnTo>
                  <a:pt x="2947686" y="736922"/>
                </a:lnTo>
                <a:lnTo>
                  <a:pt x="2947686" y="2682394"/>
                </a:lnTo>
                <a:lnTo>
                  <a:pt x="1473843" y="3419316"/>
                </a:lnTo>
                <a:lnTo>
                  <a:pt x="0" y="2682394"/>
                </a:lnTo>
                <a:lnTo>
                  <a:pt x="0" y="73692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8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8476524" y="2286530"/>
            <a:ext cx="2068012" cy="2398892"/>
          </a:xfrm>
          <a:custGeom>
            <a:avLst/>
            <a:gdLst>
              <a:gd name="connsiteX0" fmla="*/ 1034006 w 2068012"/>
              <a:gd name="connsiteY0" fmla="*/ 0 h 2398892"/>
              <a:gd name="connsiteX1" fmla="*/ 2068012 w 2068012"/>
              <a:gd name="connsiteY1" fmla="*/ 517003 h 2398892"/>
              <a:gd name="connsiteX2" fmla="*/ 2068012 w 2068012"/>
              <a:gd name="connsiteY2" fmla="*/ 1881889 h 2398892"/>
              <a:gd name="connsiteX3" fmla="*/ 1034006 w 2068012"/>
              <a:gd name="connsiteY3" fmla="*/ 2398892 h 2398892"/>
              <a:gd name="connsiteX4" fmla="*/ 0 w 2068012"/>
              <a:gd name="connsiteY4" fmla="*/ 1881889 h 2398892"/>
              <a:gd name="connsiteX5" fmla="*/ 0 w 2068012"/>
              <a:gd name="connsiteY5" fmla="*/ 517003 h 2398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68012" h="2398892">
                <a:moveTo>
                  <a:pt x="1034006" y="0"/>
                </a:moveTo>
                <a:lnTo>
                  <a:pt x="2068012" y="517003"/>
                </a:lnTo>
                <a:lnTo>
                  <a:pt x="2068012" y="1881889"/>
                </a:lnTo>
                <a:lnTo>
                  <a:pt x="1034006" y="2398892"/>
                </a:lnTo>
                <a:lnTo>
                  <a:pt x="0" y="1881889"/>
                </a:lnTo>
                <a:lnTo>
                  <a:pt x="0" y="51700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-535069" y="-462372"/>
            <a:ext cx="8344313" cy="7867688"/>
          </a:xfrm>
          <a:custGeom>
            <a:avLst/>
            <a:gdLst>
              <a:gd name="connsiteX0" fmla="*/ 960424 w 8344313"/>
              <a:gd name="connsiteY0" fmla="*/ 4679740 h 7867688"/>
              <a:gd name="connsiteX1" fmla="*/ 945543 w 8344313"/>
              <a:gd name="connsiteY1" fmla="*/ 4686114 h 7867688"/>
              <a:gd name="connsiteX2" fmla="*/ 945543 w 8344313"/>
              <a:gd name="connsiteY2" fmla="*/ 4718494 h 7867688"/>
              <a:gd name="connsiteX3" fmla="*/ 928267 w 8344313"/>
              <a:gd name="connsiteY3" fmla="*/ 4734683 h 7867688"/>
              <a:gd name="connsiteX4" fmla="*/ 945543 w 8344313"/>
              <a:gd name="connsiteY4" fmla="*/ 4718494 h 7867688"/>
              <a:gd name="connsiteX5" fmla="*/ 960660 w 8344313"/>
              <a:gd name="connsiteY5" fmla="*/ 4702304 h 7867688"/>
              <a:gd name="connsiteX6" fmla="*/ 960660 w 8344313"/>
              <a:gd name="connsiteY6" fmla="*/ 4686114 h 7867688"/>
              <a:gd name="connsiteX7" fmla="*/ 960424 w 8344313"/>
              <a:gd name="connsiteY7" fmla="*/ 4679740 h 7867688"/>
              <a:gd name="connsiteX8" fmla="*/ 7947148 w 8344313"/>
              <a:gd name="connsiteY8" fmla="*/ 110 h 7867688"/>
              <a:gd name="connsiteX9" fmla="*/ 8081748 w 8344313"/>
              <a:gd name="connsiteY9" fmla="*/ 6231 h 7867688"/>
              <a:gd name="connsiteX10" fmla="*/ 8145455 w 8344313"/>
              <a:gd name="connsiteY10" fmla="*/ 22421 h 7867688"/>
              <a:gd name="connsiteX11" fmla="*/ 8336574 w 8344313"/>
              <a:gd name="connsiteY11" fmla="*/ 595534 h 7867688"/>
              <a:gd name="connsiteX12" fmla="*/ 8049355 w 8344313"/>
              <a:gd name="connsiteY12" fmla="*/ 1153536 h 7867688"/>
              <a:gd name="connsiteX13" fmla="*/ 7730823 w 8344313"/>
              <a:gd name="connsiteY13" fmla="*/ 1471933 h 7867688"/>
              <a:gd name="connsiteX14" fmla="*/ 7539703 w 8344313"/>
              <a:gd name="connsiteY14" fmla="*/ 1535612 h 7867688"/>
              <a:gd name="connsiteX15" fmla="*/ 7030052 w 8344313"/>
              <a:gd name="connsiteY15" fmla="*/ 1566912 h 7867688"/>
              <a:gd name="connsiteX16" fmla="*/ 6265574 w 8344313"/>
              <a:gd name="connsiteY16" fmla="*/ 1646781 h 7867688"/>
              <a:gd name="connsiteX17" fmla="*/ 4815442 w 8344313"/>
              <a:gd name="connsiteY17" fmla="*/ 1901498 h 7867688"/>
              <a:gd name="connsiteX18" fmla="*/ 4019651 w 8344313"/>
              <a:gd name="connsiteY18" fmla="*/ 2108725 h 7867688"/>
              <a:gd name="connsiteX19" fmla="*/ 3923551 w 8344313"/>
              <a:gd name="connsiteY19" fmla="*/ 2140025 h 7867688"/>
              <a:gd name="connsiteX20" fmla="*/ 3892238 w 8344313"/>
              <a:gd name="connsiteY20" fmla="*/ 2172404 h 7867688"/>
              <a:gd name="connsiteX21" fmla="*/ 3923551 w 8344313"/>
              <a:gd name="connsiteY21" fmla="*/ 2203704 h 7867688"/>
              <a:gd name="connsiteX22" fmla="*/ 4162180 w 8344313"/>
              <a:gd name="connsiteY22" fmla="*/ 2314873 h 7867688"/>
              <a:gd name="connsiteX23" fmla="*/ 5102661 w 8344313"/>
              <a:gd name="connsiteY23" fmla="*/ 2649458 h 7867688"/>
              <a:gd name="connsiteX24" fmla="*/ 5803432 w 8344313"/>
              <a:gd name="connsiteY24" fmla="*/ 2999154 h 7867688"/>
              <a:gd name="connsiteX25" fmla="*/ 6344397 w 8344313"/>
              <a:gd name="connsiteY25" fmla="*/ 3428719 h 7867688"/>
              <a:gd name="connsiteX26" fmla="*/ 6726636 w 8344313"/>
              <a:gd name="connsiteY26" fmla="*/ 4049322 h 7867688"/>
              <a:gd name="connsiteX27" fmla="*/ 6775226 w 8344313"/>
              <a:gd name="connsiteY27" fmla="*/ 4558756 h 7867688"/>
              <a:gd name="connsiteX28" fmla="*/ 6392987 w 8344313"/>
              <a:gd name="connsiteY28" fmla="*/ 5482644 h 7867688"/>
              <a:gd name="connsiteX29" fmla="*/ 6073375 w 8344313"/>
              <a:gd name="connsiteY29" fmla="*/ 5928399 h 7867688"/>
              <a:gd name="connsiteX30" fmla="*/ 5516213 w 8344313"/>
              <a:gd name="connsiteY30" fmla="*/ 6533891 h 7867688"/>
              <a:gd name="connsiteX31" fmla="*/ 4831638 w 8344313"/>
              <a:gd name="connsiteY31" fmla="*/ 7059514 h 7867688"/>
              <a:gd name="connsiteX32" fmla="*/ 3668725 w 8344313"/>
              <a:gd name="connsiteY32" fmla="*/ 7584058 h 7867688"/>
              <a:gd name="connsiteX33" fmla="*/ 2793031 w 8344313"/>
              <a:gd name="connsiteY33" fmla="*/ 7791285 h 7867688"/>
              <a:gd name="connsiteX34" fmla="*/ 1455195 w 8344313"/>
              <a:gd name="connsiteY34" fmla="*/ 7854965 h 7867688"/>
              <a:gd name="connsiteX35" fmla="*/ 498518 w 8344313"/>
              <a:gd name="connsiteY35" fmla="*/ 7505269 h 7867688"/>
              <a:gd name="connsiteX36" fmla="*/ 36376 w 8344313"/>
              <a:gd name="connsiteY36" fmla="*/ 6724928 h 7867688"/>
              <a:gd name="connsiteX37" fmla="*/ 196182 w 8344313"/>
              <a:gd name="connsiteY37" fmla="*/ 5577623 h 7867688"/>
              <a:gd name="connsiteX38" fmla="*/ 594618 w 8344313"/>
              <a:gd name="connsiteY38" fmla="*/ 4989400 h 7867688"/>
              <a:gd name="connsiteX39" fmla="*/ 1136663 w 8344313"/>
              <a:gd name="connsiteY39" fmla="*/ 4288929 h 7867688"/>
              <a:gd name="connsiteX40" fmla="*/ 1215486 w 8344313"/>
              <a:gd name="connsiteY40" fmla="*/ 4209060 h 7867688"/>
              <a:gd name="connsiteX41" fmla="*/ 1231683 w 8344313"/>
              <a:gd name="connsiteY41" fmla="*/ 4225249 h 7867688"/>
              <a:gd name="connsiteX42" fmla="*/ 1055680 w 8344313"/>
              <a:gd name="connsiteY42" fmla="*/ 4511266 h 7867688"/>
              <a:gd name="connsiteX43" fmla="*/ 976857 w 8344313"/>
              <a:gd name="connsiteY43" fmla="*/ 4638625 h 7867688"/>
              <a:gd name="connsiteX44" fmla="*/ 976857 w 8344313"/>
              <a:gd name="connsiteY44" fmla="*/ 4654814 h 7867688"/>
              <a:gd name="connsiteX45" fmla="*/ 991973 w 8344313"/>
              <a:gd name="connsiteY45" fmla="*/ 4654814 h 7867688"/>
              <a:gd name="connsiteX46" fmla="*/ 1264076 w 8344313"/>
              <a:gd name="connsiteY46" fmla="*/ 4288929 h 7867688"/>
              <a:gd name="connsiteX47" fmla="*/ 1470312 w 8344313"/>
              <a:gd name="connsiteY47" fmla="*/ 4001832 h 7867688"/>
              <a:gd name="connsiteX48" fmla="*/ 1501625 w 8344313"/>
              <a:gd name="connsiteY48" fmla="*/ 3970532 h 7867688"/>
              <a:gd name="connsiteX49" fmla="*/ 1757531 w 8344313"/>
              <a:gd name="connsiteY49" fmla="*/ 3810795 h 7867688"/>
              <a:gd name="connsiteX50" fmla="*/ 1805041 w 8344313"/>
              <a:gd name="connsiteY50" fmla="*/ 3826985 h 7867688"/>
              <a:gd name="connsiteX51" fmla="*/ 1773727 w 8344313"/>
              <a:gd name="connsiteY51" fmla="*/ 3938153 h 7867688"/>
              <a:gd name="connsiteX52" fmla="*/ 1597725 w 8344313"/>
              <a:gd name="connsiteY52" fmla="*/ 4256549 h 7867688"/>
              <a:gd name="connsiteX53" fmla="*/ 1310506 w 8344313"/>
              <a:gd name="connsiteY53" fmla="*/ 5053079 h 7867688"/>
              <a:gd name="connsiteX54" fmla="*/ 1501625 w 8344313"/>
              <a:gd name="connsiteY54" fmla="*/ 5753551 h 7867688"/>
              <a:gd name="connsiteX55" fmla="*/ 1916257 w 8344313"/>
              <a:gd name="connsiteY55" fmla="*/ 6008267 h 7867688"/>
              <a:gd name="connsiteX56" fmla="*/ 2474499 w 8344313"/>
              <a:gd name="connsiteY56" fmla="*/ 6119436 h 7867688"/>
              <a:gd name="connsiteX57" fmla="*/ 2824344 w 8344313"/>
              <a:gd name="connsiteY57" fmla="*/ 6135626 h 7867688"/>
              <a:gd name="connsiteX58" fmla="*/ 3621215 w 8344313"/>
              <a:gd name="connsiteY58" fmla="*/ 6055757 h 7867688"/>
              <a:gd name="connsiteX59" fmla="*/ 4369496 w 8344313"/>
              <a:gd name="connsiteY59" fmla="*/ 5896019 h 7867688"/>
              <a:gd name="connsiteX60" fmla="*/ 5181484 w 8344313"/>
              <a:gd name="connsiteY60" fmla="*/ 5610003 h 7867688"/>
              <a:gd name="connsiteX61" fmla="*/ 5277584 w 8344313"/>
              <a:gd name="connsiteY61" fmla="*/ 5546323 h 7867688"/>
              <a:gd name="connsiteX62" fmla="*/ 5325094 w 8344313"/>
              <a:gd name="connsiteY62" fmla="*/ 5100569 h 7867688"/>
              <a:gd name="connsiteX63" fmla="*/ 5022758 w 8344313"/>
              <a:gd name="connsiteY63" fmla="*/ 4893342 h 7867688"/>
              <a:gd name="connsiteX64" fmla="*/ 4147064 w 8344313"/>
              <a:gd name="connsiteY64" fmla="*/ 4527456 h 7867688"/>
              <a:gd name="connsiteX65" fmla="*/ 3222780 w 8344313"/>
              <a:gd name="connsiteY65" fmla="*/ 4161570 h 7867688"/>
              <a:gd name="connsiteX66" fmla="*/ 2601912 w 8344313"/>
              <a:gd name="connsiteY66" fmla="*/ 3874474 h 7867688"/>
              <a:gd name="connsiteX67" fmla="*/ 2092260 w 8344313"/>
              <a:gd name="connsiteY67" fmla="*/ 3524778 h 7867688"/>
              <a:gd name="connsiteX68" fmla="*/ 1868747 w 8344313"/>
              <a:gd name="connsiteY68" fmla="*/ 3237682 h 7867688"/>
              <a:gd name="connsiteX69" fmla="*/ 1837434 w 8344313"/>
              <a:gd name="connsiteY69" fmla="*/ 2569589 h 7867688"/>
              <a:gd name="connsiteX70" fmla="*/ 2076063 w 8344313"/>
              <a:gd name="connsiteY70" fmla="*/ 2156214 h 7867688"/>
              <a:gd name="connsiteX71" fmla="*/ 2505812 w 8344313"/>
              <a:gd name="connsiteY71" fmla="*/ 1583101 h 7867688"/>
              <a:gd name="connsiteX72" fmla="*/ 2585715 w 8344313"/>
              <a:gd name="connsiteY72" fmla="*/ 1503232 h 7867688"/>
              <a:gd name="connsiteX73" fmla="*/ 2744441 w 8344313"/>
              <a:gd name="connsiteY73" fmla="*/ 1344574 h 7867688"/>
              <a:gd name="connsiteX74" fmla="*/ 3222780 w 8344313"/>
              <a:gd name="connsiteY74" fmla="*/ 977609 h 7867688"/>
              <a:gd name="connsiteX75" fmla="*/ 4305790 w 8344313"/>
              <a:gd name="connsiteY75" fmla="*/ 564234 h 7867688"/>
              <a:gd name="connsiteX76" fmla="*/ 5468703 w 8344313"/>
              <a:gd name="connsiteY76" fmla="*/ 293327 h 7867688"/>
              <a:gd name="connsiteX77" fmla="*/ 6201867 w 8344313"/>
              <a:gd name="connsiteY77" fmla="*/ 165969 h 7867688"/>
              <a:gd name="connsiteX78" fmla="*/ 6742833 w 8344313"/>
              <a:gd name="connsiteY78" fmla="*/ 102290 h 7867688"/>
              <a:gd name="connsiteX79" fmla="*/ 7108875 w 8344313"/>
              <a:gd name="connsiteY79" fmla="*/ 70990 h 7867688"/>
              <a:gd name="connsiteX80" fmla="*/ 7523507 w 8344313"/>
              <a:gd name="connsiteY80" fmla="*/ 22421 h 7867688"/>
              <a:gd name="connsiteX81" fmla="*/ 7947148 w 8344313"/>
              <a:gd name="connsiteY81" fmla="*/ 110 h 786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</a:cxnLst>
            <a:rect l="l" t="t" r="r" b="b"/>
            <a:pathLst>
              <a:path w="8344313" h="7867688">
                <a:moveTo>
                  <a:pt x="960424" y="4679740"/>
                </a:moveTo>
                <a:cubicBezTo>
                  <a:pt x="959715" y="4677615"/>
                  <a:pt x="956881" y="4686114"/>
                  <a:pt x="945543" y="4686114"/>
                </a:cubicBezTo>
                <a:cubicBezTo>
                  <a:pt x="945543" y="4702304"/>
                  <a:pt x="945543" y="4702304"/>
                  <a:pt x="945543" y="4718494"/>
                </a:cubicBezTo>
                <a:cubicBezTo>
                  <a:pt x="928267" y="4718494"/>
                  <a:pt x="928267" y="4718494"/>
                  <a:pt x="928267" y="4734683"/>
                </a:cubicBezTo>
                <a:cubicBezTo>
                  <a:pt x="945543" y="4734683"/>
                  <a:pt x="945543" y="4718494"/>
                  <a:pt x="945543" y="4718494"/>
                </a:cubicBezTo>
                <a:cubicBezTo>
                  <a:pt x="945543" y="4718494"/>
                  <a:pt x="945543" y="4702304"/>
                  <a:pt x="960660" y="4702304"/>
                </a:cubicBezTo>
                <a:cubicBezTo>
                  <a:pt x="960660" y="4686114"/>
                  <a:pt x="976857" y="4686114"/>
                  <a:pt x="960660" y="4686114"/>
                </a:cubicBezTo>
                <a:cubicBezTo>
                  <a:pt x="960660" y="4682337"/>
                  <a:pt x="960660" y="4680448"/>
                  <a:pt x="960424" y="4679740"/>
                </a:cubicBezTo>
                <a:close/>
                <a:moveTo>
                  <a:pt x="7947148" y="110"/>
                </a:moveTo>
                <a:cubicBezTo>
                  <a:pt x="7992802" y="565"/>
                  <a:pt x="8037748" y="2454"/>
                  <a:pt x="8081748" y="6231"/>
                </a:cubicBezTo>
                <a:cubicBezTo>
                  <a:pt x="8113062" y="6231"/>
                  <a:pt x="8128178" y="6231"/>
                  <a:pt x="8145455" y="22421"/>
                </a:cubicBezTo>
                <a:cubicBezTo>
                  <a:pt x="8304181" y="182159"/>
                  <a:pt x="8367887" y="373196"/>
                  <a:pt x="8336574" y="595534"/>
                </a:cubicBezTo>
                <a:cubicBezTo>
                  <a:pt x="8304181" y="818951"/>
                  <a:pt x="8176768" y="993799"/>
                  <a:pt x="8049355" y="1153536"/>
                </a:cubicBezTo>
                <a:cubicBezTo>
                  <a:pt x="7953256" y="1264705"/>
                  <a:pt x="7825843" y="1359684"/>
                  <a:pt x="7730823" y="1471933"/>
                </a:cubicBezTo>
                <a:cubicBezTo>
                  <a:pt x="7667116" y="1519422"/>
                  <a:pt x="7618527" y="1550722"/>
                  <a:pt x="7539703" y="1535612"/>
                </a:cubicBezTo>
                <a:cubicBezTo>
                  <a:pt x="7363701" y="1535612"/>
                  <a:pt x="7204974" y="1550722"/>
                  <a:pt x="7030052" y="1566912"/>
                </a:cubicBezTo>
                <a:cubicBezTo>
                  <a:pt x="6775226" y="1583101"/>
                  <a:pt x="6520400" y="1614401"/>
                  <a:pt x="6265574" y="1646781"/>
                </a:cubicBezTo>
                <a:cubicBezTo>
                  <a:pt x="5771039" y="1710460"/>
                  <a:pt x="5293780" y="1805439"/>
                  <a:pt x="4815442" y="1901498"/>
                </a:cubicBezTo>
                <a:cubicBezTo>
                  <a:pt x="4544419" y="1965177"/>
                  <a:pt x="4289593" y="2028856"/>
                  <a:pt x="4019651" y="2108725"/>
                </a:cubicBezTo>
                <a:cubicBezTo>
                  <a:pt x="3987257" y="2108725"/>
                  <a:pt x="3955944" y="2123835"/>
                  <a:pt x="3923551" y="2140025"/>
                </a:cubicBezTo>
                <a:cubicBezTo>
                  <a:pt x="3907354" y="2140025"/>
                  <a:pt x="3876041" y="2156214"/>
                  <a:pt x="3892238" y="2172404"/>
                </a:cubicBezTo>
                <a:cubicBezTo>
                  <a:pt x="3892238" y="2187514"/>
                  <a:pt x="3907354" y="2203704"/>
                  <a:pt x="3923551" y="2203704"/>
                </a:cubicBezTo>
                <a:cubicBezTo>
                  <a:pt x="4003454" y="2251194"/>
                  <a:pt x="4083357" y="2283573"/>
                  <a:pt x="4162180" y="2314873"/>
                </a:cubicBezTo>
                <a:cubicBezTo>
                  <a:pt x="4480713" y="2410931"/>
                  <a:pt x="4799245" y="2522100"/>
                  <a:pt x="5102661" y="2649458"/>
                </a:cubicBezTo>
                <a:cubicBezTo>
                  <a:pt x="5341290" y="2760627"/>
                  <a:pt x="5579919" y="2871796"/>
                  <a:pt x="5803432" y="2999154"/>
                </a:cubicBezTo>
                <a:cubicBezTo>
                  <a:pt x="5994551" y="3126513"/>
                  <a:pt x="6185671" y="3253871"/>
                  <a:pt x="6344397" y="3428719"/>
                </a:cubicBezTo>
                <a:cubicBezTo>
                  <a:pt x="6520400" y="3603567"/>
                  <a:pt x="6662929" y="3810795"/>
                  <a:pt x="6726636" y="4049322"/>
                </a:cubicBezTo>
                <a:cubicBezTo>
                  <a:pt x="6775226" y="4209060"/>
                  <a:pt x="6790342" y="4383908"/>
                  <a:pt x="6775226" y="4558756"/>
                </a:cubicBezTo>
                <a:cubicBezTo>
                  <a:pt x="6726636" y="4893342"/>
                  <a:pt x="6584106" y="5195548"/>
                  <a:pt x="6392987" y="5482644"/>
                </a:cubicBezTo>
                <a:cubicBezTo>
                  <a:pt x="6296887" y="5626192"/>
                  <a:pt x="6185671" y="5785930"/>
                  <a:pt x="6073375" y="5928399"/>
                </a:cubicBezTo>
                <a:cubicBezTo>
                  <a:pt x="5898452" y="6135626"/>
                  <a:pt x="5723529" y="6341774"/>
                  <a:pt x="5516213" y="6533891"/>
                </a:cubicBezTo>
                <a:cubicBezTo>
                  <a:pt x="5293780" y="6741118"/>
                  <a:pt x="5070268" y="6915966"/>
                  <a:pt x="4831638" y="7059514"/>
                </a:cubicBezTo>
                <a:cubicBezTo>
                  <a:pt x="4465596" y="7298041"/>
                  <a:pt x="4083357" y="7456700"/>
                  <a:pt x="3668725" y="7584058"/>
                </a:cubicBezTo>
                <a:cubicBezTo>
                  <a:pt x="3381506" y="7680117"/>
                  <a:pt x="3095367" y="7743796"/>
                  <a:pt x="2793031" y="7791285"/>
                </a:cubicBezTo>
                <a:cubicBezTo>
                  <a:pt x="2362203" y="7854965"/>
                  <a:pt x="1916257" y="7887344"/>
                  <a:pt x="1455195" y="7854965"/>
                </a:cubicBezTo>
                <a:cubicBezTo>
                  <a:pt x="1104269" y="7838775"/>
                  <a:pt x="785737" y="7743796"/>
                  <a:pt x="498518" y="7505269"/>
                </a:cubicBezTo>
                <a:cubicBezTo>
                  <a:pt x="259889" y="7314231"/>
                  <a:pt x="100083" y="7043325"/>
                  <a:pt x="36376" y="6724928"/>
                </a:cubicBezTo>
                <a:cubicBezTo>
                  <a:pt x="-42447" y="6326664"/>
                  <a:pt x="5063" y="5944588"/>
                  <a:pt x="196182" y="5577623"/>
                </a:cubicBezTo>
                <a:cubicBezTo>
                  <a:pt x="307399" y="5371475"/>
                  <a:pt x="451008" y="5180438"/>
                  <a:pt x="594618" y="4989400"/>
                </a:cubicBezTo>
                <a:cubicBezTo>
                  <a:pt x="769541" y="4749793"/>
                  <a:pt x="945543" y="4511266"/>
                  <a:pt x="1136663" y="4288929"/>
                </a:cubicBezTo>
                <a:cubicBezTo>
                  <a:pt x="1167976" y="4256549"/>
                  <a:pt x="1183093" y="4225249"/>
                  <a:pt x="1215486" y="4209060"/>
                </a:cubicBezTo>
                <a:cubicBezTo>
                  <a:pt x="1231683" y="4225249"/>
                  <a:pt x="1231683" y="4225249"/>
                  <a:pt x="1231683" y="4225249"/>
                </a:cubicBezTo>
                <a:cubicBezTo>
                  <a:pt x="1183093" y="4320229"/>
                  <a:pt x="1104269" y="4416287"/>
                  <a:pt x="1055680" y="4511266"/>
                </a:cubicBezTo>
                <a:cubicBezTo>
                  <a:pt x="1024367" y="4558756"/>
                  <a:pt x="991973" y="4591135"/>
                  <a:pt x="976857" y="4638625"/>
                </a:cubicBezTo>
                <a:cubicBezTo>
                  <a:pt x="976857" y="4654814"/>
                  <a:pt x="976857" y="4654814"/>
                  <a:pt x="976857" y="4654814"/>
                </a:cubicBezTo>
                <a:cubicBezTo>
                  <a:pt x="976857" y="4671004"/>
                  <a:pt x="991973" y="4654814"/>
                  <a:pt x="991973" y="4654814"/>
                </a:cubicBezTo>
                <a:cubicBezTo>
                  <a:pt x="1088073" y="4543645"/>
                  <a:pt x="1167976" y="4400097"/>
                  <a:pt x="1264076" y="4288929"/>
                </a:cubicBezTo>
                <a:cubicBezTo>
                  <a:pt x="1327782" y="4192870"/>
                  <a:pt x="1391488" y="4097891"/>
                  <a:pt x="1470312" y="4001832"/>
                </a:cubicBezTo>
                <a:cubicBezTo>
                  <a:pt x="1486508" y="3985643"/>
                  <a:pt x="1501625" y="3970532"/>
                  <a:pt x="1501625" y="3970532"/>
                </a:cubicBezTo>
                <a:cubicBezTo>
                  <a:pt x="1597725" y="3906853"/>
                  <a:pt x="1677628" y="3858285"/>
                  <a:pt x="1757531" y="3810795"/>
                </a:cubicBezTo>
                <a:cubicBezTo>
                  <a:pt x="1788844" y="3779495"/>
                  <a:pt x="1805041" y="3794605"/>
                  <a:pt x="1805041" y="3826985"/>
                </a:cubicBezTo>
                <a:cubicBezTo>
                  <a:pt x="1805041" y="3874474"/>
                  <a:pt x="1788844" y="3906853"/>
                  <a:pt x="1773727" y="3938153"/>
                </a:cubicBezTo>
                <a:cubicBezTo>
                  <a:pt x="1710021" y="4049322"/>
                  <a:pt x="1646314" y="4145380"/>
                  <a:pt x="1597725" y="4256549"/>
                </a:cubicBezTo>
                <a:cubicBezTo>
                  <a:pt x="1455195" y="4495077"/>
                  <a:pt x="1342899" y="4765983"/>
                  <a:pt x="1310506" y="5053079"/>
                </a:cubicBezTo>
                <a:cubicBezTo>
                  <a:pt x="1279192" y="5307796"/>
                  <a:pt x="1310506" y="5546323"/>
                  <a:pt x="1501625" y="5753551"/>
                </a:cubicBezTo>
                <a:cubicBezTo>
                  <a:pt x="1613921" y="5864719"/>
                  <a:pt x="1757531" y="5944588"/>
                  <a:pt x="1916257" y="6008267"/>
                </a:cubicBezTo>
                <a:cubicBezTo>
                  <a:pt x="2092260" y="6071947"/>
                  <a:pt x="2283379" y="6104326"/>
                  <a:pt x="2474499" y="6119436"/>
                </a:cubicBezTo>
                <a:cubicBezTo>
                  <a:pt x="2585715" y="6119436"/>
                  <a:pt x="2713128" y="6135626"/>
                  <a:pt x="2824344" y="6135626"/>
                </a:cubicBezTo>
                <a:cubicBezTo>
                  <a:pt x="3095367" y="6119436"/>
                  <a:pt x="3366389" y="6087057"/>
                  <a:pt x="3621215" y="6055757"/>
                </a:cubicBezTo>
                <a:cubicBezTo>
                  <a:pt x="3876041" y="6023378"/>
                  <a:pt x="4130867" y="5959699"/>
                  <a:pt x="4369496" y="5896019"/>
                </a:cubicBezTo>
                <a:cubicBezTo>
                  <a:pt x="4640519" y="5832340"/>
                  <a:pt x="4911541" y="5737361"/>
                  <a:pt x="5181484" y="5610003"/>
                </a:cubicBezTo>
                <a:cubicBezTo>
                  <a:pt x="5213877" y="5577623"/>
                  <a:pt x="5245191" y="5562513"/>
                  <a:pt x="5277584" y="5546323"/>
                </a:cubicBezTo>
                <a:cubicBezTo>
                  <a:pt x="5421193" y="5466454"/>
                  <a:pt x="5484900" y="5259227"/>
                  <a:pt x="5325094" y="5100569"/>
                </a:cubicBezTo>
                <a:cubicBezTo>
                  <a:pt x="5230074" y="5020700"/>
                  <a:pt x="5133974" y="4940831"/>
                  <a:pt x="5022758" y="4893342"/>
                </a:cubicBezTo>
                <a:cubicBezTo>
                  <a:pt x="4735539" y="4749793"/>
                  <a:pt x="4433203" y="4638625"/>
                  <a:pt x="4147064" y="4527456"/>
                </a:cubicBezTo>
                <a:cubicBezTo>
                  <a:pt x="3828531" y="4416287"/>
                  <a:pt x="3525116" y="4288929"/>
                  <a:pt x="3222780" y="4161570"/>
                </a:cubicBezTo>
                <a:cubicBezTo>
                  <a:pt x="3015464" y="4081701"/>
                  <a:pt x="2808148" y="3985643"/>
                  <a:pt x="2601912" y="3874474"/>
                </a:cubicBezTo>
                <a:cubicBezTo>
                  <a:pt x="2425909" y="3779495"/>
                  <a:pt x="2250986" y="3667247"/>
                  <a:pt x="2092260" y="3524778"/>
                </a:cubicBezTo>
                <a:cubicBezTo>
                  <a:pt x="1996160" y="3444909"/>
                  <a:pt x="1916257" y="3348851"/>
                  <a:pt x="1868747" y="3237682"/>
                </a:cubicBezTo>
                <a:cubicBezTo>
                  <a:pt x="1757531" y="3014265"/>
                  <a:pt x="1757531" y="2791927"/>
                  <a:pt x="1837434" y="2569589"/>
                </a:cubicBezTo>
                <a:cubicBezTo>
                  <a:pt x="1901140" y="2427121"/>
                  <a:pt x="1996160" y="2299763"/>
                  <a:pt x="2076063" y="2156214"/>
                </a:cubicBezTo>
                <a:cubicBezTo>
                  <a:pt x="2203476" y="1965177"/>
                  <a:pt x="2347086" y="1774139"/>
                  <a:pt x="2505812" y="1583101"/>
                </a:cubicBezTo>
                <a:cubicBezTo>
                  <a:pt x="2522009" y="1550722"/>
                  <a:pt x="2553322" y="1519422"/>
                  <a:pt x="2585715" y="1503232"/>
                </a:cubicBezTo>
                <a:cubicBezTo>
                  <a:pt x="2649421" y="1471933"/>
                  <a:pt x="2696931" y="1408253"/>
                  <a:pt x="2744441" y="1344574"/>
                </a:cubicBezTo>
                <a:cubicBezTo>
                  <a:pt x="2871854" y="1201026"/>
                  <a:pt x="3047857" y="1089857"/>
                  <a:pt x="3222780" y="977609"/>
                </a:cubicBezTo>
                <a:cubicBezTo>
                  <a:pt x="3557508" y="786572"/>
                  <a:pt x="3939748" y="659213"/>
                  <a:pt x="4305790" y="564234"/>
                </a:cubicBezTo>
                <a:cubicBezTo>
                  <a:pt x="4688029" y="453065"/>
                  <a:pt x="5070268" y="357007"/>
                  <a:pt x="5468703" y="293327"/>
                </a:cubicBezTo>
                <a:cubicBezTo>
                  <a:pt x="5707332" y="245838"/>
                  <a:pt x="5962158" y="198348"/>
                  <a:pt x="6201867" y="165969"/>
                </a:cubicBezTo>
                <a:cubicBezTo>
                  <a:pt x="6392987" y="149779"/>
                  <a:pt x="6567910" y="118479"/>
                  <a:pt x="6742833" y="102290"/>
                </a:cubicBezTo>
                <a:cubicBezTo>
                  <a:pt x="6854049" y="86100"/>
                  <a:pt x="6981462" y="70990"/>
                  <a:pt x="7108875" y="70990"/>
                </a:cubicBezTo>
                <a:cubicBezTo>
                  <a:pt x="7236288" y="54800"/>
                  <a:pt x="7379897" y="38611"/>
                  <a:pt x="7523507" y="22421"/>
                </a:cubicBezTo>
                <a:cubicBezTo>
                  <a:pt x="7666846" y="10279"/>
                  <a:pt x="7810186" y="-1256"/>
                  <a:pt x="7947148" y="11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-1345872" y="-581103"/>
            <a:ext cx="11605284" cy="7848466"/>
          </a:xfrm>
          <a:custGeom>
            <a:avLst/>
            <a:gdLst>
              <a:gd name="connsiteX0" fmla="*/ 11031143 w 11605284"/>
              <a:gd name="connsiteY0" fmla="*/ 27 h 7848466"/>
              <a:gd name="connsiteX1" fmla="*/ 11058132 w 11605284"/>
              <a:gd name="connsiteY1" fmla="*/ 38904 h 7848466"/>
              <a:gd name="connsiteX2" fmla="*/ 11105841 w 11605284"/>
              <a:gd name="connsiteY2" fmla="*/ 70345 h 7848466"/>
              <a:gd name="connsiteX3" fmla="*/ 11202343 w 11605284"/>
              <a:gd name="connsiteY3" fmla="*/ 22642 h 7848466"/>
              <a:gd name="connsiteX4" fmla="*/ 11250052 w 11605284"/>
              <a:gd name="connsiteY4" fmla="*/ 54082 h 7848466"/>
              <a:gd name="connsiteX5" fmla="*/ 11250052 w 11605284"/>
              <a:gd name="connsiteY5" fmla="*/ 70345 h 7848466"/>
              <a:gd name="connsiteX6" fmla="*/ 11410527 w 11605284"/>
              <a:gd name="connsiteY6" fmla="*/ 309944 h 7848466"/>
              <a:gd name="connsiteX7" fmla="*/ 11553654 w 11605284"/>
              <a:gd name="connsiteY7" fmla="*/ 390172 h 7848466"/>
              <a:gd name="connsiteX8" fmla="*/ 11602448 w 11605284"/>
              <a:gd name="connsiteY8" fmla="*/ 486663 h 7848466"/>
              <a:gd name="connsiteX9" fmla="*/ 11505945 w 11605284"/>
              <a:gd name="connsiteY9" fmla="*/ 837931 h 7848466"/>
              <a:gd name="connsiteX10" fmla="*/ 11074396 w 11605284"/>
              <a:gd name="connsiteY10" fmla="*/ 1398442 h 7848466"/>
              <a:gd name="connsiteX11" fmla="*/ 10066002 w 11605284"/>
              <a:gd name="connsiteY11" fmla="*/ 2389365 h 7848466"/>
              <a:gd name="connsiteX12" fmla="*/ 9347114 w 11605284"/>
              <a:gd name="connsiteY12" fmla="*/ 3076723 h 7848466"/>
              <a:gd name="connsiteX13" fmla="*/ 8802798 w 11605284"/>
              <a:gd name="connsiteY13" fmla="*/ 3637234 h 7848466"/>
              <a:gd name="connsiteX14" fmla="*/ 8227038 w 11605284"/>
              <a:gd name="connsiteY14" fmla="*/ 4276889 h 7848466"/>
              <a:gd name="connsiteX15" fmla="*/ 7779224 w 11605284"/>
              <a:gd name="connsiteY15" fmla="*/ 4804876 h 7848466"/>
              <a:gd name="connsiteX16" fmla="*/ 7379119 w 11605284"/>
              <a:gd name="connsiteY16" fmla="*/ 5332862 h 7848466"/>
              <a:gd name="connsiteX17" fmla="*/ 7106961 w 11605284"/>
              <a:gd name="connsiteY17" fmla="*/ 5700393 h 7848466"/>
              <a:gd name="connsiteX18" fmla="*/ 6867332 w 11605284"/>
              <a:gd name="connsiteY18" fmla="*/ 6036483 h 7848466"/>
              <a:gd name="connsiteX19" fmla="*/ 6178805 w 11605284"/>
              <a:gd name="connsiteY19" fmla="*/ 7091371 h 7848466"/>
              <a:gd name="connsiteX20" fmla="*/ 5843758 w 11605284"/>
              <a:gd name="connsiteY20" fmla="*/ 7651882 h 7848466"/>
              <a:gd name="connsiteX21" fmla="*/ 5699547 w 11605284"/>
              <a:gd name="connsiteY21" fmla="*/ 7763551 h 7848466"/>
              <a:gd name="connsiteX22" fmla="*/ 4805003 w 11605284"/>
              <a:gd name="connsiteY22" fmla="*/ 7843779 h 7848466"/>
              <a:gd name="connsiteX23" fmla="*/ 4644528 w 11605284"/>
              <a:gd name="connsiteY23" fmla="*/ 7843779 h 7848466"/>
              <a:gd name="connsiteX24" fmla="*/ 4181534 w 11605284"/>
              <a:gd name="connsiteY24" fmla="*/ 7699585 h 7848466"/>
              <a:gd name="connsiteX25" fmla="*/ 4101296 w 11605284"/>
              <a:gd name="connsiteY25" fmla="*/ 7396020 h 7848466"/>
              <a:gd name="connsiteX26" fmla="*/ 4181534 w 11605284"/>
              <a:gd name="connsiteY26" fmla="*/ 6851772 h 7848466"/>
              <a:gd name="connsiteX27" fmla="*/ 4468872 w 11605284"/>
              <a:gd name="connsiteY27" fmla="*/ 5716655 h 7848466"/>
              <a:gd name="connsiteX28" fmla="*/ 4613083 w 11605284"/>
              <a:gd name="connsiteY28" fmla="*/ 5252634 h 7848466"/>
              <a:gd name="connsiteX29" fmla="*/ 4836448 w 11605284"/>
              <a:gd name="connsiteY29" fmla="*/ 4565276 h 7848466"/>
              <a:gd name="connsiteX30" fmla="*/ 5124870 w 11605284"/>
              <a:gd name="connsiteY30" fmla="*/ 3733725 h 7848466"/>
              <a:gd name="connsiteX31" fmla="*/ 5316791 w 11605284"/>
              <a:gd name="connsiteY31" fmla="*/ 3173213 h 7848466"/>
              <a:gd name="connsiteX32" fmla="*/ 5316791 w 11605284"/>
              <a:gd name="connsiteY32" fmla="*/ 3156951 h 7848466"/>
              <a:gd name="connsiteX33" fmla="*/ 5333055 w 11605284"/>
              <a:gd name="connsiteY33" fmla="*/ 3140689 h 7848466"/>
              <a:gd name="connsiteX34" fmla="*/ 5333055 w 11605284"/>
              <a:gd name="connsiteY34" fmla="*/ 3125510 h 7848466"/>
              <a:gd name="connsiteX35" fmla="*/ 5316791 w 11605284"/>
              <a:gd name="connsiteY35" fmla="*/ 3156951 h 7848466"/>
              <a:gd name="connsiteX36" fmla="*/ 5172579 w 11605284"/>
              <a:gd name="connsiteY36" fmla="*/ 3284882 h 7848466"/>
              <a:gd name="connsiteX37" fmla="*/ 4485136 w 11605284"/>
              <a:gd name="connsiteY37" fmla="*/ 4021027 h 7848466"/>
              <a:gd name="connsiteX38" fmla="*/ 3684927 w 11605284"/>
              <a:gd name="connsiteY38" fmla="*/ 4916544 h 7848466"/>
              <a:gd name="connsiteX39" fmla="*/ 3173140 w 11605284"/>
              <a:gd name="connsiteY39" fmla="*/ 5475971 h 7848466"/>
              <a:gd name="connsiteX40" fmla="*/ 2325221 w 11605284"/>
              <a:gd name="connsiteY40" fmla="*/ 6515682 h 7848466"/>
              <a:gd name="connsiteX41" fmla="*/ 1813434 w 11605284"/>
              <a:gd name="connsiteY41" fmla="*/ 7171599 h 7848466"/>
              <a:gd name="connsiteX42" fmla="*/ 1478387 w 11605284"/>
              <a:gd name="connsiteY42" fmla="*/ 7667061 h 7848466"/>
              <a:gd name="connsiteX43" fmla="*/ 1398149 w 11605284"/>
              <a:gd name="connsiteY43" fmla="*/ 7715848 h 7848466"/>
              <a:gd name="connsiteX44" fmla="*/ 789859 w 11605284"/>
              <a:gd name="connsiteY44" fmla="*/ 7794992 h 7848466"/>
              <a:gd name="connsiteX45" fmla="*/ 486257 w 11605284"/>
              <a:gd name="connsiteY45" fmla="*/ 7699585 h 7848466"/>
              <a:gd name="connsiteX46" fmla="*/ 438548 w 11605284"/>
              <a:gd name="connsiteY46" fmla="*/ 7667061 h 7848466"/>
              <a:gd name="connsiteX47" fmla="*/ 374574 w 11605284"/>
              <a:gd name="connsiteY47" fmla="*/ 7667061 h 7848466"/>
              <a:gd name="connsiteX48" fmla="*/ 294337 w 11605284"/>
              <a:gd name="connsiteY48" fmla="*/ 7619358 h 7848466"/>
              <a:gd name="connsiteX49" fmla="*/ 294337 w 11605284"/>
              <a:gd name="connsiteY49" fmla="*/ 7475164 h 7848466"/>
              <a:gd name="connsiteX50" fmla="*/ 294337 w 11605284"/>
              <a:gd name="connsiteY50" fmla="*/ 7443723 h 7848466"/>
              <a:gd name="connsiteX51" fmla="*/ 261808 w 11605284"/>
              <a:gd name="connsiteY51" fmla="*/ 7475164 h 7848466"/>
              <a:gd name="connsiteX52" fmla="*/ 118681 w 11605284"/>
              <a:gd name="connsiteY52" fmla="*/ 7715848 h 7848466"/>
              <a:gd name="connsiteX53" fmla="*/ 38443 w 11605284"/>
              <a:gd name="connsiteY53" fmla="*/ 7763551 h 7848466"/>
              <a:gd name="connsiteX54" fmla="*/ 5914 w 11605284"/>
              <a:gd name="connsiteY54" fmla="*/ 7667061 h 7848466"/>
              <a:gd name="connsiteX55" fmla="*/ 294337 w 11605284"/>
              <a:gd name="connsiteY55" fmla="*/ 6899475 h 7848466"/>
              <a:gd name="connsiteX56" fmla="*/ 486257 w 11605284"/>
              <a:gd name="connsiteY56" fmla="*/ 6371488 h 7848466"/>
              <a:gd name="connsiteX57" fmla="*/ 806124 w 11605284"/>
              <a:gd name="connsiteY57" fmla="*/ 5492234 h 7848466"/>
              <a:gd name="connsiteX58" fmla="*/ 1078282 w 11605284"/>
              <a:gd name="connsiteY58" fmla="*/ 4692123 h 7848466"/>
              <a:gd name="connsiteX59" fmla="*/ 1478387 w 11605284"/>
              <a:gd name="connsiteY59" fmla="*/ 3445338 h 7848466"/>
              <a:gd name="connsiteX60" fmla="*/ 1829698 w 11605284"/>
              <a:gd name="connsiteY60" fmla="*/ 2149766 h 7848466"/>
              <a:gd name="connsiteX61" fmla="*/ 1957645 w 11605284"/>
              <a:gd name="connsiteY61" fmla="*/ 1446145 h 7848466"/>
              <a:gd name="connsiteX62" fmla="*/ 1973909 w 11605284"/>
              <a:gd name="connsiteY62" fmla="*/ 1126318 h 7848466"/>
              <a:gd name="connsiteX63" fmla="*/ 1926200 w 11605284"/>
              <a:gd name="connsiteY63" fmla="*/ 1029827 h 7848466"/>
              <a:gd name="connsiteX64" fmla="*/ 1877407 w 11605284"/>
              <a:gd name="connsiteY64" fmla="*/ 998387 h 7848466"/>
              <a:gd name="connsiteX65" fmla="*/ 1893672 w 11605284"/>
              <a:gd name="connsiteY65" fmla="*/ 710000 h 7848466"/>
              <a:gd name="connsiteX66" fmla="*/ 2405459 w 11605284"/>
              <a:gd name="connsiteY66" fmla="*/ 534366 h 7848466"/>
              <a:gd name="connsiteX67" fmla="*/ 3365060 w 11605284"/>
              <a:gd name="connsiteY67" fmla="*/ 422697 h 7848466"/>
              <a:gd name="connsiteX68" fmla="*/ 3829138 w 11605284"/>
              <a:gd name="connsiteY68" fmla="*/ 550628 h 7848466"/>
              <a:gd name="connsiteX69" fmla="*/ 4117561 w 11605284"/>
              <a:gd name="connsiteY69" fmla="*/ 965862 h 7848466"/>
              <a:gd name="connsiteX70" fmla="*/ 4101296 w 11605284"/>
              <a:gd name="connsiteY70" fmla="*/ 1605517 h 7848466"/>
              <a:gd name="connsiteX71" fmla="*/ 3829138 w 11605284"/>
              <a:gd name="connsiteY71" fmla="*/ 2421890 h 7848466"/>
              <a:gd name="connsiteX72" fmla="*/ 3573245 w 11605284"/>
              <a:gd name="connsiteY72" fmla="*/ 3029020 h 7848466"/>
              <a:gd name="connsiteX73" fmla="*/ 3348795 w 11605284"/>
              <a:gd name="connsiteY73" fmla="*/ 3524481 h 7848466"/>
              <a:gd name="connsiteX74" fmla="*/ 3125431 w 11605284"/>
              <a:gd name="connsiteY74" fmla="*/ 4004765 h 7848466"/>
              <a:gd name="connsiteX75" fmla="*/ 3045193 w 11605284"/>
              <a:gd name="connsiteY75" fmla="*/ 4196662 h 7848466"/>
              <a:gd name="connsiteX76" fmla="*/ 3045193 w 11605284"/>
              <a:gd name="connsiteY76" fmla="*/ 4212924 h 7848466"/>
              <a:gd name="connsiteX77" fmla="*/ 3061457 w 11605284"/>
              <a:gd name="connsiteY77" fmla="*/ 4212924 h 7848466"/>
              <a:gd name="connsiteX78" fmla="*/ 3173140 w 11605284"/>
              <a:gd name="connsiteY78" fmla="*/ 4100171 h 7848466"/>
              <a:gd name="connsiteX79" fmla="*/ 4212978 w 11605284"/>
              <a:gd name="connsiteY79" fmla="*/ 3092985 h 7848466"/>
              <a:gd name="connsiteX80" fmla="*/ 5141135 w 11605284"/>
              <a:gd name="connsiteY80" fmla="*/ 2229994 h 7848466"/>
              <a:gd name="connsiteX81" fmla="*/ 5812313 w 11605284"/>
              <a:gd name="connsiteY81" fmla="*/ 1654304 h 7848466"/>
              <a:gd name="connsiteX82" fmla="*/ 5891467 w 11605284"/>
              <a:gd name="connsiteY82" fmla="*/ 1493848 h 7848466"/>
              <a:gd name="connsiteX83" fmla="*/ 5891467 w 11605284"/>
              <a:gd name="connsiteY83" fmla="*/ 1462407 h 7848466"/>
              <a:gd name="connsiteX84" fmla="*/ 5891467 w 11605284"/>
              <a:gd name="connsiteY84" fmla="*/ 1334476 h 7848466"/>
              <a:gd name="connsiteX85" fmla="*/ 6099651 w 11605284"/>
              <a:gd name="connsiteY85" fmla="*/ 1237986 h 7848466"/>
              <a:gd name="connsiteX86" fmla="*/ 6611439 w 11605284"/>
              <a:gd name="connsiteY86" fmla="*/ 1141496 h 7848466"/>
              <a:gd name="connsiteX87" fmla="*/ 7075517 w 11605284"/>
              <a:gd name="connsiteY87" fmla="*/ 1157758 h 7848466"/>
              <a:gd name="connsiteX88" fmla="*/ 7251173 w 11605284"/>
              <a:gd name="connsiteY88" fmla="*/ 1477586 h 7848466"/>
              <a:gd name="connsiteX89" fmla="*/ 7042988 w 11605284"/>
              <a:gd name="connsiteY89" fmla="*/ 2181206 h 7848466"/>
              <a:gd name="connsiteX90" fmla="*/ 6803359 w 11605284"/>
              <a:gd name="connsiteY90" fmla="*/ 2884827 h 7848466"/>
              <a:gd name="connsiteX91" fmla="*/ 6611439 w 11605284"/>
              <a:gd name="connsiteY91" fmla="*/ 3460516 h 7848466"/>
              <a:gd name="connsiteX92" fmla="*/ 6388074 w 11605284"/>
              <a:gd name="connsiteY92" fmla="*/ 4084993 h 7848466"/>
              <a:gd name="connsiteX93" fmla="*/ 6275307 w 11605284"/>
              <a:gd name="connsiteY93" fmla="*/ 4421083 h 7848466"/>
              <a:gd name="connsiteX94" fmla="*/ 6260127 w 11605284"/>
              <a:gd name="connsiteY94" fmla="*/ 4501311 h 7848466"/>
              <a:gd name="connsiteX95" fmla="*/ 6355545 w 11605284"/>
              <a:gd name="connsiteY95" fmla="*/ 4421083 h 7848466"/>
              <a:gd name="connsiteX96" fmla="*/ 7426828 w 11605284"/>
              <a:gd name="connsiteY96" fmla="*/ 3301144 h 7848466"/>
              <a:gd name="connsiteX97" fmla="*/ 8387513 w 11605284"/>
              <a:gd name="connsiteY97" fmla="*/ 2357925 h 7848466"/>
              <a:gd name="connsiteX98" fmla="*/ 9186639 w 11605284"/>
              <a:gd name="connsiteY98" fmla="*/ 1605517 h 7848466"/>
              <a:gd name="connsiteX99" fmla="*/ 10050822 w 11605284"/>
              <a:gd name="connsiteY99" fmla="*/ 821668 h 7848466"/>
              <a:gd name="connsiteX100" fmla="*/ 10674291 w 11605284"/>
              <a:gd name="connsiteY100" fmla="*/ 294766 h 7848466"/>
              <a:gd name="connsiteX101" fmla="*/ 10977894 w 11605284"/>
              <a:gd name="connsiteY101" fmla="*/ 38904 h 7848466"/>
              <a:gd name="connsiteX102" fmla="*/ 11010423 w 11605284"/>
              <a:gd name="connsiteY102" fmla="*/ 6379 h 7848466"/>
              <a:gd name="connsiteX103" fmla="*/ 11031143 w 11605284"/>
              <a:gd name="connsiteY103" fmla="*/ 27 h 7848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</a:cxnLst>
            <a:rect l="l" t="t" r="r" b="b"/>
            <a:pathLst>
              <a:path w="11605284" h="7848466">
                <a:moveTo>
                  <a:pt x="11031143" y="27"/>
                </a:moveTo>
                <a:cubicBezTo>
                  <a:pt x="11048983" y="-735"/>
                  <a:pt x="11058132" y="14511"/>
                  <a:pt x="11058132" y="38904"/>
                </a:cubicBezTo>
                <a:cubicBezTo>
                  <a:pt x="11041867" y="102870"/>
                  <a:pt x="11074396" y="86607"/>
                  <a:pt x="11105841" y="70345"/>
                </a:cubicBezTo>
                <a:cubicBezTo>
                  <a:pt x="11138369" y="54082"/>
                  <a:pt x="11169814" y="38904"/>
                  <a:pt x="11202343" y="22642"/>
                </a:cubicBezTo>
                <a:cubicBezTo>
                  <a:pt x="11233787" y="6379"/>
                  <a:pt x="11250052" y="22642"/>
                  <a:pt x="11250052" y="54082"/>
                </a:cubicBezTo>
                <a:lnTo>
                  <a:pt x="11250052" y="70345"/>
                </a:lnTo>
                <a:cubicBezTo>
                  <a:pt x="11233787" y="198276"/>
                  <a:pt x="11282581" y="278504"/>
                  <a:pt x="11410527" y="309944"/>
                </a:cubicBezTo>
                <a:cubicBezTo>
                  <a:pt x="11458236" y="326207"/>
                  <a:pt x="11505945" y="358732"/>
                  <a:pt x="11553654" y="390172"/>
                </a:cubicBezTo>
                <a:cubicBezTo>
                  <a:pt x="11586183" y="406435"/>
                  <a:pt x="11602448" y="437875"/>
                  <a:pt x="11602448" y="486663"/>
                </a:cubicBezTo>
                <a:cubicBezTo>
                  <a:pt x="11617628" y="614594"/>
                  <a:pt x="11569919" y="726262"/>
                  <a:pt x="11505945" y="837931"/>
                </a:cubicBezTo>
                <a:cubicBezTo>
                  <a:pt x="11394263" y="1046090"/>
                  <a:pt x="11233787" y="1221724"/>
                  <a:pt x="11074396" y="1398442"/>
                </a:cubicBezTo>
                <a:cubicBezTo>
                  <a:pt x="10754529" y="1749710"/>
                  <a:pt x="10418398" y="2069538"/>
                  <a:pt x="10066002" y="2389365"/>
                </a:cubicBezTo>
                <a:cubicBezTo>
                  <a:pt x="9826373" y="2613787"/>
                  <a:pt x="9586743" y="2837123"/>
                  <a:pt x="9347114" y="3076723"/>
                </a:cubicBezTo>
                <a:cubicBezTo>
                  <a:pt x="9170374" y="3253441"/>
                  <a:pt x="8978454" y="3445338"/>
                  <a:pt x="8802798" y="3637234"/>
                </a:cubicBezTo>
                <a:cubicBezTo>
                  <a:pt x="8610878" y="3844309"/>
                  <a:pt x="8418958" y="4053552"/>
                  <a:pt x="8227038" y="4276889"/>
                </a:cubicBezTo>
                <a:cubicBezTo>
                  <a:pt x="8082827" y="4452524"/>
                  <a:pt x="7923435" y="4629242"/>
                  <a:pt x="7779224" y="4804876"/>
                </a:cubicBezTo>
                <a:cubicBezTo>
                  <a:pt x="7651277" y="4980510"/>
                  <a:pt x="7507066" y="5156144"/>
                  <a:pt x="7379119" y="5332862"/>
                </a:cubicBezTo>
                <a:cubicBezTo>
                  <a:pt x="7283701" y="5460793"/>
                  <a:pt x="7187199" y="5572462"/>
                  <a:pt x="7106961" y="5700393"/>
                </a:cubicBezTo>
                <a:cubicBezTo>
                  <a:pt x="7027808" y="5812061"/>
                  <a:pt x="6947570" y="5923730"/>
                  <a:pt x="6867332" y="6036483"/>
                </a:cubicBezTo>
                <a:cubicBezTo>
                  <a:pt x="6627703" y="6387751"/>
                  <a:pt x="6403254" y="6740103"/>
                  <a:pt x="6178805" y="7091371"/>
                </a:cubicBezTo>
                <a:cubicBezTo>
                  <a:pt x="6050858" y="7283268"/>
                  <a:pt x="5940260" y="7459986"/>
                  <a:pt x="5843758" y="7651882"/>
                </a:cubicBezTo>
                <a:cubicBezTo>
                  <a:pt x="5812313" y="7715848"/>
                  <a:pt x="5763520" y="7747289"/>
                  <a:pt x="5699547" y="7763551"/>
                </a:cubicBezTo>
                <a:cubicBezTo>
                  <a:pt x="5397028" y="7827516"/>
                  <a:pt x="5108606" y="7858957"/>
                  <a:pt x="4805003" y="7843779"/>
                </a:cubicBezTo>
                <a:cubicBezTo>
                  <a:pt x="4757294" y="7827516"/>
                  <a:pt x="4693321" y="7843779"/>
                  <a:pt x="4644528" y="7843779"/>
                </a:cubicBezTo>
                <a:cubicBezTo>
                  <a:pt x="4468872" y="7858957"/>
                  <a:pt x="4309481" y="7843779"/>
                  <a:pt x="4181534" y="7699585"/>
                </a:cubicBezTo>
                <a:cubicBezTo>
                  <a:pt x="4101296" y="7603095"/>
                  <a:pt x="4068767" y="7507689"/>
                  <a:pt x="4101296" y="7396020"/>
                </a:cubicBezTo>
                <a:cubicBezTo>
                  <a:pt x="4132741" y="7219302"/>
                  <a:pt x="4149005" y="7043668"/>
                  <a:pt x="4181534" y="6851772"/>
                </a:cubicBezTo>
                <a:cubicBezTo>
                  <a:pt x="4260687" y="6484241"/>
                  <a:pt x="4357190" y="6100448"/>
                  <a:pt x="4468872" y="5716655"/>
                </a:cubicBezTo>
                <a:cubicBezTo>
                  <a:pt x="4516581" y="5556199"/>
                  <a:pt x="4549110" y="5396828"/>
                  <a:pt x="4613083" y="5252634"/>
                </a:cubicBezTo>
                <a:cubicBezTo>
                  <a:pt x="4677057" y="5013035"/>
                  <a:pt x="4757294" y="4788613"/>
                  <a:pt x="4836448" y="4565276"/>
                </a:cubicBezTo>
                <a:cubicBezTo>
                  <a:pt x="4932950" y="4276889"/>
                  <a:pt x="5028368" y="4004765"/>
                  <a:pt x="5124870" y="3733725"/>
                </a:cubicBezTo>
                <a:cubicBezTo>
                  <a:pt x="5188844" y="3541828"/>
                  <a:pt x="5252817" y="3365110"/>
                  <a:pt x="5316791" y="3173213"/>
                </a:cubicBezTo>
                <a:lnTo>
                  <a:pt x="5316791" y="3156951"/>
                </a:lnTo>
                <a:cubicBezTo>
                  <a:pt x="5333055" y="3156951"/>
                  <a:pt x="5333055" y="3140689"/>
                  <a:pt x="5333055" y="3140689"/>
                </a:cubicBezTo>
                <a:lnTo>
                  <a:pt x="5333055" y="3125510"/>
                </a:lnTo>
                <a:cubicBezTo>
                  <a:pt x="5333055" y="3140689"/>
                  <a:pt x="5316791" y="3140689"/>
                  <a:pt x="5316791" y="3156951"/>
                </a:cubicBezTo>
                <a:cubicBezTo>
                  <a:pt x="5252817" y="3173213"/>
                  <a:pt x="5220288" y="3237179"/>
                  <a:pt x="5172579" y="3284882"/>
                </a:cubicBezTo>
                <a:cubicBezTo>
                  <a:pt x="4932950" y="3524481"/>
                  <a:pt x="4708501" y="3780344"/>
                  <a:pt x="4485136" y="4021027"/>
                </a:cubicBezTo>
                <a:cubicBezTo>
                  <a:pt x="4212978" y="4324593"/>
                  <a:pt x="3940821" y="4612979"/>
                  <a:pt x="3684927" y="4916544"/>
                </a:cubicBezTo>
                <a:cubicBezTo>
                  <a:pt x="3509271" y="5108441"/>
                  <a:pt x="3348795" y="5284075"/>
                  <a:pt x="3173140" y="5475971"/>
                </a:cubicBezTo>
                <a:cubicBezTo>
                  <a:pt x="2885801" y="5828324"/>
                  <a:pt x="2597379" y="6164414"/>
                  <a:pt x="2325221" y="6515682"/>
                </a:cubicBezTo>
                <a:cubicBezTo>
                  <a:pt x="2149565" y="6723841"/>
                  <a:pt x="1973909" y="6948262"/>
                  <a:pt x="1813434" y="7171599"/>
                </a:cubicBezTo>
                <a:cubicBezTo>
                  <a:pt x="1701751" y="7332055"/>
                  <a:pt x="1590069" y="7491427"/>
                  <a:pt x="1478387" y="7667061"/>
                </a:cubicBezTo>
                <a:cubicBezTo>
                  <a:pt x="1445858" y="7699585"/>
                  <a:pt x="1429593" y="7715848"/>
                  <a:pt x="1398149" y="7715848"/>
                </a:cubicBezTo>
                <a:cubicBezTo>
                  <a:pt x="1189964" y="7763551"/>
                  <a:pt x="998044" y="7794992"/>
                  <a:pt x="789859" y="7794992"/>
                </a:cubicBezTo>
                <a:cubicBezTo>
                  <a:pt x="678177" y="7779813"/>
                  <a:pt x="581675" y="7763551"/>
                  <a:pt x="486257" y="7699585"/>
                </a:cubicBezTo>
                <a:cubicBezTo>
                  <a:pt x="469992" y="7699585"/>
                  <a:pt x="453728" y="7683323"/>
                  <a:pt x="438548" y="7667061"/>
                </a:cubicBezTo>
                <a:cubicBezTo>
                  <a:pt x="422283" y="7635620"/>
                  <a:pt x="406019" y="7635620"/>
                  <a:pt x="374574" y="7667061"/>
                </a:cubicBezTo>
                <a:cubicBezTo>
                  <a:pt x="325781" y="7683323"/>
                  <a:pt x="310601" y="7667061"/>
                  <a:pt x="294337" y="7619358"/>
                </a:cubicBezTo>
                <a:cubicBezTo>
                  <a:pt x="294337" y="7571654"/>
                  <a:pt x="294337" y="7523951"/>
                  <a:pt x="294337" y="7475164"/>
                </a:cubicBezTo>
                <a:cubicBezTo>
                  <a:pt x="294337" y="7475164"/>
                  <a:pt x="294337" y="7459986"/>
                  <a:pt x="294337" y="7443723"/>
                </a:cubicBezTo>
                <a:cubicBezTo>
                  <a:pt x="278072" y="7443723"/>
                  <a:pt x="278072" y="7459986"/>
                  <a:pt x="261808" y="7475164"/>
                </a:cubicBezTo>
                <a:cubicBezTo>
                  <a:pt x="214099" y="7555392"/>
                  <a:pt x="182654" y="7635620"/>
                  <a:pt x="118681" y="7715848"/>
                </a:cubicBezTo>
                <a:cubicBezTo>
                  <a:pt x="102416" y="7747289"/>
                  <a:pt x="86152" y="7794992"/>
                  <a:pt x="38443" y="7763551"/>
                </a:cubicBezTo>
                <a:cubicBezTo>
                  <a:pt x="5914" y="7747289"/>
                  <a:pt x="-9266" y="7699585"/>
                  <a:pt x="5914" y="7667061"/>
                </a:cubicBezTo>
                <a:cubicBezTo>
                  <a:pt x="102416" y="7411199"/>
                  <a:pt x="197834" y="7155337"/>
                  <a:pt x="294337" y="6899475"/>
                </a:cubicBezTo>
                <a:cubicBezTo>
                  <a:pt x="358310" y="6723841"/>
                  <a:pt x="422283" y="6548207"/>
                  <a:pt x="486257" y="6371488"/>
                </a:cubicBezTo>
                <a:cubicBezTo>
                  <a:pt x="581675" y="6084186"/>
                  <a:pt x="694441" y="5780621"/>
                  <a:pt x="806124" y="5492234"/>
                </a:cubicBezTo>
                <a:cubicBezTo>
                  <a:pt x="901542" y="5220109"/>
                  <a:pt x="981780" y="4964247"/>
                  <a:pt x="1078282" y="4692123"/>
                </a:cubicBezTo>
                <a:cubicBezTo>
                  <a:pt x="1222493" y="4276889"/>
                  <a:pt x="1350440" y="3861656"/>
                  <a:pt x="1478387" y="3445338"/>
                </a:cubicBezTo>
                <a:cubicBezTo>
                  <a:pt x="1606334" y="3012758"/>
                  <a:pt x="1718016" y="2581262"/>
                  <a:pt x="1829698" y="2149766"/>
                </a:cubicBezTo>
                <a:cubicBezTo>
                  <a:pt x="1877407" y="1925344"/>
                  <a:pt x="1926200" y="1685745"/>
                  <a:pt x="1957645" y="1446145"/>
                </a:cubicBezTo>
                <a:cubicBezTo>
                  <a:pt x="1973909" y="1334476"/>
                  <a:pt x="1957645" y="1237986"/>
                  <a:pt x="1973909" y="1126318"/>
                </a:cubicBezTo>
                <a:cubicBezTo>
                  <a:pt x="1990174" y="1077530"/>
                  <a:pt x="1973909" y="1046090"/>
                  <a:pt x="1926200" y="1029827"/>
                </a:cubicBezTo>
                <a:cubicBezTo>
                  <a:pt x="1909936" y="1013565"/>
                  <a:pt x="1893672" y="1013565"/>
                  <a:pt x="1877407" y="998387"/>
                </a:cubicBezTo>
                <a:cubicBezTo>
                  <a:pt x="1734280" y="918159"/>
                  <a:pt x="1734280" y="773965"/>
                  <a:pt x="1893672" y="710000"/>
                </a:cubicBezTo>
                <a:cubicBezTo>
                  <a:pt x="2054147" y="629772"/>
                  <a:pt x="2229803" y="582069"/>
                  <a:pt x="2405459" y="534366"/>
                </a:cubicBezTo>
                <a:cubicBezTo>
                  <a:pt x="2725326" y="454138"/>
                  <a:pt x="3045193" y="390172"/>
                  <a:pt x="3365060" y="422697"/>
                </a:cubicBezTo>
                <a:cubicBezTo>
                  <a:pt x="3525536" y="422697"/>
                  <a:pt x="3684927" y="454138"/>
                  <a:pt x="3829138" y="550628"/>
                </a:cubicBezTo>
                <a:cubicBezTo>
                  <a:pt x="3989614" y="646034"/>
                  <a:pt x="4085032" y="790228"/>
                  <a:pt x="4117561" y="965862"/>
                </a:cubicBezTo>
                <a:cubicBezTo>
                  <a:pt x="4165270" y="1190283"/>
                  <a:pt x="4149005" y="1398442"/>
                  <a:pt x="4101296" y="1605517"/>
                </a:cubicBezTo>
                <a:cubicBezTo>
                  <a:pt x="4037323" y="1893904"/>
                  <a:pt x="3925640" y="2166028"/>
                  <a:pt x="3829138" y="2421890"/>
                </a:cubicBezTo>
                <a:cubicBezTo>
                  <a:pt x="3748900" y="2628965"/>
                  <a:pt x="3653482" y="2820861"/>
                  <a:pt x="3573245" y="3029020"/>
                </a:cubicBezTo>
                <a:cubicBezTo>
                  <a:pt x="3509271" y="3189476"/>
                  <a:pt x="3429033" y="3365110"/>
                  <a:pt x="3348795" y="3524481"/>
                </a:cubicBezTo>
                <a:cubicBezTo>
                  <a:pt x="3284822" y="3684937"/>
                  <a:pt x="3205668" y="3844309"/>
                  <a:pt x="3125431" y="4004765"/>
                </a:cubicBezTo>
                <a:cubicBezTo>
                  <a:pt x="3109166" y="4068730"/>
                  <a:pt x="3045193" y="4132696"/>
                  <a:pt x="3045193" y="4196662"/>
                </a:cubicBezTo>
                <a:cubicBezTo>
                  <a:pt x="3045193" y="4212924"/>
                  <a:pt x="3028928" y="4212924"/>
                  <a:pt x="3045193" y="4212924"/>
                </a:cubicBezTo>
                <a:cubicBezTo>
                  <a:pt x="3045193" y="4212924"/>
                  <a:pt x="3045193" y="4212924"/>
                  <a:pt x="3061457" y="4212924"/>
                </a:cubicBezTo>
                <a:cubicBezTo>
                  <a:pt x="3109166" y="4181483"/>
                  <a:pt x="3141695" y="4132696"/>
                  <a:pt x="3173140" y="4100171"/>
                </a:cubicBezTo>
                <a:cubicBezTo>
                  <a:pt x="3509271" y="3748903"/>
                  <a:pt x="3861667" y="3412813"/>
                  <a:pt x="4212978" y="3092985"/>
                </a:cubicBezTo>
                <a:cubicBezTo>
                  <a:pt x="4516581" y="2789420"/>
                  <a:pt x="4821268" y="2501034"/>
                  <a:pt x="5141135" y="2229994"/>
                </a:cubicBezTo>
                <a:cubicBezTo>
                  <a:pt x="5364500" y="2038097"/>
                  <a:pt x="5588949" y="1846201"/>
                  <a:pt x="5812313" y="1654304"/>
                </a:cubicBezTo>
                <a:cubicBezTo>
                  <a:pt x="5876287" y="1621779"/>
                  <a:pt x="5891467" y="1557814"/>
                  <a:pt x="5891467" y="1493848"/>
                </a:cubicBezTo>
                <a:cubicBezTo>
                  <a:pt x="5891467" y="1477586"/>
                  <a:pt x="5891467" y="1477586"/>
                  <a:pt x="5891467" y="1462407"/>
                </a:cubicBezTo>
                <a:cubicBezTo>
                  <a:pt x="5843758" y="1413620"/>
                  <a:pt x="5858938" y="1365917"/>
                  <a:pt x="5891467" y="1334476"/>
                </a:cubicBezTo>
                <a:cubicBezTo>
                  <a:pt x="5955440" y="1270511"/>
                  <a:pt x="6019414" y="1254249"/>
                  <a:pt x="6099651" y="1237986"/>
                </a:cubicBezTo>
                <a:cubicBezTo>
                  <a:pt x="6260127" y="1190283"/>
                  <a:pt x="6435783" y="1157758"/>
                  <a:pt x="6611439" y="1141496"/>
                </a:cubicBezTo>
                <a:cubicBezTo>
                  <a:pt x="6755650" y="1126318"/>
                  <a:pt x="6915041" y="1126318"/>
                  <a:pt x="7075517" y="1157758"/>
                </a:cubicBezTo>
                <a:cubicBezTo>
                  <a:pt x="7219728" y="1206545"/>
                  <a:pt x="7283701" y="1349655"/>
                  <a:pt x="7251173" y="1477586"/>
                </a:cubicBezTo>
                <a:cubicBezTo>
                  <a:pt x="7187199" y="1718270"/>
                  <a:pt x="7123226" y="1957869"/>
                  <a:pt x="7042988" y="2181206"/>
                </a:cubicBezTo>
                <a:cubicBezTo>
                  <a:pt x="6963834" y="2421890"/>
                  <a:pt x="6883597" y="2661490"/>
                  <a:pt x="6803359" y="2884827"/>
                </a:cubicBezTo>
                <a:cubicBezTo>
                  <a:pt x="6739385" y="3076723"/>
                  <a:pt x="6675412" y="3268620"/>
                  <a:pt x="6611439" y="3460516"/>
                </a:cubicBezTo>
                <a:cubicBezTo>
                  <a:pt x="6531201" y="3669759"/>
                  <a:pt x="6467227" y="3876834"/>
                  <a:pt x="6388074" y="4084993"/>
                </a:cubicBezTo>
                <a:cubicBezTo>
                  <a:pt x="6355545" y="4196662"/>
                  <a:pt x="6324100" y="4309414"/>
                  <a:pt x="6275307" y="4421083"/>
                </a:cubicBezTo>
                <a:cubicBezTo>
                  <a:pt x="6275307" y="4437345"/>
                  <a:pt x="6260127" y="4468786"/>
                  <a:pt x="6260127" y="4501311"/>
                </a:cubicBezTo>
                <a:cubicBezTo>
                  <a:pt x="6306752" y="4485048"/>
                  <a:pt x="6324100" y="4452524"/>
                  <a:pt x="6355545" y="4421083"/>
                </a:cubicBezTo>
                <a:cubicBezTo>
                  <a:pt x="6707941" y="4053552"/>
                  <a:pt x="7059252" y="3669759"/>
                  <a:pt x="7426828" y="3301144"/>
                </a:cubicBezTo>
                <a:cubicBezTo>
                  <a:pt x="7746695" y="2981317"/>
                  <a:pt x="8066562" y="2677752"/>
                  <a:pt x="8387513" y="2357925"/>
                </a:cubicBezTo>
                <a:cubicBezTo>
                  <a:pt x="8643407" y="2102063"/>
                  <a:pt x="8914481" y="1861379"/>
                  <a:pt x="9186639" y="1605517"/>
                </a:cubicBezTo>
                <a:cubicBezTo>
                  <a:pt x="9475061" y="1349655"/>
                  <a:pt x="9762399" y="1077530"/>
                  <a:pt x="10050822" y="821668"/>
                </a:cubicBezTo>
                <a:cubicBezTo>
                  <a:pt x="10257922" y="646034"/>
                  <a:pt x="10466107" y="470400"/>
                  <a:pt x="10674291" y="294766"/>
                </a:cubicBezTo>
                <a:cubicBezTo>
                  <a:pt x="10769709" y="198276"/>
                  <a:pt x="10882476" y="118048"/>
                  <a:pt x="10977894" y="38904"/>
                </a:cubicBezTo>
                <a:cubicBezTo>
                  <a:pt x="10994158" y="22642"/>
                  <a:pt x="10994158" y="22642"/>
                  <a:pt x="11010423" y="6379"/>
                </a:cubicBezTo>
                <a:cubicBezTo>
                  <a:pt x="11018284" y="2314"/>
                  <a:pt x="11025196" y="281"/>
                  <a:pt x="11031143" y="27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-201466" y="-281824"/>
            <a:ext cx="7967673" cy="7470724"/>
          </a:xfrm>
          <a:custGeom>
            <a:avLst/>
            <a:gdLst>
              <a:gd name="connsiteX0" fmla="*/ 5261515 w 7967673"/>
              <a:gd name="connsiteY0" fmla="*/ 834474 h 7470724"/>
              <a:gd name="connsiteX1" fmla="*/ 5190087 w 7967673"/>
              <a:gd name="connsiteY1" fmla="*/ 858822 h 7470724"/>
              <a:gd name="connsiteX2" fmla="*/ 4962815 w 7967673"/>
              <a:gd name="connsiteY2" fmla="*/ 1073901 h 7470724"/>
              <a:gd name="connsiteX3" fmla="*/ 4555349 w 7967673"/>
              <a:gd name="connsiteY3" fmla="*/ 1361215 h 7470724"/>
              <a:gd name="connsiteX4" fmla="*/ 3729054 w 7967673"/>
              <a:gd name="connsiteY4" fmla="*/ 2079499 h 7470724"/>
              <a:gd name="connsiteX5" fmla="*/ 3453893 w 7967673"/>
              <a:gd name="connsiteY5" fmla="*/ 2366812 h 7470724"/>
              <a:gd name="connsiteX6" fmla="*/ 3202270 w 7967673"/>
              <a:gd name="connsiteY6" fmla="*/ 2666300 h 7470724"/>
              <a:gd name="connsiteX7" fmla="*/ 2699837 w 7967673"/>
              <a:gd name="connsiteY7" fmla="*/ 3373220 h 7470724"/>
              <a:gd name="connsiteX8" fmla="*/ 2340261 w 7967673"/>
              <a:gd name="connsiteY8" fmla="*/ 3995733 h 7470724"/>
              <a:gd name="connsiteX9" fmla="*/ 2065100 w 7967673"/>
              <a:gd name="connsiteY9" fmla="*/ 4641783 h 7470724"/>
              <a:gd name="connsiteX10" fmla="*/ 1957146 w 7967673"/>
              <a:gd name="connsiteY10" fmla="*/ 4953445 h 7470724"/>
              <a:gd name="connsiteX11" fmla="*/ 1884906 w 7967673"/>
              <a:gd name="connsiteY11" fmla="*/ 5396589 h 7470724"/>
              <a:gd name="connsiteX12" fmla="*/ 1921432 w 7967673"/>
              <a:gd name="connsiteY12" fmla="*/ 5946867 h 7470724"/>
              <a:gd name="connsiteX13" fmla="*/ 1957146 w 7967673"/>
              <a:gd name="connsiteY13" fmla="*/ 6054813 h 7470724"/>
              <a:gd name="connsiteX14" fmla="*/ 2232307 w 7967673"/>
              <a:gd name="connsiteY14" fmla="*/ 6425723 h 7470724"/>
              <a:gd name="connsiteX15" fmla="*/ 2423864 w 7967673"/>
              <a:gd name="connsiteY15" fmla="*/ 6461434 h 7470724"/>
              <a:gd name="connsiteX16" fmla="*/ 2556169 w 7967673"/>
              <a:gd name="connsiteY16" fmla="*/ 6425723 h 7470724"/>
              <a:gd name="connsiteX17" fmla="*/ 3094316 w 7967673"/>
              <a:gd name="connsiteY17" fmla="*/ 6150584 h 7470724"/>
              <a:gd name="connsiteX18" fmla="*/ 3824833 w 7967673"/>
              <a:gd name="connsiteY18" fmla="*/ 5599494 h 7470724"/>
              <a:gd name="connsiteX19" fmla="*/ 4638953 w 7967673"/>
              <a:gd name="connsiteY19" fmla="*/ 4761902 h 7470724"/>
              <a:gd name="connsiteX20" fmla="*/ 5069957 w 7967673"/>
              <a:gd name="connsiteY20" fmla="*/ 4210812 h 7470724"/>
              <a:gd name="connsiteX21" fmla="*/ 5369469 w 7967673"/>
              <a:gd name="connsiteY21" fmla="*/ 3767668 h 7470724"/>
              <a:gd name="connsiteX22" fmla="*/ 5740409 w 7967673"/>
              <a:gd name="connsiteY22" fmla="*/ 3109444 h 7470724"/>
              <a:gd name="connsiteX23" fmla="*/ 5979045 w 7967673"/>
              <a:gd name="connsiteY23" fmla="*/ 2607052 h 7470724"/>
              <a:gd name="connsiteX24" fmla="*/ 6122713 w 7967673"/>
              <a:gd name="connsiteY24" fmla="*/ 2163095 h 7470724"/>
              <a:gd name="connsiteX25" fmla="*/ 6183589 w 7967673"/>
              <a:gd name="connsiteY25" fmla="*/ 1696414 h 7470724"/>
              <a:gd name="connsiteX26" fmla="*/ 6135700 w 7967673"/>
              <a:gd name="connsiteY26" fmla="*/ 1373389 h 7470724"/>
              <a:gd name="connsiteX27" fmla="*/ 5992031 w 7967673"/>
              <a:gd name="connsiteY27" fmla="*/ 1109613 h 7470724"/>
              <a:gd name="connsiteX28" fmla="*/ 5261515 w 7967673"/>
              <a:gd name="connsiteY28" fmla="*/ 834474 h 7470724"/>
              <a:gd name="connsiteX29" fmla="*/ 4447699 w 7967673"/>
              <a:gd name="connsiteY29" fmla="*/ 331 h 7470724"/>
              <a:gd name="connsiteX30" fmla="*/ 4794796 w 7967673"/>
              <a:gd name="connsiteY30" fmla="*/ 56942 h 7470724"/>
              <a:gd name="connsiteX31" fmla="*/ 5237976 w 7967673"/>
              <a:gd name="connsiteY31" fmla="*/ 534986 h 7470724"/>
              <a:gd name="connsiteX32" fmla="*/ 5250151 w 7967673"/>
              <a:gd name="connsiteY32" fmla="*/ 714354 h 7470724"/>
              <a:gd name="connsiteX33" fmla="*/ 5309404 w 7967673"/>
              <a:gd name="connsiteY33" fmla="*/ 750877 h 7470724"/>
              <a:gd name="connsiteX34" fmla="*/ 5345930 w 7967673"/>
              <a:gd name="connsiteY34" fmla="*/ 738702 h 7470724"/>
              <a:gd name="connsiteX35" fmla="*/ 5513137 w 7967673"/>
              <a:gd name="connsiteY35" fmla="*/ 690817 h 7470724"/>
              <a:gd name="connsiteX36" fmla="*/ 6207128 w 7967673"/>
              <a:gd name="connsiteY36" fmla="*/ 858822 h 7470724"/>
              <a:gd name="connsiteX37" fmla="*/ 6410049 w 7967673"/>
              <a:gd name="connsiteY37" fmla="*/ 1061727 h 7470724"/>
              <a:gd name="connsiteX38" fmla="*/ 6423036 w 7967673"/>
              <a:gd name="connsiteY38" fmla="*/ 1086076 h 7470724"/>
              <a:gd name="connsiteX39" fmla="*/ 6423036 w 7967673"/>
              <a:gd name="connsiteY39" fmla="*/ 1061727 h 7470724"/>
              <a:gd name="connsiteX40" fmla="*/ 6327257 w 7967673"/>
              <a:gd name="connsiteY40" fmla="*/ 882359 h 7470724"/>
              <a:gd name="connsiteX41" fmla="*/ 5907616 w 7967673"/>
              <a:gd name="connsiteY41" fmla="*/ 666468 h 7470724"/>
              <a:gd name="connsiteX42" fmla="*/ 5716870 w 7967673"/>
              <a:gd name="connsiteY42" fmla="*/ 618583 h 7470724"/>
              <a:gd name="connsiteX43" fmla="*/ 5429534 w 7967673"/>
              <a:gd name="connsiteY43" fmla="*/ 570697 h 7470724"/>
              <a:gd name="connsiteX44" fmla="*/ 5405183 w 7967673"/>
              <a:gd name="connsiteY44" fmla="*/ 487100 h 7470724"/>
              <a:gd name="connsiteX45" fmla="*/ 5752584 w 7967673"/>
              <a:gd name="connsiteY45" fmla="*/ 272833 h 7470724"/>
              <a:gd name="connsiteX46" fmla="*/ 6111349 w 7967673"/>
              <a:gd name="connsiteY46" fmla="*/ 188424 h 7470724"/>
              <a:gd name="connsiteX47" fmla="*/ 6721736 w 7967673"/>
              <a:gd name="connsiteY47" fmla="*/ 177062 h 7470724"/>
              <a:gd name="connsiteX48" fmla="*/ 6973359 w 7967673"/>
              <a:gd name="connsiteY48" fmla="*/ 212773 h 7470724"/>
              <a:gd name="connsiteX49" fmla="*/ 7416539 w 7967673"/>
              <a:gd name="connsiteY49" fmla="*/ 392141 h 7470724"/>
              <a:gd name="connsiteX50" fmla="*/ 7691700 w 7967673"/>
              <a:gd name="connsiteY50" fmla="*/ 630757 h 7470724"/>
              <a:gd name="connsiteX51" fmla="*/ 7895433 w 7967673"/>
              <a:gd name="connsiteY51" fmla="*/ 990305 h 7470724"/>
              <a:gd name="connsiteX52" fmla="*/ 7967673 w 7967673"/>
              <a:gd name="connsiteY52" fmla="*/ 1456986 h 7470724"/>
              <a:gd name="connsiteX53" fmla="*/ 7931147 w 7967673"/>
              <a:gd name="connsiteY53" fmla="*/ 1852245 h 7470724"/>
              <a:gd name="connsiteX54" fmla="*/ 7895433 w 7967673"/>
              <a:gd name="connsiteY54" fmla="*/ 2067324 h 7470724"/>
              <a:gd name="connsiteX55" fmla="*/ 7823193 w 7967673"/>
              <a:gd name="connsiteY55" fmla="*/ 2318926 h 7470724"/>
              <a:gd name="connsiteX56" fmla="*/ 7608096 w 7967673"/>
              <a:gd name="connsiteY56" fmla="*/ 2870016 h 7470724"/>
              <a:gd name="connsiteX57" fmla="*/ 7260695 w 7967673"/>
              <a:gd name="connsiteY57" fmla="*/ 3516877 h 7470724"/>
              <a:gd name="connsiteX58" fmla="*/ 6985534 w 7967673"/>
              <a:gd name="connsiteY58" fmla="*/ 3959210 h 7470724"/>
              <a:gd name="connsiteX59" fmla="*/ 6698197 w 7967673"/>
              <a:gd name="connsiteY59" fmla="*/ 4366644 h 7470724"/>
              <a:gd name="connsiteX60" fmla="*/ 6482289 w 7967673"/>
              <a:gd name="connsiteY60" fmla="*/ 4653957 h 7470724"/>
              <a:gd name="connsiteX61" fmla="*/ 6111349 w 7967673"/>
              <a:gd name="connsiteY61" fmla="*/ 5084927 h 7470724"/>
              <a:gd name="connsiteX62" fmla="*/ 5633267 w 7967673"/>
              <a:gd name="connsiteY62" fmla="*/ 5588131 h 7470724"/>
              <a:gd name="connsiteX63" fmla="*/ 5142197 w 7967673"/>
              <a:gd name="connsiteY63" fmla="*/ 6019102 h 7470724"/>
              <a:gd name="connsiteX64" fmla="*/ 4686842 w 7967673"/>
              <a:gd name="connsiteY64" fmla="*/ 6377837 h 7470724"/>
              <a:gd name="connsiteX65" fmla="*/ 4243662 w 7967673"/>
              <a:gd name="connsiteY65" fmla="*/ 6677325 h 7470724"/>
              <a:gd name="connsiteX66" fmla="*/ 3753405 w 7967673"/>
              <a:gd name="connsiteY66" fmla="*/ 6964639 h 7470724"/>
              <a:gd name="connsiteX67" fmla="*/ 3154381 w 7967673"/>
              <a:gd name="connsiteY67" fmla="*/ 7251952 h 7470724"/>
              <a:gd name="connsiteX68" fmla="*/ 2651948 w 7967673"/>
              <a:gd name="connsiteY68" fmla="*/ 7419957 h 7470724"/>
              <a:gd name="connsiteX69" fmla="*/ 2148703 w 7967673"/>
              <a:gd name="connsiteY69" fmla="*/ 7467843 h 7470724"/>
              <a:gd name="connsiteX70" fmla="*/ 1645459 w 7967673"/>
              <a:gd name="connsiteY70" fmla="*/ 7431320 h 7470724"/>
              <a:gd name="connsiteX71" fmla="*/ 1370297 w 7967673"/>
              <a:gd name="connsiteY71" fmla="*/ 7383434 h 7470724"/>
              <a:gd name="connsiteX72" fmla="*/ 1059422 w 7967673"/>
              <a:gd name="connsiteY72" fmla="*/ 7287663 h 7470724"/>
              <a:gd name="connsiteX73" fmla="*/ 496113 w 7967673"/>
              <a:gd name="connsiteY73" fmla="*/ 6940290 h 7470724"/>
              <a:gd name="connsiteX74" fmla="*/ 100822 w 7967673"/>
              <a:gd name="connsiteY74" fmla="*/ 6329952 h 7470724"/>
              <a:gd name="connsiteX75" fmla="*/ 17219 w 7967673"/>
              <a:gd name="connsiteY75" fmla="*/ 6006927 h 7470724"/>
              <a:gd name="connsiteX76" fmla="*/ 17219 w 7967673"/>
              <a:gd name="connsiteY76" fmla="*/ 5946867 h 7470724"/>
              <a:gd name="connsiteX77" fmla="*/ 5043 w 7967673"/>
              <a:gd name="connsiteY77" fmla="*/ 5707439 h 7470724"/>
              <a:gd name="connsiteX78" fmla="*/ 29394 w 7967673"/>
              <a:gd name="connsiteY78" fmla="*/ 5252932 h 7470724"/>
              <a:gd name="connsiteX79" fmla="*/ 77283 w 7967673"/>
              <a:gd name="connsiteY79" fmla="*/ 5024867 h 7470724"/>
              <a:gd name="connsiteX80" fmla="*/ 148712 w 7967673"/>
              <a:gd name="connsiteY80" fmla="*/ 4701843 h 7470724"/>
              <a:gd name="connsiteX81" fmla="*/ 292380 w 7967673"/>
              <a:gd name="connsiteY81" fmla="*/ 4306584 h 7470724"/>
              <a:gd name="connsiteX82" fmla="*/ 531827 w 7967673"/>
              <a:gd name="connsiteY82" fmla="*/ 3815553 h 7470724"/>
              <a:gd name="connsiteX83" fmla="*/ 747735 w 7967673"/>
              <a:gd name="connsiteY83" fmla="*/ 3444643 h 7470724"/>
              <a:gd name="connsiteX84" fmla="*/ 927117 w 7967673"/>
              <a:gd name="connsiteY84" fmla="*/ 3145155 h 7470724"/>
              <a:gd name="connsiteX85" fmla="*/ 1226629 w 7967673"/>
              <a:gd name="connsiteY85" fmla="*/ 2702822 h 7470724"/>
              <a:gd name="connsiteX86" fmla="*/ 1526141 w 7967673"/>
              <a:gd name="connsiteY86" fmla="*/ 2295390 h 7470724"/>
              <a:gd name="connsiteX87" fmla="*/ 1741237 w 7967673"/>
              <a:gd name="connsiteY87" fmla="*/ 2008076 h 7470724"/>
              <a:gd name="connsiteX88" fmla="*/ 1980685 w 7967673"/>
              <a:gd name="connsiteY88" fmla="*/ 1744300 h 7470724"/>
              <a:gd name="connsiteX89" fmla="*/ 2747727 w 7967673"/>
              <a:gd name="connsiteY89" fmla="*/ 978130 h 7470724"/>
              <a:gd name="connsiteX90" fmla="*/ 3190095 w 7967673"/>
              <a:gd name="connsiteY90" fmla="*/ 618583 h 7470724"/>
              <a:gd name="connsiteX91" fmla="*/ 3716879 w 7967673"/>
              <a:gd name="connsiteY91" fmla="*/ 260658 h 7470724"/>
              <a:gd name="connsiteX92" fmla="*/ 4099994 w 7967673"/>
              <a:gd name="connsiteY92" fmla="*/ 69116 h 7470724"/>
              <a:gd name="connsiteX93" fmla="*/ 4447699 w 7967673"/>
              <a:gd name="connsiteY93" fmla="*/ 331 h 7470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</a:cxnLst>
            <a:rect l="l" t="t" r="r" b="b"/>
            <a:pathLst>
              <a:path w="7967673" h="7470724">
                <a:moveTo>
                  <a:pt x="5261515" y="834474"/>
                </a:moveTo>
                <a:cubicBezTo>
                  <a:pt x="5237976" y="834474"/>
                  <a:pt x="5202262" y="834474"/>
                  <a:pt x="5190087" y="858822"/>
                </a:cubicBezTo>
                <a:cubicBezTo>
                  <a:pt x="5130022" y="954593"/>
                  <a:pt x="5046419" y="1002479"/>
                  <a:pt x="4962815" y="1073901"/>
                </a:cubicBezTo>
                <a:cubicBezTo>
                  <a:pt x="4830510" y="1169673"/>
                  <a:pt x="4686842" y="1265444"/>
                  <a:pt x="4555349" y="1361215"/>
                </a:cubicBezTo>
                <a:cubicBezTo>
                  <a:pt x="4268013" y="1577106"/>
                  <a:pt x="3980676" y="1816534"/>
                  <a:pt x="3729054" y="2079499"/>
                </a:cubicBezTo>
                <a:cubicBezTo>
                  <a:pt x="3633275" y="2175270"/>
                  <a:pt x="3549671" y="2271041"/>
                  <a:pt x="3453893" y="2366812"/>
                </a:cubicBezTo>
                <a:cubicBezTo>
                  <a:pt x="3358114" y="2462583"/>
                  <a:pt x="3285874" y="2559166"/>
                  <a:pt x="3202270" y="2666300"/>
                </a:cubicBezTo>
                <a:cubicBezTo>
                  <a:pt x="3022888" y="2894365"/>
                  <a:pt x="2854869" y="3133793"/>
                  <a:pt x="2699837" y="3373220"/>
                </a:cubicBezTo>
                <a:cubicBezTo>
                  <a:pt x="2567533" y="3576125"/>
                  <a:pt x="2448215" y="3792017"/>
                  <a:pt x="2340261" y="3995733"/>
                </a:cubicBezTo>
                <a:cubicBezTo>
                  <a:pt x="2232307" y="4210812"/>
                  <a:pt x="2136528" y="4414529"/>
                  <a:pt x="2065100" y="4641783"/>
                </a:cubicBezTo>
                <a:cubicBezTo>
                  <a:pt x="2028574" y="4749728"/>
                  <a:pt x="1980685" y="4845499"/>
                  <a:pt x="1957146" y="4953445"/>
                </a:cubicBezTo>
                <a:cubicBezTo>
                  <a:pt x="1932795" y="5097101"/>
                  <a:pt x="1897081" y="5240758"/>
                  <a:pt x="1884906" y="5396589"/>
                </a:cubicBezTo>
                <a:cubicBezTo>
                  <a:pt x="1873542" y="5575957"/>
                  <a:pt x="1873542" y="5755325"/>
                  <a:pt x="1921432" y="5946867"/>
                </a:cubicBezTo>
                <a:cubicBezTo>
                  <a:pt x="1932795" y="5982579"/>
                  <a:pt x="1944970" y="6019102"/>
                  <a:pt x="1957146" y="6054813"/>
                </a:cubicBezTo>
                <a:cubicBezTo>
                  <a:pt x="2005035" y="6210644"/>
                  <a:pt x="2100814" y="6329952"/>
                  <a:pt x="2232307" y="6425723"/>
                </a:cubicBezTo>
                <a:cubicBezTo>
                  <a:pt x="2292371" y="6473609"/>
                  <a:pt x="2363800" y="6473609"/>
                  <a:pt x="2423864" y="6461434"/>
                </a:cubicBezTo>
                <a:cubicBezTo>
                  <a:pt x="2471754" y="6461434"/>
                  <a:pt x="2519644" y="6450072"/>
                  <a:pt x="2556169" y="6425723"/>
                </a:cubicBezTo>
                <a:cubicBezTo>
                  <a:pt x="2747727" y="6354301"/>
                  <a:pt x="2927109" y="6258529"/>
                  <a:pt x="3094316" y="6150584"/>
                </a:cubicBezTo>
                <a:cubicBezTo>
                  <a:pt x="3345939" y="5982579"/>
                  <a:pt x="3597561" y="5803211"/>
                  <a:pt x="3824833" y="5599494"/>
                </a:cubicBezTo>
                <a:cubicBezTo>
                  <a:pt x="4112169" y="5336529"/>
                  <a:pt x="4387330" y="5061390"/>
                  <a:pt x="4638953" y="4761902"/>
                </a:cubicBezTo>
                <a:cubicBezTo>
                  <a:pt x="4782621" y="4581723"/>
                  <a:pt x="4938464" y="4402355"/>
                  <a:pt x="5069957" y="4210812"/>
                </a:cubicBezTo>
                <a:cubicBezTo>
                  <a:pt x="5177912" y="4054981"/>
                  <a:pt x="5273690" y="3911325"/>
                  <a:pt x="5369469" y="3767668"/>
                </a:cubicBezTo>
                <a:cubicBezTo>
                  <a:pt x="5500962" y="3552588"/>
                  <a:pt x="5633267" y="3336698"/>
                  <a:pt x="5740409" y="3109444"/>
                </a:cubicBezTo>
                <a:cubicBezTo>
                  <a:pt x="5824824" y="2942250"/>
                  <a:pt x="5907616" y="2785608"/>
                  <a:pt x="5979045" y="2607052"/>
                </a:cubicBezTo>
                <a:cubicBezTo>
                  <a:pt x="6026934" y="2462583"/>
                  <a:pt x="6074823" y="2318926"/>
                  <a:pt x="6122713" y="2163095"/>
                </a:cubicBezTo>
                <a:cubicBezTo>
                  <a:pt x="6159239" y="2008076"/>
                  <a:pt x="6170602" y="1852245"/>
                  <a:pt x="6183589" y="1696414"/>
                </a:cubicBezTo>
                <a:cubicBezTo>
                  <a:pt x="6170602" y="1588468"/>
                  <a:pt x="6170602" y="1481335"/>
                  <a:pt x="6135700" y="1373389"/>
                </a:cubicBezTo>
                <a:cubicBezTo>
                  <a:pt x="6099174" y="1277618"/>
                  <a:pt x="6063460" y="1181847"/>
                  <a:pt x="5992031" y="1109613"/>
                </a:cubicBezTo>
                <a:cubicBezTo>
                  <a:pt x="5788299" y="906708"/>
                  <a:pt x="5537488" y="846648"/>
                  <a:pt x="5261515" y="834474"/>
                </a:cubicBezTo>
                <a:close/>
                <a:moveTo>
                  <a:pt x="4447699" y="331"/>
                </a:moveTo>
                <a:cubicBezTo>
                  <a:pt x="4564480" y="-2712"/>
                  <a:pt x="4681160" y="15143"/>
                  <a:pt x="4794796" y="56942"/>
                </a:cubicBezTo>
                <a:cubicBezTo>
                  <a:pt x="5010704" y="152713"/>
                  <a:pt x="5165736" y="308544"/>
                  <a:pt x="5237976" y="534986"/>
                </a:cubicBezTo>
                <a:cubicBezTo>
                  <a:pt x="5250151" y="595046"/>
                  <a:pt x="5250151" y="655106"/>
                  <a:pt x="5250151" y="714354"/>
                </a:cubicBezTo>
                <a:cubicBezTo>
                  <a:pt x="5250151" y="774414"/>
                  <a:pt x="5250151" y="774414"/>
                  <a:pt x="5309404" y="750877"/>
                </a:cubicBezTo>
                <a:cubicBezTo>
                  <a:pt x="5321580" y="750877"/>
                  <a:pt x="5333755" y="750877"/>
                  <a:pt x="5345930" y="738702"/>
                </a:cubicBezTo>
                <a:cubicBezTo>
                  <a:pt x="5381644" y="690817"/>
                  <a:pt x="5441709" y="690817"/>
                  <a:pt x="5513137" y="690817"/>
                </a:cubicBezTo>
                <a:cubicBezTo>
                  <a:pt x="5752584" y="690817"/>
                  <a:pt x="5992031" y="750877"/>
                  <a:pt x="6207128" y="858822"/>
                </a:cubicBezTo>
                <a:cubicBezTo>
                  <a:pt x="6290732" y="906708"/>
                  <a:pt x="6375147" y="965956"/>
                  <a:pt x="6410049" y="1061727"/>
                </a:cubicBezTo>
                <a:cubicBezTo>
                  <a:pt x="6410049" y="1073901"/>
                  <a:pt x="6410049" y="1086076"/>
                  <a:pt x="6423036" y="1086076"/>
                </a:cubicBezTo>
                <a:cubicBezTo>
                  <a:pt x="6423036" y="1086076"/>
                  <a:pt x="6423036" y="1073901"/>
                  <a:pt x="6423036" y="1061727"/>
                </a:cubicBezTo>
                <a:cubicBezTo>
                  <a:pt x="6410049" y="990305"/>
                  <a:pt x="6386510" y="930245"/>
                  <a:pt x="6327257" y="882359"/>
                </a:cubicBezTo>
                <a:cubicBezTo>
                  <a:pt x="6207128" y="774414"/>
                  <a:pt x="6063460" y="714354"/>
                  <a:pt x="5907616" y="666468"/>
                </a:cubicBezTo>
                <a:cubicBezTo>
                  <a:pt x="5848363" y="642931"/>
                  <a:pt x="5776935" y="630757"/>
                  <a:pt x="5716870" y="618583"/>
                </a:cubicBezTo>
                <a:cubicBezTo>
                  <a:pt x="5621091" y="607220"/>
                  <a:pt x="5525313" y="595046"/>
                  <a:pt x="5429534" y="570697"/>
                </a:cubicBezTo>
                <a:cubicBezTo>
                  <a:pt x="5357294" y="559335"/>
                  <a:pt x="5357294" y="547160"/>
                  <a:pt x="5405183" y="487100"/>
                </a:cubicBezTo>
                <a:cubicBezTo>
                  <a:pt x="5500962" y="379967"/>
                  <a:pt x="5621091" y="320718"/>
                  <a:pt x="5752584" y="272833"/>
                </a:cubicBezTo>
                <a:cubicBezTo>
                  <a:pt x="5872714" y="236310"/>
                  <a:pt x="5992031" y="200599"/>
                  <a:pt x="6111349" y="188424"/>
                </a:cubicBezTo>
                <a:cubicBezTo>
                  <a:pt x="6314270" y="164887"/>
                  <a:pt x="6518815" y="117002"/>
                  <a:pt x="6721736" y="177062"/>
                </a:cubicBezTo>
                <a:cubicBezTo>
                  <a:pt x="6806151" y="188424"/>
                  <a:pt x="6889755" y="188424"/>
                  <a:pt x="6973359" y="212773"/>
                </a:cubicBezTo>
                <a:cubicBezTo>
                  <a:pt x="7129202" y="248484"/>
                  <a:pt x="7272870" y="308544"/>
                  <a:pt x="7416539" y="392141"/>
                </a:cubicBezTo>
                <a:cubicBezTo>
                  <a:pt x="7524493" y="451389"/>
                  <a:pt x="7608096" y="534986"/>
                  <a:pt x="7691700" y="630757"/>
                </a:cubicBezTo>
                <a:cubicBezTo>
                  <a:pt x="7787479" y="738702"/>
                  <a:pt x="7847543" y="858822"/>
                  <a:pt x="7895433" y="990305"/>
                </a:cubicBezTo>
                <a:cubicBezTo>
                  <a:pt x="7955497" y="1146136"/>
                  <a:pt x="7967673" y="1301155"/>
                  <a:pt x="7967673" y="1456986"/>
                </a:cubicBezTo>
                <a:cubicBezTo>
                  <a:pt x="7967673" y="1588468"/>
                  <a:pt x="7967673" y="1720763"/>
                  <a:pt x="7931147" y="1852245"/>
                </a:cubicBezTo>
                <a:cubicBezTo>
                  <a:pt x="7919783" y="1923668"/>
                  <a:pt x="7907608" y="1995902"/>
                  <a:pt x="7895433" y="2067324"/>
                </a:cubicBezTo>
                <a:cubicBezTo>
                  <a:pt x="7871894" y="2151733"/>
                  <a:pt x="7847543" y="2235330"/>
                  <a:pt x="7823193" y="2318926"/>
                </a:cubicBezTo>
                <a:cubicBezTo>
                  <a:pt x="7763940" y="2511280"/>
                  <a:pt x="7691700" y="2689837"/>
                  <a:pt x="7608096" y="2870016"/>
                </a:cubicBezTo>
                <a:cubicBezTo>
                  <a:pt x="7500142" y="3085907"/>
                  <a:pt x="7392188" y="3313161"/>
                  <a:pt x="7260695" y="3516877"/>
                </a:cubicBezTo>
                <a:cubicBezTo>
                  <a:pt x="7164916" y="3671897"/>
                  <a:pt x="7081313" y="3815553"/>
                  <a:pt x="6985534" y="3959210"/>
                </a:cubicBezTo>
                <a:cubicBezTo>
                  <a:pt x="6889755" y="4102867"/>
                  <a:pt x="6806151" y="4235161"/>
                  <a:pt x="6698197" y="4366644"/>
                </a:cubicBezTo>
                <a:cubicBezTo>
                  <a:pt x="6625957" y="4462415"/>
                  <a:pt x="6554529" y="4558186"/>
                  <a:pt x="6482289" y="4653957"/>
                </a:cubicBezTo>
                <a:cubicBezTo>
                  <a:pt x="6362160" y="4797614"/>
                  <a:pt x="6242842" y="4941270"/>
                  <a:pt x="6111349" y="5084927"/>
                </a:cubicBezTo>
                <a:cubicBezTo>
                  <a:pt x="5967681" y="5252932"/>
                  <a:pt x="5800474" y="5420126"/>
                  <a:pt x="5633267" y="5588131"/>
                </a:cubicBezTo>
                <a:cubicBezTo>
                  <a:pt x="5477423" y="5731788"/>
                  <a:pt x="5309404" y="5875445"/>
                  <a:pt x="5142197" y="6019102"/>
                </a:cubicBezTo>
                <a:cubicBezTo>
                  <a:pt x="4998529" y="6138410"/>
                  <a:pt x="4842686" y="6258529"/>
                  <a:pt x="4686842" y="6377837"/>
                </a:cubicBezTo>
                <a:cubicBezTo>
                  <a:pt x="4543174" y="6485783"/>
                  <a:pt x="4399506" y="6581554"/>
                  <a:pt x="4243662" y="6677325"/>
                </a:cubicBezTo>
                <a:cubicBezTo>
                  <a:pt x="4088630" y="6785271"/>
                  <a:pt x="3920612" y="6881042"/>
                  <a:pt x="3753405" y="6964639"/>
                </a:cubicBezTo>
                <a:cubicBezTo>
                  <a:pt x="3561847" y="7072584"/>
                  <a:pt x="3358114" y="7168355"/>
                  <a:pt x="3154381" y="7251952"/>
                </a:cubicBezTo>
                <a:cubicBezTo>
                  <a:pt x="2987174" y="7324186"/>
                  <a:pt x="2819155" y="7372072"/>
                  <a:pt x="2651948" y="7419957"/>
                </a:cubicBezTo>
                <a:cubicBezTo>
                  <a:pt x="2496105" y="7455669"/>
                  <a:pt x="2352436" y="7479206"/>
                  <a:pt x="2148703" y="7467843"/>
                </a:cubicBezTo>
                <a:cubicBezTo>
                  <a:pt x="2017210" y="7443494"/>
                  <a:pt x="1825653" y="7467843"/>
                  <a:pt x="1645459" y="7431320"/>
                </a:cubicBezTo>
                <a:cubicBezTo>
                  <a:pt x="1549680" y="7419957"/>
                  <a:pt x="1453901" y="7407783"/>
                  <a:pt x="1370297" y="7383434"/>
                </a:cubicBezTo>
                <a:cubicBezTo>
                  <a:pt x="1262343" y="7372072"/>
                  <a:pt x="1155201" y="7324186"/>
                  <a:pt x="1059422" y="7287663"/>
                </a:cubicBezTo>
                <a:cubicBezTo>
                  <a:pt x="854877" y="7216241"/>
                  <a:pt x="663320" y="7096121"/>
                  <a:pt x="496113" y="6940290"/>
                </a:cubicBezTo>
                <a:cubicBezTo>
                  <a:pt x="316730" y="6773096"/>
                  <a:pt x="184426" y="6569380"/>
                  <a:pt x="100822" y="6329952"/>
                </a:cubicBezTo>
                <a:cubicBezTo>
                  <a:pt x="65108" y="6222006"/>
                  <a:pt x="52933" y="6114873"/>
                  <a:pt x="17219" y="6006927"/>
                </a:cubicBezTo>
                <a:cubicBezTo>
                  <a:pt x="5043" y="5982579"/>
                  <a:pt x="17219" y="5971216"/>
                  <a:pt x="17219" y="5946867"/>
                </a:cubicBezTo>
                <a:cubicBezTo>
                  <a:pt x="5043" y="5863271"/>
                  <a:pt x="-7132" y="5779674"/>
                  <a:pt x="5043" y="5707439"/>
                </a:cubicBezTo>
                <a:cubicBezTo>
                  <a:pt x="5043" y="5551608"/>
                  <a:pt x="-7132" y="5396589"/>
                  <a:pt x="29394" y="5252932"/>
                </a:cubicBezTo>
                <a:cubicBezTo>
                  <a:pt x="52933" y="5180698"/>
                  <a:pt x="52933" y="5097101"/>
                  <a:pt x="77283" y="5024867"/>
                </a:cubicBezTo>
                <a:cubicBezTo>
                  <a:pt x="88647" y="4917733"/>
                  <a:pt x="112997" y="4809788"/>
                  <a:pt x="148712" y="4701843"/>
                </a:cubicBezTo>
                <a:cubicBezTo>
                  <a:pt x="196601" y="4570360"/>
                  <a:pt x="244490" y="4438066"/>
                  <a:pt x="292380" y="4306584"/>
                </a:cubicBezTo>
                <a:cubicBezTo>
                  <a:pt x="364620" y="4139390"/>
                  <a:pt x="436048" y="3971385"/>
                  <a:pt x="531827" y="3815553"/>
                </a:cubicBezTo>
                <a:cubicBezTo>
                  <a:pt x="604067" y="3696245"/>
                  <a:pt x="676307" y="3564763"/>
                  <a:pt x="747735" y="3444643"/>
                </a:cubicBezTo>
                <a:cubicBezTo>
                  <a:pt x="806988" y="3336698"/>
                  <a:pt x="867864" y="3240927"/>
                  <a:pt x="927117" y="3145155"/>
                </a:cubicBezTo>
                <a:cubicBezTo>
                  <a:pt x="1022896" y="2990136"/>
                  <a:pt x="1118675" y="2846479"/>
                  <a:pt x="1226629" y="2702822"/>
                </a:cubicBezTo>
                <a:cubicBezTo>
                  <a:pt x="1322408" y="2570529"/>
                  <a:pt x="1418187" y="2426872"/>
                  <a:pt x="1526141" y="2295390"/>
                </a:cubicBezTo>
                <a:cubicBezTo>
                  <a:pt x="1597569" y="2199618"/>
                  <a:pt x="1669809" y="2103847"/>
                  <a:pt x="1741237" y="2008076"/>
                </a:cubicBezTo>
                <a:cubicBezTo>
                  <a:pt x="1813477" y="1923668"/>
                  <a:pt x="1897081" y="1827896"/>
                  <a:pt x="1980685" y="1744300"/>
                </a:cubicBezTo>
                <a:cubicBezTo>
                  <a:pt x="2220132" y="1481335"/>
                  <a:pt x="2471754" y="1217558"/>
                  <a:pt x="2747727" y="978130"/>
                </a:cubicBezTo>
                <a:cubicBezTo>
                  <a:pt x="2891395" y="858822"/>
                  <a:pt x="3035063" y="726528"/>
                  <a:pt x="3190095" y="618583"/>
                </a:cubicBezTo>
                <a:cubicBezTo>
                  <a:pt x="3358114" y="487100"/>
                  <a:pt x="3537496" y="368604"/>
                  <a:pt x="3716879" y="260658"/>
                </a:cubicBezTo>
                <a:cubicBezTo>
                  <a:pt x="3837008" y="188424"/>
                  <a:pt x="3968501" y="117002"/>
                  <a:pt x="4099994" y="69116"/>
                </a:cubicBezTo>
                <a:cubicBezTo>
                  <a:pt x="4214035" y="27318"/>
                  <a:pt x="4330918" y="3375"/>
                  <a:pt x="4447699" y="331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-154528" y="-549109"/>
            <a:ext cx="9352717" cy="8022693"/>
          </a:xfrm>
          <a:custGeom>
            <a:avLst/>
            <a:gdLst>
              <a:gd name="connsiteX0" fmla="*/ 4703967 w 9352717"/>
              <a:gd name="connsiteY0" fmla="*/ 1556 h 8022693"/>
              <a:gd name="connsiteX1" fmla="*/ 4931395 w 9352717"/>
              <a:gd name="connsiteY1" fmla="*/ 1556 h 8022693"/>
              <a:gd name="connsiteX2" fmla="*/ 5122403 w 9352717"/>
              <a:gd name="connsiteY2" fmla="*/ 1556 h 8022693"/>
              <a:gd name="connsiteX3" fmla="*/ 5599922 w 9352717"/>
              <a:gd name="connsiteY3" fmla="*/ 144791 h 8022693"/>
              <a:gd name="connsiteX4" fmla="*/ 5647674 w 9352717"/>
              <a:gd name="connsiteY4" fmla="*/ 169068 h 8022693"/>
              <a:gd name="connsiteX5" fmla="*/ 6280589 w 9352717"/>
              <a:gd name="connsiteY5" fmla="*/ 192536 h 8022693"/>
              <a:gd name="connsiteX6" fmla="*/ 7151454 w 9352717"/>
              <a:gd name="connsiteY6" fmla="*/ 240281 h 8022693"/>
              <a:gd name="connsiteX7" fmla="*/ 7653254 w 9352717"/>
              <a:gd name="connsiteY7" fmla="*/ 263749 h 8022693"/>
              <a:gd name="connsiteX8" fmla="*/ 8321780 w 9352717"/>
              <a:gd name="connsiteY8" fmla="*/ 312303 h 8022693"/>
              <a:gd name="connsiteX9" fmla="*/ 8668183 w 9352717"/>
              <a:gd name="connsiteY9" fmla="*/ 323632 h 8022693"/>
              <a:gd name="connsiteX10" fmla="*/ 9313239 w 9352717"/>
              <a:gd name="connsiteY10" fmla="*/ 371377 h 8022693"/>
              <a:gd name="connsiteX11" fmla="*/ 9336710 w 9352717"/>
              <a:gd name="connsiteY11" fmla="*/ 431260 h 8022693"/>
              <a:gd name="connsiteX12" fmla="*/ 9002447 w 9352717"/>
              <a:gd name="connsiteY12" fmla="*/ 789751 h 8022693"/>
              <a:gd name="connsiteX13" fmla="*/ 7879873 w 9352717"/>
              <a:gd name="connsiteY13" fmla="*/ 1517254 h 8022693"/>
              <a:gd name="connsiteX14" fmla="*/ 7486527 w 9352717"/>
              <a:gd name="connsiteY14" fmla="*/ 1684765 h 8022693"/>
              <a:gd name="connsiteX15" fmla="*/ 7115842 w 9352717"/>
              <a:gd name="connsiteY15" fmla="*/ 1792394 h 8022693"/>
              <a:gd name="connsiteX16" fmla="*/ 6889223 w 9352717"/>
              <a:gd name="connsiteY16" fmla="*/ 1815861 h 8022693"/>
              <a:gd name="connsiteX17" fmla="*/ 6316200 w 9352717"/>
              <a:gd name="connsiteY17" fmla="*/ 1851468 h 8022693"/>
              <a:gd name="connsiteX18" fmla="*/ 5384634 w 9352717"/>
              <a:gd name="connsiteY18" fmla="*/ 1887883 h 8022693"/>
              <a:gd name="connsiteX19" fmla="*/ 5205766 w 9352717"/>
              <a:gd name="connsiteY19" fmla="*/ 1994702 h 8022693"/>
              <a:gd name="connsiteX20" fmla="*/ 4811611 w 9352717"/>
              <a:gd name="connsiteY20" fmla="*/ 2616195 h 8022693"/>
              <a:gd name="connsiteX21" fmla="*/ 4417455 w 9352717"/>
              <a:gd name="connsiteY21" fmla="*/ 3260346 h 8022693"/>
              <a:gd name="connsiteX22" fmla="*/ 4071861 w 9352717"/>
              <a:gd name="connsiteY22" fmla="*/ 3773400 h 8022693"/>
              <a:gd name="connsiteX23" fmla="*/ 3761069 w 9352717"/>
              <a:gd name="connsiteY23" fmla="*/ 4250849 h 8022693"/>
              <a:gd name="connsiteX24" fmla="*/ 3474558 w 9352717"/>
              <a:gd name="connsiteY24" fmla="*/ 4679744 h 8022693"/>
              <a:gd name="connsiteX25" fmla="*/ 3175906 w 9352717"/>
              <a:gd name="connsiteY25" fmla="*/ 5133724 h 8022693"/>
              <a:gd name="connsiteX26" fmla="*/ 2937147 w 9352717"/>
              <a:gd name="connsiteY26" fmla="*/ 5480077 h 8022693"/>
              <a:gd name="connsiteX27" fmla="*/ 2721858 w 9352717"/>
              <a:gd name="connsiteY27" fmla="*/ 5802152 h 8022693"/>
              <a:gd name="connsiteX28" fmla="*/ 2530850 w 9352717"/>
              <a:gd name="connsiteY28" fmla="*/ 6065154 h 8022693"/>
              <a:gd name="connsiteX29" fmla="*/ 2233008 w 9352717"/>
              <a:gd name="connsiteY29" fmla="*/ 6494858 h 8022693"/>
              <a:gd name="connsiteX30" fmla="*/ 1922216 w 9352717"/>
              <a:gd name="connsiteY30" fmla="*/ 6805604 h 8022693"/>
              <a:gd name="connsiteX31" fmla="*/ 1635705 w 9352717"/>
              <a:gd name="connsiteY31" fmla="*/ 7067796 h 8022693"/>
              <a:gd name="connsiteX32" fmla="*/ 1575813 w 9352717"/>
              <a:gd name="connsiteY32" fmla="*/ 7092073 h 8022693"/>
              <a:gd name="connsiteX33" fmla="*/ 1492449 w 9352717"/>
              <a:gd name="connsiteY33" fmla="*/ 7115541 h 8022693"/>
              <a:gd name="connsiteX34" fmla="*/ 1158186 w 9352717"/>
              <a:gd name="connsiteY34" fmla="*/ 7414148 h 8022693"/>
              <a:gd name="connsiteX35" fmla="*/ 1062682 w 9352717"/>
              <a:gd name="connsiteY35" fmla="*/ 7449755 h 8022693"/>
              <a:gd name="connsiteX36" fmla="*/ 883815 w 9352717"/>
              <a:gd name="connsiteY36" fmla="*/ 7533106 h 8022693"/>
              <a:gd name="connsiteX37" fmla="*/ 776171 w 9352717"/>
              <a:gd name="connsiteY37" fmla="*/ 7640734 h 8022693"/>
              <a:gd name="connsiteX38" fmla="*/ 632915 w 9352717"/>
              <a:gd name="connsiteY38" fmla="*/ 7712756 h 8022693"/>
              <a:gd name="connsiteX39" fmla="*/ 513131 w 9352717"/>
              <a:gd name="connsiteY39" fmla="*/ 7783969 h 8022693"/>
              <a:gd name="connsiteX40" fmla="*/ 369875 w 9352717"/>
              <a:gd name="connsiteY40" fmla="*/ 7891597 h 8022693"/>
              <a:gd name="connsiteX41" fmla="*/ 322123 w 9352717"/>
              <a:gd name="connsiteY41" fmla="*/ 7903735 h 8022693"/>
              <a:gd name="connsiteX42" fmla="*/ 322123 w 9352717"/>
              <a:gd name="connsiteY42" fmla="*/ 7867320 h 8022693"/>
              <a:gd name="connsiteX43" fmla="*/ 346404 w 9352717"/>
              <a:gd name="connsiteY43" fmla="*/ 7736224 h 8022693"/>
              <a:gd name="connsiteX44" fmla="*/ 334263 w 9352717"/>
              <a:gd name="connsiteY44" fmla="*/ 7712756 h 8022693"/>
              <a:gd name="connsiteX45" fmla="*/ 310792 w 9352717"/>
              <a:gd name="connsiteY45" fmla="*/ 7724085 h 8022693"/>
              <a:gd name="connsiteX46" fmla="*/ 107644 w 9352717"/>
              <a:gd name="connsiteY46" fmla="*/ 7927203 h 8022693"/>
              <a:gd name="connsiteX47" fmla="*/ 0 w 9352717"/>
              <a:gd name="connsiteY47" fmla="*/ 8022693 h 8022693"/>
              <a:gd name="connsiteX48" fmla="*/ 47752 w 9352717"/>
              <a:gd name="connsiteY48" fmla="*/ 7891597 h 8022693"/>
              <a:gd name="connsiteX49" fmla="*/ 465379 w 9352717"/>
              <a:gd name="connsiteY49" fmla="*/ 7115541 h 8022693"/>
              <a:gd name="connsiteX50" fmla="*/ 979318 w 9352717"/>
              <a:gd name="connsiteY50" fmla="*/ 6171973 h 8022693"/>
              <a:gd name="connsiteX51" fmla="*/ 1444697 w 9352717"/>
              <a:gd name="connsiteY51" fmla="*/ 5336842 h 8022693"/>
              <a:gd name="connsiteX52" fmla="*/ 1766820 w 9352717"/>
              <a:gd name="connsiteY52" fmla="*/ 4763904 h 8022693"/>
              <a:gd name="connsiteX53" fmla="*/ 2185256 w 9352717"/>
              <a:gd name="connsiteY53" fmla="*/ 4012125 h 8022693"/>
              <a:gd name="connsiteX54" fmla="*/ 2615024 w 9352717"/>
              <a:gd name="connsiteY54" fmla="*/ 3212601 h 8022693"/>
              <a:gd name="connsiteX55" fmla="*/ 3044790 w 9352717"/>
              <a:gd name="connsiteY55" fmla="*/ 2413077 h 8022693"/>
              <a:gd name="connsiteX56" fmla="*/ 3223658 w 9352717"/>
              <a:gd name="connsiteY56" fmla="*/ 2054586 h 8022693"/>
              <a:gd name="connsiteX57" fmla="*/ 3188046 w 9352717"/>
              <a:gd name="connsiteY57" fmla="*/ 1994702 h 8022693"/>
              <a:gd name="connsiteX58" fmla="*/ 2590743 w 9352717"/>
              <a:gd name="connsiteY58" fmla="*/ 2031118 h 8022693"/>
              <a:gd name="connsiteX59" fmla="*/ 2220868 w 9352717"/>
              <a:gd name="connsiteY59" fmla="*/ 2042447 h 8022693"/>
              <a:gd name="connsiteX60" fmla="*/ 1504589 w 9352717"/>
              <a:gd name="connsiteY60" fmla="*/ 2078863 h 8022693"/>
              <a:gd name="connsiteX61" fmla="*/ 1289301 w 9352717"/>
              <a:gd name="connsiteY61" fmla="*/ 2102330 h 8022693"/>
              <a:gd name="connsiteX62" fmla="*/ 871674 w 9352717"/>
              <a:gd name="connsiteY62" fmla="*/ 1946957 h 8022693"/>
              <a:gd name="connsiteX63" fmla="*/ 799642 w 9352717"/>
              <a:gd name="connsiteY63" fmla="*/ 1612743 h 8022693"/>
              <a:gd name="connsiteX64" fmla="*/ 1241549 w 9352717"/>
              <a:gd name="connsiteY64" fmla="*/ 705591 h 8022693"/>
              <a:gd name="connsiteX65" fmla="*/ 1515920 w 9352717"/>
              <a:gd name="connsiteY65" fmla="*/ 431260 h 8022693"/>
              <a:gd name="connsiteX66" fmla="*/ 1826712 w 9352717"/>
              <a:gd name="connsiteY66" fmla="*/ 263749 h 8022693"/>
              <a:gd name="connsiteX67" fmla="*/ 2065472 w 9352717"/>
              <a:gd name="connsiteY67" fmla="*/ 228142 h 8022693"/>
              <a:gd name="connsiteX68" fmla="*/ 2698387 w 9352717"/>
              <a:gd name="connsiteY68" fmla="*/ 180397 h 8022693"/>
              <a:gd name="connsiteX69" fmla="*/ 2997039 w 9352717"/>
              <a:gd name="connsiteY69" fmla="*/ 169068 h 8022693"/>
              <a:gd name="connsiteX70" fmla="*/ 4107473 w 9352717"/>
              <a:gd name="connsiteY70" fmla="*/ 144791 h 8022693"/>
              <a:gd name="connsiteX71" fmla="*/ 4238588 w 9352717"/>
              <a:gd name="connsiteY71" fmla="*/ 108376 h 8022693"/>
              <a:gd name="connsiteX72" fmla="*/ 4489488 w 9352717"/>
              <a:gd name="connsiteY72" fmla="*/ 37163 h 8022693"/>
              <a:gd name="connsiteX73" fmla="*/ 4703967 w 9352717"/>
              <a:gd name="connsiteY73" fmla="*/ 1556 h 8022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</a:cxnLst>
            <a:rect l="l" t="t" r="r" b="b"/>
            <a:pathLst>
              <a:path w="9352717" h="8022693">
                <a:moveTo>
                  <a:pt x="4703967" y="1556"/>
                </a:moveTo>
                <a:cubicBezTo>
                  <a:pt x="4775999" y="12886"/>
                  <a:pt x="4859363" y="1556"/>
                  <a:pt x="4931395" y="1556"/>
                </a:cubicBezTo>
                <a:cubicBezTo>
                  <a:pt x="4990478" y="1556"/>
                  <a:pt x="5050370" y="1556"/>
                  <a:pt x="5122403" y="1556"/>
                </a:cubicBezTo>
                <a:cubicBezTo>
                  <a:pt x="5301270" y="-10582"/>
                  <a:pt x="5456666" y="49301"/>
                  <a:pt x="5599922" y="144791"/>
                </a:cubicBezTo>
                <a:cubicBezTo>
                  <a:pt x="5612062" y="156120"/>
                  <a:pt x="5623393" y="169068"/>
                  <a:pt x="5647674" y="169068"/>
                </a:cubicBezTo>
                <a:cubicBezTo>
                  <a:pt x="5862153" y="180397"/>
                  <a:pt x="6065301" y="203865"/>
                  <a:pt x="6280589" y="192536"/>
                </a:cubicBezTo>
                <a:cubicBezTo>
                  <a:pt x="6578431" y="192536"/>
                  <a:pt x="6864943" y="228142"/>
                  <a:pt x="7151454" y="240281"/>
                </a:cubicBezTo>
                <a:cubicBezTo>
                  <a:pt x="7318990" y="240281"/>
                  <a:pt x="7486527" y="251610"/>
                  <a:pt x="7653254" y="263749"/>
                </a:cubicBezTo>
                <a:cubicBezTo>
                  <a:pt x="7879873" y="288026"/>
                  <a:pt x="8095161" y="275887"/>
                  <a:pt x="8321780" y="312303"/>
                </a:cubicBezTo>
                <a:cubicBezTo>
                  <a:pt x="8441564" y="323632"/>
                  <a:pt x="8548399" y="312303"/>
                  <a:pt x="8668183" y="323632"/>
                </a:cubicBezTo>
                <a:cubicBezTo>
                  <a:pt x="8882662" y="360048"/>
                  <a:pt x="9097951" y="347100"/>
                  <a:pt x="9313239" y="371377"/>
                </a:cubicBezTo>
                <a:cubicBezTo>
                  <a:pt x="9360991" y="371377"/>
                  <a:pt x="9360991" y="383516"/>
                  <a:pt x="9336710" y="431260"/>
                </a:cubicBezTo>
                <a:cubicBezTo>
                  <a:pt x="9241206" y="562356"/>
                  <a:pt x="9121422" y="682123"/>
                  <a:pt x="9002447" y="789751"/>
                </a:cubicBezTo>
                <a:cubicBezTo>
                  <a:pt x="8668183" y="1099688"/>
                  <a:pt x="8286169" y="1326274"/>
                  <a:pt x="7879873" y="1517254"/>
                </a:cubicBezTo>
                <a:cubicBezTo>
                  <a:pt x="7760898" y="1589275"/>
                  <a:pt x="7629782" y="1649159"/>
                  <a:pt x="7486527" y="1684765"/>
                </a:cubicBezTo>
                <a:cubicBezTo>
                  <a:pt x="7366742" y="1720372"/>
                  <a:pt x="7246958" y="1768116"/>
                  <a:pt x="7115842" y="1792394"/>
                </a:cubicBezTo>
                <a:cubicBezTo>
                  <a:pt x="7044619" y="1803723"/>
                  <a:pt x="6972587" y="1815861"/>
                  <a:pt x="6889223" y="1815861"/>
                </a:cubicBezTo>
                <a:cubicBezTo>
                  <a:pt x="6698216" y="1828000"/>
                  <a:pt x="6507208" y="1851468"/>
                  <a:pt x="6316200" y="1851468"/>
                </a:cubicBezTo>
                <a:cubicBezTo>
                  <a:pt x="6005408" y="1851468"/>
                  <a:pt x="5695426" y="1899213"/>
                  <a:pt x="5384634" y="1887883"/>
                </a:cubicBezTo>
                <a:cubicBezTo>
                  <a:pt x="5313411" y="1887883"/>
                  <a:pt x="5253518" y="1911351"/>
                  <a:pt x="5205766" y="1994702"/>
                </a:cubicBezTo>
                <a:cubicBezTo>
                  <a:pt x="5074651" y="2197820"/>
                  <a:pt x="4954867" y="2413077"/>
                  <a:pt x="4811611" y="2616195"/>
                </a:cubicBezTo>
                <a:cubicBezTo>
                  <a:pt x="4680496" y="2830642"/>
                  <a:pt x="4549380" y="3045898"/>
                  <a:pt x="4417455" y="3260346"/>
                </a:cubicBezTo>
                <a:cubicBezTo>
                  <a:pt x="4310621" y="3439186"/>
                  <a:pt x="4178696" y="3594560"/>
                  <a:pt x="4071861" y="3773400"/>
                </a:cubicBezTo>
                <a:cubicBezTo>
                  <a:pt x="3976357" y="3928774"/>
                  <a:pt x="3867904" y="4096285"/>
                  <a:pt x="3761069" y="4250849"/>
                </a:cubicBezTo>
                <a:cubicBezTo>
                  <a:pt x="3676896" y="4394084"/>
                  <a:pt x="3570061" y="4536509"/>
                  <a:pt x="3474558" y="4679744"/>
                </a:cubicBezTo>
                <a:cubicBezTo>
                  <a:pt x="3379054" y="4835117"/>
                  <a:pt x="3271410" y="4990490"/>
                  <a:pt x="3175906" y="5133724"/>
                </a:cubicBezTo>
                <a:cubicBezTo>
                  <a:pt x="3092543" y="5253491"/>
                  <a:pt x="3020510" y="5360310"/>
                  <a:pt x="2937147" y="5480077"/>
                </a:cubicBezTo>
                <a:cubicBezTo>
                  <a:pt x="2865114" y="5587705"/>
                  <a:pt x="2793891" y="5694524"/>
                  <a:pt x="2721858" y="5802152"/>
                </a:cubicBezTo>
                <a:cubicBezTo>
                  <a:pt x="2662775" y="5885504"/>
                  <a:pt x="2590743" y="5980993"/>
                  <a:pt x="2530850" y="6065154"/>
                </a:cubicBezTo>
                <a:cubicBezTo>
                  <a:pt x="2435347" y="6219718"/>
                  <a:pt x="2339843" y="6351623"/>
                  <a:pt x="2233008" y="6494858"/>
                </a:cubicBezTo>
                <a:cubicBezTo>
                  <a:pt x="2148836" y="6614624"/>
                  <a:pt x="2029860" y="6710114"/>
                  <a:pt x="1922216" y="6805604"/>
                </a:cubicBezTo>
                <a:cubicBezTo>
                  <a:pt x="1826712" y="6901093"/>
                  <a:pt x="1731209" y="6983635"/>
                  <a:pt x="1635705" y="7067796"/>
                </a:cubicBezTo>
                <a:cubicBezTo>
                  <a:pt x="1611424" y="7092073"/>
                  <a:pt x="1600093" y="7103402"/>
                  <a:pt x="1575813" y="7092073"/>
                </a:cubicBezTo>
                <a:cubicBezTo>
                  <a:pt x="1540201" y="7079125"/>
                  <a:pt x="1515920" y="7092073"/>
                  <a:pt x="1492449" y="7115541"/>
                </a:cubicBezTo>
                <a:cubicBezTo>
                  <a:pt x="1372665" y="7211030"/>
                  <a:pt x="1265830" y="7306520"/>
                  <a:pt x="1158186" y="7414148"/>
                </a:cubicBezTo>
                <a:cubicBezTo>
                  <a:pt x="1133905" y="7437616"/>
                  <a:pt x="1110434" y="7461893"/>
                  <a:pt x="1062682" y="7449755"/>
                </a:cubicBezTo>
                <a:cubicBezTo>
                  <a:pt x="990650" y="7437616"/>
                  <a:pt x="942898" y="7485361"/>
                  <a:pt x="883815" y="7533106"/>
                </a:cubicBezTo>
                <a:cubicBezTo>
                  <a:pt x="847394" y="7557383"/>
                  <a:pt x="811782" y="7605128"/>
                  <a:pt x="776171" y="7640734"/>
                </a:cubicBezTo>
                <a:cubicBezTo>
                  <a:pt x="740559" y="7676340"/>
                  <a:pt x="704138" y="7712756"/>
                  <a:pt x="632915" y="7712756"/>
                </a:cubicBezTo>
                <a:cubicBezTo>
                  <a:pt x="585163" y="7712756"/>
                  <a:pt x="549551" y="7748362"/>
                  <a:pt x="513131" y="7783969"/>
                </a:cubicBezTo>
                <a:cubicBezTo>
                  <a:pt x="465379" y="7819575"/>
                  <a:pt x="406296" y="7843852"/>
                  <a:pt x="369875" y="7891597"/>
                </a:cubicBezTo>
                <a:cubicBezTo>
                  <a:pt x="358544" y="7903735"/>
                  <a:pt x="334263" y="7915065"/>
                  <a:pt x="322123" y="7903735"/>
                </a:cubicBezTo>
                <a:cubicBezTo>
                  <a:pt x="310792" y="7891597"/>
                  <a:pt x="310792" y="7879458"/>
                  <a:pt x="322123" y="7867320"/>
                </a:cubicBezTo>
                <a:cubicBezTo>
                  <a:pt x="346404" y="7819575"/>
                  <a:pt x="346404" y="7783969"/>
                  <a:pt x="346404" y="7736224"/>
                </a:cubicBezTo>
                <a:cubicBezTo>
                  <a:pt x="346404" y="7724085"/>
                  <a:pt x="346404" y="7712756"/>
                  <a:pt x="334263" y="7712756"/>
                </a:cubicBezTo>
                <a:cubicBezTo>
                  <a:pt x="322123" y="7712756"/>
                  <a:pt x="310792" y="7724085"/>
                  <a:pt x="310792" y="7724085"/>
                </a:cubicBezTo>
                <a:cubicBezTo>
                  <a:pt x="238759" y="7796107"/>
                  <a:pt x="178867" y="7867320"/>
                  <a:pt x="107644" y="7927203"/>
                </a:cubicBezTo>
                <a:cubicBezTo>
                  <a:pt x="83364" y="7962810"/>
                  <a:pt x="47752" y="7999225"/>
                  <a:pt x="0" y="8022693"/>
                </a:cubicBezTo>
                <a:cubicBezTo>
                  <a:pt x="0" y="7974948"/>
                  <a:pt x="35612" y="7927203"/>
                  <a:pt x="47752" y="7891597"/>
                </a:cubicBezTo>
                <a:cubicBezTo>
                  <a:pt x="178867" y="7628596"/>
                  <a:pt x="322123" y="7366404"/>
                  <a:pt x="465379" y="7115541"/>
                </a:cubicBezTo>
                <a:cubicBezTo>
                  <a:pt x="645055" y="6792656"/>
                  <a:pt x="811782" y="6482719"/>
                  <a:pt x="979318" y="6171973"/>
                </a:cubicBezTo>
                <a:cubicBezTo>
                  <a:pt x="1133905" y="5897642"/>
                  <a:pt x="1289301" y="5611173"/>
                  <a:pt x="1444697" y="5336842"/>
                </a:cubicBezTo>
                <a:cubicBezTo>
                  <a:pt x="1552341" y="5145863"/>
                  <a:pt x="1659176" y="4954884"/>
                  <a:pt x="1766820" y="4763904"/>
                </a:cubicBezTo>
                <a:cubicBezTo>
                  <a:pt x="1897936" y="4513041"/>
                  <a:pt x="2053332" y="4262988"/>
                  <a:pt x="2185256" y="4012125"/>
                </a:cubicBezTo>
                <a:cubicBezTo>
                  <a:pt x="2328512" y="3737794"/>
                  <a:pt x="2471768" y="3475602"/>
                  <a:pt x="2615024" y="3212601"/>
                </a:cubicBezTo>
                <a:cubicBezTo>
                  <a:pt x="2758279" y="2950409"/>
                  <a:pt x="2901535" y="2675269"/>
                  <a:pt x="3044790" y="2413077"/>
                </a:cubicBezTo>
                <a:cubicBezTo>
                  <a:pt x="3103873" y="2293310"/>
                  <a:pt x="3163766" y="2174352"/>
                  <a:pt x="3223658" y="2054586"/>
                </a:cubicBezTo>
                <a:cubicBezTo>
                  <a:pt x="3247129" y="2006841"/>
                  <a:pt x="3247129" y="1983373"/>
                  <a:pt x="3188046" y="1994702"/>
                </a:cubicBezTo>
                <a:cubicBezTo>
                  <a:pt x="2984898" y="2018979"/>
                  <a:pt x="2781751" y="1994702"/>
                  <a:pt x="2590743" y="2031118"/>
                </a:cubicBezTo>
                <a:cubicBezTo>
                  <a:pt x="2459628" y="2042447"/>
                  <a:pt x="2339843" y="2031118"/>
                  <a:pt x="2220868" y="2042447"/>
                </a:cubicBezTo>
                <a:cubicBezTo>
                  <a:pt x="1982108" y="2054586"/>
                  <a:pt x="1743349" y="2078863"/>
                  <a:pt x="1504589" y="2078863"/>
                </a:cubicBezTo>
                <a:cubicBezTo>
                  <a:pt x="1432557" y="2078863"/>
                  <a:pt x="1361334" y="2090192"/>
                  <a:pt x="1289301" y="2102330"/>
                </a:cubicBezTo>
                <a:cubicBezTo>
                  <a:pt x="1133905" y="2102330"/>
                  <a:pt x="979318" y="2090192"/>
                  <a:pt x="871674" y="1946957"/>
                </a:cubicBezTo>
                <a:cubicBezTo>
                  <a:pt x="799642" y="1851468"/>
                  <a:pt x="776171" y="1732510"/>
                  <a:pt x="799642" y="1612743"/>
                </a:cubicBezTo>
                <a:cubicBezTo>
                  <a:pt x="847394" y="1267200"/>
                  <a:pt x="1027070" y="968592"/>
                  <a:pt x="1241549" y="705591"/>
                </a:cubicBezTo>
                <a:cubicBezTo>
                  <a:pt x="1324913" y="597963"/>
                  <a:pt x="1420417" y="514612"/>
                  <a:pt x="1515920" y="431260"/>
                </a:cubicBezTo>
                <a:cubicBezTo>
                  <a:pt x="1611424" y="360048"/>
                  <a:pt x="1719068" y="299355"/>
                  <a:pt x="1826712" y="263749"/>
                </a:cubicBezTo>
                <a:cubicBezTo>
                  <a:pt x="1897936" y="240281"/>
                  <a:pt x="1982108" y="228142"/>
                  <a:pt x="2065472" y="228142"/>
                </a:cubicBezTo>
                <a:cubicBezTo>
                  <a:pt x="2280760" y="216813"/>
                  <a:pt x="2483099" y="192536"/>
                  <a:pt x="2698387" y="180397"/>
                </a:cubicBezTo>
                <a:cubicBezTo>
                  <a:pt x="2793891" y="169068"/>
                  <a:pt x="2901535" y="169068"/>
                  <a:pt x="2997039" y="169068"/>
                </a:cubicBezTo>
                <a:cubicBezTo>
                  <a:pt x="3366913" y="169068"/>
                  <a:pt x="3737598" y="132653"/>
                  <a:pt x="4107473" y="144791"/>
                </a:cubicBezTo>
                <a:cubicBezTo>
                  <a:pt x="4155225" y="144791"/>
                  <a:pt x="4202977" y="132653"/>
                  <a:pt x="4238588" y="108376"/>
                </a:cubicBezTo>
                <a:cubicBezTo>
                  <a:pt x="4310621" y="60631"/>
                  <a:pt x="4406125" y="49301"/>
                  <a:pt x="4489488" y="37163"/>
                </a:cubicBezTo>
                <a:cubicBezTo>
                  <a:pt x="4560711" y="25834"/>
                  <a:pt x="4632744" y="1556"/>
                  <a:pt x="4703967" y="1556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9" Type="http://schemas.openxmlformats.org/officeDocument/2006/relationships/theme" Target="../theme/theme1.xml"/><Relationship Id="rId48" Type="http://schemas.openxmlformats.org/officeDocument/2006/relationships/slideLayout" Target="../slideLayouts/slideLayout48.xml"/><Relationship Id="rId47" Type="http://schemas.openxmlformats.org/officeDocument/2006/relationships/slideLayout" Target="../slideLayouts/slideLayout47.xml"/><Relationship Id="rId46" Type="http://schemas.openxmlformats.org/officeDocument/2006/relationships/slideLayout" Target="../slideLayouts/slideLayout46.xml"/><Relationship Id="rId45" Type="http://schemas.openxmlformats.org/officeDocument/2006/relationships/slideLayout" Target="../slideLayouts/slideLayout45.xml"/><Relationship Id="rId44" Type="http://schemas.openxmlformats.org/officeDocument/2006/relationships/slideLayout" Target="../slideLayouts/slideLayout44.xml"/><Relationship Id="rId43" Type="http://schemas.openxmlformats.org/officeDocument/2006/relationships/slideLayout" Target="../slideLayouts/slideLayout43.xml"/><Relationship Id="rId42" Type="http://schemas.openxmlformats.org/officeDocument/2006/relationships/slideLayout" Target="../slideLayouts/slideLayout42.xml"/><Relationship Id="rId41" Type="http://schemas.openxmlformats.org/officeDocument/2006/relationships/slideLayout" Target="../slideLayouts/slideLayout41.xml"/><Relationship Id="rId4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4.xml"/><Relationship Id="rId39" Type="http://schemas.openxmlformats.org/officeDocument/2006/relationships/slideLayout" Target="../slideLayouts/slideLayout39.xml"/><Relationship Id="rId38" Type="http://schemas.openxmlformats.org/officeDocument/2006/relationships/slideLayout" Target="../slideLayouts/slideLayout38.xml"/><Relationship Id="rId37" Type="http://schemas.openxmlformats.org/officeDocument/2006/relationships/slideLayout" Target="../slideLayouts/slideLayout37.xml"/><Relationship Id="rId36" Type="http://schemas.openxmlformats.org/officeDocument/2006/relationships/slideLayout" Target="../slideLayouts/slideLayout36.xml"/><Relationship Id="rId35" Type="http://schemas.openxmlformats.org/officeDocument/2006/relationships/slideLayout" Target="../slideLayouts/slideLayout35.xml"/><Relationship Id="rId34" Type="http://schemas.openxmlformats.org/officeDocument/2006/relationships/slideLayout" Target="../slideLayouts/slideLayout34.xml"/><Relationship Id="rId33" Type="http://schemas.openxmlformats.org/officeDocument/2006/relationships/slideLayout" Target="../slideLayouts/slideLayout33.xml"/><Relationship Id="rId32" Type="http://schemas.openxmlformats.org/officeDocument/2006/relationships/slideLayout" Target="../slideLayouts/slideLayout32.xml"/><Relationship Id="rId31" Type="http://schemas.openxmlformats.org/officeDocument/2006/relationships/slideLayout" Target="../slideLayouts/slideLayout31.xml"/><Relationship Id="rId30" Type="http://schemas.openxmlformats.org/officeDocument/2006/relationships/slideLayout" Target="../slideLayouts/slideLayout30.xml"/><Relationship Id="rId3" Type="http://schemas.openxmlformats.org/officeDocument/2006/relationships/slideLayout" Target="../slideLayouts/slideLayout3.xml"/><Relationship Id="rId29" Type="http://schemas.openxmlformats.org/officeDocument/2006/relationships/slideLayout" Target="../slideLayouts/slideLayout29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  <p:sldLayoutId id="2147483685" r:id="rId37"/>
    <p:sldLayoutId id="2147483686" r:id="rId38"/>
    <p:sldLayoutId id="2147483687" r:id="rId39"/>
    <p:sldLayoutId id="2147483688" r:id="rId40"/>
    <p:sldLayoutId id="2147483689" r:id="rId41"/>
    <p:sldLayoutId id="2147483690" r:id="rId42"/>
    <p:sldLayoutId id="2147483691" r:id="rId43"/>
    <p:sldLayoutId id="2147483692" r:id="rId44"/>
    <p:sldLayoutId id="2147483693" r:id="rId45"/>
    <p:sldLayoutId id="2147483694" r:id="rId46"/>
    <p:sldLayoutId id="2147483695" r:id="rId47"/>
    <p:sldLayoutId id="2147483696" r:id="rId4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hemeOverride" Target="../theme/themeOverride1.xml"/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hemeOverride" Target="../theme/themeOverride10.xml"/><Relationship Id="rId2" Type="http://schemas.openxmlformats.org/officeDocument/2006/relationships/image" Target="../media/image4.png"/><Relationship Id="rId1" Type="http://schemas.openxmlformats.org/officeDocument/2006/relationships/image" Target="../media/image1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themeOverride" Target="../theme/themeOverride11.xml"/><Relationship Id="rId6" Type="http://schemas.openxmlformats.org/officeDocument/2006/relationships/image" Target="../media/image12.jpeg"/><Relationship Id="rId5" Type="http://schemas.openxmlformats.org/officeDocument/2006/relationships/image" Target="../media/image7.jpeg"/><Relationship Id="rId4" Type="http://schemas.openxmlformats.org/officeDocument/2006/relationships/image" Target="../media/image11.jpeg"/><Relationship Id="rId3" Type="http://schemas.openxmlformats.org/officeDocument/2006/relationships/image" Target="../media/image10.jpeg"/><Relationship Id="rId2" Type="http://schemas.openxmlformats.org/officeDocument/2006/relationships/image" Target="../media/image5.png"/><Relationship Id="rId1" Type="http://schemas.openxmlformats.org/officeDocument/2006/relationships/image" Target="../media/image1.emf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hemeOverride" Target="../theme/themeOverride12.xml"/><Relationship Id="rId2" Type="http://schemas.openxmlformats.org/officeDocument/2006/relationships/image" Target="../media/image4.png"/><Relationship Id="rId1" Type="http://schemas.openxmlformats.org/officeDocument/2006/relationships/image" Target="../media/image1.emf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hemeOverride" Target="../theme/themeOverride13.xml"/><Relationship Id="rId2" Type="http://schemas.openxmlformats.org/officeDocument/2006/relationships/image" Target="../media/image5.png"/><Relationship Id="rId1" Type="http://schemas.openxmlformats.org/officeDocument/2006/relationships/image" Target="../media/image1.emf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hemeOverride" Target="../theme/themeOverride14.xml"/><Relationship Id="rId3" Type="http://schemas.openxmlformats.org/officeDocument/2006/relationships/image" Target="../media/image13.jpeg"/><Relationship Id="rId2" Type="http://schemas.openxmlformats.org/officeDocument/2006/relationships/image" Target="../media/image4.png"/><Relationship Id="rId1" Type="http://schemas.openxmlformats.org/officeDocument/2006/relationships/image" Target="../media/image1.emf"/></Relationships>
</file>

<file path=ppt/slides/_rels/slide1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themeOverride" Target="../theme/themeOverride15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Relationship Id="rId3" Type="http://schemas.openxmlformats.org/officeDocument/2006/relationships/image" Target="../media/image14.jpeg"/><Relationship Id="rId2" Type="http://schemas.openxmlformats.org/officeDocument/2006/relationships/image" Target="../media/image5.png"/><Relationship Id="rId1" Type="http://schemas.openxmlformats.org/officeDocument/2006/relationships/image" Target="../media/image1.emf"/></Relationships>
</file>

<file path=ppt/slides/_rels/slide1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themeOverride" Target="../theme/themeOverride16.xml"/><Relationship Id="rId5" Type="http://schemas.openxmlformats.org/officeDocument/2006/relationships/image" Target="../media/image7.jpeg"/><Relationship Id="rId4" Type="http://schemas.openxmlformats.org/officeDocument/2006/relationships/image" Target="../media/image18.jpeg"/><Relationship Id="rId3" Type="http://schemas.openxmlformats.org/officeDocument/2006/relationships/image" Target="../media/image17.jpeg"/><Relationship Id="rId2" Type="http://schemas.openxmlformats.org/officeDocument/2006/relationships/image" Target="../media/image4.png"/><Relationship Id="rId1" Type="http://schemas.openxmlformats.org/officeDocument/2006/relationships/image" Target="../media/image1.e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themeOverride" Target="../theme/themeOverride1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Relationship Id="rId3" Type="http://schemas.openxmlformats.org/officeDocument/2006/relationships/image" Target="../media/image19.jpeg"/><Relationship Id="rId2" Type="http://schemas.openxmlformats.org/officeDocument/2006/relationships/image" Target="../media/image5.png"/><Relationship Id="rId1" Type="http://schemas.openxmlformats.org/officeDocument/2006/relationships/image" Target="../media/image1.emf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hemeOverride" Target="../theme/themeOverride18.xml"/><Relationship Id="rId2" Type="http://schemas.openxmlformats.org/officeDocument/2006/relationships/image" Target="../media/image4.png"/><Relationship Id="rId1" Type="http://schemas.openxmlformats.org/officeDocument/2006/relationships/image" Target="../media/image1.emf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hemeOverride" Target="../theme/themeOverride19.xml"/><Relationship Id="rId2" Type="http://schemas.openxmlformats.org/officeDocument/2006/relationships/image" Target="../media/image5.png"/><Relationship Id="rId1" Type="http://schemas.openxmlformats.org/officeDocument/2006/relationships/image" Target="../media/image1.emf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hemeOverride" Target="../theme/themeOverride2.xml"/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image" Target="../media/image1.emf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hemeOverride" Target="../theme/themeOverride20.xml"/><Relationship Id="rId2" Type="http://schemas.openxmlformats.org/officeDocument/2006/relationships/image" Target="../media/image4.png"/><Relationship Id="rId1" Type="http://schemas.openxmlformats.org/officeDocument/2006/relationships/image" Target="../media/image1.emf"/></Relationships>
</file>

<file path=ppt/slides/_rels/slide2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themeOverride" Target="../theme/themeOverride21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Relationship Id="rId3" Type="http://schemas.openxmlformats.org/officeDocument/2006/relationships/image" Target="../media/image23.jpeg"/><Relationship Id="rId2" Type="http://schemas.openxmlformats.org/officeDocument/2006/relationships/image" Target="../media/image5.png"/><Relationship Id="rId1" Type="http://schemas.openxmlformats.org/officeDocument/2006/relationships/image" Target="../media/image1.emf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hemeOverride" Target="../theme/themeOverride22.xml"/><Relationship Id="rId2" Type="http://schemas.openxmlformats.org/officeDocument/2006/relationships/image" Target="../media/image4.png"/><Relationship Id="rId1" Type="http://schemas.openxmlformats.org/officeDocument/2006/relationships/image" Target="../media/image1.emf"/></Relationships>
</file>

<file path=ppt/slides/_rels/slide2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themeOverride" Target="../theme/themeOverride23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Relationship Id="rId3" Type="http://schemas.openxmlformats.org/officeDocument/2006/relationships/image" Target="../media/image26.jpeg"/><Relationship Id="rId2" Type="http://schemas.openxmlformats.org/officeDocument/2006/relationships/image" Target="../media/image5.png"/><Relationship Id="rId1" Type="http://schemas.openxmlformats.org/officeDocument/2006/relationships/image" Target="../media/image1.emf"/></Relationships>
</file>

<file path=ppt/slides/_rels/slide2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themeOverride" Target="../theme/themeOverride24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Relationship Id="rId3" Type="http://schemas.openxmlformats.org/officeDocument/2006/relationships/image" Target="../media/image29.jpeg"/><Relationship Id="rId2" Type="http://schemas.openxmlformats.org/officeDocument/2006/relationships/image" Target="../media/image4.png"/><Relationship Id="rId1" Type="http://schemas.openxmlformats.org/officeDocument/2006/relationships/image" Target="../media/image1.emf"/></Relationships>
</file>

<file path=ppt/slides/_rels/slide2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themeOverride" Target="../theme/themeOverride25.xml"/><Relationship Id="rId5" Type="http://schemas.openxmlformats.org/officeDocument/2006/relationships/image" Target="../media/image32.jpeg"/><Relationship Id="rId4" Type="http://schemas.openxmlformats.org/officeDocument/2006/relationships/image" Target="../media/image27.jpeg"/><Relationship Id="rId3" Type="http://schemas.openxmlformats.org/officeDocument/2006/relationships/image" Target="../media/image11.jpeg"/><Relationship Id="rId2" Type="http://schemas.openxmlformats.org/officeDocument/2006/relationships/image" Target="../media/image5.png"/><Relationship Id="rId1" Type="http://schemas.openxmlformats.org/officeDocument/2006/relationships/image" Target="../media/image1.emf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hemeOverride" Target="../theme/themeOverride26.xml"/><Relationship Id="rId2" Type="http://schemas.openxmlformats.org/officeDocument/2006/relationships/image" Target="../media/image5.png"/><Relationship Id="rId1" Type="http://schemas.openxmlformats.org/officeDocument/2006/relationships/image" Target="../media/image1.emf"/></Relationships>
</file>

<file path=ppt/slides/_rels/slide2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hemeOverride" Target="../theme/themeOverride27.xml"/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image" Target="../media/image1.emf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hemeOverride" Target="../theme/themeOverride3.xml"/><Relationship Id="rId2" Type="http://schemas.openxmlformats.org/officeDocument/2006/relationships/image" Target="../media/image4.png"/><Relationship Id="rId1" Type="http://schemas.openxmlformats.org/officeDocument/2006/relationships/image" Target="../media/image1.emf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hemeOverride" Target="../theme/themeOverride4.xml"/><Relationship Id="rId2" Type="http://schemas.openxmlformats.org/officeDocument/2006/relationships/image" Target="../media/image4.png"/><Relationship Id="rId1" Type="http://schemas.openxmlformats.org/officeDocument/2006/relationships/image" Target="../media/image1.emf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hemeOverride" Target="../theme/themeOverride5.xml"/><Relationship Id="rId2" Type="http://schemas.openxmlformats.org/officeDocument/2006/relationships/image" Target="../media/image5.png"/><Relationship Id="rId1" Type="http://schemas.openxmlformats.org/officeDocument/2006/relationships/image" Target="../media/image1.emf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hemeOverride" Target="../theme/themeOverride6.xml"/><Relationship Id="rId2" Type="http://schemas.openxmlformats.org/officeDocument/2006/relationships/image" Target="../media/image4.png"/><Relationship Id="rId1" Type="http://schemas.openxmlformats.org/officeDocument/2006/relationships/image" Target="../media/image1.emf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hemeOverride" Target="../theme/themeOverride7.xml"/><Relationship Id="rId2" Type="http://schemas.openxmlformats.org/officeDocument/2006/relationships/image" Target="../media/image5.png"/><Relationship Id="rId1" Type="http://schemas.openxmlformats.org/officeDocument/2006/relationships/image" Target="../media/image1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themeOverride" Target="../theme/themeOverride8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Relationship Id="rId3" Type="http://schemas.openxmlformats.org/officeDocument/2006/relationships/image" Target="../media/image6.jpeg"/><Relationship Id="rId2" Type="http://schemas.openxmlformats.org/officeDocument/2006/relationships/image" Target="../media/image4.png"/><Relationship Id="rId1" Type="http://schemas.openxmlformats.org/officeDocument/2006/relationships/image" Target="../media/image1.emf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hemeOverride" Target="../theme/themeOverride9.xml"/><Relationship Id="rId2" Type="http://schemas.openxmlformats.org/officeDocument/2006/relationships/image" Target="../media/image5.png"/><Relationship Id="rId1" Type="http://schemas.openxmlformats.org/officeDocument/2006/relationships/image" Target="../media/image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A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90" name="图片 5389"/>
          <p:cNvPicPr>
            <a:picLocks noChangeAspect="1"/>
          </p:cNvPicPr>
          <p:nvPr/>
        </p:nvPicPr>
        <p:blipFill rotWithShape="1">
          <a:blip r:embed="rId1"/>
          <a:srcRect t="9678" b="9678"/>
          <a:stretch>
            <a:fillRect/>
          </a:stretch>
        </p:blipFill>
        <p:spPr>
          <a:xfrm>
            <a:off x="-1" y="0"/>
            <a:ext cx="12192002" cy="6858000"/>
          </a:xfrm>
          <a:prstGeom prst="rect">
            <a:avLst/>
          </a:prstGeom>
        </p:spPr>
      </p:pic>
      <p:pic>
        <p:nvPicPr>
          <p:cNvPr id="5392" name="图片 5391"/>
          <p:cNvPicPr>
            <a:picLocks noChangeAspect="1"/>
          </p:cNvPicPr>
          <p:nvPr/>
        </p:nvPicPr>
        <p:blipFill rotWithShape="1">
          <a:blip r:embed="rId2"/>
          <a:srcRect t="21802" b="21802"/>
          <a:stretch>
            <a:fillRect/>
          </a:stretch>
        </p:blipFill>
        <p:spPr>
          <a:xfrm>
            <a:off x="-1" y="0"/>
            <a:ext cx="12192002" cy="6858000"/>
          </a:xfrm>
          <a:prstGeom prst="rect">
            <a:avLst/>
          </a:prstGeom>
        </p:spPr>
      </p:pic>
      <p:pic>
        <p:nvPicPr>
          <p:cNvPr id="5393" name="图片 539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6504" y="1290320"/>
            <a:ext cx="4218992" cy="4277360"/>
          </a:xfrm>
          <a:prstGeom prst="rect">
            <a:avLst/>
          </a:prstGeom>
        </p:spPr>
      </p:pic>
      <p:sp>
        <p:nvSpPr>
          <p:cNvPr id="2450" name="矩形 57"/>
          <p:cNvSpPr>
            <a:spLocks noChangeArrowheads="1"/>
          </p:cNvSpPr>
          <p:nvPr/>
        </p:nvSpPr>
        <p:spPr bwMode="auto">
          <a:xfrm>
            <a:off x="4551680" y="3198167"/>
            <a:ext cx="308864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zh-CN" sz="2400" dirty="0">
                <a:solidFill>
                  <a:srgbClr val="8C569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猪七爷 REPORTS</a:t>
            </a:r>
            <a:endParaRPr lang="zh-CN" altLang="en-US" sz="2400" dirty="0">
              <a:solidFill>
                <a:srgbClr val="8C569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5397" name="直接连接符 5396"/>
          <p:cNvCxnSpPr/>
          <p:nvPr/>
        </p:nvCxnSpPr>
        <p:spPr>
          <a:xfrm>
            <a:off x="5125720" y="2997200"/>
            <a:ext cx="1940560" cy="0"/>
          </a:xfrm>
          <a:prstGeom prst="line">
            <a:avLst/>
          </a:prstGeom>
          <a:ln w="19050">
            <a:solidFill>
              <a:srgbClr val="8C56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55" name="直接连接符 2454"/>
          <p:cNvCxnSpPr/>
          <p:nvPr/>
        </p:nvCxnSpPr>
        <p:spPr>
          <a:xfrm>
            <a:off x="5125720" y="3820160"/>
            <a:ext cx="1940560" cy="0"/>
          </a:xfrm>
          <a:prstGeom prst="line">
            <a:avLst/>
          </a:prstGeom>
          <a:ln w="19050">
            <a:solidFill>
              <a:srgbClr val="8C56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98" name="矩形 5397"/>
          <p:cNvSpPr/>
          <p:nvPr/>
        </p:nvSpPr>
        <p:spPr>
          <a:xfrm>
            <a:off x="5125720" y="4070470"/>
            <a:ext cx="1940560" cy="368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dirty="0">
                <a:solidFill>
                  <a:srgbClr val="3E88C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猪七爷设计室</a:t>
            </a:r>
            <a:endParaRPr lang="zh-CN" altLang="en-US" dirty="0">
              <a:solidFill>
                <a:srgbClr val="3E88C5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457" name="矩形 2456"/>
          <p:cNvSpPr/>
          <p:nvPr/>
        </p:nvSpPr>
        <p:spPr>
          <a:xfrm>
            <a:off x="5125720" y="2277761"/>
            <a:ext cx="1940560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800" dirty="0">
                <a:solidFill>
                  <a:srgbClr val="3E88C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2018</a:t>
            </a:r>
            <a:endParaRPr lang="zh-CN" altLang="en-US" sz="2800" dirty="0">
              <a:solidFill>
                <a:srgbClr val="3E88C5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 thruBlk="1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A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90" name="图片 5389"/>
          <p:cNvPicPr>
            <a:picLocks noChangeAspect="1"/>
          </p:cNvPicPr>
          <p:nvPr/>
        </p:nvPicPr>
        <p:blipFill rotWithShape="1">
          <a:blip r:embed="rId1"/>
          <a:srcRect t="9678" b="9678"/>
          <a:stretch>
            <a:fillRect/>
          </a:stretch>
        </p:blipFill>
        <p:spPr>
          <a:xfrm>
            <a:off x="-1" y="0"/>
            <a:ext cx="12192002" cy="68580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61" y="0"/>
            <a:ext cx="633984" cy="685800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1568176" y="0"/>
            <a:ext cx="633984" cy="6858000"/>
          </a:xfrm>
          <a:prstGeom prst="rect">
            <a:avLst/>
          </a:prstGeom>
        </p:spPr>
      </p:pic>
      <p:sp>
        <p:nvSpPr>
          <p:cNvPr id="5" name="矩形 57"/>
          <p:cNvSpPr>
            <a:spLocks noChangeArrowheads="1"/>
          </p:cNvSpPr>
          <p:nvPr/>
        </p:nvSpPr>
        <p:spPr bwMode="auto">
          <a:xfrm>
            <a:off x="3989473" y="368503"/>
            <a:ext cx="421305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E88C5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添加您宝贵的标题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3E88C5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矩形 57"/>
          <p:cNvSpPr>
            <a:spLocks noChangeArrowheads="1"/>
          </p:cNvSpPr>
          <p:nvPr/>
        </p:nvSpPr>
        <p:spPr bwMode="auto">
          <a:xfrm>
            <a:off x="2454110" y="891723"/>
            <a:ext cx="7283780" cy="336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E88C5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使用说明：图片均可以使用填充功能更换，文字只需要复制粘贴进入即可，内页有说明。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3E88C5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文本框 2"/>
          <p:cNvSpPr txBox="1"/>
          <p:nvPr/>
        </p:nvSpPr>
        <p:spPr>
          <a:xfrm>
            <a:off x="1252536" y="4635291"/>
            <a:ext cx="9772327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en-US" sz="1200" noProof="1">
                <a:solidFill>
                  <a:srgbClr val="3E88C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此处文字通过TXT文档或者QQ聊天窗口复制进入，无需调整格式，简单快捷，猪七爷祝愿您汇报顺利！此处文字通过TXT文档或者QQ聊天窗口复制进入，无需调整格式，简单快捷，猪七爷祝愿您汇报顺利！此处文字通过TXT文档或者QQ聊天窗口复制进入，无需调整格式，简单快捷，猪七爷祝愿您汇报顺利！此处文字通过TXT文档或者QQ聊天窗口复制进入，无需调整格式，简单快捷，猪七爷祝愿您汇报顺利！此处文字通过TXT文档或者QQ聊天窗口复制进入，无需调整格式，简单快捷，猪七爷祝愿您汇报顺利！</a:t>
            </a:r>
            <a:endParaRPr lang="en-US" altLang="en-US" sz="1200" noProof="1">
              <a:solidFill>
                <a:srgbClr val="3E88C5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</p:txBody>
      </p:sp>
      <p:sp>
        <p:nvSpPr>
          <p:cNvPr id="8" name="Oval 13"/>
          <p:cNvSpPr/>
          <p:nvPr/>
        </p:nvSpPr>
        <p:spPr>
          <a:xfrm>
            <a:off x="2013111" y="2433453"/>
            <a:ext cx="195262" cy="193675"/>
          </a:xfrm>
          <a:prstGeom prst="ellipse">
            <a:avLst/>
          </a:prstGeom>
          <a:solidFill>
            <a:srgbClr val="3E88C5"/>
          </a:solidFill>
          <a:ln w="12700" cap="flat" cmpd="sng">
            <a:noFill/>
            <a:prstDash val="solid"/>
            <a:headEnd type="none" w="med" len="med"/>
            <a:tailEnd type="none" w="med" len="med"/>
          </a:ln>
        </p:spPr>
        <p:txBody>
          <a:bodyPr wrap="none" lIns="90625" tIns="45310" rIns="90625" bIns="45310" anchor="ctr"/>
          <a:lstStyle/>
          <a:p>
            <a:pPr>
              <a:buFont typeface="Arial" panose="020B0604020202020204" pitchFamily="34" charset="0"/>
              <a:buNone/>
            </a:pPr>
            <a:endParaRPr sz="1725" noProof="1"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cxnSp>
        <p:nvCxnSpPr>
          <p:cNvPr id="9" name="直接连接符 8"/>
          <p:cNvCxnSpPr/>
          <p:nvPr/>
        </p:nvCxnSpPr>
        <p:spPr>
          <a:xfrm>
            <a:off x="2110742" y="2710472"/>
            <a:ext cx="0" cy="630110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矩形 57"/>
          <p:cNvSpPr>
            <a:spLocks noChangeArrowheads="1"/>
          </p:cNvSpPr>
          <p:nvPr/>
        </p:nvSpPr>
        <p:spPr bwMode="auto">
          <a:xfrm>
            <a:off x="1209836" y="4005181"/>
            <a:ext cx="180181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zh-CN" altLang="en-US" sz="1600" b="1" dirty="0">
                <a:solidFill>
                  <a:srgbClr val="3E88C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乐配</a:t>
            </a:r>
            <a:r>
              <a:rPr lang="en-US" altLang="zh-CN" sz="1600" b="1" dirty="0">
                <a:solidFill>
                  <a:srgbClr val="3E88C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-</a:t>
            </a:r>
            <a:r>
              <a:rPr lang="zh-CN" altLang="en-US" sz="1600" b="1" dirty="0">
                <a:solidFill>
                  <a:srgbClr val="3E88C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宝贵的标题</a:t>
            </a:r>
            <a:endParaRPr lang="en-US" altLang="en-US" sz="1600" b="1" dirty="0">
              <a:solidFill>
                <a:srgbClr val="3E88C5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2" name="等腰三角形 11"/>
          <p:cNvSpPr/>
          <p:nvPr/>
        </p:nvSpPr>
        <p:spPr>
          <a:xfrm rot="10800000">
            <a:off x="2018195" y="3683033"/>
            <a:ext cx="185096" cy="159566"/>
          </a:xfrm>
          <a:prstGeom prst="triangle">
            <a:avLst/>
          </a:prstGeom>
          <a:solidFill>
            <a:srgbClr val="3E88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Oval 16"/>
          <p:cNvSpPr/>
          <p:nvPr/>
        </p:nvSpPr>
        <p:spPr>
          <a:xfrm>
            <a:off x="3917634" y="2350109"/>
            <a:ext cx="371475" cy="360363"/>
          </a:xfrm>
          <a:prstGeom prst="ellipse">
            <a:avLst/>
          </a:prstGeom>
          <a:solidFill>
            <a:srgbClr val="8C5699"/>
          </a:solidFill>
          <a:ln w="12700" cap="flat" cmpd="sng">
            <a:noFill/>
            <a:prstDash val="solid"/>
            <a:headEnd type="none" w="med" len="med"/>
            <a:tailEnd type="none" w="med" len="med"/>
          </a:ln>
        </p:spPr>
        <p:txBody>
          <a:bodyPr wrap="none" lIns="90625" tIns="45310" rIns="90625" bIns="45310" anchor="ctr"/>
          <a:lstStyle/>
          <a:p>
            <a:pPr>
              <a:buFont typeface="Arial" panose="020B0604020202020204" pitchFamily="34" charset="0"/>
              <a:buNone/>
            </a:pPr>
            <a:endParaRPr sz="1725" noProof="1"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cxnSp>
        <p:nvCxnSpPr>
          <p:cNvPr id="14" name="直接连接符 13"/>
          <p:cNvCxnSpPr/>
          <p:nvPr/>
        </p:nvCxnSpPr>
        <p:spPr>
          <a:xfrm>
            <a:off x="4103371" y="2779465"/>
            <a:ext cx="0" cy="630110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矩形 57"/>
          <p:cNvSpPr>
            <a:spLocks noChangeArrowheads="1"/>
          </p:cNvSpPr>
          <p:nvPr/>
        </p:nvSpPr>
        <p:spPr bwMode="auto">
          <a:xfrm>
            <a:off x="3202465" y="4005181"/>
            <a:ext cx="180181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zh-CN" altLang="en-US" sz="1600" b="1" dirty="0">
                <a:solidFill>
                  <a:srgbClr val="3E88C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乐配</a:t>
            </a:r>
            <a:r>
              <a:rPr lang="en-US" altLang="zh-CN" sz="1600" b="1" dirty="0">
                <a:solidFill>
                  <a:srgbClr val="3E88C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-</a:t>
            </a:r>
            <a:r>
              <a:rPr lang="zh-CN" altLang="en-US" sz="1600" b="1" dirty="0">
                <a:solidFill>
                  <a:srgbClr val="3E88C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宝贵的标题</a:t>
            </a:r>
            <a:endParaRPr lang="en-US" altLang="en-US" sz="1600" b="1" dirty="0">
              <a:solidFill>
                <a:srgbClr val="3E88C5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6" name="等腰三角形 15"/>
          <p:cNvSpPr/>
          <p:nvPr/>
        </p:nvSpPr>
        <p:spPr>
          <a:xfrm rot="10800000">
            <a:off x="4010824" y="3683033"/>
            <a:ext cx="185096" cy="159566"/>
          </a:xfrm>
          <a:prstGeom prst="triangle">
            <a:avLst/>
          </a:prstGeom>
          <a:solidFill>
            <a:srgbClr val="8C5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Oval 15"/>
          <p:cNvSpPr/>
          <p:nvPr/>
        </p:nvSpPr>
        <p:spPr>
          <a:xfrm>
            <a:off x="5846763" y="2283434"/>
            <a:ext cx="498475" cy="493712"/>
          </a:xfrm>
          <a:prstGeom prst="ellipse">
            <a:avLst/>
          </a:prstGeom>
          <a:solidFill>
            <a:srgbClr val="3E88C5"/>
          </a:solidFill>
          <a:ln w="12700" cap="flat" cmpd="sng">
            <a:noFill/>
            <a:prstDash val="solid"/>
            <a:headEnd type="none" w="med" len="med"/>
            <a:tailEnd type="none" w="med" len="med"/>
          </a:ln>
        </p:spPr>
        <p:txBody>
          <a:bodyPr wrap="none" lIns="90625" tIns="45310" rIns="90625" bIns="45310" anchor="ctr"/>
          <a:lstStyle/>
          <a:p>
            <a:pPr>
              <a:buFont typeface="Arial" panose="020B0604020202020204" pitchFamily="34" charset="0"/>
              <a:buNone/>
            </a:pPr>
            <a:endParaRPr sz="1725" noProof="1"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cxnSp>
        <p:nvCxnSpPr>
          <p:cNvPr id="18" name="直接连接符 17"/>
          <p:cNvCxnSpPr/>
          <p:nvPr/>
        </p:nvCxnSpPr>
        <p:spPr>
          <a:xfrm>
            <a:off x="6096000" y="2843473"/>
            <a:ext cx="0" cy="630110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矩形 57"/>
          <p:cNvSpPr>
            <a:spLocks noChangeArrowheads="1"/>
          </p:cNvSpPr>
          <p:nvPr/>
        </p:nvSpPr>
        <p:spPr bwMode="auto">
          <a:xfrm>
            <a:off x="5195094" y="4005181"/>
            <a:ext cx="180181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zh-CN" altLang="en-US" sz="1600" b="1" dirty="0">
                <a:solidFill>
                  <a:srgbClr val="3E88C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乐配</a:t>
            </a:r>
            <a:r>
              <a:rPr lang="en-US" altLang="zh-CN" sz="1600" b="1" dirty="0">
                <a:solidFill>
                  <a:srgbClr val="3E88C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-</a:t>
            </a:r>
            <a:r>
              <a:rPr lang="zh-CN" altLang="en-US" sz="1600" b="1" dirty="0">
                <a:solidFill>
                  <a:srgbClr val="3E88C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宝贵的标题</a:t>
            </a:r>
            <a:endParaRPr lang="en-US" altLang="en-US" sz="1600" b="1" dirty="0">
              <a:solidFill>
                <a:srgbClr val="3E88C5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0" name="等腰三角形 19"/>
          <p:cNvSpPr/>
          <p:nvPr/>
        </p:nvSpPr>
        <p:spPr>
          <a:xfrm rot="10800000">
            <a:off x="6003452" y="3683033"/>
            <a:ext cx="185096" cy="159566"/>
          </a:xfrm>
          <a:prstGeom prst="triangle">
            <a:avLst/>
          </a:prstGeom>
          <a:solidFill>
            <a:srgbClr val="3E88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Oval 17"/>
          <p:cNvSpPr/>
          <p:nvPr/>
        </p:nvSpPr>
        <p:spPr>
          <a:xfrm>
            <a:off x="7903684" y="2350109"/>
            <a:ext cx="369888" cy="360363"/>
          </a:xfrm>
          <a:prstGeom prst="ellipse">
            <a:avLst/>
          </a:prstGeom>
          <a:solidFill>
            <a:srgbClr val="8C5699"/>
          </a:solidFill>
          <a:ln w="12700" cap="flat" cmpd="sng">
            <a:noFill/>
            <a:prstDash val="solid"/>
            <a:headEnd type="none" w="med" len="med"/>
            <a:tailEnd type="none" w="med" len="med"/>
          </a:ln>
        </p:spPr>
        <p:txBody>
          <a:bodyPr wrap="none" lIns="90625" tIns="45310" rIns="90625" bIns="45310" anchor="ctr"/>
          <a:lstStyle/>
          <a:p>
            <a:pPr>
              <a:buFont typeface="Arial" panose="020B0604020202020204" pitchFamily="34" charset="0"/>
              <a:buNone/>
            </a:pPr>
            <a:endParaRPr sz="1725" noProof="1"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cxnSp>
        <p:nvCxnSpPr>
          <p:cNvPr id="23" name="直接连接符 22"/>
          <p:cNvCxnSpPr/>
          <p:nvPr/>
        </p:nvCxnSpPr>
        <p:spPr>
          <a:xfrm>
            <a:off x="8088628" y="2779465"/>
            <a:ext cx="0" cy="630110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矩形 57"/>
          <p:cNvSpPr>
            <a:spLocks noChangeArrowheads="1"/>
          </p:cNvSpPr>
          <p:nvPr/>
        </p:nvSpPr>
        <p:spPr bwMode="auto">
          <a:xfrm>
            <a:off x="7187722" y="4005181"/>
            <a:ext cx="180181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zh-CN" altLang="en-US" sz="1600" b="1" dirty="0">
                <a:solidFill>
                  <a:srgbClr val="3E88C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乐配</a:t>
            </a:r>
            <a:r>
              <a:rPr lang="en-US" altLang="zh-CN" sz="1600" b="1" dirty="0">
                <a:solidFill>
                  <a:srgbClr val="3E88C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-</a:t>
            </a:r>
            <a:r>
              <a:rPr lang="zh-CN" altLang="en-US" sz="1600" b="1" dirty="0">
                <a:solidFill>
                  <a:srgbClr val="3E88C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宝贵的标题</a:t>
            </a:r>
            <a:endParaRPr lang="en-US" altLang="en-US" sz="1600" b="1" dirty="0">
              <a:solidFill>
                <a:srgbClr val="3E88C5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5" name="等腰三角形 24"/>
          <p:cNvSpPr/>
          <p:nvPr/>
        </p:nvSpPr>
        <p:spPr>
          <a:xfrm rot="10800000">
            <a:off x="7996080" y="3683033"/>
            <a:ext cx="185096" cy="159566"/>
          </a:xfrm>
          <a:prstGeom prst="triangle">
            <a:avLst/>
          </a:prstGeom>
          <a:solidFill>
            <a:srgbClr val="8C5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Oval 14"/>
          <p:cNvSpPr/>
          <p:nvPr/>
        </p:nvSpPr>
        <p:spPr>
          <a:xfrm>
            <a:off x="9982831" y="2431865"/>
            <a:ext cx="196850" cy="196850"/>
          </a:xfrm>
          <a:prstGeom prst="ellipse">
            <a:avLst/>
          </a:prstGeom>
          <a:solidFill>
            <a:srgbClr val="3E88C5"/>
          </a:solidFill>
          <a:ln w="12700" cap="flat" cmpd="sng">
            <a:noFill/>
            <a:prstDash val="solid"/>
            <a:headEnd type="none" w="med" len="med"/>
            <a:tailEnd type="none" w="med" len="med"/>
          </a:ln>
        </p:spPr>
        <p:txBody>
          <a:bodyPr wrap="none" lIns="90625" tIns="45310" rIns="90625" bIns="45310" anchor="ctr"/>
          <a:lstStyle/>
          <a:p>
            <a:pPr>
              <a:buFont typeface="Arial" panose="020B0604020202020204" pitchFamily="34" charset="0"/>
              <a:buNone/>
            </a:pPr>
            <a:endParaRPr sz="1725" noProof="1"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cxnSp>
        <p:nvCxnSpPr>
          <p:cNvPr id="27" name="直接连接符 26"/>
          <p:cNvCxnSpPr/>
          <p:nvPr/>
        </p:nvCxnSpPr>
        <p:spPr>
          <a:xfrm>
            <a:off x="10081256" y="2710472"/>
            <a:ext cx="0" cy="630110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矩形 57"/>
          <p:cNvSpPr>
            <a:spLocks noChangeArrowheads="1"/>
          </p:cNvSpPr>
          <p:nvPr/>
        </p:nvSpPr>
        <p:spPr bwMode="auto">
          <a:xfrm>
            <a:off x="9180350" y="4005181"/>
            <a:ext cx="180181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zh-CN" altLang="en-US" sz="1600" b="1" dirty="0">
                <a:solidFill>
                  <a:srgbClr val="3E88C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乐配</a:t>
            </a:r>
            <a:r>
              <a:rPr lang="en-US" altLang="zh-CN" sz="1600" b="1" dirty="0">
                <a:solidFill>
                  <a:srgbClr val="3E88C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-</a:t>
            </a:r>
            <a:r>
              <a:rPr lang="zh-CN" altLang="en-US" sz="1600" b="1" dirty="0">
                <a:solidFill>
                  <a:srgbClr val="3E88C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宝贵的标题</a:t>
            </a:r>
            <a:endParaRPr lang="en-US" altLang="en-US" sz="1600" b="1" dirty="0">
              <a:solidFill>
                <a:srgbClr val="3E88C5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9" name="等腰三角形 28"/>
          <p:cNvSpPr/>
          <p:nvPr/>
        </p:nvSpPr>
        <p:spPr>
          <a:xfrm rot="10800000">
            <a:off x="9988708" y="3683033"/>
            <a:ext cx="185096" cy="159566"/>
          </a:xfrm>
          <a:prstGeom prst="triangle">
            <a:avLst/>
          </a:prstGeom>
          <a:solidFill>
            <a:srgbClr val="3E88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 thruBlk="1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A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90" name="图片 5389"/>
          <p:cNvPicPr>
            <a:picLocks noChangeAspect="1"/>
          </p:cNvPicPr>
          <p:nvPr/>
        </p:nvPicPr>
        <p:blipFill rotWithShape="1">
          <a:blip r:embed="rId1"/>
          <a:srcRect t="9678" b="9678"/>
          <a:stretch>
            <a:fillRect/>
          </a:stretch>
        </p:blipFill>
        <p:spPr>
          <a:xfrm>
            <a:off x="-1" y="0"/>
            <a:ext cx="12192002" cy="6858000"/>
          </a:xfrm>
          <a:prstGeom prst="rect">
            <a:avLst/>
          </a:prstGeom>
        </p:spPr>
      </p:pic>
      <p:sp>
        <p:nvSpPr>
          <p:cNvPr id="5" name="矩形 57"/>
          <p:cNvSpPr>
            <a:spLocks noChangeArrowheads="1"/>
          </p:cNvSpPr>
          <p:nvPr/>
        </p:nvSpPr>
        <p:spPr bwMode="auto">
          <a:xfrm>
            <a:off x="3989473" y="611814"/>
            <a:ext cx="421305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E88C5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添加您宝贵的标题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3E88C5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矩形 57"/>
          <p:cNvSpPr>
            <a:spLocks noChangeArrowheads="1"/>
          </p:cNvSpPr>
          <p:nvPr/>
        </p:nvSpPr>
        <p:spPr bwMode="auto">
          <a:xfrm>
            <a:off x="2454110" y="1135034"/>
            <a:ext cx="7283780" cy="336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E88C5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使用说明：图片均可以使用填充功能更换，文字只需要复制粘贴进入即可，内页有说明。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3E88C5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1" y="6404725"/>
            <a:ext cx="12192000" cy="453275"/>
            <a:chOff x="1" y="6404725"/>
            <a:chExt cx="12192000" cy="453275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983" b="27610"/>
            <a:stretch>
              <a:fillRect/>
            </a:stretch>
          </p:blipFill>
          <p:spPr>
            <a:xfrm>
              <a:off x="1" y="6404725"/>
              <a:ext cx="6096000" cy="453275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983" b="27610"/>
            <a:stretch>
              <a:fillRect/>
            </a:stretch>
          </p:blipFill>
          <p:spPr>
            <a:xfrm>
              <a:off x="6096001" y="6404725"/>
              <a:ext cx="6096000" cy="453275"/>
            </a:xfrm>
            <a:prstGeom prst="rect">
              <a:avLst/>
            </a:prstGeom>
          </p:spPr>
        </p:pic>
      </p:grpSp>
      <p:grpSp>
        <p:nvGrpSpPr>
          <p:cNvPr id="12" name="组合 11"/>
          <p:cNvGrpSpPr/>
          <p:nvPr/>
        </p:nvGrpSpPr>
        <p:grpSpPr>
          <a:xfrm rot="10800000">
            <a:off x="1" y="3473"/>
            <a:ext cx="12192000" cy="453275"/>
            <a:chOff x="1" y="6404725"/>
            <a:chExt cx="12192000" cy="453275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983" b="27610"/>
            <a:stretch>
              <a:fillRect/>
            </a:stretch>
          </p:blipFill>
          <p:spPr>
            <a:xfrm>
              <a:off x="1" y="6404725"/>
              <a:ext cx="6096000" cy="453275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983" b="27610"/>
            <a:stretch>
              <a:fillRect/>
            </a:stretch>
          </p:blipFill>
          <p:spPr>
            <a:xfrm>
              <a:off x="6096001" y="6404725"/>
              <a:ext cx="6096000" cy="453275"/>
            </a:xfrm>
            <a:prstGeom prst="rect">
              <a:avLst/>
            </a:prstGeom>
          </p:spPr>
        </p:pic>
      </p:grpSp>
      <p:sp>
        <p:nvSpPr>
          <p:cNvPr id="11" name="矩形 10"/>
          <p:cNvSpPr/>
          <p:nvPr/>
        </p:nvSpPr>
        <p:spPr>
          <a:xfrm>
            <a:off x="685800" y="1779473"/>
            <a:ext cx="2600325" cy="4057650"/>
          </a:xfrm>
          <a:prstGeom prst="rect">
            <a:avLst/>
          </a:prstGeom>
          <a:solidFill>
            <a:srgbClr val="3E88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sz="2085" noProof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3422650" y="1779473"/>
            <a:ext cx="2600325" cy="4057650"/>
          </a:xfrm>
          <a:prstGeom prst="rect">
            <a:avLst/>
          </a:prstGeom>
          <a:solidFill>
            <a:srgbClr val="8C5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sz="2085" noProof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6164263" y="1779473"/>
            <a:ext cx="2597150" cy="4057650"/>
          </a:xfrm>
          <a:prstGeom prst="rect">
            <a:avLst/>
          </a:prstGeom>
          <a:solidFill>
            <a:srgbClr val="3E88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sz="2085" noProof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8902700" y="1779473"/>
            <a:ext cx="2600325" cy="4057650"/>
          </a:xfrm>
          <a:prstGeom prst="rect">
            <a:avLst/>
          </a:prstGeom>
          <a:solidFill>
            <a:srgbClr val="8C5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sz="2085" noProof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910907" y="1982491"/>
            <a:ext cx="2135759" cy="1746186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7000" r="-7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sz="1400" noProof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3644963" y="1982491"/>
            <a:ext cx="2135759" cy="1746186"/>
          </a:xfrm>
          <a:prstGeom prst="rect">
            <a:avLst/>
          </a:prstGeom>
          <a:blipFill dpi="0" rotWithShape="1">
            <a:blip r:embed="rId4"/>
            <a:srcRect/>
            <a:stretch>
              <a:fillRect l="-10000" r="-14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sz="1400" noProof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6397307" y="1982491"/>
            <a:ext cx="2135759" cy="1746186"/>
          </a:xfrm>
          <a:prstGeom prst="rect">
            <a:avLst/>
          </a:prstGeom>
          <a:blipFill dpi="0" rotWithShape="1">
            <a:blip r:embed="rId5"/>
            <a:srcRect/>
            <a:stretch>
              <a:fillRect l="-22000" r="-13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sz="1400" noProof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9149651" y="1982491"/>
            <a:ext cx="2135759" cy="1746186"/>
          </a:xfrm>
          <a:prstGeom prst="rect">
            <a:avLst/>
          </a:prstGeom>
          <a:blipFill dpi="0" rotWithShape="1">
            <a:blip r:embed="rId6"/>
            <a:srcRect/>
            <a:stretch>
              <a:fillRect l="-38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sz="1400" noProof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直角三角形 21"/>
          <p:cNvSpPr/>
          <p:nvPr/>
        </p:nvSpPr>
        <p:spPr>
          <a:xfrm flipH="1">
            <a:off x="685800" y="1779473"/>
            <a:ext cx="2600325" cy="4057650"/>
          </a:xfrm>
          <a:prstGeom prst="rtTriangle">
            <a:avLst/>
          </a:prstGeom>
          <a:solidFill>
            <a:schemeClr val="bg1">
              <a:alpha val="1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sz="2085" noProof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直角三角形 22"/>
          <p:cNvSpPr/>
          <p:nvPr/>
        </p:nvSpPr>
        <p:spPr>
          <a:xfrm flipH="1">
            <a:off x="3422650" y="1779473"/>
            <a:ext cx="2600325" cy="4057650"/>
          </a:xfrm>
          <a:prstGeom prst="rtTriangle">
            <a:avLst/>
          </a:prstGeom>
          <a:solidFill>
            <a:schemeClr val="bg1">
              <a:alpha val="1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sz="2085" noProof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直角三角形 23"/>
          <p:cNvSpPr/>
          <p:nvPr/>
        </p:nvSpPr>
        <p:spPr>
          <a:xfrm flipH="1">
            <a:off x="6164263" y="1779473"/>
            <a:ext cx="2597150" cy="4057650"/>
          </a:xfrm>
          <a:prstGeom prst="rtTriangle">
            <a:avLst/>
          </a:prstGeom>
          <a:solidFill>
            <a:schemeClr val="bg1">
              <a:alpha val="1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sz="2085" noProof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直角三角形 24"/>
          <p:cNvSpPr/>
          <p:nvPr/>
        </p:nvSpPr>
        <p:spPr>
          <a:xfrm flipH="1">
            <a:off x="8902700" y="1779473"/>
            <a:ext cx="2600325" cy="4057650"/>
          </a:xfrm>
          <a:prstGeom prst="rtTriangle">
            <a:avLst/>
          </a:prstGeom>
          <a:solidFill>
            <a:schemeClr val="bg1">
              <a:alpha val="1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sz="2085" noProof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" name="矩形 25"/>
          <p:cNvSpPr>
            <a:spLocks noChangeArrowheads="1"/>
          </p:cNvSpPr>
          <p:nvPr/>
        </p:nvSpPr>
        <p:spPr bwMode="auto">
          <a:xfrm>
            <a:off x="842962" y="3931695"/>
            <a:ext cx="180181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乐配</a:t>
            </a:r>
            <a:r>
              <a:rPr lang="en-US" altLang="zh-CN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-</a:t>
            </a: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宝贵的标题</a:t>
            </a:r>
            <a:endParaRPr lang="en-US" altLang="en-US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7" name="文本框 2"/>
          <p:cNvSpPr txBox="1"/>
          <p:nvPr/>
        </p:nvSpPr>
        <p:spPr>
          <a:xfrm>
            <a:off x="842962" y="4364067"/>
            <a:ext cx="2286000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1200" noProof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此处文字通过TXT文档或者QQ聊天窗口复制进入，无需调整格式，简单快捷，猪七爷祝愿您汇报顺利！</a:t>
            </a:r>
            <a:endParaRPr lang="en-US" altLang="en-US" sz="1200" noProof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</p:txBody>
      </p:sp>
      <p:sp>
        <p:nvSpPr>
          <p:cNvPr id="28" name="矩形 27"/>
          <p:cNvSpPr>
            <a:spLocks noChangeArrowheads="1"/>
          </p:cNvSpPr>
          <p:nvPr/>
        </p:nvSpPr>
        <p:spPr bwMode="auto">
          <a:xfrm>
            <a:off x="3577018" y="3931695"/>
            <a:ext cx="180181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乐配</a:t>
            </a:r>
            <a:r>
              <a:rPr lang="en-US" altLang="zh-CN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-</a:t>
            </a: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宝贵的标题</a:t>
            </a:r>
            <a:endParaRPr lang="en-US" altLang="en-US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9" name="文本框 2"/>
          <p:cNvSpPr txBox="1"/>
          <p:nvPr/>
        </p:nvSpPr>
        <p:spPr>
          <a:xfrm>
            <a:off x="3577018" y="4364067"/>
            <a:ext cx="2286000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1200" noProof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此处文字通过TXT文档或者QQ聊天窗口复制进入，无需调整格式，简单快捷，猪七爷祝愿您汇报顺利！</a:t>
            </a:r>
            <a:endParaRPr lang="en-US" altLang="en-US" sz="1200" noProof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</p:txBody>
      </p:sp>
      <p:sp>
        <p:nvSpPr>
          <p:cNvPr id="30" name="矩形 29"/>
          <p:cNvSpPr>
            <a:spLocks noChangeArrowheads="1"/>
          </p:cNvSpPr>
          <p:nvPr/>
        </p:nvSpPr>
        <p:spPr bwMode="auto">
          <a:xfrm>
            <a:off x="6329362" y="3931695"/>
            <a:ext cx="180181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乐配</a:t>
            </a:r>
            <a:r>
              <a:rPr lang="en-US" altLang="zh-CN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-</a:t>
            </a: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宝贵的标题</a:t>
            </a:r>
            <a:endParaRPr lang="en-US" altLang="en-US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1" name="文本框 2"/>
          <p:cNvSpPr txBox="1"/>
          <p:nvPr/>
        </p:nvSpPr>
        <p:spPr>
          <a:xfrm>
            <a:off x="6329362" y="4364067"/>
            <a:ext cx="2286000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1200" noProof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此处文字通过TXT文档或者QQ聊天窗口复制进入，无需调整格式，简单快捷，猪七爷祝愿您汇报顺利！</a:t>
            </a:r>
            <a:endParaRPr lang="en-US" altLang="en-US" sz="1200" noProof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</p:txBody>
      </p:sp>
      <p:sp>
        <p:nvSpPr>
          <p:cNvPr id="32" name="矩形 31"/>
          <p:cNvSpPr>
            <a:spLocks noChangeArrowheads="1"/>
          </p:cNvSpPr>
          <p:nvPr/>
        </p:nvSpPr>
        <p:spPr bwMode="auto">
          <a:xfrm>
            <a:off x="9081706" y="3931695"/>
            <a:ext cx="180181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乐配</a:t>
            </a:r>
            <a:r>
              <a:rPr lang="en-US" altLang="zh-CN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-</a:t>
            </a: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宝贵的标题</a:t>
            </a:r>
            <a:endParaRPr lang="en-US" altLang="en-US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3" name="文本框 2"/>
          <p:cNvSpPr txBox="1"/>
          <p:nvPr/>
        </p:nvSpPr>
        <p:spPr>
          <a:xfrm>
            <a:off x="9081706" y="4364067"/>
            <a:ext cx="2286000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1200" noProof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此处文字通过TXT文档或者QQ聊天窗口复制进入，无需调整格式，简单快捷，猪七爷祝愿您汇报顺利！</a:t>
            </a:r>
            <a:endParaRPr lang="en-US" altLang="en-US" sz="1200" noProof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 thruBlk="1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A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90" name="图片 5389"/>
          <p:cNvPicPr>
            <a:picLocks noChangeAspect="1"/>
          </p:cNvPicPr>
          <p:nvPr/>
        </p:nvPicPr>
        <p:blipFill rotWithShape="1">
          <a:blip r:embed="rId1"/>
          <a:srcRect t="9678" b="9678"/>
          <a:stretch>
            <a:fillRect/>
          </a:stretch>
        </p:blipFill>
        <p:spPr>
          <a:xfrm>
            <a:off x="-1" y="0"/>
            <a:ext cx="12192002" cy="68580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61" y="0"/>
            <a:ext cx="633984" cy="685800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1568176" y="0"/>
            <a:ext cx="633984" cy="6858000"/>
          </a:xfrm>
          <a:prstGeom prst="rect">
            <a:avLst/>
          </a:prstGeom>
        </p:spPr>
      </p:pic>
      <p:sp>
        <p:nvSpPr>
          <p:cNvPr id="5" name="矩形 57"/>
          <p:cNvSpPr>
            <a:spLocks noChangeArrowheads="1"/>
          </p:cNvSpPr>
          <p:nvPr/>
        </p:nvSpPr>
        <p:spPr bwMode="auto">
          <a:xfrm>
            <a:off x="3989473" y="368503"/>
            <a:ext cx="421305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E88C5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添加您宝贵的标题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3E88C5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矩形 57"/>
          <p:cNvSpPr>
            <a:spLocks noChangeArrowheads="1"/>
          </p:cNvSpPr>
          <p:nvPr/>
        </p:nvSpPr>
        <p:spPr bwMode="auto">
          <a:xfrm>
            <a:off x="2454110" y="891723"/>
            <a:ext cx="7283780" cy="336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E88C5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使用说明：图片均可以使用填充功能更换，文字只需要复制粘贴进入即可，内页有说明。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3E88C5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矩形: 圆角 6"/>
          <p:cNvSpPr/>
          <p:nvPr/>
        </p:nvSpPr>
        <p:spPr>
          <a:xfrm>
            <a:off x="985329" y="2443631"/>
            <a:ext cx="3942500" cy="140798"/>
          </a:xfrm>
          <a:prstGeom prst="roundRect">
            <a:avLst>
              <a:gd name="adj" fmla="val 50000"/>
            </a:avLst>
          </a:prstGeom>
          <a:solidFill>
            <a:srgbClr val="8C5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: 圆角 7"/>
          <p:cNvSpPr/>
          <p:nvPr/>
        </p:nvSpPr>
        <p:spPr>
          <a:xfrm>
            <a:off x="985329" y="2443631"/>
            <a:ext cx="2747857" cy="140798"/>
          </a:xfrm>
          <a:prstGeom prst="roundRect">
            <a:avLst>
              <a:gd name="adj" fmla="val 50000"/>
            </a:avLst>
          </a:prstGeom>
          <a:solidFill>
            <a:srgbClr val="3E88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2"/>
          <p:cNvSpPr txBox="1"/>
          <p:nvPr/>
        </p:nvSpPr>
        <p:spPr>
          <a:xfrm>
            <a:off x="985329" y="2629914"/>
            <a:ext cx="4427132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1200" noProof="1">
                <a:solidFill>
                  <a:srgbClr val="3E88C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此处文字通过TXT文档或者QQ聊天窗口复制进入，无需调整格式，简单快捷，猪七爷祝愿您汇报顺利！此处文字通过TXT文档或者QQ聊天窗口复制进入，无需调整格式，简单快捷，猪七爷祝愿您汇报顺利！</a:t>
            </a:r>
            <a:endParaRPr lang="en-US" altLang="en-US" sz="1200" noProof="1">
              <a:solidFill>
                <a:srgbClr val="3E88C5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</p:txBody>
      </p:sp>
      <p:sp>
        <p:nvSpPr>
          <p:cNvPr id="10" name="文本框 2"/>
          <p:cNvSpPr txBox="1"/>
          <p:nvPr/>
        </p:nvSpPr>
        <p:spPr>
          <a:xfrm>
            <a:off x="5000981" y="2308925"/>
            <a:ext cx="538978" cy="33669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1200" noProof="1">
                <a:solidFill>
                  <a:srgbClr val="3E88C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79%</a:t>
            </a:r>
            <a:endParaRPr lang="en-US" altLang="en-US" sz="1200" noProof="1">
              <a:solidFill>
                <a:srgbClr val="3E88C5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</p:txBody>
      </p:sp>
      <p:sp>
        <p:nvSpPr>
          <p:cNvPr id="12" name="矩形 57"/>
          <p:cNvSpPr>
            <a:spLocks noChangeArrowheads="1"/>
          </p:cNvSpPr>
          <p:nvPr/>
        </p:nvSpPr>
        <p:spPr bwMode="auto">
          <a:xfrm>
            <a:off x="985329" y="2003269"/>
            <a:ext cx="180181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CN" altLang="en-US" sz="1600" b="1" dirty="0">
                <a:solidFill>
                  <a:srgbClr val="3E88C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乐配</a:t>
            </a:r>
            <a:r>
              <a:rPr lang="en-US" altLang="zh-CN" sz="1600" b="1" dirty="0">
                <a:solidFill>
                  <a:srgbClr val="3E88C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-</a:t>
            </a:r>
            <a:r>
              <a:rPr lang="zh-CN" altLang="en-US" sz="1600" b="1" dirty="0">
                <a:solidFill>
                  <a:srgbClr val="3E88C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宝贵的标题</a:t>
            </a:r>
            <a:endParaRPr lang="en-US" altLang="en-US" sz="1600" b="1" dirty="0">
              <a:solidFill>
                <a:srgbClr val="3E88C5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3" name="矩形: 圆角 12"/>
          <p:cNvSpPr/>
          <p:nvPr/>
        </p:nvSpPr>
        <p:spPr>
          <a:xfrm>
            <a:off x="6654609" y="2443631"/>
            <a:ext cx="3942500" cy="140798"/>
          </a:xfrm>
          <a:prstGeom prst="roundRect">
            <a:avLst>
              <a:gd name="adj" fmla="val 50000"/>
            </a:avLst>
          </a:prstGeom>
          <a:solidFill>
            <a:srgbClr val="8C5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: 圆角 13"/>
          <p:cNvSpPr/>
          <p:nvPr/>
        </p:nvSpPr>
        <p:spPr>
          <a:xfrm>
            <a:off x="6654609" y="2443631"/>
            <a:ext cx="2747857" cy="140798"/>
          </a:xfrm>
          <a:prstGeom prst="roundRect">
            <a:avLst>
              <a:gd name="adj" fmla="val 50000"/>
            </a:avLst>
          </a:prstGeom>
          <a:solidFill>
            <a:srgbClr val="3E88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文本框 2"/>
          <p:cNvSpPr txBox="1"/>
          <p:nvPr/>
        </p:nvSpPr>
        <p:spPr>
          <a:xfrm>
            <a:off x="6654609" y="2629914"/>
            <a:ext cx="4427132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1200" noProof="1">
                <a:solidFill>
                  <a:srgbClr val="3E88C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此处文字通过TXT文档或者QQ聊天窗口复制进入，无需调整格式，简单快捷，猪七爷祝愿您汇报顺利！ 此处文字通过TXT文档或者QQ聊天窗口复制进入，无需调整格式，简单快捷，猪七爷祝愿您汇报顺利！</a:t>
            </a:r>
            <a:endParaRPr lang="en-US" altLang="en-US" sz="1200" noProof="1">
              <a:solidFill>
                <a:srgbClr val="3E88C5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</p:txBody>
      </p:sp>
      <p:sp>
        <p:nvSpPr>
          <p:cNvPr id="16" name="文本框 2"/>
          <p:cNvSpPr txBox="1"/>
          <p:nvPr/>
        </p:nvSpPr>
        <p:spPr>
          <a:xfrm>
            <a:off x="10670261" y="2308925"/>
            <a:ext cx="538978" cy="33669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1200" noProof="1">
                <a:solidFill>
                  <a:srgbClr val="3E88C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79%</a:t>
            </a:r>
            <a:endParaRPr lang="en-US" altLang="en-US" sz="1200" noProof="1">
              <a:solidFill>
                <a:srgbClr val="3E88C5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</p:txBody>
      </p:sp>
      <p:sp>
        <p:nvSpPr>
          <p:cNvPr id="17" name="矩形 57"/>
          <p:cNvSpPr>
            <a:spLocks noChangeArrowheads="1"/>
          </p:cNvSpPr>
          <p:nvPr/>
        </p:nvSpPr>
        <p:spPr bwMode="auto">
          <a:xfrm>
            <a:off x="6654609" y="2003269"/>
            <a:ext cx="180181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CN" altLang="en-US" sz="1600" b="1" dirty="0">
                <a:solidFill>
                  <a:srgbClr val="3E88C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乐配</a:t>
            </a:r>
            <a:r>
              <a:rPr lang="en-US" altLang="zh-CN" sz="1600" b="1" dirty="0">
                <a:solidFill>
                  <a:srgbClr val="3E88C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-</a:t>
            </a:r>
            <a:r>
              <a:rPr lang="zh-CN" altLang="en-US" sz="1600" b="1" dirty="0">
                <a:solidFill>
                  <a:srgbClr val="3E88C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宝贵的标题</a:t>
            </a:r>
            <a:endParaRPr lang="en-US" altLang="en-US" sz="1600" b="1" dirty="0">
              <a:solidFill>
                <a:srgbClr val="3E88C5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8" name="矩形: 圆角 17"/>
          <p:cNvSpPr/>
          <p:nvPr/>
        </p:nvSpPr>
        <p:spPr>
          <a:xfrm>
            <a:off x="6654609" y="4702986"/>
            <a:ext cx="3942500" cy="140798"/>
          </a:xfrm>
          <a:prstGeom prst="roundRect">
            <a:avLst>
              <a:gd name="adj" fmla="val 50000"/>
            </a:avLst>
          </a:prstGeom>
          <a:solidFill>
            <a:srgbClr val="8C5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矩形: 圆角 18"/>
          <p:cNvSpPr/>
          <p:nvPr/>
        </p:nvSpPr>
        <p:spPr>
          <a:xfrm>
            <a:off x="6654609" y="4702986"/>
            <a:ext cx="2747857" cy="140798"/>
          </a:xfrm>
          <a:prstGeom prst="roundRect">
            <a:avLst>
              <a:gd name="adj" fmla="val 50000"/>
            </a:avLst>
          </a:prstGeom>
          <a:solidFill>
            <a:srgbClr val="3E88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文本框 2"/>
          <p:cNvSpPr txBox="1"/>
          <p:nvPr/>
        </p:nvSpPr>
        <p:spPr>
          <a:xfrm>
            <a:off x="6654609" y="4889269"/>
            <a:ext cx="4427132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1200" noProof="1">
                <a:solidFill>
                  <a:srgbClr val="3E88C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此处文字通过TXT文档或者QQ聊天窗口复制进入，无需调整格式，简单快捷，猪七爷祝愿您汇报顺利！ 此处文字通过TXT文档或者QQ聊天窗口复制进入，无需调整格式，简单快捷，猪七爷祝愿您汇报顺利！</a:t>
            </a:r>
            <a:endParaRPr lang="en-US" altLang="en-US" sz="1200" noProof="1">
              <a:solidFill>
                <a:srgbClr val="3E88C5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</p:txBody>
      </p:sp>
      <p:sp>
        <p:nvSpPr>
          <p:cNvPr id="21" name="文本框 2"/>
          <p:cNvSpPr txBox="1"/>
          <p:nvPr/>
        </p:nvSpPr>
        <p:spPr>
          <a:xfrm>
            <a:off x="10670261" y="4568280"/>
            <a:ext cx="538978" cy="33669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1200" noProof="1">
                <a:solidFill>
                  <a:srgbClr val="3E88C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79%</a:t>
            </a:r>
            <a:endParaRPr lang="en-US" altLang="en-US" sz="1200" noProof="1">
              <a:solidFill>
                <a:srgbClr val="3E88C5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</p:txBody>
      </p:sp>
      <p:sp>
        <p:nvSpPr>
          <p:cNvPr id="23" name="矩形 57"/>
          <p:cNvSpPr>
            <a:spLocks noChangeArrowheads="1"/>
          </p:cNvSpPr>
          <p:nvPr/>
        </p:nvSpPr>
        <p:spPr bwMode="auto">
          <a:xfrm>
            <a:off x="6654609" y="4262624"/>
            <a:ext cx="180181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CN" altLang="en-US" sz="1600" b="1" dirty="0">
                <a:solidFill>
                  <a:srgbClr val="3E88C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乐配</a:t>
            </a:r>
            <a:r>
              <a:rPr lang="en-US" altLang="zh-CN" sz="1600" b="1" dirty="0">
                <a:solidFill>
                  <a:srgbClr val="3E88C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-</a:t>
            </a:r>
            <a:r>
              <a:rPr lang="zh-CN" altLang="en-US" sz="1600" b="1" dirty="0">
                <a:solidFill>
                  <a:srgbClr val="3E88C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宝贵的标题</a:t>
            </a:r>
            <a:endParaRPr lang="en-US" altLang="en-US" sz="1600" b="1" dirty="0">
              <a:solidFill>
                <a:srgbClr val="3E88C5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4" name="矩形: 圆角 23"/>
          <p:cNvSpPr/>
          <p:nvPr/>
        </p:nvSpPr>
        <p:spPr>
          <a:xfrm>
            <a:off x="985329" y="4577259"/>
            <a:ext cx="3942500" cy="140798"/>
          </a:xfrm>
          <a:prstGeom prst="roundRect">
            <a:avLst>
              <a:gd name="adj" fmla="val 50000"/>
            </a:avLst>
          </a:prstGeom>
          <a:solidFill>
            <a:srgbClr val="8C5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: 圆角 24"/>
          <p:cNvSpPr/>
          <p:nvPr/>
        </p:nvSpPr>
        <p:spPr>
          <a:xfrm>
            <a:off x="985329" y="4577259"/>
            <a:ext cx="2747857" cy="140798"/>
          </a:xfrm>
          <a:prstGeom prst="roundRect">
            <a:avLst>
              <a:gd name="adj" fmla="val 50000"/>
            </a:avLst>
          </a:prstGeom>
          <a:solidFill>
            <a:srgbClr val="3E88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文本框 2"/>
          <p:cNvSpPr txBox="1"/>
          <p:nvPr/>
        </p:nvSpPr>
        <p:spPr>
          <a:xfrm>
            <a:off x="985329" y="4763542"/>
            <a:ext cx="4427132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1200" noProof="1">
                <a:solidFill>
                  <a:srgbClr val="3E88C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此处文字通过TXT文档或者QQ聊天窗口复制进入，无需调整格式，简单快捷，猪七爷祝愿您汇报顺利！ 此处文字通过TXT文档或者QQ聊天窗口复制进入，无需调整格式，简单快捷，猪七爷祝愿您汇报顺利！</a:t>
            </a:r>
            <a:endParaRPr lang="en-US" altLang="en-US" sz="1200" noProof="1">
              <a:solidFill>
                <a:srgbClr val="3E88C5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</p:txBody>
      </p:sp>
      <p:sp>
        <p:nvSpPr>
          <p:cNvPr id="27" name="文本框 2"/>
          <p:cNvSpPr txBox="1"/>
          <p:nvPr/>
        </p:nvSpPr>
        <p:spPr>
          <a:xfrm>
            <a:off x="5000981" y="4442553"/>
            <a:ext cx="538978" cy="33669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1200" noProof="1">
                <a:solidFill>
                  <a:srgbClr val="3E88C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79%</a:t>
            </a:r>
            <a:endParaRPr lang="en-US" altLang="en-US" sz="1200" noProof="1">
              <a:solidFill>
                <a:srgbClr val="3E88C5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</p:txBody>
      </p:sp>
      <p:sp>
        <p:nvSpPr>
          <p:cNvPr id="28" name="矩形 57"/>
          <p:cNvSpPr>
            <a:spLocks noChangeArrowheads="1"/>
          </p:cNvSpPr>
          <p:nvPr/>
        </p:nvSpPr>
        <p:spPr bwMode="auto">
          <a:xfrm>
            <a:off x="985329" y="4136897"/>
            <a:ext cx="180181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CN" altLang="en-US" sz="1600" b="1" dirty="0">
                <a:solidFill>
                  <a:srgbClr val="3E88C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乐配</a:t>
            </a:r>
            <a:r>
              <a:rPr lang="en-US" altLang="zh-CN" sz="1600" b="1" dirty="0">
                <a:solidFill>
                  <a:srgbClr val="3E88C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-</a:t>
            </a:r>
            <a:r>
              <a:rPr lang="zh-CN" altLang="en-US" sz="1600" b="1" dirty="0">
                <a:solidFill>
                  <a:srgbClr val="3E88C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宝贵的标题</a:t>
            </a:r>
            <a:endParaRPr lang="en-US" altLang="en-US" sz="1600" b="1" dirty="0">
              <a:solidFill>
                <a:srgbClr val="3E88C5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 thruBlk="1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A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90" name="图片 5389"/>
          <p:cNvPicPr>
            <a:picLocks noChangeAspect="1"/>
          </p:cNvPicPr>
          <p:nvPr/>
        </p:nvPicPr>
        <p:blipFill rotWithShape="1">
          <a:blip r:embed="rId1"/>
          <a:srcRect t="9678" b="9678"/>
          <a:stretch>
            <a:fillRect/>
          </a:stretch>
        </p:blipFill>
        <p:spPr>
          <a:xfrm>
            <a:off x="-1" y="0"/>
            <a:ext cx="12192002" cy="6858000"/>
          </a:xfrm>
          <a:prstGeom prst="rect">
            <a:avLst/>
          </a:prstGeom>
        </p:spPr>
      </p:pic>
      <p:sp>
        <p:nvSpPr>
          <p:cNvPr id="5" name="矩形 57"/>
          <p:cNvSpPr>
            <a:spLocks noChangeArrowheads="1"/>
          </p:cNvSpPr>
          <p:nvPr/>
        </p:nvSpPr>
        <p:spPr bwMode="auto">
          <a:xfrm>
            <a:off x="3989473" y="611814"/>
            <a:ext cx="421305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E88C5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添加您宝贵的标题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3E88C5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矩形 57"/>
          <p:cNvSpPr>
            <a:spLocks noChangeArrowheads="1"/>
          </p:cNvSpPr>
          <p:nvPr/>
        </p:nvSpPr>
        <p:spPr bwMode="auto">
          <a:xfrm>
            <a:off x="2454110" y="1135034"/>
            <a:ext cx="7283780" cy="336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E88C5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使用说明：图片均可以使用填充功能更换，文字只需要复制粘贴进入即可，内页有说明。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3E88C5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1" y="6404725"/>
            <a:ext cx="12192000" cy="453275"/>
            <a:chOff x="1" y="6404725"/>
            <a:chExt cx="12192000" cy="453275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983" b="27610"/>
            <a:stretch>
              <a:fillRect/>
            </a:stretch>
          </p:blipFill>
          <p:spPr>
            <a:xfrm>
              <a:off x="1" y="6404725"/>
              <a:ext cx="6096000" cy="453275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983" b="27610"/>
            <a:stretch>
              <a:fillRect/>
            </a:stretch>
          </p:blipFill>
          <p:spPr>
            <a:xfrm>
              <a:off x="6096001" y="6404725"/>
              <a:ext cx="6096000" cy="453275"/>
            </a:xfrm>
            <a:prstGeom prst="rect">
              <a:avLst/>
            </a:prstGeom>
          </p:spPr>
        </p:pic>
      </p:grpSp>
      <p:grpSp>
        <p:nvGrpSpPr>
          <p:cNvPr id="12" name="组合 11"/>
          <p:cNvGrpSpPr/>
          <p:nvPr/>
        </p:nvGrpSpPr>
        <p:grpSpPr>
          <a:xfrm rot="10800000">
            <a:off x="1" y="3473"/>
            <a:ext cx="12192000" cy="453275"/>
            <a:chOff x="1" y="6404725"/>
            <a:chExt cx="12192000" cy="453275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983" b="27610"/>
            <a:stretch>
              <a:fillRect/>
            </a:stretch>
          </p:blipFill>
          <p:spPr>
            <a:xfrm>
              <a:off x="1" y="6404725"/>
              <a:ext cx="6096000" cy="453275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983" b="27610"/>
            <a:stretch>
              <a:fillRect/>
            </a:stretch>
          </p:blipFill>
          <p:spPr>
            <a:xfrm>
              <a:off x="6096001" y="6404725"/>
              <a:ext cx="6096000" cy="453275"/>
            </a:xfrm>
            <a:prstGeom prst="rect">
              <a:avLst/>
            </a:prstGeom>
          </p:spPr>
        </p:pic>
      </p:grpSp>
      <p:sp>
        <p:nvSpPr>
          <p:cNvPr id="11" name="椭圆 15"/>
          <p:cNvSpPr/>
          <p:nvPr/>
        </p:nvSpPr>
        <p:spPr bwMode="auto">
          <a:xfrm>
            <a:off x="1737020" y="2431521"/>
            <a:ext cx="795868" cy="795868"/>
          </a:xfrm>
          <a:prstGeom prst="ellipse">
            <a:avLst/>
          </a:prstGeom>
          <a:solidFill>
            <a:srgbClr val="8C5699"/>
          </a:solidFill>
          <a:ln w="12700">
            <a:noFill/>
          </a:ln>
        </p:spPr>
        <p:txBody>
          <a:bodyPr anchor="ctr"/>
          <a:lstStyle/>
          <a:p>
            <a:pPr algn="ctr"/>
            <a:endParaRPr sz="1865" noProof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parajita" panose="020B0604020202020204" pitchFamily="2" charset="0"/>
            </a:endParaRPr>
          </a:p>
        </p:txBody>
      </p:sp>
      <p:sp>
        <p:nvSpPr>
          <p:cNvPr id="15" name="Freeform 12"/>
          <p:cNvSpPr>
            <a:spLocks noEditPoints="1" noChangeArrowheads="1"/>
          </p:cNvSpPr>
          <p:nvPr/>
        </p:nvSpPr>
        <p:spPr bwMode="auto">
          <a:xfrm>
            <a:off x="1920204" y="2686457"/>
            <a:ext cx="428654" cy="335102"/>
          </a:xfrm>
          <a:custGeom>
            <a:avLst/>
            <a:gdLst>
              <a:gd name="T0" fmla="*/ 146 w 367"/>
              <a:gd name="T1" fmla="*/ 218 h 282"/>
              <a:gd name="T2" fmla="*/ 229 w 367"/>
              <a:gd name="T3" fmla="*/ 203 h 282"/>
              <a:gd name="T4" fmla="*/ 274 w 367"/>
              <a:gd name="T5" fmla="*/ 158 h 282"/>
              <a:gd name="T6" fmla="*/ 319 w 367"/>
              <a:gd name="T7" fmla="*/ 203 h 282"/>
              <a:gd name="T8" fmla="*/ 339 w 367"/>
              <a:gd name="T9" fmla="*/ 218 h 282"/>
              <a:gd name="T10" fmla="*/ 289 w 367"/>
              <a:gd name="T11" fmla="*/ 80 h 282"/>
              <a:gd name="T12" fmla="*/ 282 w 367"/>
              <a:gd name="T13" fmla="*/ 72 h 282"/>
              <a:gd name="T14" fmla="*/ 29 w 367"/>
              <a:gd name="T15" fmla="*/ 28 h 282"/>
              <a:gd name="T16" fmla="*/ 0 w 367"/>
              <a:gd name="T17" fmla="*/ 0 h 282"/>
              <a:gd name="T18" fmla="*/ 306 w 367"/>
              <a:gd name="T19" fmla="*/ 0 h 282"/>
              <a:gd name="T20" fmla="*/ 363 w 367"/>
              <a:gd name="T21" fmla="*/ 55 h 282"/>
              <a:gd name="T22" fmla="*/ 367 w 367"/>
              <a:gd name="T23" fmla="*/ 65 h 282"/>
              <a:gd name="T24" fmla="*/ 367 w 367"/>
              <a:gd name="T25" fmla="*/ 246 h 282"/>
              <a:gd name="T26" fmla="*/ 306 w 367"/>
              <a:gd name="T27" fmla="*/ 246 h 282"/>
              <a:gd name="T28" fmla="*/ 299 w 367"/>
              <a:gd name="T29" fmla="*/ 272 h 282"/>
              <a:gd name="T30" fmla="*/ 274 w 367"/>
              <a:gd name="T31" fmla="*/ 247 h 282"/>
              <a:gd name="T32" fmla="*/ 274 w 367"/>
              <a:gd name="T33" fmla="*/ 247 h 282"/>
              <a:gd name="T34" fmla="*/ 249 w 367"/>
              <a:gd name="T35" fmla="*/ 272 h 282"/>
              <a:gd name="T36" fmla="*/ 242 w 367"/>
              <a:gd name="T37" fmla="*/ 246 h 282"/>
              <a:gd name="T38" fmla="*/ 0 w 367"/>
              <a:gd name="T39" fmla="*/ 246 h 282"/>
              <a:gd name="T40" fmla="*/ 332 w 367"/>
              <a:gd name="T41" fmla="*/ 64 h 282"/>
              <a:gd name="T42" fmla="*/ 300 w 367"/>
              <a:gd name="T43" fmla="*/ 33 h 282"/>
              <a:gd name="T44" fmla="*/ 290 w 367"/>
              <a:gd name="T45" fmla="*/ 186 h 282"/>
              <a:gd name="T46" fmla="*/ 290 w 367"/>
              <a:gd name="T47" fmla="*/ 219 h 282"/>
              <a:gd name="T48" fmla="*/ 257 w 367"/>
              <a:gd name="T49" fmla="*/ 219 h 282"/>
              <a:gd name="T50" fmla="*/ 257 w 367"/>
              <a:gd name="T51" fmla="*/ 186 h 282"/>
              <a:gd name="T52" fmla="*/ 290 w 367"/>
              <a:gd name="T53" fmla="*/ 186 h 282"/>
              <a:gd name="T54" fmla="*/ 210 w 367"/>
              <a:gd name="T55" fmla="*/ 136 h 282"/>
              <a:gd name="T56" fmla="*/ 57 w 367"/>
              <a:gd name="T57" fmla="*/ 146 h 282"/>
              <a:gd name="T58" fmla="*/ 57 w 367"/>
              <a:gd name="T59" fmla="*/ 95 h 282"/>
              <a:gd name="T60" fmla="*/ 237 w 367"/>
              <a:gd name="T61" fmla="*/ 106 h 282"/>
              <a:gd name="T62" fmla="*/ 57 w 367"/>
              <a:gd name="T63" fmla="*/ 95 h 282"/>
              <a:gd name="T64" fmla="*/ 237 w 367"/>
              <a:gd name="T65" fmla="*/ 54 h 282"/>
              <a:gd name="T66" fmla="*/ 57 w 367"/>
              <a:gd name="T67" fmla="*/ 65 h 2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367" h="282">
                <a:moveTo>
                  <a:pt x="29" y="218"/>
                </a:moveTo>
                <a:cubicBezTo>
                  <a:pt x="146" y="218"/>
                  <a:pt x="146" y="218"/>
                  <a:pt x="146" y="218"/>
                </a:cubicBezTo>
                <a:cubicBezTo>
                  <a:pt x="232" y="218"/>
                  <a:pt x="232" y="218"/>
                  <a:pt x="232" y="218"/>
                </a:cubicBezTo>
                <a:cubicBezTo>
                  <a:pt x="230" y="213"/>
                  <a:pt x="229" y="208"/>
                  <a:pt x="229" y="203"/>
                </a:cubicBezTo>
                <a:cubicBezTo>
                  <a:pt x="229" y="190"/>
                  <a:pt x="234" y="179"/>
                  <a:pt x="242" y="171"/>
                </a:cubicBezTo>
                <a:cubicBezTo>
                  <a:pt x="250" y="163"/>
                  <a:pt x="262" y="158"/>
                  <a:pt x="274" y="158"/>
                </a:cubicBezTo>
                <a:cubicBezTo>
                  <a:pt x="286" y="158"/>
                  <a:pt x="297" y="163"/>
                  <a:pt x="306" y="171"/>
                </a:cubicBezTo>
                <a:cubicBezTo>
                  <a:pt x="314" y="179"/>
                  <a:pt x="319" y="190"/>
                  <a:pt x="319" y="203"/>
                </a:cubicBezTo>
                <a:cubicBezTo>
                  <a:pt x="319" y="208"/>
                  <a:pt x="318" y="213"/>
                  <a:pt x="316" y="218"/>
                </a:cubicBezTo>
                <a:cubicBezTo>
                  <a:pt x="339" y="218"/>
                  <a:pt x="339" y="218"/>
                  <a:pt x="339" y="218"/>
                </a:cubicBezTo>
                <a:cubicBezTo>
                  <a:pt x="339" y="78"/>
                  <a:pt x="339" y="78"/>
                  <a:pt x="339" y="78"/>
                </a:cubicBezTo>
                <a:cubicBezTo>
                  <a:pt x="289" y="80"/>
                  <a:pt x="289" y="80"/>
                  <a:pt x="289" y="80"/>
                </a:cubicBezTo>
                <a:cubicBezTo>
                  <a:pt x="281" y="80"/>
                  <a:pt x="281" y="80"/>
                  <a:pt x="281" y="80"/>
                </a:cubicBezTo>
                <a:cubicBezTo>
                  <a:pt x="282" y="72"/>
                  <a:pt x="282" y="72"/>
                  <a:pt x="282" y="72"/>
                </a:cubicBezTo>
                <a:cubicBezTo>
                  <a:pt x="286" y="28"/>
                  <a:pt x="286" y="28"/>
                  <a:pt x="286" y="28"/>
                </a:cubicBezTo>
                <a:cubicBezTo>
                  <a:pt x="200" y="28"/>
                  <a:pt x="114" y="28"/>
                  <a:pt x="29" y="28"/>
                </a:cubicBezTo>
                <a:cubicBezTo>
                  <a:pt x="29" y="218"/>
                  <a:pt x="29" y="218"/>
                  <a:pt x="29" y="218"/>
                </a:cubicBezTo>
                <a:close/>
                <a:moveTo>
                  <a:pt x="0" y="0"/>
                </a:moveTo>
                <a:cubicBezTo>
                  <a:pt x="100" y="0"/>
                  <a:pt x="200" y="0"/>
                  <a:pt x="300" y="0"/>
                </a:cubicBezTo>
                <a:cubicBezTo>
                  <a:pt x="306" y="0"/>
                  <a:pt x="306" y="0"/>
                  <a:pt x="306" y="0"/>
                </a:cubicBezTo>
                <a:cubicBezTo>
                  <a:pt x="310" y="4"/>
                  <a:pt x="310" y="4"/>
                  <a:pt x="310" y="4"/>
                </a:cubicBezTo>
                <a:cubicBezTo>
                  <a:pt x="363" y="55"/>
                  <a:pt x="363" y="55"/>
                  <a:pt x="363" y="55"/>
                </a:cubicBezTo>
                <a:cubicBezTo>
                  <a:pt x="367" y="59"/>
                  <a:pt x="367" y="59"/>
                  <a:pt x="367" y="59"/>
                </a:cubicBezTo>
                <a:cubicBezTo>
                  <a:pt x="367" y="65"/>
                  <a:pt x="367" y="65"/>
                  <a:pt x="367" y="65"/>
                </a:cubicBezTo>
                <a:cubicBezTo>
                  <a:pt x="367" y="232"/>
                  <a:pt x="367" y="232"/>
                  <a:pt x="367" y="232"/>
                </a:cubicBezTo>
                <a:cubicBezTo>
                  <a:pt x="367" y="246"/>
                  <a:pt x="367" y="246"/>
                  <a:pt x="367" y="246"/>
                </a:cubicBezTo>
                <a:cubicBezTo>
                  <a:pt x="353" y="246"/>
                  <a:pt x="353" y="246"/>
                  <a:pt x="353" y="246"/>
                </a:cubicBezTo>
                <a:cubicBezTo>
                  <a:pt x="306" y="246"/>
                  <a:pt x="306" y="246"/>
                  <a:pt x="306" y="246"/>
                </a:cubicBezTo>
                <a:cubicBezTo>
                  <a:pt x="315" y="272"/>
                  <a:pt x="315" y="272"/>
                  <a:pt x="315" y="272"/>
                </a:cubicBezTo>
                <a:cubicBezTo>
                  <a:pt x="299" y="272"/>
                  <a:pt x="299" y="272"/>
                  <a:pt x="299" y="272"/>
                </a:cubicBezTo>
                <a:cubicBezTo>
                  <a:pt x="290" y="282"/>
                  <a:pt x="290" y="282"/>
                  <a:pt x="290" y="282"/>
                </a:cubicBezTo>
                <a:cubicBezTo>
                  <a:pt x="274" y="247"/>
                  <a:pt x="274" y="247"/>
                  <a:pt x="274" y="247"/>
                </a:cubicBezTo>
                <a:cubicBezTo>
                  <a:pt x="274" y="247"/>
                  <a:pt x="274" y="247"/>
                  <a:pt x="274" y="247"/>
                </a:cubicBezTo>
                <a:cubicBezTo>
                  <a:pt x="274" y="247"/>
                  <a:pt x="274" y="247"/>
                  <a:pt x="274" y="247"/>
                </a:cubicBezTo>
                <a:cubicBezTo>
                  <a:pt x="258" y="282"/>
                  <a:pt x="258" y="282"/>
                  <a:pt x="258" y="282"/>
                </a:cubicBezTo>
                <a:cubicBezTo>
                  <a:pt x="249" y="272"/>
                  <a:pt x="249" y="272"/>
                  <a:pt x="249" y="272"/>
                </a:cubicBezTo>
                <a:cubicBezTo>
                  <a:pt x="232" y="272"/>
                  <a:pt x="232" y="272"/>
                  <a:pt x="232" y="272"/>
                </a:cubicBezTo>
                <a:cubicBezTo>
                  <a:pt x="242" y="246"/>
                  <a:pt x="242" y="246"/>
                  <a:pt x="242" y="246"/>
                </a:cubicBezTo>
                <a:cubicBezTo>
                  <a:pt x="146" y="246"/>
                  <a:pt x="146" y="246"/>
                  <a:pt x="146" y="246"/>
                </a:cubicBezTo>
                <a:cubicBezTo>
                  <a:pt x="97" y="246"/>
                  <a:pt x="49" y="246"/>
                  <a:pt x="0" y="246"/>
                </a:cubicBezTo>
                <a:cubicBezTo>
                  <a:pt x="0" y="0"/>
                  <a:pt x="0" y="0"/>
                  <a:pt x="0" y="0"/>
                </a:cubicBezTo>
                <a:close/>
                <a:moveTo>
                  <a:pt x="332" y="64"/>
                </a:moveTo>
                <a:cubicBezTo>
                  <a:pt x="297" y="65"/>
                  <a:pt x="297" y="65"/>
                  <a:pt x="297" y="65"/>
                </a:cubicBezTo>
                <a:cubicBezTo>
                  <a:pt x="300" y="33"/>
                  <a:pt x="300" y="33"/>
                  <a:pt x="300" y="33"/>
                </a:cubicBezTo>
                <a:cubicBezTo>
                  <a:pt x="332" y="64"/>
                  <a:pt x="332" y="64"/>
                  <a:pt x="332" y="64"/>
                </a:cubicBezTo>
                <a:close/>
                <a:moveTo>
                  <a:pt x="290" y="186"/>
                </a:moveTo>
                <a:cubicBezTo>
                  <a:pt x="295" y="190"/>
                  <a:pt x="297" y="196"/>
                  <a:pt x="297" y="203"/>
                </a:cubicBezTo>
                <a:cubicBezTo>
                  <a:pt x="297" y="209"/>
                  <a:pt x="295" y="215"/>
                  <a:pt x="290" y="219"/>
                </a:cubicBezTo>
                <a:cubicBezTo>
                  <a:pt x="286" y="224"/>
                  <a:pt x="280" y="226"/>
                  <a:pt x="274" y="226"/>
                </a:cubicBezTo>
                <a:cubicBezTo>
                  <a:pt x="267" y="226"/>
                  <a:pt x="262" y="224"/>
                  <a:pt x="257" y="219"/>
                </a:cubicBezTo>
                <a:cubicBezTo>
                  <a:pt x="253" y="215"/>
                  <a:pt x="251" y="209"/>
                  <a:pt x="251" y="203"/>
                </a:cubicBezTo>
                <a:cubicBezTo>
                  <a:pt x="251" y="196"/>
                  <a:pt x="253" y="190"/>
                  <a:pt x="257" y="186"/>
                </a:cubicBezTo>
                <a:cubicBezTo>
                  <a:pt x="262" y="182"/>
                  <a:pt x="267" y="179"/>
                  <a:pt x="274" y="179"/>
                </a:cubicBezTo>
                <a:cubicBezTo>
                  <a:pt x="280" y="179"/>
                  <a:pt x="286" y="182"/>
                  <a:pt x="290" y="186"/>
                </a:cubicBezTo>
                <a:close/>
                <a:moveTo>
                  <a:pt x="57" y="136"/>
                </a:moveTo>
                <a:cubicBezTo>
                  <a:pt x="210" y="136"/>
                  <a:pt x="210" y="136"/>
                  <a:pt x="210" y="136"/>
                </a:cubicBezTo>
                <a:cubicBezTo>
                  <a:pt x="210" y="146"/>
                  <a:pt x="210" y="146"/>
                  <a:pt x="210" y="146"/>
                </a:cubicBezTo>
                <a:cubicBezTo>
                  <a:pt x="57" y="146"/>
                  <a:pt x="57" y="146"/>
                  <a:pt x="57" y="146"/>
                </a:cubicBezTo>
                <a:cubicBezTo>
                  <a:pt x="57" y="136"/>
                  <a:pt x="57" y="136"/>
                  <a:pt x="57" y="136"/>
                </a:cubicBezTo>
                <a:close/>
                <a:moveTo>
                  <a:pt x="57" y="95"/>
                </a:moveTo>
                <a:cubicBezTo>
                  <a:pt x="237" y="95"/>
                  <a:pt x="237" y="95"/>
                  <a:pt x="237" y="95"/>
                </a:cubicBezTo>
                <a:cubicBezTo>
                  <a:pt x="237" y="106"/>
                  <a:pt x="237" y="106"/>
                  <a:pt x="237" y="106"/>
                </a:cubicBezTo>
                <a:cubicBezTo>
                  <a:pt x="57" y="106"/>
                  <a:pt x="57" y="106"/>
                  <a:pt x="57" y="106"/>
                </a:cubicBezTo>
                <a:cubicBezTo>
                  <a:pt x="57" y="95"/>
                  <a:pt x="57" y="95"/>
                  <a:pt x="57" y="95"/>
                </a:cubicBezTo>
                <a:close/>
                <a:moveTo>
                  <a:pt x="57" y="54"/>
                </a:moveTo>
                <a:cubicBezTo>
                  <a:pt x="237" y="54"/>
                  <a:pt x="237" y="54"/>
                  <a:pt x="237" y="54"/>
                </a:cubicBezTo>
                <a:cubicBezTo>
                  <a:pt x="237" y="65"/>
                  <a:pt x="237" y="65"/>
                  <a:pt x="237" y="65"/>
                </a:cubicBezTo>
                <a:cubicBezTo>
                  <a:pt x="57" y="65"/>
                  <a:pt x="57" y="65"/>
                  <a:pt x="57" y="65"/>
                </a:cubicBezTo>
                <a:lnTo>
                  <a:pt x="57" y="5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6" name="椭圆 7"/>
          <p:cNvSpPr/>
          <p:nvPr/>
        </p:nvSpPr>
        <p:spPr bwMode="auto">
          <a:xfrm>
            <a:off x="3716696" y="2433214"/>
            <a:ext cx="795868" cy="795868"/>
          </a:xfrm>
          <a:prstGeom prst="ellipse">
            <a:avLst/>
          </a:prstGeom>
          <a:solidFill>
            <a:srgbClr val="3E88C5"/>
          </a:solidFill>
          <a:ln w="12700">
            <a:noFill/>
          </a:ln>
        </p:spPr>
        <p:txBody>
          <a:bodyPr anchor="ctr"/>
          <a:lstStyle/>
          <a:p>
            <a:pPr algn="ctr"/>
            <a:endParaRPr sz="1865" noProof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parajita" panose="020B0604020202020204" pitchFamily="2" charset="0"/>
            </a:endParaRPr>
          </a:p>
        </p:txBody>
      </p:sp>
      <p:sp>
        <p:nvSpPr>
          <p:cNvPr id="17" name="Freeform 16"/>
          <p:cNvSpPr>
            <a:spLocks noEditPoints="1" noChangeArrowheads="1"/>
          </p:cNvSpPr>
          <p:nvPr/>
        </p:nvSpPr>
        <p:spPr bwMode="auto">
          <a:xfrm>
            <a:off x="3909951" y="2626864"/>
            <a:ext cx="411898" cy="379782"/>
          </a:xfrm>
          <a:custGeom>
            <a:avLst/>
            <a:gdLst>
              <a:gd name="T0" fmla="*/ 74 w 373"/>
              <a:gd name="T1" fmla="*/ 104 h 346"/>
              <a:gd name="T2" fmla="*/ 57 w 373"/>
              <a:gd name="T3" fmla="*/ 75 h 346"/>
              <a:gd name="T4" fmla="*/ 30 w 373"/>
              <a:gd name="T5" fmla="*/ 257 h 346"/>
              <a:gd name="T6" fmla="*/ 50 w 373"/>
              <a:gd name="T7" fmla="*/ 283 h 346"/>
              <a:gd name="T8" fmla="*/ 0 w 373"/>
              <a:gd name="T9" fmla="*/ 346 h 346"/>
              <a:gd name="T10" fmla="*/ 373 w 373"/>
              <a:gd name="T11" fmla="*/ 322 h 346"/>
              <a:gd name="T12" fmla="*/ 342 w 373"/>
              <a:gd name="T13" fmla="*/ 257 h 346"/>
              <a:gd name="T14" fmla="*/ 314 w 373"/>
              <a:gd name="T15" fmla="*/ 75 h 346"/>
              <a:gd name="T16" fmla="*/ 298 w 373"/>
              <a:gd name="T17" fmla="*/ 104 h 346"/>
              <a:gd name="T18" fmla="*/ 315 w 373"/>
              <a:gd name="T19" fmla="*/ 261 h 346"/>
              <a:gd name="T20" fmla="*/ 56 w 373"/>
              <a:gd name="T21" fmla="*/ 104 h 346"/>
              <a:gd name="T22" fmla="*/ 212 w 373"/>
              <a:gd name="T23" fmla="*/ 19 h 346"/>
              <a:gd name="T24" fmla="*/ 226 w 373"/>
              <a:gd name="T25" fmla="*/ 35 h 346"/>
              <a:gd name="T26" fmla="*/ 132 w 373"/>
              <a:gd name="T27" fmla="*/ 59 h 346"/>
              <a:gd name="T28" fmla="*/ 122 w 373"/>
              <a:gd name="T29" fmla="*/ 186 h 346"/>
              <a:gd name="T30" fmla="*/ 195 w 373"/>
              <a:gd name="T31" fmla="*/ 101 h 346"/>
              <a:gd name="T32" fmla="*/ 265 w 373"/>
              <a:gd name="T33" fmla="*/ 123 h 346"/>
              <a:gd name="T34" fmla="*/ 195 w 373"/>
              <a:gd name="T35" fmla="*/ 101 h 346"/>
              <a:gd name="T36" fmla="*/ 267 w 373"/>
              <a:gd name="T37" fmla="*/ 68 h 346"/>
              <a:gd name="T38" fmla="*/ 281 w 373"/>
              <a:gd name="T39" fmla="*/ 208 h 346"/>
              <a:gd name="T40" fmla="*/ 178 w 373"/>
              <a:gd name="T41" fmla="*/ 235 h 346"/>
              <a:gd name="T42" fmla="*/ 149 w 373"/>
              <a:gd name="T43" fmla="*/ 63 h 346"/>
              <a:gd name="T44" fmla="*/ 170 w 373"/>
              <a:gd name="T45" fmla="*/ 83 h 346"/>
              <a:gd name="T46" fmla="*/ 165 w 373"/>
              <a:gd name="T47" fmla="*/ 236 h 346"/>
              <a:gd name="T48" fmla="*/ 145 w 373"/>
              <a:gd name="T49" fmla="*/ 216 h 346"/>
              <a:gd name="T50" fmla="*/ 149 w 373"/>
              <a:gd name="T51" fmla="*/ 63 h 346"/>
              <a:gd name="T52" fmla="*/ 170 w 373"/>
              <a:gd name="T53" fmla="*/ 66 h 346"/>
              <a:gd name="T54" fmla="*/ 257 w 373"/>
              <a:gd name="T55" fmla="*/ 56 h 346"/>
              <a:gd name="T56" fmla="*/ 160 w 373"/>
              <a:gd name="T57" fmla="*/ 60 h 346"/>
              <a:gd name="T58" fmla="*/ 110 w 373"/>
              <a:gd name="T59" fmla="*/ 24 h 346"/>
              <a:gd name="T60" fmla="*/ 114 w 373"/>
              <a:gd name="T61" fmla="*/ 183 h 346"/>
              <a:gd name="T62" fmla="*/ 93 w 373"/>
              <a:gd name="T63" fmla="*/ 177 h 346"/>
              <a:gd name="T64" fmla="*/ 89 w 373"/>
              <a:gd name="T65" fmla="*/ 18 h 346"/>
              <a:gd name="T66" fmla="*/ 105 w 373"/>
              <a:gd name="T67" fmla="*/ 12 h 346"/>
              <a:gd name="T68" fmla="*/ 116 w 373"/>
              <a:gd name="T69" fmla="*/ 19 h 346"/>
              <a:gd name="T70" fmla="*/ 188 w 373"/>
              <a:gd name="T71" fmla="*/ 1 h 346"/>
              <a:gd name="T72" fmla="*/ 166 w 373"/>
              <a:gd name="T73" fmla="*/ 303 h 346"/>
              <a:gd name="T74" fmla="*/ 219 w 373"/>
              <a:gd name="T75" fmla="*/ 326 h 346"/>
              <a:gd name="T76" fmla="*/ 166 w 373"/>
              <a:gd name="T77" fmla="*/ 303 h 3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373" h="346">
                <a:moveTo>
                  <a:pt x="56" y="104"/>
                </a:moveTo>
                <a:cubicBezTo>
                  <a:pt x="74" y="104"/>
                  <a:pt x="74" y="104"/>
                  <a:pt x="74" y="104"/>
                </a:cubicBezTo>
                <a:cubicBezTo>
                  <a:pt x="74" y="75"/>
                  <a:pt x="74" y="75"/>
                  <a:pt x="74" y="75"/>
                </a:cubicBezTo>
                <a:cubicBezTo>
                  <a:pt x="57" y="75"/>
                  <a:pt x="57" y="75"/>
                  <a:pt x="57" y="75"/>
                </a:cubicBezTo>
                <a:cubicBezTo>
                  <a:pt x="42" y="75"/>
                  <a:pt x="30" y="87"/>
                  <a:pt x="30" y="102"/>
                </a:cubicBezTo>
                <a:cubicBezTo>
                  <a:pt x="30" y="257"/>
                  <a:pt x="30" y="257"/>
                  <a:pt x="30" y="257"/>
                </a:cubicBezTo>
                <a:cubicBezTo>
                  <a:pt x="30" y="269"/>
                  <a:pt x="38" y="280"/>
                  <a:pt x="50" y="283"/>
                </a:cubicBezTo>
                <a:cubicBezTo>
                  <a:pt x="50" y="283"/>
                  <a:pt x="50" y="283"/>
                  <a:pt x="50" y="283"/>
                </a:cubicBezTo>
                <a:cubicBezTo>
                  <a:pt x="0" y="322"/>
                  <a:pt x="0" y="322"/>
                  <a:pt x="0" y="322"/>
                </a:cubicBezTo>
                <a:cubicBezTo>
                  <a:pt x="0" y="346"/>
                  <a:pt x="0" y="346"/>
                  <a:pt x="0" y="346"/>
                </a:cubicBezTo>
                <a:cubicBezTo>
                  <a:pt x="373" y="346"/>
                  <a:pt x="373" y="346"/>
                  <a:pt x="373" y="346"/>
                </a:cubicBezTo>
                <a:cubicBezTo>
                  <a:pt x="373" y="322"/>
                  <a:pt x="373" y="322"/>
                  <a:pt x="373" y="322"/>
                </a:cubicBezTo>
                <a:cubicBezTo>
                  <a:pt x="320" y="284"/>
                  <a:pt x="320" y="284"/>
                  <a:pt x="320" y="284"/>
                </a:cubicBezTo>
                <a:cubicBezTo>
                  <a:pt x="332" y="281"/>
                  <a:pt x="342" y="270"/>
                  <a:pt x="342" y="257"/>
                </a:cubicBezTo>
                <a:cubicBezTo>
                  <a:pt x="342" y="102"/>
                  <a:pt x="342" y="102"/>
                  <a:pt x="342" y="102"/>
                </a:cubicBezTo>
                <a:cubicBezTo>
                  <a:pt x="342" y="87"/>
                  <a:pt x="329" y="75"/>
                  <a:pt x="314" y="75"/>
                </a:cubicBezTo>
                <a:cubicBezTo>
                  <a:pt x="298" y="75"/>
                  <a:pt x="298" y="75"/>
                  <a:pt x="298" y="75"/>
                </a:cubicBezTo>
                <a:cubicBezTo>
                  <a:pt x="298" y="104"/>
                  <a:pt x="298" y="104"/>
                  <a:pt x="298" y="104"/>
                </a:cubicBezTo>
                <a:cubicBezTo>
                  <a:pt x="315" y="104"/>
                  <a:pt x="315" y="104"/>
                  <a:pt x="315" y="104"/>
                </a:cubicBezTo>
                <a:cubicBezTo>
                  <a:pt x="315" y="261"/>
                  <a:pt x="315" y="261"/>
                  <a:pt x="315" y="261"/>
                </a:cubicBezTo>
                <a:cubicBezTo>
                  <a:pt x="56" y="261"/>
                  <a:pt x="56" y="261"/>
                  <a:pt x="56" y="261"/>
                </a:cubicBezTo>
                <a:cubicBezTo>
                  <a:pt x="56" y="104"/>
                  <a:pt x="56" y="104"/>
                  <a:pt x="56" y="104"/>
                </a:cubicBezTo>
                <a:close/>
                <a:moveTo>
                  <a:pt x="122" y="31"/>
                </a:moveTo>
                <a:cubicBezTo>
                  <a:pt x="212" y="19"/>
                  <a:pt x="212" y="19"/>
                  <a:pt x="212" y="19"/>
                </a:cubicBezTo>
                <a:cubicBezTo>
                  <a:pt x="219" y="18"/>
                  <a:pt x="226" y="24"/>
                  <a:pt x="226" y="31"/>
                </a:cubicBezTo>
                <a:cubicBezTo>
                  <a:pt x="226" y="35"/>
                  <a:pt x="226" y="35"/>
                  <a:pt x="226" y="35"/>
                </a:cubicBezTo>
                <a:cubicBezTo>
                  <a:pt x="141" y="46"/>
                  <a:pt x="141" y="46"/>
                  <a:pt x="141" y="46"/>
                </a:cubicBezTo>
                <a:cubicBezTo>
                  <a:pt x="135" y="47"/>
                  <a:pt x="132" y="51"/>
                  <a:pt x="132" y="59"/>
                </a:cubicBezTo>
                <a:cubicBezTo>
                  <a:pt x="132" y="184"/>
                  <a:pt x="132" y="184"/>
                  <a:pt x="132" y="184"/>
                </a:cubicBezTo>
                <a:cubicBezTo>
                  <a:pt x="122" y="186"/>
                  <a:pt x="122" y="186"/>
                  <a:pt x="122" y="186"/>
                </a:cubicBezTo>
                <a:cubicBezTo>
                  <a:pt x="122" y="31"/>
                  <a:pt x="122" y="31"/>
                  <a:pt x="122" y="31"/>
                </a:cubicBezTo>
                <a:close/>
                <a:moveTo>
                  <a:pt x="195" y="101"/>
                </a:moveTo>
                <a:cubicBezTo>
                  <a:pt x="265" y="92"/>
                  <a:pt x="265" y="92"/>
                  <a:pt x="265" y="92"/>
                </a:cubicBezTo>
                <a:cubicBezTo>
                  <a:pt x="265" y="123"/>
                  <a:pt x="265" y="123"/>
                  <a:pt x="265" y="123"/>
                </a:cubicBezTo>
                <a:cubicBezTo>
                  <a:pt x="195" y="132"/>
                  <a:pt x="195" y="132"/>
                  <a:pt x="195" y="132"/>
                </a:cubicBezTo>
                <a:cubicBezTo>
                  <a:pt x="195" y="101"/>
                  <a:pt x="195" y="101"/>
                  <a:pt x="195" y="101"/>
                </a:cubicBezTo>
                <a:close/>
                <a:moveTo>
                  <a:pt x="178" y="80"/>
                </a:moveTo>
                <a:cubicBezTo>
                  <a:pt x="267" y="68"/>
                  <a:pt x="267" y="68"/>
                  <a:pt x="267" y="68"/>
                </a:cubicBezTo>
                <a:cubicBezTo>
                  <a:pt x="275" y="67"/>
                  <a:pt x="281" y="72"/>
                  <a:pt x="281" y="80"/>
                </a:cubicBezTo>
                <a:cubicBezTo>
                  <a:pt x="281" y="208"/>
                  <a:pt x="281" y="208"/>
                  <a:pt x="281" y="208"/>
                </a:cubicBezTo>
                <a:cubicBezTo>
                  <a:pt x="281" y="215"/>
                  <a:pt x="275" y="222"/>
                  <a:pt x="267" y="223"/>
                </a:cubicBezTo>
                <a:cubicBezTo>
                  <a:pt x="178" y="235"/>
                  <a:pt x="178" y="235"/>
                  <a:pt x="178" y="235"/>
                </a:cubicBezTo>
                <a:cubicBezTo>
                  <a:pt x="178" y="80"/>
                  <a:pt x="178" y="80"/>
                  <a:pt x="178" y="80"/>
                </a:cubicBezTo>
                <a:close/>
                <a:moveTo>
                  <a:pt x="149" y="63"/>
                </a:moveTo>
                <a:cubicBezTo>
                  <a:pt x="165" y="73"/>
                  <a:pt x="165" y="73"/>
                  <a:pt x="165" y="73"/>
                </a:cubicBezTo>
                <a:cubicBezTo>
                  <a:pt x="168" y="75"/>
                  <a:pt x="170" y="79"/>
                  <a:pt x="170" y="83"/>
                </a:cubicBezTo>
                <a:cubicBezTo>
                  <a:pt x="170" y="232"/>
                  <a:pt x="170" y="232"/>
                  <a:pt x="170" y="232"/>
                </a:cubicBezTo>
                <a:cubicBezTo>
                  <a:pt x="170" y="236"/>
                  <a:pt x="168" y="238"/>
                  <a:pt x="165" y="236"/>
                </a:cubicBezTo>
                <a:cubicBezTo>
                  <a:pt x="149" y="226"/>
                  <a:pt x="149" y="226"/>
                  <a:pt x="149" y="226"/>
                </a:cubicBezTo>
                <a:cubicBezTo>
                  <a:pt x="147" y="224"/>
                  <a:pt x="145" y="220"/>
                  <a:pt x="145" y="216"/>
                </a:cubicBezTo>
                <a:cubicBezTo>
                  <a:pt x="145" y="67"/>
                  <a:pt x="145" y="67"/>
                  <a:pt x="145" y="67"/>
                </a:cubicBezTo>
                <a:cubicBezTo>
                  <a:pt x="145" y="63"/>
                  <a:pt x="147" y="61"/>
                  <a:pt x="149" y="63"/>
                </a:cubicBezTo>
                <a:close/>
                <a:moveTo>
                  <a:pt x="160" y="60"/>
                </a:moveTo>
                <a:cubicBezTo>
                  <a:pt x="170" y="66"/>
                  <a:pt x="170" y="66"/>
                  <a:pt x="170" y="66"/>
                </a:cubicBezTo>
                <a:cubicBezTo>
                  <a:pt x="171" y="67"/>
                  <a:pt x="171" y="67"/>
                  <a:pt x="171" y="67"/>
                </a:cubicBezTo>
                <a:cubicBezTo>
                  <a:pt x="257" y="56"/>
                  <a:pt x="257" y="56"/>
                  <a:pt x="257" y="56"/>
                </a:cubicBezTo>
                <a:cubicBezTo>
                  <a:pt x="255" y="52"/>
                  <a:pt x="250" y="49"/>
                  <a:pt x="244" y="50"/>
                </a:cubicBezTo>
                <a:cubicBezTo>
                  <a:pt x="160" y="60"/>
                  <a:pt x="160" y="60"/>
                  <a:pt x="160" y="60"/>
                </a:cubicBezTo>
                <a:close/>
                <a:moveTo>
                  <a:pt x="93" y="14"/>
                </a:moveTo>
                <a:cubicBezTo>
                  <a:pt x="110" y="24"/>
                  <a:pt x="110" y="24"/>
                  <a:pt x="110" y="24"/>
                </a:cubicBezTo>
                <a:cubicBezTo>
                  <a:pt x="112" y="26"/>
                  <a:pt x="114" y="30"/>
                  <a:pt x="114" y="34"/>
                </a:cubicBezTo>
                <a:cubicBezTo>
                  <a:pt x="114" y="183"/>
                  <a:pt x="114" y="183"/>
                  <a:pt x="114" y="183"/>
                </a:cubicBezTo>
                <a:cubicBezTo>
                  <a:pt x="114" y="187"/>
                  <a:pt x="112" y="189"/>
                  <a:pt x="110" y="187"/>
                </a:cubicBezTo>
                <a:cubicBezTo>
                  <a:pt x="93" y="177"/>
                  <a:pt x="93" y="177"/>
                  <a:pt x="93" y="177"/>
                </a:cubicBezTo>
                <a:cubicBezTo>
                  <a:pt x="91" y="175"/>
                  <a:pt x="89" y="171"/>
                  <a:pt x="89" y="167"/>
                </a:cubicBezTo>
                <a:cubicBezTo>
                  <a:pt x="89" y="18"/>
                  <a:pt x="89" y="18"/>
                  <a:pt x="89" y="18"/>
                </a:cubicBezTo>
                <a:cubicBezTo>
                  <a:pt x="89" y="14"/>
                  <a:pt x="91" y="13"/>
                  <a:pt x="93" y="14"/>
                </a:cubicBezTo>
                <a:close/>
                <a:moveTo>
                  <a:pt x="105" y="12"/>
                </a:moveTo>
                <a:cubicBezTo>
                  <a:pt x="114" y="18"/>
                  <a:pt x="114" y="18"/>
                  <a:pt x="114" y="18"/>
                </a:cubicBezTo>
                <a:cubicBezTo>
                  <a:pt x="115" y="18"/>
                  <a:pt x="115" y="18"/>
                  <a:pt x="116" y="19"/>
                </a:cubicBezTo>
                <a:cubicBezTo>
                  <a:pt x="202" y="8"/>
                  <a:pt x="202" y="8"/>
                  <a:pt x="202" y="8"/>
                </a:cubicBezTo>
                <a:cubicBezTo>
                  <a:pt x="199" y="3"/>
                  <a:pt x="194" y="0"/>
                  <a:pt x="188" y="1"/>
                </a:cubicBezTo>
                <a:cubicBezTo>
                  <a:pt x="105" y="12"/>
                  <a:pt x="105" y="12"/>
                  <a:pt x="105" y="12"/>
                </a:cubicBezTo>
                <a:close/>
                <a:moveTo>
                  <a:pt x="166" y="303"/>
                </a:moveTo>
                <a:cubicBezTo>
                  <a:pt x="206" y="303"/>
                  <a:pt x="206" y="303"/>
                  <a:pt x="206" y="303"/>
                </a:cubicBezTo>
                <a:cubicBezTo>
                  <a:pt x="219" y="326"/>
                  <a:pt x="219" y="326"/>
                  <a:pt x="219" y="326"/>
                </a:cubicBezTo>
                <a:cubicBezTo>
                  <a:pt x="154" y="326"/>
                  <a:pt x="154" y="326"/>
                  <a:pt x="154" y="326"/>
                </a:cubicBezTo>
                <a:lnTo>
                  <a:pt x="166" y="30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8" name="椭圆 13"/>
          <p:cNvSpPr/>
          <p:nvPr/>
        </p:nvSpPr>
        <p:spPr bwMode="auto">
          <a:xfrm>
            <a:off x="5696372" y="2431521"/>
            <a:ext cx="795868" cy="795868"/>
          </a:xfrm>
          <a:prstGeom prst="ellipse">
            <a:avLst/>
          </a:prstGeom>
          <a:solidFill>
            <a:srgbClr val="8C5699"/>
          </a:solidFill>
          <a:ln w="12700">
            <a:noFill/>
          </a:ln>
        </p:spPr>
        <p:txBody>
          <a:bodyPr anchor="ctr"/>
          <a:lstStyle/>
          <a:p>
            <a:pPr algn="ctr"/>
            <a:endParaRPr sz="1865" noProof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parajita" panose="020B0604020202020204" pitchFamily="2" charset="0"/>
            </a:endParaRPr>
          </a:p>
        </p:txBody>
      </p:sp>
      <p:sp>
        <p:nvSpPr>
          <p:cNvPr id="19" name="Freeform 20"/>
          <p:cNvSpPr>
            <a:spLocks noEditPoints="1" noChangeArrowheads="1"/>
          </p:cNvSpPr>
          <p:nvPr/>
        </p:nvSpPr>
        <p:spPr bwMode="auto">
          <a:xfrm>
            <a:off x="5889627" y="2623402"/>
            <a:ext cx="411898" cy="418878"/>
          </a:xfrm>
          <a:custGeom>
            <a:avLst/>
            <a:gdLst>
              <a:gd name="T0" fmla="*/ 224 w 321"/>
              <a:gd name="T1" fmla="*/ 18 h 325"/>
              <a:gd name="T2" fmla="*/ 305 w 321"/>
              <a:gd name="T3" fmla="*/ 0 h 325"/>
              <a:gd name="T4" fmla="*/ 290 w 321"/>
              <a:gd name="T5" fmla="*/ 46 h 325"/>
              <a:gd name="T6" fmla="*/ 218 w 321"/>
              <a:gd name="T7" fmla="*/ 34 h 325"/>
              <a:gd name="T8" fmla="*/ 175 w 321"/>
              <a:gd name="T9" fmla="*/ 40 h 325"/>
              <a:gd name="T10" fmla="*/ 39 w 321"/>
              <a:gd name="T11" fmla="*/ 80 h 325"/>
              <a:gd name="T12" fmla="*/ 39 w 321"/>
              <a:gd name="T13" fmla="*/ 325 h 325"/>
              <a:gd name="T14" fmla="*/ 228 w 321"/>
              <a:gd name="T15" fmla="*/ 263 h 325"/>
              <a:gd name="T16" fmla="*/ 267 w 321"/>
              <a:gd name="T17" fmla="*/ 263 h 325"/>
              <a:gd name="T18" fmla="*/ 93 w 321"/>
              <a:gd name="T19" fmla="*/ 279 h 325"/>
              <a:gd name="T20" fmla="*/ 206 w 321"/>
              <a:gd name="T21" fmla="*/ 256 h 325"/>
              <a:gd name="T22" fmla="*/ 189 w 321"/>
              <a:gd name="T23" fmla="*/ 159 h 325"/>
              <a:gd name="T24" fmla="*/ 189 w 321"/>
              <a:gd name="T25" fmla="*/ 128 h 325"/>
              <a:gd name="T26" fmla="*/ 164 w 321"/>
              <a:gd name="T27" fmla="*/ 159 h 325"/>
              <a:gd name="T28" fmla="*/ 52 w 321"/>
              <a:gd name="T29" fmla="*/ 128 h 325"/>
              <a:gd name="T30" fmla="*/ 123 w 321"/>
              <a:gd name="T31" fmla="*/ 152 h 325"/>
              <a:gd name="T32" fmla="*/ 142 w 321"/>
              <a:gd name="T33" fmla="*/ 177 h 325"/>
              <a:gd name="T34" fmla="*/ 181 w 321"/>
              <a:gd name="T35" fmla="*/ 177 h 325"/>
              <a:gd name="T36" fmla="*/ 92 w 321"/>
              <a:gd name="T37" fmla="*/ 196 h 325"/>
              <a:gd name="T38" fmla="*/ 125 w 321"/>
              <a:gd name="T39" fmla="*/ 171 h 325"/>
              <a:gd name="T40" fmla="*/ 51 w 321"/>
              <a:gd name="T41" fmla="*/ 202 h 325"/>
              <a:gd name="T42" fmla="*/ 51 w 321"/>
              <a:gd name="T43" fmla="*/ 171 h 325"/>
              <a:gd name="T44" fmla="*/ 211 w 321"/>
              <a:gd name="T45" fmla="*/ 243 h 325"/>
              <a:gd name="T46" fmla="*/ 135 w 321"/>
              <a:gd name="T47" fmla="*/ 212 h 325"/>
              <a:gd name="T48" fmla="*/ 168 w 321"/>
              <a:gd name="T49" fmla="*/ 237 h 325"/>
              <a:gd name="T50" fmla="*/ 44 w 321"/>
              <a:gd name="T51" fmla="*/ 219 h 325"/>
              <a:gd name="T52" fmla="*/ 118 w 321"/>
              <a:gd name="T53" fmla="*/ 219 h 325"/>
              <a:gd name="T54" fmla="*/ 44 w 321"/>
              <a:gd name="T55" fmla="*/ 281 h 325"/>
              <a:gd name="T56" fmla="*/ 77 w 321"/>
              <a:gd name="T57" fmla="*/ 256 h 325"/>
              <a:gd name="T58" fmla="*/ 202 w 321"/>
              <a:gd name="T59" fmla="*/ 202 h 325"/>
              <a:gd name="T60" fmla="*/ 260 w 321"/>
              <a:gd name="T61" fmla="*/ 202 h 325"/>
              <a:gd name="T62" fmla="*/ 260 w 321"/>
              <a:gd name="T63" fmla="*/ 202 h 325"/>
              <a:gd name="T64" fmla="*/ 261 w 321"/>
              <a:gd name="T65" fmla="*/ 202 h 325"/>
              <a:gd name="T66" fmla="*/ 261 w 321"/>
              <a:gd name="T67" fmla="*/ 202 h 325"/>
              <a:gd name="T68" fmla="*/ 262 w 321"/>
              <a:gd name="T69" fmla="*/ 202 h 325"/>
              <a:gd name="T70" fmla="*/ 262 w 321"/>
              <a:gd name="T71" fmla="*/ 201 h 325"/>
              <a:gd name="T72" fmla="*/ 262 w 321"/>
              <a:gd name="T73" fmla="*/ 201 h 325"/>
              <a:gd name="T74" fmla="*/ 263 w 321"/>
              <a:gd name="T75" fmla="*/ 201 h 325"/>
              <a:gd name="T76" fmla="*/ 263 w 321"/>
              <a:gd name="T77" fmla="*/ 201 h 325"/>
              <a:gd name="T78" fmla="*/ 264 w 321"/>
              <a:gd name="T79" fmla="*/ 200 h 325"/>
              <a:gd name="T80" fmla="*/ 264 w 321"/>
              <a:gd name="T81" fmla="*/ 200 h 325"/>
              <a:gd name="T82" fmla="*/ 264 w 321"/>
              <a:gd name="T83" fmla="*/ 200 h 325"/>
              <a:gd name="T84" fmla="*/ 264 w 321"/>
              <a:gd name="T85" fmla="*/ 199 h 325"/>
              <a:gd name="T86" fmla="*/ 265 w 321"/>
              <a:gd name="T87" fmla="*/ 199 h 325"/>
              <a:gd name="T88" fmla="*/ 265 w 321"/>
              <a:gd name="T89" fmla="*/ 199 h 325"/>
              <a:gd name="T90" fmla="*/ 265 w 321"/>
              <a:gd name="T91" fmla="*/ 198 h 325"/>
              <a:gd name="T92" fmla="*/ 265 w 321"/>
              <a:gd name="T93" fmla="*/ 198 h 325"/>
              <a:gd name="T94" fmla="*/ 265 w 321"/>
              <a:gd name="T95" fmla="*/ 198 h 325"/>
              <a:gd name="T96" fmla="*/ 266 w 321"/>
              <a:gd name="T97" fmla="*/ 197 h 325"/>
              <a:gd name="T98" fmla="*/ 266 w 321"/>
              <a:gd name="T99" fmla="*/ 197 h 325"/>
              <a:gd name="T100" fmla="*/ 266 w 321"/>
              <a:gd name="T101" fmla="*/ 196 h 325"/>
              <a:gd name="T102" fmla="*/ 259 w 321"/>
              <a:gd name="T103" fmla="*/ 127 h 325"/>
              <a:gd name="T104" fmla="*/ 234 w 321"/>
              <a:gd name="T105" fmla="*/ 212 h 325"/>
              <a:gd name="T106" fmla="*/ 267 w 321"/>
              <a:gd name="T107" fmla="*/ 237 h 3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321" h="325">
                <a:moveTo>
                  <a:pt x="154" y="40"/>
                </a:moveTo>
                <a:cubicBezTo>
                  <a:pt x="154" y="30"/>
                  <a:pt x="156" y="23"/>
                  <a:pt x="159" y="18"/>
                </a:cubicBezTo>
                <a:cubicBezTo>
                  <a:pt x="164" y="10"/>
                  <a:pt x="171" y="7"/>
                  <a:pt x="180" y="6"/>
                </a:cubicBezTo>
                <a:cubicBezTo>
                  <a:pt x="186" y="6"/>
                  <a:pt x="193" y="7"/>
                  <a:pt x="201" y="9"/>
                </a:cubicBezTo>
                <a:cubicBezTo>
                  <a:pt x="208" y="12"/>
                  <a:pt x="216" y="15"/>
                  <a:pt x="224" y="18"/>
                </a:cubicBezTo>
                <a:cubicBezTo>
                  <a:pt x="234" y="22"/>
                  <a:pt x="243" y="26"/>
                  <a:pt x="253" y="29"/>
                </a:cubicBezTo>
                <a:cubicBezTo>
                  <a:pt x="264" y="32"/>
                  <a:pt x="274" y="33"/>
                  <a:pt x="283" y="30"/>
                </a:cubicBezTo>
                <a:cubicBezTo>
                  <a:pt x="283" y="30"/>
                  <a:pt x="283" y="30"/>
                  <a:pt x="283" y="30"/>
                </a:cubicBezTo>
                <a:cubicBezTo>
                  <a:pt x="292" y="27"/>
                  <a:pt x="299" y="19"/>
                  <a:pt x="303" y="4"/>
                </a:cubicBezTo>
                <a:cubicBezTo>
                  <a:pt x="305" y="0"/>
                  <a:pt x="305" y="0"/>
                  <a:pt x="305" y="0"/>
                </a:cubicBezTo>
                <a:cubicBezTo>
                  <a:pt x="309" y="1"/>
                  <a:pt x="309" y="1"/>
                  <a:pt x="309" y="1"/>
                </a:cubicBezTo>
                <a:cubicBezTo>
                  <a:pt x="317" y="3"/>
                  <a:pt x="317" y="3"/>
                  <a:pt x="317" y="3"/>
                </a:cubicBezTo>
                <a:cubicBezTo>
                  <a:pt x="321" y="4"/>
                  <a:pt x="321" y="4"/>
                  <a:pt x="321" y="4"/>
                </a:cubicBezTo>
                <a:cubicBezTo>
                  <a:pt x="319" y="9"/>
                  <a:pt x="319" y="9"/>
                  <a:pt x="319" y="9"/>
                </a:cubicBezTo>
                <a:cubicBezTo>
                  <a:pt x="313" y="30"/>
                  <a:pt x="303" y="41"/>
                  <a:pt x="290" y="46"/>
                </a:cubicBezTo>
                <a:cubicBezTo>
                  <a:pt x="277" y="51"/>
                  <a:pt x="263" y="49"/>
                  <a:pt x="248" y="45"/>
                </a:cubicBezTo>
                <a:cubicBezTo>
                  <a:pt x="243" y="43"/>
                  <a:pt x="238" y="42"/>
                  <a:pt x="233" y="40"/>
                </a:cubicBezTo>
                <a:cubicBezTo>
                  <a:pt x="228" y="38"/>
                  <a:pt x="223" y="36"/>
                  <a:pt x="218" y="34"/>
                </a:cubicBezTo>
                <a:cubicBezTo>
                  <a:pt x="218" y="34"/>
                  <a:pt x="218" y="34"/>
                  <a:pt x="218" y="34"/>
                </a:cubicBezTo>
                <a:cubicBezTo>
                  <a:pt x="218" y="34"/>
                  <a:pt x="218" y="34"/>
                  <a:pt x="218" y="34"/>
                </a:cubicBezTo>
                <a:cubicBezTo>
                  <a:pt x="218" y="34"/>
                  <a:pt x="218" y="34"/>
                  <a:pt x="218" y="34"/>
                </a:cubicBezTo>
                <a:cubicBezTo>
                  <a:pt x="203" y="28"/>
                  <a:pt x="190" y="22"/>
                  <a:pt x="181" y="23"/>
                </a:cubicBezTo>
                <a:cubicBezTo>
                  <a:pt x="177" y="23"/>
                  <a:pt x="175" y="24"/>
                  <a:pt x="173" y="28"/>
                </a:cubicBezTo>
                <a:cubicBezTo>
                  <a:pt x="172" y="31"/>
                  <a:pt x="171" y="35"/>
                  <a:pt x="171" y="40"/>
                </a:cubicBezTo>
                <a:cubicBezTo>
                  <a:pt x="175" y="40"/>
                  <a:pt x="175" y="40"/>
                  <a:pt x="175" y="40"/>
                </a:cubicBezTo>
                <a:cubicBezTo>
                  <a:pt x="180" y="68"/>
                  <a:pt x="180" y="68"/>
                  <a:pt x="180" y="68"/>
                </a:cubicBezTo>
                <a:cubicBezTo>
                  <a:pt x="144" y="68"/>
                  <a:pt x="144" y="68"/>
                  <a:pt x="144" y="68"/>
                </a:cubicBezTo>
                <a:cubicBezTo>
                  <a:pt x="150" y="40"/>
                  <a:pt x="150" y="40"/>
                  <a:pt x="150" y="40"/>
                </a:cubicBezTo>
                <a:cubicBezTo>
                  <a:pt x="154" y="40"/>
                  <a:pt x="154" y="40"/>
                  <a:pt x="154" y="40"/>
                </a:cubicBezTo>
                <a:close/>
                <a:moveTo>
                  <a:pt x="39" y="80"/>
                </a:moveTo>
                <a:cubicBezTo>
                  <a:pt x="272" y="80"/>
                  <a:pt x="272" y="80"/>
                  <a:pt x="272" y="80"/>
                </a:cubicBezTo>
                <a:cubicBezTo>
                  <a:pt x="294" y="80"/>
                  <a:pt x="311" y="98"/>
                  <a:pt x="311" y="119"/>
                </a:cubicBezTo>
                <a:cubicBezTo>
                  <a:pt x="311" y="286"/>
                  <a:pt x="311" y="286"/>
                  <a:pt x="311" y="286"/>
                </a:cubicBezTo>
                <a:cubicBezTo>
                  <a:pt x="311" y="308"/>
                  <a:pt x="294" y="325"/>
                  <a:pt x="272" y="325"/>
                </a:cubicBezTo>
                <a:cubicBezTo>
                  <a:pt x="39" y="325"/>
                  <a:pt x="39" y="325"/>
                  <a:pt x="39" y="325"/>
                </a:cubicBezTo>
                <a:cubicBezTo>
                  <a:pt x="17" y="325"/>
                  <a:pt x="0" y="308"/>
                  <a:pt x="0" y="286"/>
                </a:cubicBezTo>
                <a:cubicBezTo>
                  <a:pt x="0" y="119"/>
                  <a:pt x="0" y="119"/>
                  <a:pt x="0" y="119"/>
                </a:cubicBezTo>
                <a:cubicBezTo>
                  <a:pt x="0" y="98"/>
                  <a:pt x="17" y="80"/>
                  <a:pt x="39" y="80"/>
                </a:cubicBezTo>
                <a:close/>
                <a:moveTo>
                  <a:pt x="234" y="256"/>
                </a:moveTo>
                <a:cubicBezTo>
                  <a:pt x="230" y="256"/>
                  <a:pt x="228" y="259"/>
                  <a:pt x="228" y="263"/>
                </a:cubicBezTo>
                <a:cubicBezTo>
                  <a:pt x="228" y="281"/>
                  <a:pt x="228" y="281"/>
                  <a:pt x="228" y="281"/>
                </a:cubicBezTo>
                <a:cubicBezTo>
                  <a:pt x="228" y="284"/>
                  <a:pt x="230" y="287"/>
                  <a:pt x="234" y="287"/>
                </a:cubicBezTo>
                <a:cubicBezTo>
                  <a:pt x="261" y="287"/>
                  <a:pt x="261" y="287"/>
                  <a:pt x="261" y="287"/>
                </a:cubicBezTo>
                <a:cubicBezTo>
                  <a:pt x="264" y="287"/>
                  <a:pt x="267" y="284"/>
                  <a:pt x="267" y="281"/>
                </a:cubicBezTo>
                <a:cubicBezTo>
                  <a:pt x="267" y="263"/>
                  <a:pt x="267" y="263"/>
                  <a:pt x="267" y="263"/>
                </a:cubicBezTo>
                <a:cubicBezTo>
                  <a:pt x="267" y="259"/>
                  <a:pt x="264" y="256"/>
                  <a:pt x="261" y="256"/>
                </a:cubicBezTo>
                <a:cubicBezTo>
                  <a:pt x="234" y="256"/>
                  <a:pt x="234" y="256"/>
                  <a:pt x="234" y="256"/>
                </a:cubicBezTo>
                <a:close/>
                <a:moveTo>
                  <a:pt x="102" y="256"/>
                </a:moveTo>
                <a:cubicBezTo>
                  <a:pt x="97" y="256"/>
                  <a:pt x="93" y="260"/>
                  <a:pt x="93" y="265"/>
                </a:cubicBezTo>
                <a:cubicBezTo>
                  <a:pt x="93" y="279"/>
                  <a:pt x="93" y="279"/>
                  <a:pt x="93" y="279"/>
                </a:cubicBezTo>
                <a:cubicBezTo>
                  <a:pt x="93" y="283"/>
                  <a:pt x="97" y="287"/>
                  <a:pt x="102" y="287"/>
                </a:cubicBezTo>
                <a:cubicBezTo>
                  <a:pt x="206" y="287"/>
                  <a:pt x="206" y="287"/>
                  <a:pt x="206" y="287"/>
                </a:cubicBezTo>
                <a:cubicBezTo>
                  <a:pt x="210" y="287"/>
                  <a:pt x="214" y="283"/>
                  <a:pt x="214" y="279"/>
                </a:cubicBezTo>
                <a:cubicBezTo>
                  <a:pt x="214" y="265"/>
                  <a:pt x="214" y="265"/>
                  <a:pt x="214" y="265"/>
                </a:cubicBezTo>
                <a:cubicBezTo>
                  <a:pt x="214" y="260"/>
                  <a:pt x="210" y="256"/>
                  <a:pt x="206" y="256"/>
                </a:cubicBezTo>
                <a:cubicBezTo>
                  <a:pt x="102" y="256"/>
                  <a:pt x="102" y="256"/>
                  <a:pt x="102" y="256"/>
                </a:cubicBezTo>
                <a:close/>
                <a:moveTo>
                  <a:pt x="189" y="128"/>
                </a:moveTo>
                <a:cubicBezTo>
                  <a:pt x="186" y="128"/>
                  <a:pt x="183" y="131"/>
                  <a:pt x="183" y="134"/>
                </a:cubicBezTo>
                <a:cubicBezTo>
                  <a:pt x="183" y="152"/>
                  <a:pt x="183" y="152"/>
                  <a:pt x="183" y="152"/>
                </a:cubicBezTo>
                <a:cubicBezTo>
                  <a:pt x="183" y="156"/>
                  <a:pt x="186" y="159"/>
                  <a:pt x="189" y="159"/>
                </a:cubicBezTo>
                <a:cubicBezTo>
                  <a:pt x="216" y="159"/>
                  <a:pt x="216" y="159"/>
                  <a:pt x="216" y="159"/>
                </a:cubicBezTo>
                <a:cubicBezTo>
                  <a:pt x="219" y="159"/>
                  <a:pt x="222" y="156"/>
                  <a:pt x="222" y="152"/>
                </a:cubicBezTo>
                <a:cubicBezTo>
                  <a:pt x="222" y="134"/>
                  <a:pt x="222" y="134"/>
                  <a:pt x="222" y="134"/>
                </a:cubicBezTo>
                <a:cubicBezTo>
                  <a:pt x="222" y="131"/>
                  <a:pt x="219" y="128"/>
                  <a:pt x="216" y="128"/>
                </a:cubicBezTo>
                <a:cubicBezTo>
                  <a:pt x="189" y="128"/>
                  <a:pt x="189" y="128"/>
                  <a:pt x="189" y="128"/>
                </a:cubicBezTo>
                <a:close/>
                <a:moveTo>
                  <a:pt x="137" y="128"/>
                </a:moveTo>
                <a:cubicBezTo>
                  <a:pt x="134" y="128"/>
                  <a:pt x="131" y="131"/>
                  <a:pt x="131" y="134"/>
                </a:cubicBezTo>
                <a:cubicBezTo>
                  <a:pt x="131" y="152"/>
                  <a:pt x="131" y="152"/>
                  <a:pt x="131" y="152"/>
                </a:cubicBezTo>
                <a:cubicBezTo>
                  <a:pt x="131" y="156"/>
                  <a:pt x="134" y="159"/>
                  <a:pt x="137" y="159"/>
                </a:cubicBezTo>
                <a:cubicBezTo>
                  <a:pt x="164" y="159"/>
                  <a:pt x="164" y="159"/>
                  <a:pt x="164" y="159"/>
                </a:cubicBezTo>
                <a:cubicBezTo>
                  <a:pt x="168" y="159"/>
                  <a:pt x="171" y="156"/>
                  <a:pt x="171" y="152"/>
                </a:cubicBezTo>
                <a:cubicBezTo>
                  <a:pt x="171" y="134"/>
                  <a:pt x="171" y="134"/>
                  <a:pt x="171" y="134"/>
                </a:cubicBezTo>
                <a:cubicBezTo>
                  <a:pt x="171" y="131"/>
                  <a:pt x="168" y="128"/>
                  <a:pt x="164" y="128"/>
                </a:cubicBezTo>
                <a:cubicBezTo>
                  <a:pt x="137" y="128"/>
                  <a:pt x="137" y="128"/>
                  <a:pt x="137" y="128"/>
                </a:cubicBezTo>
                <a:close/>
                <a:moveTo>
                  <a:pt x="52" y="128"/>
                </a:moveTo>
                <a:cubicBezTo>
                  <a:pt x="48" y="128"/>
                  <a:pt x="46" y="131"/>
                  <a:pt x="46" y="134"/>
                </a:cubicBezTo>
                <a:cubicBezTo>
                  <a:pt x="46" y="152"/>
                  <a:pt x="46" y="152"/>
                  <a:pt x="46" y="152"/>
                </a:cubicBezTo>
                <a:cubicBezTo>
                  <a:pt x="46" y="156"/>
                  <a:pt x="48" y="159"/>
                  <a:pt x="52" y="159"/>
                </a:cubicBezTo>
                <a:cubicBezTo>
                  <a:pt x="116" y="159"/>
                  <a:pt x="116" y="159"/>
                  <a:pt x="116" y="159"/>
                </a:cubicBezTo>
                <a:cubicBezTo>
                  <a:pt x="120" y="159"/>
                  <a:pt x="123" y="156"/>
                  <a:pt x="123" y="152"/>
                </a:cubicBezTo>
                <a:cubicBezTo>
                  <a:pt x="123" y="134"/>
                  <a:pt x="123" y="134"/>
                  <a:pt x="123" y="134"/>
                </a:cubicBezTo>
                <a:cubicBezTo>
                  <a:pt x="123" y="131"/>
                  <a:pt x="120" y="128"/>
                  <a:pt x="116" y="128"/>
                </a:cubicBezTo>
                <a:cubicBezTo>
                  <a:pt x="52" y="128"/>
                  <a:pt x="52" y="128"/>
                  <a:pt x="52" y="128"/>
                </a:cubicBezTo>
                <a:close/>
                <a:moveTo>
                  <a:pt x="148" y="171"/>
                </a:moveTo>
                <a:cubicBezTo>
                  <a:pt x="144" y="171"/>
                  <a:pt x="142" y="174"/>
                  <a:pt x="142" y="177"/>
                </a:cubicBezTo>
                <a:cubicBezTo>
                  <a:pt x="142" y="196"/>
                  <a:pt x="142" y="196"/>
                  <a:pt x="142" y="196"/>
                </a:cubicBezTo>
                <a:cubicBezTo>
                  <a:pt x="142" y="199"/>
                  <a:pt x="144" y="202"/>
                  <a:pt x="148" y="202"/>
                </a:cubicBezTo>
                <a:cubicBezTo>
                  <a:pt x="175" y="202"/>
                  <a:pt x="175" y="202"/>
                  <a:pt x="175" y="202"/>
                </a:cubicBezTo>
                <a:cubicBezTo>
                  <a:pt x="178" y="202"/>
                  <a:pt x="181" y="199"/>
                  <a:pt x="181" y="196"/>
                </a:cubicBezTo>
                <a:cubicBezTo>
                  <a:pt x="181" y="177"/>
                  <a:pt x="181" y="177"/>
                  <a:pt x="181" y="177"/>
                </a:cubicBezTo>
                <a:cubicBezTo>
                  <a:pt x="181" y="174"/>
                  <a:pt x="178" y="171"/>
                  <a:pt x="175" y="171"/>
                </a:cubicBezTo>
                <a:cubicBezTo>
                  <a:pt x="148" y="171"/>
                  <a:pt x="148" y="171"/>
                  <a:pt x="148" y="171"/>
                </a:cubicBezTo>
                <a:close/>
                <a:moveTo>
                  <a:pt x="99" y="171"/>
                </a:moveTo>
                <a:cubicBezTo>
                  <a:pt x="95" y="171"/>
                  <a:pt x="92" y="174"/>
                  <a:pt x="92" y="177"/>
                </a:cubicBezTo>
                <a:cubicBezTo>
                  <a:pt x="92" y="196"/>
                  <a:pt x="92" y="196"/>
                  <a:pt x="92" y="196"/>
                </a:cubicBezTo>
                <a:cubicBezTo>
                  <a:pt x="92" y="199"/>
                  <a:pt x="95" y="202"/>
                  <a:pt x="99" y="202"/>
                </a:cubicBezTo>
                <a:cubicBezTo>
                  <a:pt x="125" y="202"/>
                  <a:pt x="125" y="202"/>
                  <a:pt x="125" y="202"/>
                </a:cubicBezTo>
                <a:cubicBezTo>
                  <a:pt x="129" y="202"/>
                  <a:pt x="132" y="199"/>
                  <a:pt x="132" y="196"/>
                </a:cubicBezTo>
                <a:cubicBezTo>
                  <a:pt x="132" y="177"/>
                  <a:pt x="132" y="177"/>
                  <a:pt x="132" y="177"/>
                </a:cubicBezTo>
                <a:cubicBezTo>
                  <a:pt x="132" y="174"/>
                  <a:pt x="129" y="171"/>
                  <a:pt x="125" y="171"/>
                </a:cubicBezTo>
                <a:cubicBezTo>
                  <a:pt x="99" y="171"/>
                  <a:pt x="99" y="171"/>
                  <a:pt x="99" y="171"/>
                </a:cubicBezTo>
                <a:close/>
                <a:moveTo>
                  <a:pt x="51" y="171"/>
                </a:moveTo>
                <a:cubicBezTo>
                  <a:pt x="47" y="171"/>
                  <a:pt x="44" y="174"/>
                  <a:pt x="44" y="177"/>
                </a:cubicBezTo>
                <a:cubicBezTo>
                  <a:pt x="44" y="196"/>
                  <a:pt x="44" y="196"/>
                  <a:pt x="44" y="196"/>
                </a:cubicBezTo>
                <a:cubicBezTo>
                  <a:pt x="44" y="199"/>
                  <a:pt x="47" y="202"/>
                  <a:pt x="51" y="202"/>
                </a:cubicBezTo>
                <a:cubicBezTo>
                  <a:pt x="77" y="202"/>
                  <a:pt x="77" y="202"/>
                  <a:pt x="77" y="202"/>
                </a:cubicBezTo>
                <a:cubicBezTo>
                  <a:pt x="81" y="202"/>
                  <a:pt x="84" y="199"/>
                  <a:pt x="84" y="196"/>
                </a:cubicBezTo>
                <a:cubicBezTo>
                  <a:pt x="84" y="177"/>
                  <a:pt x="84" y="177"/>
                  <a:pt x="84" y="177"/>
                </a:cubicBezTo>
                <a:cubicBezTo>
                  <a:pt x="84" y="174"/>
                  <a:pt x="81" y="171"/>
                  <a:pt x="77" y="171"/>
                </a:cubicBezTo>
                <a:cubicBezTo>
                  <a:pt x="51" y="171"/>
                  <a:pt x="51" y="171"/>
                  <a:pt x="51" y="171"/>
                </a:cubicBezTo>
                <a:close/>
                <a:moveTo>
                  <a:pt x="184" y="212"/>
                </a:moveTo>
                <a:cubicBezTo>
                  <a:pt x="181" y="212"/>
                  <a:pt x="178" y="215"/>
                  <a:pt x="178" y="219"/>
                </a:cubicBezTo>
                <a:cubicBezTo>
                  <a:pt x="178" y="237"/>
                  <a:pt x="178" y="237"/>
                  <a:pt x="178" y="237"/>
                </a:cubicBezTo>
                <a:cubicBezTo>
                  <a:pt x="178" y="240"/>
                  <a:pt x="181" y="243"/>
                  <a:pt x="184" y="243"/>
                </a:cubicBezTo>
                <a:cubicBezTo>
                  <a:pt x="211" y="243"/>
                  <a:pt x="211" y="243"/>
                  <a:pt x="211" y="243"/>
                </a:cubicBezTo>
                <a:cubicBezTo>
                  <a:pt x="214" y="243"/>
                  <a:pt x="217" y="240"/>
                  <a:pt x="217" y="237"/>
                </a:cubicBezTo>
                <a:cubicBezTo>
                  <a:pt x="217" y="219"/>
                  <a:pt x="217" y="219"/>
                  <a:pt x="217" y="219"/>
                </a:cubicBezTo>
                <a:cubicBezTo>
                  <a:pt x="217" y="215"/>
                  <a:pt x="214" y="212"/>
                  <a:pt x="211" y="212"/>
                </a:cubicBezTo>
                <a:cubicBezTo>
                  <a:pt x="184" y="212"/>
                  <a:pt x="184" y="212"/>
                  <a:pt x="184" y="212"/>
                </a:cubicBezTo>
                <a:close/>
                <a:moveTo>
                  <a:pt x="135" y="212"/>
                </a:moveTo>
                <a:cubicBezTo>
                  <a:pt x="131" y="212"/>
                  <a:pt x="128" y="215"/>
                  <a:pt x="128" y="219"/>
                </a:cubicBezTo>
                <a:cubicBezTo>
                  <a:pt x="128" y="237"/>
                  <a:pt x="128" y="237"/>
                  <a:pt x="128" y="237"/>
                </a:cubicBezTo>
                <a:cubicBezTo>
                  <a:pt x="128" y="240"/>
                  <a:pt x="131" y="243"/>
                  <a:pt x="135" y="243"/>
                </a:cubicBezTo>
                <a:cubicBezTo>
                  <a:pt x="161" y="243"/>
                  <a:pt x="161" y="243"/>
                  <a:pt x="161" y="243"/>
                </a:cubicBezTo>
                <a:cubicBezTo>
                  <a:pt x="165" y="243"/>
                  <a:pt x="168" y="240"/>
                  <a:pt x="168" y="237"/>
                </a:cubicBezTo>
                <a:cubicBezTo>
                  <a:pt x="168" y="219"/>
                  <a:pt x="168" y="219"/>
                  <a:pt x="168" y="219"/>
                </a:cubicBezTo>
                <a:cubicBezTo>
                  <a:pt x="168" y="215"/>
                  <a:pt x="165" y="212"/>
                  <a:pt x="161" y="212"/>
                </a:cubicBezTo>
                <a:cubicBezTo>
                  <a:pt x="135" y="212"/>
                  <a:pt x="135" y="212"/>
                  <a:pt x="135" y="212"/>
                </a:cubicBezTo>
                <a:close/>
                <a:moveTo>
                  <a:pt x="50" y="212"/>
                </a:moveTo>
                <a:cubicBezTo>
                  <a:pt x="47" y="212"/>
                  <a:pt x="44" y="215"/>
                  <a:pt x="44" y="219"/>
                </a:cubicBezTo>
                <a:cubicBezTo>
                  <a:pt x="44" y="237"/>
                  <a:pt x="44" y="237"/>
                  <a:pt x="44" y="237"/>
                </a:cubicBezTo>
                <a:cubicBezTo>
                  <a:pt x="44" y="240"/>
                  <a:pt x="47" y="243"/>
                  <a:pt x="50" y="243"/>
                </a:cubicBezTo>
                <a:cubicBezTo>
                  <a:pt x="112" y="243"/>
                  <a:pt x="112" y="243"/>
                  <a:pt x="112" y="243"/>
                </a:cubicBezTo>
                <a:cubicBezTo>
                  <a:pt x="115" y="243"/>
                  <a:pt x="118" y="240"/>
                  <a:pt x="118" y="237"/>
                </a:cubicBezTo>
                <a:cubicBezTo>
                  <a:pt x="118" y="219"/>
                  <a:pt x="118" y="219"/>
                  <a:pt x="118" y="219"/>
                </a:cubicBezTo>
                <a:cubicBezTo>
                  <a:pt x="118" y="215"/>
                  <a:pt x="115" y="212"/>
                  <a:pt x="112" y="212"/>
                </a:cubicBezTo>
                <a:cubicBezTo>
                  <a:pt x="50" y="212"/>
                  <a:pt x="50" y="212"/>
                  <a:pt x="50" y="212"/>
                </a:cubicBezTo>
                <a:close/>
                <a:moveTo>
                  <a:pt x="50" y="256"/>
                </a:moveTo>
                <a:cubicBezTo>
                  <a:pt x="47" y="256"/>
                  <a:pt x="44" y="259"/>
                  <a:pt x="44" y="263"/>
                </a:cubicBezTo>
                <a:cubicBezTo>
                  <a:pt x="44" y="281"/>
                  <a:pt x="44" y="281"/>
                  <a:pt x="44" y="281"/>
                </a:cubicBezTo>
                <a:cubicBezTo>
                  <a:pt x="44" y="284"/>
                  <a:pt x="47" y="287"/>
                  <a:pt x="50" y="287"/>
                </a:cubicBezTo>
                <a:cubicBezTo>
                  <a:pt x="77" y="287"/>
                  <a:pt x="77" y="287"/>
                  <a:pt x="77" y="287"/>
                </a:cubicBezTo>
                <a:cubicBezTo>
                  <a:pt x="80" y="287"/>
                  <a:pt x="83" y="284"/>
                  <a:pt x="83" y="281"/>
                </a:cubicBezTo>
                <a:cubicBezTo>
                  <a:pt x="83" y="263"/>
                  <a:pt x="83" y="263"/>
                  <a:pt x="83" y="263"/>
                </a:cubicBezTo>
                <a:cubicBezTo>
                  <a:pt x="83" y="259"/>
                  <a:pt x="80" y="256"/>
                  <a:pt x="77" y="256"/>
                </a:cubicBezTo>
                <a:cubicBezTo>
                  <a:pt x="50" y="256"/>
                  <a:pt x="50" y="256"/>
                  <a:pt x="50" y="256"/>
                </a:cubicBezTo>
                <a:close/>
                <a:moveTo>
                  <a:pt x="202" y="171"/>
                </a:moveTo>
                <a:cubicBezTo>
                  <a:pt x="198" y="171"/>
                  <a:pt x="196" y="174"/>
                  <a:pt x="196" y="177"/>
                </a:cubicBezTo>
                <a:cubicBezTo>
                  <a:pt x="196" y="196"/>
                  <a:pt x="196" y="196"/>
                  <a:pt x="196" y="196"/>
                </a:cubicBezTo>
                <a:cubicBezTo>
                  <a:pt x="196" y="199"/>
                  <a:pt x="198" y="202"/>
                  <a:pt x="202" y="202"/>
                </a:cubicBezTo>
                <a:cubicBezTo>
                  <a:pt x="241" y="202"/>
                  <a:pt x="241" y="202"/>
                  <a:pt x="241" y="202"/>
                </a:cubicBezTo>
                <a:cubicBezTo>
                  <a:pt x="259" y="202"/>
                  <a:pt x="259" y="202"/>
                  <a:pt x="259" y="202"/>
                </a:cubicBezTo>
                <a:cubicBezTo>
                  <a:pt x="260" y="202"/>
                  <a:pt x="260" y="202"/>
                  <a:pt x="260" y="202"/>
                </a:cubicBezTo>
                <a:cubicBezTo>
                  <a:pt x="260" y="202"/>
                  <a:pt x="260" y="202"/>
                  <a:pt x="260" y="202"/>
                </a:cubicBezTo>
                <a:cubicBezTo>
                  <a:pt x="260" y="202"/>
                  <a:pt x="260" y="202"/>
                  <a:pt x="260" y="202"/>
                </a:cubicBezTo>
                <a:cubicBezTo>
                  <a:pt x="260" y="202"/>
                  <a:pt x="260" y="202"/>
                  <a:pt x="260" y="202"/>
                </a:cubicBezTo>
                <a:cubicBezTo>
                  <a:pt x="260" y="202"/>
                  <a:pt x="260" y="202"/>
                  <a:pt x="260" y="202"/>
                </a:cubicBezTo>
                <a:cubicBezTo>
                  <a:pt x="260" y="202"/>
                  <a:pt x="260" y="202"/>
                  <a:pt x="260" y="202"/>
                </a:cubicBezTo>
                <a:cubicBezTo>
                  <a:pt x="260" y="202"/>
                  <a:pt x="260" y="202"/>
                  <a:pt x="260" y="202"/>
                </a:cubicBezTo>
                <a:cubicBezTo>
                  <a:pt x="260" y="202"/>
                  <a:pt x="260" y="202"/>
                  <a:pt x="260" y="202"/>
                </a:cubicBezTo>
                <a:cubicBezTo>
                  <a:pt x="260" y="202"/>
                  <a:pt x="260" y="202"/>
                  <a:pt x="260" y="202"/>
                </a:cubicBezTo>
                <a:cubicBezTo>
                  <a:pt x="261" y="202"/>
                  <a:pt x="261" y="202"/>
                  <a:pt x="261" y="202"/>
                </a:cubicBezTo>
                <a:cubicBezTo>
                  <a:pt x="261" y="202"/>
                  <a:pt x="261" y="202"/>
                  <a:pt x="261" y="202"/>
                </a:cubicBezTo>
                <a:cubicBezTo>
                  <a:pt x="261" y="202"/>
                  <a:pt x="261" y="202"/>
                  <a:pt x="261" y="202"/>
                </a:cubicBezTo>
                <a:cubicBezTo>
                  <a:pt x="261" y="202"/>
                  <a:pt x="261" y="202"/>
                  <a:pt x="261" y="202"/>
                </a:cubicBezTo>
                <a:cubicBezTo>
                  <a:pt x="261" y="202"/>
                  <a:pt x="261" y="202"/>
                  <a:pt x="261" y="202"/>
                </a:cubicBezTo>
                <a:cubicBezTo>
                  <a:pt x="261" y="202"/>
                  <a:pt x="261" y="202"/>
                  <a:pt x="261" y="202"/>
                </a:cubicBezTo>
                <a:cubicBezTo>
                  <a:pt x="261" y="202"/>
                  <a:pt x="261" y="202"/>
                  <a:pt x="261" y="202"/>
                </a:cubicBezTo>
                <a:cubicBezTo>
                  <a:pt x="261" y="202"/>
                  <a:pt x="261" y="202"/>
                  <a:pt x="261" y="202"/>
                </a:cubicBezTo>
                <a:cubicBezTo>
                  <a:pt x="261" y="202"/>
                  <a:pt x="261" y="202"/>
                  <a:pt x="261" y="202"/>
                </a:cubicBezTo>
                <a:cubicBezTo>
                  <a:pt x="261" y="202"/>
                  <a:pt x="261" y="202"/>
                  <a:pt x="261" y="202"/>
                </a:cubicBezTo>
                <a:cubicBezTo>
                  <a:pt x="261" y="202"/>
                  <a:pt x="261" y="202"/>
                  <a:pt x="261" y="202"/>
                </a:cubicBezTo>
                <a:cubicBezTo>
                  <a:pt x="261" y="202"/>
                  <a:pt x="261" y="202"/>
                  <a:pt x="261" y="202"/>
                </a:cubicBezTo>
                <a:cubicBezTo>
                  <a:pt x="261" y="202"/>
                  <a:pt x="261" y="202"/>
                  <a:pt x="261" y="202"/>
                </a:cubicBezTo>
                <a:cubicBezTo>
                  <a:pt x="262" y="202"/>
                  <a:pt x="262" y="202"/>
                  <a:pt x="262" y="202"/>
                </a:cubicBezTo>
                <a:cubicBezTo>
                  <a:pt x="262" y="202"/>
                  <a:pt x="262" y="202"/>
                  <a:pt x="262" y="202"/>
                </a:cubicBezTo>
                <a:cubicBezTo>
                  <a:pt x="262" y="201"/>
                  <a:pt x="262" y="201"/>
                  <a:pt x="262" y="201"/>
                </a:cubicBezTo>
                <a:cubicBezTo>
                  <a:pt x="262" y="201"/>
                  <a:pt x="262" y="201"/>
                  <a:pt x="262" y="201"/>
                </a:cubicBezTo>
                <a:cubicBezTo>
                  <a:pt x="262" y="201"/>
                  <a:pt x="262" y="201"/>
                  <a:pt x="262" y="201"/>
                </a:cubicBezTo>
                <a:cubicBezTo>
                  <a:pt x="262" y="201"/>
                  <a:pt x="262" y="201"/>
                  <a:pt x="262" y="201"/>
                </a:cubicBezTo>
                <a:cubicBezTo>
                  <a:pt x="262" y="201"/>
                  <a:pt x="262" y="201"/>
                  <a:pt x="262" y="201"/>
                </a:cubicBezTo>
                <a:cubicBezTo>
                  <a:pt x="262" y="201"/>
                  <a:pt x="262" y="201"/>
                  <a:pt x="262" y="201"/>
                </a:cubicBezTo>
                <a:cubicBezTo>
                  <a:pt x="262" y="201"/>
                  <a:pt x="262" y="201"/>
                  <a:pt x="262" y="201"/>
                </a:cubicBezTo>
                <a:cubicBezTo>
                  <a:pt x="262" y="201"/>
                  <a:pt x="262" y="201"/>
                  <a:pt x="262" y="201"/>
                </a:cubicBezTo>
                <a:cubicBezTo>
                  <a:pt x="262" y="201"/>
                  <a:pt x="262" y="201"/>
                  <a:pt x="262" y="201"/>
                </a:cubicBezTo>
                <a:cubicBezTo>
                  <a:pt x="262" y="201"/>
                  <a:pt x="262" y="201"/>
                  <a:pt x="262" y="201"/>
                </a:cubicBezTo>
                <a:cubicBezTo>
                  <a:pt x="262" y="201"/>
                  <a:pt x="262" y="201"/>
                  <a:pt x="262" y="201"/>
                </a:cubicBezTo>
                <a:cubicBezTo>
                  <a:pt x="262" y="201"/>
                  <a:pt x="262" y="201"/>
                  <a:pt x="262" y="201"/>
                </a:cubicBezTo>
                <a:cubicBezTo>
                  <a:pt x="263" y="201"/>
                  <a:pt x="263" y="201"/>
                  <a:pt x="263" y="201"/>
                </a:cubicBezTo>
                <a:cubicBezTo>
                  <a:pt x="263" y="201"/>
                  <a:pt x="263" y="201"/>
                  <a:pt x="263" y="201"/>
                </a:cubicBezTo>
                <a:cubicBezTo>
                  <a:pt x="263" y="201"/>
                  <a:pt x="263" y="201"/>
                  <a:pt x="263" y="201"/>
                </a:cubicBezTo>
                <a:cubicBezTo>
                  <a:pt x="263" y="201"/>
                  <a:pt x="263" y="201"/>
                  <a:pt x="263" y="201"/>
                </a:cubicBezTo>
                <a:cubicBezTo>
                  <a:pt x="263" y="201"/>
                  <a:pt x="263" y="201"/>
                  <a:pt x="263" y="201"/>
                </a:cubicBezTo>
                <a:cubicBezTo>
                  <a:pt x="263" y="201"/>
                  <a:pt x="263" y="201"/>
                  <a:pt x="263" y="201"/>
                </a:cubicBezTo>
                <a:cubicBezTo>
                  <a:pt x="263" y="201"/>
                  <a:pt x="263" y="201"/>
                  <a:pt x="263" y="201"/>
                </a:cubicBezTo>
                <a:cubicBezTo>
                  <a:pt x="263" y="201"/>
                  <a:pt x="263" y="201"/>
                  <a:pt x="263" y="201"/>
                </a:cubicBezTo>
                <a:cubicBezTo>
                  <a:pt x="263" y="200"/>
                  <a:pt x="263" y="200"/>
                  <a:pt x="263" y="200"/>
                </a:cubicBezTo>
                <a:cubicBezTo>
                  <a:pt x="263" y="200"/>
                  <a:pt x="263" y="200"/>
                  <a:pt x="263" y="200"/>
                </a:cubicBezTo>
                <a:cubicBezTo>
                  <a:pt x="264" y="200"/>
                  <a:pt x="264" y="200"/>
                  <a:pt x="264" y="200"/>
                </a:cubicBezTo>
                <a:cubicBezTo>
                  <a:pt x="264" y="200"/>
                  <a:pt x="264" y="200"/>
                  <a:pt x="264" y="200"/>
                </a:cubicBezTo>
                <a:cubicBezTo>
                  <a:pt x="264" y="200"/>
                  <a:pt x="264" y="200"/>
                  <a:pt x="264" y="200"/>
                </a:cubicBezTo>
                <a:cubicBezTo>
                  <a:pt x="264" y="200"/>
                  <a:pt x="264" y="200"/>
                  <a:pt x="264" y="200"/>
                </a:cubicBezTo>
                <a:cubicBezTo>
                  <a:pt x="264" y="200"/>
                  <a:pt x="264" y="200"/>
                  <a:pt x="264" y="200"/>
                </a:cubicBezTo>
                <a:cubicBezTo>
                  <a:pt x="264" y="200"/>
                  <a:pt x="264" y="200"/>
                  <a:pt x="264" y="200"/>
                </a:cubicBezTo>
                <a:cubicBezTo>
                  <a:pt x="264" y="200"/>
                  <a:pt x="264" y="200"/>
                  <a:pt x="264" y="200"/>
                </a:cubicBezTo>
                <a:cubicBezTo>
                  <a:pt x="264" y="200"/>
                  <a:pt x="264" y="200"/>
                  <a:pt x="264" y="200"/>
                </a:cubicBezTo>
                <a:cubicBezTo>
                  <a:pt x="264" y="200"/>
                  <a:pt x="264" y="200"/>
                  <a:pt x="264" y="200"/>
                </a:cubicBezTo>
                <a:cubicBezTo>
                  <a:pt x="264" y="200"/>
                  <a:pt x="264" y="200"/>
                  <a:pt x="264" y="200"/>
                </a:cubicBezTo>
                <a:cubicBezTo>
                  <a:pt x="264" y="200"/>
                  <a:pt x="264" y="200"/>
                  <a:pt x="264" y="200"/>
                </a:cubicBezTo>
                <a:cubicBezTo>
                  <a:pt x="264" y="200"/>
                  <a:pt x="264" y="200"/>
                  <a:pt x="264" y="200"/>
                </a:cubicBezTo>
                <a:cubicBezTo>
                  <a:pt x="264" y="200"/>
                  <a:pt x="264" y="200"/>
                  <a:pt x="264" y="200"/>
                </a:cubicBezTo>
                <a:cubicBezTo>
                  <a:pt x="264" y="200"/>
                  <a:pt x="264" y="200"/>
                  <a:pt x="264" y="200"/>
                </a:cubicBezTo>
                <a:cubicBezTo>
                  <a:pt x="264" y="200"/>
                  <a:pt x="264" y="200"/>
                  <a:pt x="264" y="200"/>
                </a:cubicBezTo>
                <a:cubicBezTo>
                  <a:pt x="264" y="200"/>
                  <a:pt x="264" y="200"/>
                  <a:pt x="264" y="200"/>
                </a:cubicBezTo>
                <a:cubicBezTo>
                  <a:pt x="264" y="199"/>
                  <a:pt x="264" y="199"/>
                  <a:pt x="264" y="199"/>
                </a:cubicBezTo>
                <a:cubicBezTo>
                  <a:pt x="264" y="199"/>
                  <a:pt x="264" y="199"/>
                  <a:pt x="264" y="199"/>
                </a:cubicBezTo>
                <a:cubicBezTo>
                  <a:pt x="264" y="199"/>
                  <a:pt x="264" y="199"/>
                  <a:pt x="264" y="199"/>
                </a:cubicBezTo>
                <a:cubicBezTo>
                  <a:pt x="264" y="199"/>
                  <a:pt x="264" y="199"/>
                  <a:pt x="264" y="199"/>
                </a:cubicBezTo>
                <a:cubicBezTo>
                  <a:pt x="265" y="199"/>
                  <a:pt x="265" y="199"/>
                  <a:pt x="265" y="199"/>
                </a:cubicBezTo>
                <a:cubicBezTo>
                  <a:pt x="265" y="199"/>
                  <a:pt x="265" y="199"/>
                  <a:pt x="265" y="199"/>
                </a:cubicBezTo>
                <a:cubicBezTo>
                  <a:pt x="265" y="199"/>
                  <a:pt x="265" y="199"/>
                  <a:pt x="265" y="199"/>
                </a:cubicBezTo>
                <a:cubicBezTo>
                  <a:pt x="265" y="199"/>
                  <a:pt x="265" y="199"/>
                  <a:pt x="265" y="199"/>
                </a:cubicBezTo>
                <a:cubicBezTo>
                  <a:pt x="265" y="199"/>
                  <a:pt x="265" y="199"/>
                  <a:pt x="265" y="199"/>
                </a:cubicBezTo>
                <a:cubicBezTo>
                  <a:pt x="265" y="199"/>
                  <a:pt x="265" y="199"/>
                  <a:pt x="265" y="199"/>
                </a:cubicBezTo>
                <a:cubicBezTo>
                  <a:pt x="265" y="199"/>
                  <a:pt x="265" y="199"/>
                  <a:pt x="265" y="199"/>
                </a:cubicBezTo>
                <a:cubicBezTo>
                  <a:pt x="265" y="199"/>
                  <a:pt x="265" y="199"/>
                  <a:pt x="265" y="199"/>
                </a:cubicBezTo>
                <a:cubicBezTo>
                  <a:pt x="265" y="199"/>
                  <a:pt x="265" y="199"/>
                  <a:pt x="265" y="199"/>
                </a:cubicBezTo>
                <a:cubicBezTo>
                  <a:pt x="265" y="199"/>
                  <a:pt x="265" y="199"/>
                  <a:pt x="265" y="199"/>
                </a:cubicBezTo>
                <a:cubicBezTo>
                  <a:pt x="265" y="199"/>
                  <a:pt x="265" y="199"/>
                  <a:pt x="265" y="199"/>
                </a:cubicBezTo>
                <a:cubicBezTo>
                  <a:pt x="265" y="198"/>
                  <a:pt x="265" y="198"/>
                  <a:pt x="265" y="198"/>
                </a:cubicBezTo>
                <a:cubicBezTo>
                  <a:pt x="265" y="198"/>
                  <a:pt x="265" y="198"/>
                  <a:pt x="265" y="198"/>
                </a:cubicBezTo>
                <a:cubicBezTo>
                  <a:pt x="265" y="198"/>
                  <a:pt x="265" y="198"/>
                  <a:pt x="265" y="198"/>
                </a:cubicBezTo>
                <a:cubicBezTo>
                  <a:pt x="265" y="198"/>
                  <a:pt x="265" y="198"/>
                  <a:pt x="265" y="198"/>
                </a:cubicBezTo>
                <a:cubicBezTo>
                  <a:pt x="265" y="198"/>
                  <a:pt x="265" y="198"/>
                  <a:pt x="265" y="198"/>
                </a:cubicBezTo>
                <a:cubicBezTo>
                  <a:pt x="265" y="198"/>
                  <a:pt x="265" y="198"/>
                  <a:pt x="265" y="198"/>
                </a:cubicBezTo>
                <a:cubicBezTo>
                  <a:pt x="265" y="198"/>
                  <a:pt x="265" y="198"/>
                  <a:pt x="265" y="198"/>
                </a:cubicBezTo>
                <a:cubicBezTo>
                  <a:pt x="265" y="198"/>
                  <a:pt x="265" y="198"/>
                  <a:pt x="265" y="198"/>
                </a:cubicBezTo>
                <a:cubicBezTo>
                  <a:pt x="265" y="198"/>
                  <a:pt x="265" y="198"/>
                  <a:pt x="265" y="198"/>
                </a:cubicBezTo>
                <a:cubicBezTo>
                  <a:pt x="265" y="198"/>
                  <a:pt x="265" y="198"/>
                  <a:pt x="265" y="198"/>
                </a:cubicBezTo>
                <a:cubicBezTo>
                  <a:pt x="265" y="198"/>
                  <a:pt x="265" y="198"/>
                  <a:pt x="265" y="198"/>
                </a:cubicBezTo>
                <a:cubicBezTo>
                  <a:pt x="265" y="197"/>
                  <a:pt x="265" y="197"/>
                  <a:pt x="265" y="197"/>
                </a:cubicBezTo>
                <a:cubicBezTo>
                  <a:pt x="265" y="197"/>
                  <a:pt x="265" y="197"/>
                  <a:pt x="265" y="197"/>
                </a:cubicBezTo>
                <a:cubicBezTo>
                  <a:pt x="266" y="197"/>
                  <a:pt x="266" y="197"/>
                  <a:pt x="266" y="197"/>
                </a:cubicBezTo>
                <a:cubicBezTo>
                  <a:pt x="266" y="197"/>
                  <a:pt x="266" y="197"/>
                  <a:pt x="266" y="197"/>
                </a:cubicBezTo>
                <a:cubicBezTo>
                  <a:pt x="266" y="197"/>
                  <a:pt x="266" y="197"/>
                  <a:pt x="266" y="197"/>
                </a:cubicBezTo>
                <a:cubicBezTo>
                  <a:pt x="266" y="197"/>
                  <a:pt x="266" y="197"/>
                  <a:pt x="266" y="197"/>
                </a:cubicBezTo>
                <a:cubicBezTo>
                  <a:pt x="266" y="197"/>
                  <a:pt x="266" y="197"/>
                  <a:pt x="266" y="197"/>
                </a:cubicBezTo>
                <a:cubicBezTo>
                  <a:pt x="266" y="197"/>
                  <a:pt x="266" y="197"/>
                  <a:pt x="266" y="197"/>
                </a:cubicBezTo>
                <a:cubicBezTo>
                  <a:pt x="266" y="197"/>
                  <a:pt x="266" y="197"/>
                  <a:pt x="266" y="197"/>
                </a:cubicBezTo>
                <a:cubicBezTo>
                  <a:pt x="266" y="197"/>
                  <a:pt x="266" y="197"/>
                  <a:pt x="266" y="197"/>
                </a:cubicBezTo>
                <a:cubicBezTo>
                  <a:pt x="266" y="197"/>
                  <a:pt x="266" y="197"/>
                  <a:pt x="266" y="197"/>
                </a:cubicBezTo>
                <a:cubicBezTo>
                  <a:pt x="266" y="196"/>
                  <a:pt x="266" y="196"/>
                  <a:pt x="266" y="196"/>
                </a:cubicBezTo>
                <a:cubicBezTo>
                  <a:pt x="266" y="196"/>
                  <a:pt x="266" y="196"/>
                  <a:pt x="266" y="196"/>
                </a:cubicBezTo>
                <a:cubicBezTo>
                  <a:pt x="266" y="196"/>
                  <a:pt x="266" y="196"/>
                  <a:pt x="266" y="196"/>
                </a:cubicBezTo>
                <a:cubicBezTo>
                  <a:pt x="266" y="196"/>
                  <a:pt x="266" y="196"/>
                  <a:pt x="266" y="196"/>
                </a:cubicBezTo>
                <a:cubicBezTo>
                  <a:pt x="266" y="196"/>
                  <a:pt x="266" y="196"/>
                  <a:pt x="266" y="196"/>
                </a:cubicBezTo>
                <a:cubicBezTo>
                  <a:pt x="266" y="196"/>
                  <a:pt x="266" y="196"/>
                  <a:pt x="266" y="196"/>
                </a:cubicBezTo>
                <a:cubicBezTo>
                  <a:pt x="266" y="177"/>
                  <a:pt x="266" y="177"/>
                  <a:pt x="266" y="177"/>
                </a:cubicBezTo>
                <a:cubicBezTo>
                  <a:pt x="266" y="133"/>
                  <a:pt x="266" y="133"/>
                  <a:pt x="266" y="133"/>
                </a:cubicBezTo>
                <a:cubicBezTo>
                  <a:pt x="266" y="130"/>
                  <a:pt x="263" y="127"/>
                  <a:pt x="259" y="127"/>
                </a:cubicBezTo>
                <a:cubicBezTo>
                  <a:pt x="241" y="127"/>
                  <a:pt x="241" y="127"/>
                  <a:pt x="241" y="127"/>
                </a:cubicBezTo>
                <a:cubicBezTo>
                  <a:pt x="238" y="127"/>
                  <a:pt x="235" y="130"/>
                  <a:pt x="235" y="133"/>
                </a:cubicBezTo>
                <a:cubicBezTo>
                  <a:pt x="235" y="171"/>
                  <a:pt x="235" y="171"/>
                  <a:pt x="235" y="171"/>
                </a:cubicBezTo>
                <a:cubicBezTo>
                  <a:pt x="202" y="171"/>
                  <a:pt x="202" y="171"/>
                  <a:pt x="202" y="171"/>
                </a:cubicBezTo>
                <a:close/>
                <a:moveTo>
                  <a:pt x="234" y="212"/>
                </a:moveTo>
                <a:cubicBezTo>
                  <a:pt x="231" y="212"/>
                  <a:pt x="228" y="215"/>
                  <a:pt x="228" y="219"/>
                </a:cubicBezTo>
                <a:cubicBezTo>
                  <a:pt x="228" y="237"/>
                  <a:pt x="228" y="237"/>
                  <a:pt x="228" y="237"/>
                </a:cubicBezTo>
                <a:cubicBezTo>
                  <a:pt x="228" y="240"/>
                  <a:pt x="231" y="243"/>
                  <a:pt x="234" y="243"/>
                </a:cubicBezTo>
                <a:cubicBezTo>
                  <a:pt x="261" y="243"/>
                  <a:pt x="261" y="243"/>
                  <a:pt x="261" y="243"/>
                </a:cubicBezTo>
                <a:cubicBezTo>
                  <a:pt x="264" y="243"/>
                  <a:pt x="267" y="240"/>
                  <a:pt x="267" y="237"/>
                </a:cubicBezTo>
                <a:cubicBezTo>
                  <a:pt x="267" y="219"/>
                  <a:pt x="267" y="219"/>
                  <a:pt x="267" y="219"/>
                </a:cubicBezTo>
                <a:cubicBezTo>
                  <a:pt x="267" y="215"/>
                  <a:pt x="264" y="212"/>
                  <a:pt x="261" y="212"/>
                </a:cubicBezTo>
                <a:lnTo>
                  <a:pt x="234" y="21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0" name="椭圆 16"/>
          <p:cNvSpPr/>
          <p:nvPr/>
        </p:nvSpPr>
        <p:spPr bwMode="auto">
          <a:xfrm>
            <a:off x="7676048" y="2431521"/>
            <a:ext cx="795868" cy="795868"/>
          </a:xfrm>
          <a:prstGeom prst="ellipse">
            <a:avLst/>
          </a:prstGeom>
          <a:solidFill>
            <a:srgbClr val="3E88C5"/>
          </a:solidFill>
          <a:ln w="12700">
            <a:noFill/>
          </a:ln>
        </p:spPr>
        <p:txBody>
          <a:bodyPr anchor="ctr"/>
          <a:lstStyle/>
          <a:p>
            <a:pPr algn="ctr"/>
            <a:endParaRPr sz="1865" noProof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parajita" panose="020B0604020202020204" pitchFamily="2" charset="0"/>
            </a:endParaRPr>
          </a:p>
        </p:txBody>
      </p:sp>
      <p:sp>
        <p:nvSpPr>
          <p:cNvPr id="21" name="Freeform 24"/>
          <p:cNvSpPr>
            <a:spLocks noEditPoints="1" noChangeArrowheads="1"/>
          </p:cNvSpPr>
          <p:nvPr/>
        </p:nvSpPr>
        <p:spPr bwMode="auto">
          <a:xfrm>
            <a:off x="7855341" y="2599368"/>
            <a:ext cx="439822" cy="463560"/>
          </a:xfrm>
          <a:custGeom>
            <a:avLst/>
            <a:gdLst>
              <a:gd name="T0" fmla="*/ 127 w 358"/>
              <a:gd name="T1" fmla="*/ 292 h 382"/>
              <a:gd name="T2" fmla="*/ 322 w 358"/>
              <a:gd name="T3" fmla="*/ 63 h 382"/>
              <a:gd name="T4" fmla="*/ 333 w 358"/>
              <a:gd name="T5" fmla="*/ 113 h 382"/>
              <a:gd name="T6" fmla="*/ 336 w 358"/>
              <a:gd name="T7" fmla="*/ 178 h 382"/>
              <a:gd name="T8" fmla="*/ 338 w 358"/>
              <a:gd name="T9" fmla="*/ 245 h 382"/>
              <a:gd name="T10" fmla="*/ 321 w 358"/>
              <a:gd name="T11" fmla="*/ 314 h 382"/>
              <a:gd name="T12" fmla="*/ 271 w 358"/>
              <a:gd name="T13" fmla="*/ 382 h 382"/>
              <a:gd name="T14" fmla="*/ 172 w 358"/>
              <a:gd name="T15" fmla="*/ 226 h 382"/>
              <a:gd name="T16" fmla="*/ 123 w 358"/>
              <a:gd name="T17" fmla="*/ 197 h 382"/>
              <a:gd name="T18" fmla="*/ 125 w 358"/>
              <a:gd name="T19" fmla="*/ 208 h 382"/>
              <a:gd name="T20" fmla="*/ 174 w 358"/>
              <a:gd name="T21" fmla="*/ 236 h 382"/>
              <a:gd name="T22" fmla="*/ 172 w 358"/>
              <a:gd name="T23" fmla="*/ 226 h 382"/>
              <a:gd name="T24" fmla="*/ 288 w 358"/>
              <a:gd name="T25" fmla="*/ 136 h 382"/>
              <a:gd name="T26" fmla="*/ 263 w 358"/>
              <a:gd name="T27" fmla="*/ 125 h 382"/>
              <a:gd name="T28" fmla="*/ 171 w 358"/>
              <a:gd name="T29" fmla="*/ 70 h 382"/>
              <a:gd name="T30" fmla="*/ 148 w 358"/>
              <a:gd name="T31" fmla="*/ 54 h 382"/>
              <a:gd name="T32" fmla="*/ 171 w 358"/>
              <a:gd name="T33" fmla="*/ 70 h 382"/>
              <a:gd name="T34" fmla="*/ 204 w 358"/>
              <a:gd name="T35" fmla="*/ 39 h 382"/>
              <a:gd name="T36" fmla="*/ 193 w 358"/>
              <a:gd name="T37" fmla="*/ 64 h 382"/>
              <a:gd name="T38" fmla="*/ 258 w 358"/>
              <a:gd name="T39" fmla="*/ 103 h 382"/>
              <a:gd name="T40" fmla="*/ 274 w 358"/>
              <a:gd name="T41" fmla="*/ 80 h 382"/>
              <a:gd name="T42" fmla="*/ 258 w 358"/>
              <a:gd name="T43" fmla="*/ 103 h 382"/>
              <a:gd name="T44" fmla="*/ 249 w 358"/>
              <a:gd name="T45" fmla="*/ 55 h 382"/>
              <a:gd name="T46" fmla="*/ 226 w 358"/>
              <a:gd name="T47" fmla="*/ 71 h 382"/>
              <a:gd name="T48" fmla="*/ 182 w 358"/>
              <a:gd name="T49" fmla="*/ 209 h 382"/>
              <a:gd name="T50" fmla="*/ 133 w 358"/>
              <a:gd name="T51" fmla="*/ 180 h 382"/>
              <a:gd name="T52" fmla="*/ 135 w 358"/>
              <a:gd name="T53" fmla="*/ 190 h 382"/>
              <a:gd name="T54" fmla="*/ 184 w 358"/>
              <a:gd name="T55" fmla="*/ 219 h 382"/>
              <a:gd name="T56" fmla="*/ 182 w 358"/>
              <a:gd name="T57" fmla="*/ 209 h 382"/>
              <a:gd name="T58" fmla="*/ 157 w 358"/>
              <a:gd name="T59" fmla="*/ 104 h 382"/>
              <a:gd name="T60" fmla="*/ 186 w 358"/>
              <a:gd name="T61" fmla="*/ 195 h 382"/>
              <a:gd name="T62" fmla="*/ 222 w 358"/>
              <a:gd name="T63" fmla="*/ 90 h 382"/>
              <a:gd name="T64" fmla="*/ 136 w 358"/>
              <a:gd name="T65" fmla="*/ 238 h 382"/>
              <a:gd name="T66" fmla="*/ 129 w 358"/>
              <a:gd name="T67" fmla="*/ 216 h 3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358" h="382">
                <a:moveTo>
                  <a:pt x="131" y="382"/>
                </a:moveTo>
                <a:cubicBezTo>
                  <a:pt x="135" y="352"/>
                  <a:pt x="135" y="320"/>
                  <a:pt x="127" y="292"/>
                </a:cubicBezTo>
                <a:cubicBezTo>
                  <a:pt x="0" y="220"/>
                  <a:pt x="34" y="56"/>
                  <a:pt x="140" y="23"/>
                </a:cubicBezTo>
                <a:cubicBezTo>
                  <a:pt x="196" y="0"/>
                  <a:pt x="272" y="14"/>
                  <a:pt x="322" y="63"/>
                </a:cubicBezTo>
                <a:cubicBezTo>
                  <a:pt x="358" y="99"/>
                  <a:pt x="340" y="109"/>
                  <a:pt x="340" y="109"/>
                </a:cubicBezTo>
                <a:cubicBezTo>
                  <a:pt x="333" y="113"/>
                  <a:pt x="333" y="113"/>
                  <a:pt x="333" y="113"/>
                </a:cubicBezTo>
                <a:cubicBezTo>
                  <a:pt x="337" y="130"/>
                  <a:pt x="345" y="162"/>
                  <a:pt x="344" y="166"/>
                </a:cubicBezTo>
                <a:cubicBezTo>
                  <a:pt x="342" y="172"/>
                  <a:pt x="336" y="178"/>
                  <a:pt x="336" y="178"/>
                </a:cubicBezTo>
                <a:cubicBezTo>
                  <a:pt x="354" y="239"/>
                  <a:pt x="354" y="239"/>
                  <a:pt x="354" y="239"/>
                </a:cubicBezTo>
                <a:cubicBezTo>
                  <a:pt x="338" y="245"/>
                  <a:pt x="338" y="245"/>
                  <a:pt x="338" y="245"/>
                </a:cubicBezTo>
                <a:cubicBezTo>
                  <a:pt x="341" y="265"/>
                  <a:pt x="343" y="281"/>
                  <a:pt x="341" y="300"/>
                </a:cubicBezTo>
                <a:cubicBezTo>
                  <a:pt x="341" y="304"/>
                  <a:pt x="330" y="313"/>
                  <a:pt x="321" y="314"/>
                </a:cubicBezTo>
                <a:cubicBezTo>
                  <a:pt x="267" y="317"/>
                  <a:pt x="267" y="317"/>
                  <a:pt x="267" y="317"/>
                </a:cubicBezTo>
                <a:cubicBezTo>
                  <a:pt x="271" y="382"/>
                  <a:pt x="271" y="382"/>
                  <a:pt x="271" y="382"/>
                </a:cubicBezTo>
                <a:cubicBezTo>
                  <a:pt x="131" y="382"/>
                  <a:pt x="131" y="382"/>
                  <a:pt x="131" y="382"/>
                </a:cubicBezTo>
                <a:close/>
                <a:moveTo>
                  <a:pt x="172" y="226"/>
                </a:moveTo>
                <a:cubicBezTo>
                  <a:pt x="132" y="196"/>
                  <a:pt x="132" y="196"/>
                  <a:pt x="132" y="196"/>
                </a:cubicBezTo>
                <a:cubicBezTo>
                  <a:pt x="129" y="193"/>
                  <a:pt x="125" y="194"/>
                  <a:pt x="123" y="197"/>
                </a:cubicBezTo>
                <a:cubicBezTo>
                  <a:pt x="123" y="197"/>
                  <a:pt x="123" y="197"/>
                  <a:pt x="123" y="197"/>
                </a:cubicBezTo>
                <a:cubicBezTo>
                  <a:pt x="121" y="201"/>
                  <a:pt x="122" y="205"/>
                  <a:pt x="125" y="208"/>
                </a:cubicBezTo>
                <a:cubicBezTo>
                  <a:pt x="165" y="238"/>
                  <a:pt x="165" y="238"/>
                  <a:pt x="165" y="238"/>
                </a:cubicBezTo>
                <a:cubicBezTo>
                  <a:pt x="168" y="240"/>
                  <a:pt x="172" y="239"/>
                  <a:pt x="174" y="236"/>
                </a:cubicBezTo>
                <a:cubicBezTo>
                  <a:pt x="174" y="236"/>
                  <a:pt x="174" y="236"/>
                  <a:pt x="174" y="236"/>
                </a:cubicBezTo>
                <a:cubicBezTo>
                  <a:pt x="176" y="233"/>
                  <a:pt x="175" y="228"/>
                  <a:pt x="172" y="226"/>
                </a:cubicBezTo>
                <a:close/>
                <a:moveTo>
                  <a:pt x="263" y="136"/>
                </a:moveTo>
                <a:cubicBezTo>
                  <a:pt x="288" y="136"/>
                  <a:pt x="288" y="136"/>
                  <a:pt x="288" y="136"/>
                </a:cubicBezTo>
                <a:cubicBezTo>
                  <a:pt x="288" y="125"/>
                  <a:pt x="288" y="125"/>
                  <a:pt x="288" y="125"/>
                </a:cubicBezTo>
                <a:cubicBezTo>
                  <a:pt x="263" y="125"/>
                  <a:pt x="263" y="125"/>
                  <a:pt x="263" y="125"/>
                </a:cubicBezTo>
                <a:cubicBezTo>
                  <a:pt x="263" y="136"/>
                  <a:pt x="263" y="136"/>
                  <a:pt x="263" y="136"/>
                </a:cubicBezTo>
                <a:close/>
                <a:moveTo>
                  <a:pt x="171" y="70"/>
                </a:moveTo>
                <a:cubicBezTo>
                  <a:pt x="158" y="48"/>
                  <a:pt x="158" y="48"/>
                  <a:pt x="158" y="48"/>
                </a:cubicBezTo>
                <a:cubicBezTo>
                  <a:pt x="148" y="54"/>
                  <a:pt x="148" y="54"/>
                  <a:pt x="148" y="54"/>
                </a:cubicBezTo>
                <a:cubicBezTo>
                  <a:pt x="161" y="76"/>
                  <a:pt x="161" y="76"/>
                  <a:pt x="161" y="76"/>
                </a:cubicBezTo>
                <a:cubicBezTo>
                  <a:pt x="171" y="70"/>
                  <a:pt x="171" y="70"/>
                  <a:pt x="171" y="70"/>
                </a:cubicBezTo>
                <a:close/>
                <a:moveTo>
                  <a:pt x="204" y="64"/>
                </a:moveTo>
                <a:cubicBezTo>
                  <a:pt x="204" y="39"/>
                  <a:pt x="204" y="39"/>
                  <a:pt x="204" y="39"/>
                </a:cubicBezTo>
                <a:cubicBezTo>
                  <a:pt x="193" y="39"/>
                  <a:pt x="193" y="39"/>
                  <a:pt x="193" y="39"/>
                </a:cubicBezTo>
                <a:cubicBezTo>
                  <a:pt x="193" y="64"/>
                  <a:pt x="193" y="64"/>
                  <a:pt x="193" y="64"/>
                </a:cubicBezTo>
                <a:cubicBezTo>
                  <a:pt x="204" y="64"/>
                  <a:pt x="204" y="64"/>
                  <a:pt x="204" y="64"/>
                </a:cubicBezTo>
                <a:close/>
                <a:moveTo>
                  <a:pt x="258" y="103"/>
                </a:moveTo>
                <a:cubicBezTo>
                  <a:pt x="279" y="90"/>
                  <a:pt x="279" y="90"/>
                  <a:pt x="279" y="90"/>
                </a:cubicBezTo>
                <a:cubicBezTo>
                  <a:pt x="274" y="80"/>
                  <a:pt x="274" y="80"/>
                  <a:pt x="274" y="80"/>
                </a:cubicBezTo>
                <a:cubicBezTo>
                  <a:pt x="252" y="93"/>
                  <a:pt x="252" y="93"/>
                  <a:pt x="252" y="93"/>
                </a:cubicBezTo>
                <a:cubicBezTo>
                  <a:pt x="258" y="103"/>
                  <a:pt x="258" y="103"/>
                  <a:pt x="258" y="103"/>
                </a:cubicBezTo>
                <a:close/>
                <a:moveTo>
                  <a:pt x="236" y="76"/>
                </a:moveTo>
                <a:cubicBezTo>
                  <a:pt x="249" y="55"/>
                  <a:pt x="249" y="55"/>
                  <a:pt x="249" y="55"/>
                </a:cubicBezTo>
                <a:cubicBezTo>
                  <a:pt x="239" y="49"/>
                  <a:pt x="239" y="49"/>
                  <a:pt x="239" y="49"/>
                </a:cubicBezTo>
                <a:cubicBezTo>
                  <a:pt x="226" y="71"/>
                  <a:pt x="226" y="71"/>
                  <a:pt x="226" y="71"/>
                </a:cubicBezTo>
                <a:cubicBezTo>
                  <a:pt x="236" y="76"/>
                  <a:pt x="236" y="76"/>
                  <a:pt x="236" y="76"/>
                </a:cubicBezTo>
                <a:close/>
                <a:moveTo>
                  <a:pt x="182" y="209"/>
                </a:moveTo>
                <a:cubicBezTo>
                  <a:pt x="142" y="178"/>
                  <a:pt x="142" y="178"/>
                  <a:pt x="142" y="178"/>
                </a:cubicBezTo>
                <a:cubicBezTo>
                  <a:pt x="139" y="176"/>
                  <a:pt x="135" y="177"/>
                  <a:pt x="133" y="180"/>
                </a:cubicBezTo>
                <a:cubicBezTo>
                  <a:pt x="133" y="180"/>
                  <a:pt x="133" y="180"/>
                  <a:pt x="133" y="180"/>
                </a:cubicBezTo>
                <a:cubicBezTo>
                  <a:pt x="131" y="183"/>
                  <a:pt x="132" y="188"/>
                  <a:pt x="135" y="190"/>
                </a:cubicBezTo>
                <a:cubicBezTo>
                  <a:pt x="175" y="221"/>
                  <a:pt x="175" y="221"/>
                  <a:pt x="175" y="221"/>
                </a:cubicBezTo>
                <a:cubicBezTo>
                  <a:pt x="178" y="223"/>
                  <a:pt x="182" y="222"/>
                  <a:pt x="184" y="219"/>
                </a:cubicBezTo>
                <a:cubicBezTo>
                  <a:pt x="184" y="219"/>
                  <a:pt x="184" y="219"/>
                  <a:pt x="184" y="219"/>
                </a:cubicBezTo>
                <a:cubicBezTo>
                  <a:pt x="186" y="216"/>
                  <a:pt x="185" y="211"/>
                  <a:pt x="182" y="209"/>
                </a:cubicBezTo>
                <a:close/>
                <a:moveTo>
                  <a:pt x="222" y="90"/>
                </a:moveTo>
                <a:cubicBezTo>
                  <a:pt x="198" y="76"/>
                  <a:pt x="169" y="83"/>
                  <a:pt x="157" y="104"/>
                </a:cubicBezTo>
                <a:cubicBezTo>
                  <a:pt x="144" y="126"/>
                  <a:pt x="160" y="151"/>
                  <a:pt x="149" y="174"/>
                </a:cubicBezTo>
                <a:cubicBezTo>
                  <a:pt x="186" y="195"/>
                  <a:pt x="186" y="195"/>
                  <a:pt x="186" y="195"/>
                </a:cubicBezTo>
                <a:cubicBezTo>
                  <a:pt x="200" y="174"/>
                  <a:pt x="229" y="176"/>
                  <a:pt x="242" y="154"/>
                </a:cubicBezTo>
                <a:cubicBezTo>
                  <a:pt x="255" y="132"/>
                  <a:pt x="245" y="104"/>
                  <a:pt x="222" y="90"/>
                </a:cubicBezTo>
                <a:close/>
                <a:moveTo>
                  <a:pt x="129" y="216"/>
                </a:moveTo>
                <a:cubicBezTo>
                  <a:pt x="125" y="224"/>
                  <a:pt x="128" y="233"/>
                  <a:pt x="136" y="238"/>
                </a:cubicBezTo>
                <a:cubicBezTo>
                  <a:pt x="142" y="241"/>
                  <a:pt x="150" y="240"/>
                  <a:pt x="155" y="236"/>
                </a:cubicBezTo>
                <a:lnTo>
                  <a:pt x="129" y="21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2" name="椭圆 17"/>
          <p:cNvSpPr/>
          <p:nvPr/>
        </p:nvSpPr>
        <p:spPr bwMode="auto">
          <a:xfrm>
            <a:off x="9655724" y="2431521"/>
            <a:ext cx="795868" cy="795868"/>
          </a:xfrm>
          <a:prstGeom prst="ellipse">
            <a:avLst/>
          </a:prstGeom>
          <a:solidFill>
            <a:srgbClr val="8C5699"/>
          </a:solidFill>
          <a:ln w="12700">
            <a:noFill/>
          </a:ln>
        </p:spPr>
        <p:txBody>
          <a:bodyPr anchor="ctr"/>
          <a:lstStyle/>
          <a:p>
            <a:pPr algn="ctr"/>
            <a:endParaRPr sz="1865" noProof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parajita" panose="020B0604020202020204" pitchFamily="2" charset="0"/>
            </a:endParaRPr>
          </a:p>
        </p:txBody>
      </p:sp>
      <p:grpSp>
        <p:nvGrpSpPr>
          <p:cNvPr id="23" name="组合 1"/>
          <p:cNvGrpSpPr/>
          <p:nvPr/>
        </p:nvGrpSpPr>
        <p:grpSpPr bwMode="auto">
          <a:xfrm>
            <a:off x="9831103" y="2640336"/>
            <a:ext cx="446804" cy="418878"/>
            <a:chOff x="6928" y="6089"/>
            <a:chExt cx="438" cy="410"/>
          </a:xfrm>
        </p:grpSpPr>
        <p:sp>
          <p:nvSpPr>
            <p:cNvPr id="24" name="Freeform 28"/>
            <p:cNvSpPr>
              <a:spLocks noEditPoints="1" noChangeArrowheads="1"/>
            </p:cNvSpPr>
            <p:nvPr/>
          </p:nvSpPr>
          <p:spPr bwMode="auto">
            <a:xfrm>
              <a:off x="6928" y="6109"/>
              <a:ext cx="438" cy="391"/>
            </a:xfrm>
            <a:custGeom>
              <a:avLst/>
              <a:gdLst>
                <a:gd name="T0" fmla="*/ 364 w 381"/>
                <a:gd name="T1" fmla="*/ 85 h 340"/>
                <a:gd name="T2" fmla="*/ 261 w 381"/>
                <a:gd name="T3" fmla="*/ 75 h 340"/>
                <a:gd name="T4" fmla="*/ 234 w 381"/>
                <a:gd name="T5" fmla="*/ 56 h 340"/>
                <a:gd name="T6" fmla="*/ 47 w 381"/>
                <a:gd name="T7" fmla="*/ 2 h 340"/>
                <a:gd name="T8" fmla="*/ 3 w 381"/>
                <a:gd name="T9" fmla="*/ 53 h 340"/>
                <a:gd name="T10" fmla="*/ 24 w 381"/>
                <a:gd name="T11" fmla="*/ 117 h 340"/>
                <a:gd name="T12" fmla="*/ 105 w 381"/>
                <a:gd name="T13" fmla="*/ 122 h 340"/>
                <a:gd name="T14" fmla="*/ 132 w 381"/>
                <a:gd name="T15" fmla="*/ 150 h 340"/>
                <a:gd name="T16" fmla="*/ 120 w 381"/>
                <a:gd name="T17" fmla="*/ 173 h 340"/>
                <a:gd name="T18" fmla="*/ 132 w 381"/>
                <a:gd name="T19" fmla="*/ 200 h 340"/>
                <a:gd name="T20" fmla="*/ 102 w 381"/>
                <a:gd name="T21" fmla="*/ 340 h 340"/>
                <a:gd name="T22" fmla="*/ 151 w 381"/>
                <a:gd name="T23" fmla="*/ 225 h 340"/>
                <a:gd name="T24" fmla="*/ 161 w 381"/>
                <a:gd name="T25" fmla="*/ 340 h 340"/>
                <a:gd name="T26" fmla="*/ 189 w 381"/>
                <a:gd name="T27" fmla="*/ 225 h 340"/>
                <a:gd name="T28" fmla="*/ 226 w 381"/>
                <a:gd name="T29" fmla="*/ 340 h 340"/>
                <a:gd name="T30" fmla="*/ 216 w 381"/>
                <a:gd name="T31" fmla="*/ 211 h 340"/>
                <a:gd name="T32" fmla="*/ 215 w 381"/>
                <a:gd name="T33" fmla="*/ 200 h 340"/>
                <a:gd name="T34" fmla="*/ 232 w 381"/>
                <a:gd name="T35" fmla="*/ 186 h 340"/>
                <a:gd name="T36" fmla="*/ 221 w 381"/>
                <a:gd name="T37" fmla="*/ 173 h 340"/>
                <a:gd name="T38" fmla="*/ 238 w 381"/>
                <a:gd name="T39" fmla="*/ 152 h 340"/>
                <a:gd name="T40" fmla="*/ 334 w 381"/>
                <a:gd name="T41" fmla="*/ 154 h 340"/>
                <a:gd name="T42" fmla="*/ 368 w 381"/>
                <a:gd name="T43" fmla="*/ 157 h 340"/>
                <a:gd name="T44" fmla="*/ 379 w 381"/>
                <a:gd name="T45" fmla="*/ 102 h 340"/>
                <a:gd name="T46" fmla="*/ 39 w 381"/>
                <a:gd name="T47" fmla="*/ 92 h 340"/>
                <a:gd name="T48" fmla="*/ 20 w 381"/>
                <a:gd name="T49" fmla="*/ 89 h 340"/>
                <a:gd name="T50" fmla="*/ 33 w 381"/>
                <a:gd name="T51" fmla="*/ 27 h 340"/>
                <a:gd name="T52" fmla="*/ 51 w 381"/>
                <a:gd name="T53" fmla="*/ 30 h 340"/>
                <a:gd name="T54" fmla="*/ 211 w 381"/>
                <a:gd name="T55" fmla="*/ 80 h 340"/>
                <a:gd name="T56" fmla="*/ 70 w 381"/>
                <a:gd name="T57" fmla="*/ 53 h 340"/>
                <a:gd name="T58" fmla="*/ 222 w 381"/>
                <a:gd name="T59" fmla="*/ 67 h 340"/>
                <a:gd name="T60" fmla="*/ 211 w 381"/>
                <a:gd name="T61" fmla="*/ 80 h 340"/>
                <a:gd name="T62" fmla="*/ 238 w 381"/>
                <a:gd name="T63" fmla="*/ 129 h 340"/>
                <a:gd name="T64" fmla="*/ 224 w 381"/>
                <a:gd name="T65" fmla="*/ 109 h 340"/>
                <a:gd name="T66" fmla="*/ 238 w 381"/>
                <a:gd name="T67" fmla="*/ 89 h 340"/>
                <a:gd name="T68" fmla="*/ 252 w 381"/>
                <a:gd name="T69" fmla="*/ 109 h 340"/>
                <a:gd name="T70" fmla="*/ 346 w 381"/>
                <a:gd name="T71" fmla="*/ 113 h 340"/>
                <a:gd name="T72" fmla="*/ 269 w 381"/>
                <a:gd name="T73" fmla="*/ 87 h 340"/>
                <a:gd name="T74" fmla="*/ 346 w 381"/>
                <a:gd name="T75" fmla="*/ 113 h 340"/>
                <a:gd name="T76" fmla="*/ 358 w 381"/>
                <a:gd name="T77" fmla="*/ 149 h 340"/>
                <a:gd name="T78" fmla="*/ 346 w 381"/>
                <a:gd name="T79" fmla="*/ 150 h 340"/>
                <a:gd name="T80" fmla="*/ 356 w 381"/>
                <a:gd name="T81" fmla="*/ 100 h 340"/>
                <a:gd name="T82" fmla="*/ 367 w 381"/>
                <a:gd name="T83" fmla="*/ 105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81" h="340">
                  <a:moveTo>
                    <a:pt x="379" y="102"/>
                  </a:moveTo>
                  <a:cubicBezTo>
                    <a:pt x="376" y="92"/>
                    <a:pt x="371" y="86"/>
                    <a:pt x="364" y="85"/>
                  </a:cubicBezTo>
                  <a:cubicBezTo>
                    <a:pt x="358" y="83"/>
                    <a:pt x="351" y="86"/>
                    <a:pt x="346" y="92"/>
                  </a:cubicBezTo>
                  <a:cubicBezTo>
                    <a:pt x="261" y="75"/>
                    <a:pt x="261" y="75"/>
                    <a:pt x="261" y="75"/>
                  </a:cubicBezTo>
                  <a:cubicBezTo>
                    <a:pt x="255" y="70"/>
                    <a:pt x="247" y="67"/>
                    <a:pt x="239" y="66"/>
                  </a:cubicBezTo>
                  <a:cubicBezTo>
                    <a:pt x="238" y="62"/>
                    <a:pt x="236" y="59"/>
                    <a:pt x="234" y="56"/>
                  </a:cubicBezTo>
                  <a:cubicBezTo>
                    <a:pt x="67" y="22"/>
                    <a:pt x="67" y="22"/>
                    <a:pt x="67" y="22"/>
                  </a:cubicBezTo>
                  <a:cubicBezTo>
                    <a:pt x="63" y="11"/>
                    <a:pt x="56" y="4"/>
                    <a:pt x="47" y="2"/>
                  </a:cubicBezTo>
                  <a:cubicBezTo>
                    <a:pt x="37" y="0"/>
                    <a:pt x="27" y="6"/>
                    <a:pt x="19" y="16"/>
                  </a:cubicBezTo>
                  <a:cubicBezTo>
                    <a:pt x="12" y="25"/>
                    <a:pt x="6" y="38"/>
                    <a:pt x="3" y="53"/>
                  </a:cubicBezTo>
                  <a:cubicBezTo>
                    <a:pt x="0" y="68"/>
                    <a:pt x="1" y="82"/>
                    <a:pt x="4" y="93"/>
                  </a:cubicBezTo>
                  <a:cubicBezTo>
                    <a:pt x="7" y="106"/>
                    <a:pt x="14" y="115"/>
                    <a:pt x="24" y="117"/>
                  </a:cubicBezTo>
                  <a:cubicBezTo>
                    <a:pt x="32" y="118"/>
                    <a:pt x="39" y="116"/>
                    <a:pt x="46" y="110"/>
                  </a:cubicBezTo>
                  <a:cubicBezTo>
                    <a:pt x="105" y="122"/>
                    <a:pt x="105" y="122"/>
                    <a:pt x="105" y="122"/>
                  </a:cubicBezTo>
                  <a:cubicBezTo>
                    <a:pt x="106" y="128"/>
                    <a:pt x="109" y="133"/>
                    <a:pt x="113" y="138"/>
                  </a:cubicBezTo>
                  <a:cubicBezTo>
                    <a:pt x="118" y="144"/>
                    <a:pt x="124" y="149"/>
                    <a:pt x="132" y="150"/>
                  </a:cubicBezTo>
                  <a:cubicBezTo>
                    <a:pt x="132" y="173"/>
                    <a:pt x="132" y="173"/>
                    <a:pt x="132" y="173"/>
                  </a:cubicBezTo>
                  <a:cubicBezTo>
                    <a:pt x="120" y="173"/>
                    <a:pt x="120" y="173"/>
                    <a:pt x="120" y="173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32" y="200"/>
                    <a:pt x="132" y="200"/>
                    <a:pt x="132" y="200"/>
                  </a:cubicBezTo>
                  <a:cubicBezTo>
                    <a:pt x="132" y="215"/>
                    <a:pt x="132" y="215"/>
                    <a:pt x="132" y="215"/>
                  </a:cubicBezTo>
                  <a:cubicBezTo>
                    <a:pt x="102" y="340"/>
                    <a:pt x="102" y="340"/>
                    <a:pt x="102" y="340"/>
                  </a:cubicBezTo>
                  <a:cubicBezTo>
                    <a:pt x="124" y="340"/>
                    <a:pt x="124" y="340"/>
                    <a:pt x="124" y="340"/>
                  </a:cubicBezTo>
                  <a:cubicBezTo>
                    <a:pt x="151" y="225"/>
                    <a:pt x="151" y="225"/>
                    <a:pt x="151" y="225"/>
                  </a:cubicBezTo>
                  <a:cubicBezTo>
                    <a:pt x="161" y="225"/>
                    <a:pt x="161" y="225"/>
                    <a:pt x="161" y="225"/>
                  </a:cubicBezTo>
                  <a:cubicBezTo>
                    <a:pt x="161" y="340"/>
                    <a:pt x="161" y="340"/>
                    <a:pt x="161" y="340"/>
                  </a:cubicBezTo>
                  <a:cubicBezTo>
                    <a:pt x="189" y="340"/>
                    <a:pt x="189" y="340"/>
                    <a:pt x="189" y="340"/>
                  </a:cubicBezTo>
                  <a:cubicBezTo>
                    <a:pt x="189" y="225"/>
                    <a:pt x="189" y="225"/>
                    <a:pt x="189" y="225"/>
                  </a:cubicBezTo>
                  <a:cubicBezTo>
                    <a:pt x="198" y="225"/>
                    <a:pt x="198" y="225"/>
                    <a:pt x="198" y="225"/>
                  </a:cubicBezTo>
                  <a:cubicBezTo>
                    <a:pt x="226" y="340"/>
                    <a:pt x="226" y="340"/>
                    <a:pt x="226" y="340"/>
                  </a:cubicBezTo>
                  <a:cubicBezTo>
                    <a:pt x="247" y="340"/>
                    <a:pt x="247" y="340"/>
                    <a:pt x="247" y="340"/>
                  </a:cubicBezTo>
                  <a:cubicBezTo>
                    <a:pt x="216" y="211"/>
                    <a:pt x="216" y="211"/>
                    <a:pt x="216" y="211"/>
                  </a:cubicBezTo>
                  <a:cubicBezTo>
                    <a:pt x="215" y="212"/>
                    <a:pt x="215" y="212"/>
                    <a:pt x="215" y="212"/>
                  </a:cubicBezTo>
                  <a:cubicBezTo>
                    <a:pt x="215" y="200"/>
                    <a:pt x="215" y="200"/>
                    <a:pt x="215" y="200"/>
                  </a:cubicBezTo>
                  <a:cubicBezTo>
                    <a:pt x="232" y="200"/>
                    <a:pt x="232" y="200"/>
                    <a:pt x="232" y="200"/>
                  </a:cubicBezTo>
                  <a:cubicBezTo>
                    <a:pt x="232" y="186"/>
                    <a:pt x="232" y="186"/>
                    <a:pt x="232" y="186"/>
                  </a:cubicBezTo>
                  <a:cubicBezTo>
                    <a:pt x="232" y="173"/>
                    <a:pt x="232" y="173"/>
                    <a:pt x="232" y="173"/>
                  </a:cubicBezTo>
                  <a:cubicBezTo>
                    <a:pt x="221" y="173"/>
                    <a:pt x="221" y="173"/>
                    <a:pt x="221" y="173"/>
                  </a:cubicBezTo>
                  <a:cubicBezTo>
                    <a:pt x="221" y="147"/>
                    <a:pt x="221" y="147"/>
                    <a:pt x="221" y="147"/>
                  </a:cubicBezTo>
                  <a:cubicBezTo>
                    <a:pt x="226" y="150"/>
                    <a:pt x="232" y="152"/>
                    <a:pt x="238" y="152"/>
                  </a:cubicBezTo>
                  <a:cubicBezTo>
                    <a:pt x="248" y="152"/>
                    <a:pt x="257" y="147"/>
                    <a:pt x="263" y="140"/>
                  </a:cubicBezTo>
                  <a:cubicBezTo>
                    <a:pt x="334" y="154"/>
                    <a:pt x="334" y="154"/>
                    <a:pt x="334" y="154"/>
                  </a:cubicBezTo>
                  <a:cubicBezTo>
                    <a:pt x="337" y="161"/>
                    <a:pt x="341" y="166"/>
                    <a:pt x="347" y="167"/>
                  </a:cubicBezTo>
                  <a:cubicBezTo>
                    <a:pt x="355" y="168"/>
                    <a:pt x="362" y="164"/>
                    <a:pt x="368" y="157"/>
                  </a:cubicBezTo>
                  <a:cubicBezTo>
                    <a:pt x="373" y="150"/>
                    <a:pt x="377" y="141"/>
                    <a:pt x="379" y="130"/>
                  </a:cubicBezTo>
                  <a:cubicBezTo>
                    <a:pt x="381" y="120"/>
                    <a:pt x="381" y="110"/>
                    <a:pt x="379" y="102"/>
                  </a:cubicBezTo>
                  <a:close/>
                  <a:moveTo>
                    <a:pt x="51" y="62"/>
                  </a:moveTo>
                  <a:cubicBezTo>
                    <a:pt x="49" y="75"/>
                    <a:pt x="44" y="85"/>
                    <a:pt x="39" y="92"/>
                  </a:cubicBezTo>
                  <a:cubicBezTo>
                    <a:pt x="35" y="98"/>
                    <a:pt x="31" y="101"/>
                    <a:pt x="28" y="100"/>
                  </a:cubicBezTo>
                  <a:cubicBezTo>
                    <a:pt x="25" y="99"/>
                    <a:pt x="22" y="95"/>
                    <a:pt x="20" y="89"/>
                  </a:cubicBezTo>
                  <a:cubicBezTo>
                    <a:pt x="18" y="80"/>
                    <a:pt x="18" y="69"/>
                    <a:pt x="20" y="56"/>
                  </a:cubicBezTo>
                  <a:cubicBezTo>
                    <a:pt x="23" y="44"/>
                    <a:pt x="27" y="34"/>
                    <a:pt x="33" y="27"/>
                  </a:cubicBezTo>
                  <a:cubicBezTo>
                    <a:pt x="37" y="21"/>
                    <a:pt x="41" y="18"/>
                    <a:pt x="44" y="19"/>
                  </a:cubicBezTo>
                  <a:cubicBezTo>
                    <a:pt x="47" y="20"/>
                    <a:pt x="49" y="24"/>
                    <a:pt x="51" y="30"/>
                  </a:cubicBezTo>
                  <a:cubicBezTo>
                    <a:pt x="53" y="39"/>
                    <a:pt x="53" y="50"/>
                    <a:pt x="51" y="62"/>
                  </a:cubicBezTo>
                  <a:close/>
                  <a:moveTo>
                    <a:pt x="211" y="80"/>
                  </a:moveTo>
                  <a:cubicBezTo>
                    <a:pt x="211" y="80"/>
                    <a:pt x="211" y="80"/>
                    <a:pt x="211" y="81"/>
                  </a:cubicBezTo>
                  <a:cubicBezTo>
                    <a:pt x="70" y="53"/>
                    <a:pt x="70" y="53"/>
                    <a:pt x="70" y="53"/>
                  </a:cubicBezTo>
                  <a:cubicBezTo>
                    <a:pt x="70" y="47"/>
                    <a:pt x="70" y="42"/>
                    <a:pt x="70" y="37"/>
                  </a:cubicBezTo>
                  <a:cubicBezTo>
                    <a:pt x="222" y="67"/>
                    <a:pt x="222" y="67"/>
                    <a:pt x="222" y="67"/>
                  </a:cubicBezTo>
                  <a:cubicBezTo>
                    <a:pt x="223" y="68"/>
                    <a:pt x="223" y="69"/>
                    <a:pt x="223" y="70"/>
                  </a:cubicBezTo>
                  <a:cubicBezTo>
                    <a:pt x="219" y="72"/>
                    <a:pt x="215" y="75"/>
                    <a:pt x="211" y="80"/>
                  </a:cubicBezTo>
                  <a:close/>
                  <a:moveTo>
                    <a:pt x="247" y="124"/>
                  </a:moveTo>
                  <a:cubicBezTo>
                    <a:pt x="244" y="127"/>
                    <a:pt x="241" y="129"/>
                    <a:pt x="238" y="129"/>
                  </a:cubicBezTo>
                  <a:cubicBezTo>
                    <a:pt x="235" y="129"/>
                    <a:pt x="232" y="127"/>
                    <a:pt x="229" y="124"/>
                  </a:cubicBezTo>
                  <a:cubicBezTo>
                    <a:pt x="226" y="120"/>
                    <a:pt x="224" y="115"/>
                    <a:pt x="224" y="109"/>
                  </a:cubicBezTo>
                  <a:cubicBezTo>
                    <a:pt x="224" y="103"/>
                    <a:pt x="226" y="98"/>
                    <a:pt x="229" y="94"/>
                  </a:cubicBezTo>
                  <a:cubicBezTo>
                    <a:pt x="232" y="91"/>
                    <a:pt x="235" y="89"/>
                    <a:pt x="238" y="89"/>
                  </a:cubicBezTo>
                  <a:cubicBezTo>
                    <a:pt x="241" y="89"/>
                    <a:pt x="244" y="91"/>
                    <a:pt x="247" y="94"/>
                  </a:cubicBezTo>
                  <a:cubicBezTo>
                    <a:pt x="250" y="98"/>
                    <a:pt x="252" y="103"/>
                    <a:pt x="252" y="109"/>
                  </a:cubicBezTo>
                  <a:cubicBezTo>
                    <a:pt x="252" y="115"/>
                    <a:pt x="250" y="120"/>
                    <a:pt x="247" y="124"/>
                  </a:cubicBezTo>
                  <a:close/>
                  <a:moveTo>
                    <a:pt x="346" y="113"/>
                  </a:moveTo>
                  <a:cubicBezTo>
                    <a:pt x="274" y="99"/>
                    <a:pt x="274" y="99"/>
                    <a:pt x="274" y="99"/>
                  </a:cubicBezTo>
                  <a:cubicBezTo>
                    <a:pt x="273" y="94"/>
                    <a:pt x="271" y="90"/>
                    <a:pt x="269" y="87"/>
                  </a:cubicBezTo>
                  <a:cubicBezTo>
                    <a:pt x="344" y="101"/>
                    <a:pt x="344" y="101"/>
                    <a:pt x="344" y="101"/>
                  </a:cubicBezTo>
                  <a:cubicBezTo>
                    <a:pt x="345" y="105"/>
                    <a:pt x="346" y="109"/>
                    <a:pt x="346" y="113"/>
                  </a:cubicBezTo>
                  <a:close/>
                  <a:moveTo>
                    <a:pt x="367" y="128"/>
                  </a:moveTo>
                  <a:cubicBezTo>
                    <a:pt x="365" y="137"/>
                    <a:pt x="362" y="144"/>
                    <a:pt x="358" y="149"/>
                  </a:cubicBezTo>
                  <a:cubicBezTo>
                    <a:pt x="355" y="153"/>
                    <a:pt x="352" y="155"/>
                    <a:pt x="350" y="155"/>
                  </a:cubicBezTo>
                  <a:cubicBezTo>
                    <a:pt x="348" y="155"/>
                    <a:pt x="347" y="153"/>
                    <a:pt x="346" y="150"/>
                  </a:cubicBezTo>
                  <a:cubicBezTo>
                    <a:pt x="357" y="139"/>
                    <a:pt x="361" y="116"/>
                    <a:pt x="355" y="99"/>
                  </a:cubicBezTo>
                  <a:cubicBezTo>
                    <a:pt x="356" y="100"/>
                    <a:pt x="356" y="100"/>
                    <a:pt x="356" y="100"/>
                  </a:cubicBezTo>
                  <a:cubicBezTo>
                    <a:pt x="358" y="97"/>
                    <a:pt x="360" y="96"/>
                    <a:pt x="361" y="97"/>
                  </a:cubicBezTo>
                  <a:cubicBezTo>
                    <a:pt x="364" y="97"/>
                    <a:pt x="365" y="100"/>
                    <a:pt x="367" y="105"/>
                  </a:cubicBezTo>
                  <a:cubicBezTo>
                    <a:pt x="368" y="111"/>
                    <a:pt x="368" y="119"/>
                    <a:pt x="367" y="12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" name="Freeform 29"/>
            <p:cNvSpPr>
              <a:spLocks noChangeArrowheads="1"/>
            </p:cNvSpPr>
            <p:nvPr/>
          </p:nvSpPr>
          <p:spPr bwMode="auto">
            <a:xfrm>
              <a:off x="7245" y="6339"/>
              <a:ext cx="48" cy="48"/>
            </a:xfrm>
            <a:custGeom>
              <a:avLst/>
              <a:gdLst>
                <a:gd name="T0" fmla="*/ 74 w 100"/>
                <a:gd name="T1" fmla="*/ 0 h 100"/>
                <a:gd name="T2" fmla="*/ 46 w 100"/>
                <a:gd name="T3" fmla="*/ 17 h 100"/>
                <a:gd name="T4" fmla="*/ 12 w 100"/>
                <a:gd name="T5" fmla="*/ 7 h 100"/>
                <a:gd name="T6" fmla="*/ 17 w 100"/>
                <a:gd name="T7" fmla="*/ 43 h 100"/>
                <a:gd name="T8" fmla="*/ 0 w 100"/>
                <a:gd name="T9" fmla="*/ 69 h 100"/>
                <a:gd name="T10" fmla="*/ 34 w 100"/>
                <a:gd name="T11" fmla="*/ 76 h 100"/>
                <a:gd name="T12" fmla="*/ 55 w 100"/>
                <a:gd name="T13" fmla="*/ 100 h 100"/>
                <a:gd name="T14" fmla="*/ 72 w 100"/>
                <a:gd name="T15" fmla="*/ 69 h 100"/>
                <a:gd name="T16" fmla="*/ 100 w 100"/>
                <a:gd name="T17" fmla="*/ 57 h 100"/>
                <a:gd name="T18" fmla="*/ 77 w 100"/>
                <a:gd name="T19" fmla="*/ 33 h 100"/>
                <a:gd name="T20" fmla="*/ 74 w 100"/>
                <a:gd name="T21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0" h="100">
                  <a:moveTo>
                    <a:pt x="74" y="0"/>
                  </a:moveTo>
                  <a:lnTo>
                    <a:pt x="46" y="17"/>
                  </a:lnTo>
                  <a:lnTo>
                    <a:pt x="12" y="7"/>
                  </a:lnTo>
                  <a:lnTo>
                    <a:pt x="17" y="43"/>
                  </a:lnTo>
                  <a:lnTo>
                    <a:pt x="0" y="69"/>
                  </a:lnTo>
                  <a:lnTo>
                    <a:pt x="34" y="76"/>
                  </a:lnTo>
                  <a:lnTo>
                    <a:pt x="55" y="100"/>
                  </a:lnTo>
                  <a:lnTo>
                    <a:pt x="72" y="69"/>
                  </a:lnTo>
                  <a:lnTo>
                    <a:pt x="100" y="57"/>
                  </a:lnTo>
                  <a:lnTo>
                    <a:pt x="77" y="33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6" name="Freeform 30"/>
            <p:cNvSpPr>
              <a:spLocks noEditPoints="1" noChangeArrowheads="1"/>
            </p:cNvSpPr>
            <p:nvPr/>
          </p:nvSpPr>
          <p:spPr bwMode="auto">
            <a:xfrm>
              <a:off x="7241" y="6089"/>
              <a:ext cx="91" cy="90"/>
            </a:xfrm>
            <a:custGeom>
              <a:avLst/>
              <a:gdLst>
                <a:gd name="T0" fmla="*/ 62 w 188"/>
                <a:gd name="T1" fmla="*/ 139 h 186"/>
                <a:gd name="T2" fmla="*/ 102 w 188"/>
                <a:gd name="T3" fmla="*/ 186 h 186"/>
                <a:gd name="T4" fmla="*/ 131 w 188"/>
                <a:gd name="T5" fmla="*/ 129 h 186"/>
                <a:gd name="T6" fmla="*/ 188 w 188"/>
                <a:gd name="T7" fmla="*/ 108 h 186"/>
                <a:gd name="T8" fmla="*/ 145 w 188"/>
                <a:gd name="T9" fmla="*/ 62 h 186"/>
                <a:gd name="T10" fmla="*/ 140 w 188"/>
                <a:gd name="T11" fmla="*/ 0 h 186"/>
                <a:gd name="T12" fmla="*/ 83 w 188"/>
                <a:gd name="T13" fmla="*/ 29 h 186"/>
                <a:gd name="T14" fmla="*/ 24 w 188"/>
                <a:gd name="T15" fmla="*/ 15 h 186"/>
                <a:gd name="T16" fmla="*/ 33 w 188"/>
                <a:gd name="T17" fmla="*/ 77 h 186"/>
                <a:gd name="T18" fmla="*/ 0 w 188"/>
                <a:gd name="T19" fmla="*/ 129 h 186"/>
                <a:gd name="T20" fmla="*/ 62 w 188"/>
                <a:gd name="T21" fmla="*/ 139 h 186"/>
                <a:gd name="T22" fmla="*/ 38 w 188"/>
                <a:gd name="T23" fmla="*/ 31 h 186"/>
                <a:gd name="T24" fmla="*/ 47 w 188"/>
                <a:gd name="T25" fmla="*/ 34 h 186"/>
                <a:gd name="T26" fmla="*/ 62 w 188"/>
                <a:gd name="T27" fmla="*/ 86 h 186"/>
                <a:gd name="T28" fmla="*/ 28 w 188"/>
                <a:gd name="T29" fmla="*/ 117 h 186"/>
                <a:gd name="T30" fmla="*/ 47 w 188"/>
                <a:gd name="T31" fmla="*/ 81 h 186"/>
                <a:gd name="T32" fmla="*/ 38 w 188"/>
                <a:gd name="T33" fmla="*/ 31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88" h="186">
                  <a:moveTo>
                    <a:pt x="62" y="139"/>
                  </a:moveTo>
                  <a:lnTo>
                    <a:pt x="102" y="186"/>
                  </a:lnTo>
                  <a:lnTo>
                    <a:pt x="131" y="129"/>
                  </a:lnTo>
                  <a:lnTo>
                    <a:pt x="188" y="108"/>
                  </a:lnTo>
                  <a:lnTo>
                    <a:pt x="145" y="62"/>
                  </a:lnTo>
                  <a:lnTo>
                    <a:pt x="140" y="0"/>
                  </a:lnTo>
                  <a:lnTo>
                    <a:pt x="83" y="29"/>
                  </a:lnTo>
                  <a:lnTo>
                    <a:pt x="24" y="15"/>
                  </a:lnTo>
                  <a:lnTo>
                    <a:pt x="33" y="77"/>
                  </a:lnTo>
                  <a:lnTo>
                    <a:pt x="0" y="129"/>
                  </a:lnTo>
                  <a:lnTo>
                    <a:pt x="62" y="139"/>
                  </a:lnTo>
                  <a:close/>
                  <a:moveTo>
                    <a:pt x="38" y="31"/>
                  </a:moveTo>
                  <a:lnTo>
                    <a:pt x="47" y="34"/>
                  </a:lnTo>
                  <a:lnTo>
                    <a:pt x="62" y="86"/>
                  </a:lnTo>
                  <a:lnTo>
                    <a:pt x="28" y="117"/>
                  </a:lnTo>
                  <a:lnTo>
                    <a:pt x="47" y="81"/>
                  </a:lnTo>
                  <a:lnTo>
                    <a:pt x="38" y="3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27" name="文本框 2"/>
          <p:cNvSpPr txBox="1"/>
          <p:nvPr/>
        </p:nvSpPr>
        <p:spPr>
          <a:xfrm>
            <a:off x="1233623" y="3828516"/>
            <a:ext cx="1801814" cy="1476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en-US" sz="1200" noProof="1">
                <a:solidFill>
                  <a:srgbClr val="3E88C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此处文字通过TXT文档或者QQ聊天窗口复制进入，无需调整格式，简单快捷，猪七爷祝愿您汇报顺利！</a:t>
            </a:r>
            <a:endParaRPr lang="en-US" altLang="en-US" sz="1200" noProof="1">
              <a:solidFill>
                <a:srgbClr val="3E88C5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</p:txBody>
      </p:sp>
      <p:sp>
        <p:nvSpPr>
          <p:cNvPr id="28" name="矩形 57"/>
          <p:cNvSpPr>
            <a:spLocks noChangeArrowheads="1"/>
          </p:cNvSpPr>
          <p:nvPr/>
        </p:nvSpPr>
        <p:spPr bwMode="auto">
          <a:xfrm>
            <a:off x="1233624" y="3482325"/>
            <a:ext cx="180181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zh-CN" altLang="en-US" sz="1600" b="1" dirty="0">
                <a:solidFill>
                  <a:srgbClr val="3E88C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乐配</a:t>
            </a:r>
            <a:r>
              <a:rPr lang="en-US" altLang="zh-CN" sz="1600" b="1" dirty="0">
                <a:solidFill>
                  <a:srgbClr val="3E88C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-</a:t>
            </a:r>
            <a:r>
              <a:rPr lang="zh-CN" altLang="en-US" sz="1600" b="1" dirty="0">
                <a:solidFill>
                  <a:srgbClr val="3E88C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宝贵的标题</a:t>
            </a:r>
            <a:endParaRPr lang="en-US" altLang="en-US" sz="1600" b="1" dirty="0">
              <a:solidFill>
                <a:srgbClr val="3E88C5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9" name="文本框 2"/>
          <p:cNvSpPr txBox="1"/>
          <p:nvPr/>
        </p:nvSpPr>
        <p:spPr>
          <a:xfrm>
            <a:off x="3217871" y="3828516"/>
            <a:ext cx="1801814" cy="1476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en-US" sz="1200" noProof="1">
                <a:solidFill>
                  <a:srgbClr val="3E88C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此处文字通过TXT文档或者QQ聊天窗口复制进入，无需调整格式，简单快捷，猪七爷祝愿您汇报顺利！</a:t>
            </a:r>
            <a:endParaRPr lang="en-US" altLang="en-US" sz="1200" noProof="1">
              <a:solidFill>
                <a:srgbClr val="3E88C5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</p:txBody>
      </p:sp>
      <p:sp>
        <p:nvSpPr>
          <p:cNvPr id="30" name="矩形 57"/>
          <p:cNvSpPr>
            <a:spLocks noChangeArrowheads="1"/>
          </p:cNvSpPr>
          <p:nvPr/>
        </p:nvSpPr>
        <p:spPr bwMode="auto">
          <a:xfrm>
            <a:off x="3217872" y="3482325"/>
            <a:ext cx="180181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zh-CN" altLang="en-US" sz="1600" b="1" dirty="0">
                <a:solidFill>
                  <a:srgbClr val="3E88C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乐配</a:t>
            </a:r>
            <a:r>
              <a:rPr lang="en-US" altLang="zh-CN" sz="1600" b="1" dirty="0">
                <a:solidFill>
                  <a:srgbClr val="3E88C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-</a:t>
            </a:r>
            <a:r>
              <a:rPr lang="zh-CN" altLang="en-US" sz="1600" b="1" dirty="0">
                <a:solidFill>
                  <a:srgbClr val="3E88C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宝贵的标题</a:t>
            </a:r>
            <a:endParaRPr lang="en-US" altLang="en-US" sz="1600" b="1" dirty="0">
              <a:solidFill>
                <a:srgbClr val="3E88C5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1" name="文本框 2"/>
          <p:cNvSpPr txBox="1"/>
          <p:nvPr/>
        </p:nvSpPr>
        <p:spPr>
          <a:xfrm>
            <a:off x="5202119" y="3828516"/>
            <a:ext cx="1801814" cy="1476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en-US" sz="1200" noProof="1">
                <a:solidFill>
                  <a:srgbClr val="3E88C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此处文字通过TXT文档或者QQ聊天窗口复制进入，无需调整格式，简单快捷，猪七爷祝愿您汇报顺利！</a:t>
            </a:r>
            <a:endParaRPr lang="en-US" altLang="en-US" sz="1200" noProof="1">
              <a:solidFill>
                <a:srgbClr val="3E88C5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</p:txBody>
      </p:sp>
      <p:sp>
        <p:nvSpPr>
          <p:cNvPr id="32" name="矩形 57"/>
          <p:cNvSpPr>
            <a:spLocks noChangeArrowheads="1"/>
          </p:cNvSpPr>
          <p:nvPr/>
        </p:nvSpPr>
        <p:spPr bwMode="auto">
          <a:xfrm>
            <a:off x="5202120" y="3482325"/>
            <a:ext cx="180181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zh-CN" altLang="en-US" sz="1600" b="1" dirty="0">
                <a:solidFill>
                  <a:srgbClr val="3E88C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乐配</a:t>
            </a:r>
            <a:r>
              <a:rPr lang="en-US" altLang="zh-CN" sz="1600" b="1" dirty="0">
                <a:solidFill>
                  <a:srgbClr val="3E88C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-</a:t>
            </a:r>
            <a:r>
              <a:rPr lang="zh-CN" altLang="en-US" sz="1600" b="1" dirty="0">
                <a:solidFill>
                  <a:srgbClr val="3E88C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宝贵的标题</a:t>
            </a:r>
            <a:endParaRPr lang="en-US" altLang="en-US" sz="1600" b="1" dirty="0">
              <a:solidFill>
                <a:srgbClr val="3E88C5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3" name="文本框 2"/>
          <p:cNvSpPr txBox="1"/>
          <p:nvPr/>
        </p:nvSpPr>
        <p:spPr>
          <a:xfrm>
            <a:off x="7186366" y="3828516"/>
            <a:ext cx="1801814" cy="1476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en-US" sz="1200" noProof="1">
                <a:solidFill>
                  <a:srgbClr val="3E88C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此处文字通过TXT文档或者QQ聊天窗口复制进入，无需调整格式，简单快捷，猪七爷祝愿您汇报顺利！</a:t>
            </a:r>
            <a:endParaRPr lang="en-US" altLang="en-US" sz="1200" noProof="1">
              <a:solidFill>
                <a:srgbClr val="3E88C5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</p:txBody>
      </p:sp>
      <p:sp>
        <p:nvSpPr>
          <p:cNvPr id="34" name="矩形 57"/>
          <p:cNvSpPr>
            <a:spLocks noChangeArrowheads="1"/>
          </p:cNvSpPr>
          <p:nvPr/>
        </p:nvSpPr>
        <p:spPr bwMode="auto">
          <a:xfrm>
            <a:off x="7186367" y="3482325"/>
            <a:ext cx="180181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zh-CN" altLang="en-US" sz="1600" b="1" dirty="0">
                <a:solidFill>
                  <a:srgbClr val="3E88C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乐配</a:t>
            </a:r>
            <a:r>
              <a:rPr lang="en-US" altLang="zh-CN" sz="1600" b="1" dirty="0">
                <a:solidFill>
                  <a:srgbClr val="3E88C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-</a:t>
            </a:r>
            <a:r>
              <a:rPr lang="zh-CN" altLang="en-US" sz="1600" b="1" dirty="0">
                <a:solidFill>
                  <a:srgbClr val="3E88C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宝贵的标题</a:t>
            </a:r>
            <a:endParaRPr lang="en-US" altLang="en-US" sz="1600" b="1" dirty="0">
              <a:solidFill>
                <a:srgbClr val="3E88C5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5" name="文本框 2"/>
          <p:cNvSpPr txBox="1"/>
          <p:nvPr/>
        </p:nvSpPr>
        <p:spPr>
          <a:xfrm>
            <a:off x="9170612" y="3828516"/>
            <a:ext cx="1801814" cy="1476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en-US" sz="1200" noProof="1">
                <a:solidFill>
                  <a:srgbClr val="3E88C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此处文字通过TXT文档或者QQ聊天窗口复制进入，无需调整格式，简单快捷，猪七爷祝愿您汇报顺利！</a:t>
            </a:r>
            <a:endParaRPr lang="en-US" altLang="en-US" sz="1200" noProof="1">
              <a:solidFill>
                <a:srgbClr val="3E88C5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</p:txBody>
      </p:sp>
      <p:sp>
        <p:nvSpPr>
          <p:cNvPr id="36" name="矩形 57"/>
          <p:cNvSpPr>
            <a:spLocks noChangeArrowheads="1"/>
          </p:cNvSpPr>
          <p:nvPr/>
        </p:nvSpPr>
        <p:spPr bwMode="auto">
          <a:xfrm>
            <a:off x="9170613" y="3482325"/>
            <a:ext cx="180181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zh-CN" altLang="en-US" sz="1600" b="1" dirty="0">
                <a:solidFill>
                  <a:srgbClr val="3E88C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乐配</a:t>
            </a:r>
            <a:r>
              <a:rPr lang="en-US" altLang="zh-CN" sz="1600" b="1" dirty="0">
                <a:solidFill>
                  <a:srgbClr val="3E88C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-</a:t>
            </a:r>
            <a:r>
              <a:rPr lang="zh-CN" altLang="en-US" sz="1600" b="1" dirty="0">
                <a:solidFill>
                  <a:srgbClr val="3E88C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宝贵的标题</a:t>
            </a:r>
            <a:endParaRPr lang="en-US" altLang="en-US" sz="1600" b="1" dirty="0">
              <a:solidFill>
                <a:srgbClr val="3E88C5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 thruBlk="1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A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90" name="图片 5389"/>
          <p:cNvPicPr>
            <a:picLocks noChangeAspect="1"/>
          </p:cNvPicPr>
          <p:nvPr/>
        </p:nvPicPr>
        <p:blipFill rotWithShape="1">
          <a:blip r:embed="rId1"/>
          <a:srcRect t="9678" b="9678"/>
          <a:stretch>
            <a:fillRect/>
          </a:stretch>
        </p:blipFill>
        <p:spPr>
          <a:xfrm>
            <a:off x="-1" y="0"/>
            <a:ext cx="12192002" cy="68580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61" y="0"/>
            <a:ext cx="633984" cy="685800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1568176" y="0"/>
            <a:ext cx="633984" cy="6858000"/>
          </a:xfrm>
          <a:prstGeom prst="rect">
            <a:avLst/>
          </a:prstGeom>
        </p:spPr>
      </p:pic>
      <p:sp>
        <p:nvSpPr>
          <p:cNvPr id="5" name="矩形 57"/>
          <p:cNvSpPr>
            <a:spLocks noChangeArrowheads="1"/>
          </p:cNvSpPr>
          <p:nvPr/>
        </p:nvSpPr>
        <p:spPr bwMode="auto">
          <a:xfrm>
            <a:off x="3989473" y="368503"/>
            <a:ext cx="421305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E88C5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添加您宝贵的标题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3E88C5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矩形 57"/>
          <p:cNvSpPr>
            <a:spLocks noChangeArrowheads="1"/>
          </p:cNvSpPr>
          <p:nvPr/>
        </p:nvSpPr>
        <p:spPr bwMode="auto">
          <a:xfrm>
            <a:off x="2454110" y="891723"/>
            <a:ext cx="7283780" cy="336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E88C5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使用说明：图片均可以使用填充功能更换，文字只需要复制粘贴进入即可，内页有说明。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3E88C5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Rectangle 19"/>
          <p:cNvSpPr/>
          <p:nvPr/>
        </p:nvSpPr>
        <p:spPr>
          <a:xfrm>
            <a:off x="977077" y="1966096"/>
            <a:ext cx="5118923" cy="3769869"/>
          </a:xfrm>
          <a:prstGeom prst="rect">
            <a:avLst/>
          </a:prstGeom>
          <a:solidFill>
            <a:srgbClr val="3E88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pic>
        <p:nvPicPr>
          <p:cNvPr id="8" name="图片占位符 9" descr="a0492535180741.56ec6875d6d62.jpg"/>
          <p:cNvPicPr>
            <a:picLocks noChangeAspect="1"/>
          </p:cNvPicPr>
          <p:nvPr/>
        </p:nvPicPr>
        <p:blipFill>
          <a:blip r:embed="rId3" cstate="print"/>
          <a:srcRect l="4758" r="4758"/>
          <a:stretch>
            <a:fillRect/>
          </a:stretch>
        </p:blipFill>
        <p:spPr>
          <a:xfrm>
            <a:off x="6096000" y="1966097"/>
            <a:ext cx="5118923" cy="3769869"/>
          </a:xfrm>
          <a:prstGeom prst="rect">
            <a:avLst/>
          </a:prstGeom>
        </p:spPr>
      </p:pic>
      <p:sp>
        <p:nvSpPr>
          <p:cNvPr id="9" name="矩形 57"/>
          <p:cNvSpPr>
            <a:spLocks noChangeArrowheads="1"/>
          </p:cNvSpPr>
          <p:nvPr/>
        </p:nvSpPr>
        <p:spPr bwMode="auto">
          <a:xfrm>
            <a:off x="1515558" y="2683616"/>
            <a:ext cx="404124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猪七爷 REPORTS</a:t>
            </a:r>
            <a:endParaRPr kumimoji="0" lang="en-US" altLang="zh-CN" sz="24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40"/>
          <p:cNvSpPr txBox="1"/>
          <p:nvPr/>
        </p:nvSpPr>
        <p:spPr>
          <a:xfrm>
            <a:off x="1514836" y="3264118"/>
            <a:ext cx="4041962" cy="17532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0" cap="none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此处文字通过</a:t>
            </a:r>
            <a:r>
              <a:rPr kumimoji="0" lang="en-US" altLang="zh-CN" sz="1200" b="0" i="0" u="none" strike="noStrike" kern="0" cap="none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TXT</a:t>
            </a:r>
            <a:r>
              <a:rPr kumimoji="0" lang="zh-CN" altLang="en-US" sz="1200" b="0" i="0" u="none" strike="noStrike" kern="0" cap="none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文档或者</a:t>
            </a:r>
            <a:r>
              <a:rPr kumimoji="0" lang="en-US" altLang="zh-CN" sz="1200" b="0" i="0" u="none" strike="noStrike" kern="0" cap="none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QQ</a:t>
            </a:r>
            <a:r>
              <a:rPr kumimoji="0" lang="zh-CN" altLang="en-US" sz="1200" b="0" i="0" u="none" strike="noStrike" kern="0" cap="none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聊天窗口复制进入，无需调整格式，简单快捷，</a:t>
            </a:r>
            <a:r>
              <a:rPr kumimoji="0" lang="en-US" altLang="zh-CN" sz="1200" b="0" i="0" u="none" strike="noStrike" kern="0" cap="none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猪七爷</a:t>
            </a:r>
            <a:r>
              <a:rPr kumimoji="0" lang="zh-CN" altLang="en-US" sz="1200" b="0" i="0" u="none" strike="noStrike" kern="0" cap="none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祝愿您汇报顺利！此处文字通过</a:t>
            </a:r>
            <a:r>
              <a:rPr kumimoji="0" lang="en-US" altLang="zh-CN" sz="1200" b="0" i="0" u="none" strike="noStrike" kern="0" cap="none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TXT</a:t>
            </a:r>
            <a:r>
              <a:rPr kumimoji="0" lang="zh-CN" altLang="en-US" sz="1200" b="0" i="0" u="none" strike="noStrike" kern="0" cap="none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文档或者</a:t>
            </a:r>
            <a:r>
              <a:rPr kumimoji="0" lang="en-US" altLang="zh-CN" sz="1200" b="0" i="0" u="none" strike="noStrike" kern="0" cap="none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QQ</a:t>
            </a:r>
            <a:r>
              <a:rPr kumimoji="0" lang="zh-CN" altLang="en-US" sz="1200" b="0" i="0" u="none" strike="noStrike" kern="0" cap="none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聊天窗口复制进入，无需调整格式，简单快捷，</a:t>
            </a:r>
            <a:r>
              <a:rPr kumimoji="0" lang="en-US" altLang="zh-CN" sz="1200" b="0" i="0" u="none" strike="noStrike" kern="0" cap="none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猪七爷</a:t>
            </a:r>
            <a:r>
              <a:rPr kumimoji="0" lang="zh-CN" altLang="en-US" sz="1200" b="0" i="0" u="none" strike="noStrike" kern="0" cap="none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祝愿您汇报顺利！此处文字通过</a:t>
            </a:r>
            <a:r>
              <a:rPr kumimoji="0" lang="en-US" altLang="zh-CN" sz="1200" b="0" i="0" u="none" strike="noStrike" kern="0" cap="none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TXT</a:t>
            </a:r>
            <a:r>
              <a:rPr kumimoji="0" lang="zh-CN" altLang="en-US" sz="1200" b="0" i="0" u="none" strike="noStrike" kern="0" cap="none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文档或者</a:t>
            </a:r>
            <a:r>
              <a:rPr kumimoji="0" lang="en-US" altLang="zh-CN" sz="1200" b="0" i="0" u="none" strike="noStrike" kern="0" cap="none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QQ</a:t>
            </a:r>
            <a:r>
              <a:rPr kumimoji="0" lang="zh-CN" altLang="en-US" sz="1200" b="0" i="0" u="none" strike="noStrike" kern="0" cap="none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聊天窗口复制进入，无需调整格式，简单快捷，</a:t>
            </a:r>
            <a:r>
              <a:rPr kumimoji="0" lang="en-US" altLang="zh-CN" sz="1200" b="0" i="0" u="none" strike="noStrike" kern="0" cap="none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猪七爷</a:t>
            </a:r>
            <a:r>
              <a:rPr kumimoji="0" lang="zh-CN" altLang="en-US" sz="1200" b="0" i="0" u="none" strike="noStrike" kern="0" cap="none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祝愿您汇报顺利！</a:t>
            </a:r>
            <a:endParaRPr kumimoji="0" lang="zh-CN" altLang="en-US" sz="1200" b="0" i="0" u="none" strike="noStrike" kern="0" cap="none" spc="0" normalizeH="0" baseline="0" noProof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 thruBlk="1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A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90" name="图片 5389"/>
          <p:cNvPicPr>
            <a:picLocks noChangeAspect="1"/>
          </p:cNvPicPr>
          <p:nvPr/>
        </p:nvPicPr>
        <p:blipFill rotWithShape="1">
          <a:blip r:embed="rId1"/>
          <a:srcRect t="9678" b="9678"/>
          <a:stretch>
            <a:fillRect/>
          </a:stretch>
        </p:blipFill>
        <p:spPr>
          <a:xfrm>
            <a:off x="-1" y="0"/>
            <a:ext cx="12192002" cy="6858000"/>
          </a:xfrm>
          <a:prstGeom prst="rect">
            <a:avLst/>
          </a:prstGeom>
        </p:spPr>
      </p:pic>
      <p:sp>
        <p:nvSpPr>
          <p:cNvPr id="5" name="矩形 57"/>
          <p:cNvSpPr>
            <a:spLocks noChangeArrowheads="1"/>
          </p:cNvSpPr>
          <p:nvPr/>
        </p:nvSpPr>
        <p:spPr bwMode="auto">
          <a:xfrm>
            <a:off x="3989473" y="611814"/>
            <a:ext cx="421305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E88C5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添加您宝贵的标题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3E88C5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矩形 57"/>
          <p:cNvSpPr>
            <a:spLocks noChangeArrowheads="1"/>
          </p:cNvSpPr>
          <p:nvPr/>
        </p:nvSpPr>
        <p:spPr bwMode="auto">
          <a:xfrm>
            <a:off x="2454110" y="1135034"/>
            <a:ext cx="7283780" cy="336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E88C5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使用说明：图片均可以使用填充功能更换，文字只需要复制粘贴进入即可，内页有说明。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3E88C5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1" y="6404725"/>
            <a:ext cx="12192000" cy="453275"/>
            <a:chOff x="1" y="6404725"/>
            <a:chExt cx="12192000" cy="453275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983" b="27610"/>
            <a:stretch>
              <a:fillRect/>
            </a:stretch>
          </p:blipFill>
          <p:spPr>
            <a:xfrm>
              <a:off x="1" y="6404725"/>
              <a:ext cx="6096000" cy="453275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983" b="27610"/>
            <a:stretch>
              <a:fillRect/>
            </a:stretch>
          </p:blipFill>
          <p:spPr>
            <a:xfrm>
              <a:off x="6096001" y="6404725"/>
              <a:ext cx="6096000" cy="453275"/>
            </a:xfrm>
            <a:prstGeom prst="rect">
              <a:avLst/>
            </a:prstGeom>
          </p:spPr>
        </p:pic>
      </p:grpSp>
      <p:grpSp>
        <p:nvGrpSpPr>
          <p:cNvPr id="12" name="组合 11"/>
          <p:cNvGrpSpPr/>
          <p:nvPr/>
        </p:nvGrpSpPr>
        <p:grpSpPr>
          <a:xfrm rot="10800000">
            <a:off x="1" y="3473"/>
            <a:ext cx="12192000" cy="453275"/>
            <a:chOff x="1" y="6404725"/>
            <a:chExt cx="12192000" cy="453275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983" b="27610"/>
            <a:stretch>
              <a:fillRect/>
            </a:stretch>
          </p:blipFill>
          <p:spPr>
            <a:xfrm>
              <a:off x="1" y="6404725"/>
              <a:ext cx="6096000" cy="453275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983" b="27610"/>
            <a:stretch>
              <a:fillRect/>
            </a:stretch>
          </p:blipFill>
          <p:spPr>
            <a:xfrm>
              <a:off x="6096001" y="6404725"/>
              <a:ext cx="6096000" cy="453275"/>
            </a:xfrm>
            <a:prstGeom prst="rect">
              <a:avLst/>
            </a:prstGeom>
          </p:spPr>
        </p:pic>
      </p:grpSp>
      <p:sp>
        <p:nvSpPr>
          <p:cNvPr id="11" name="文本框 2"/>
          <p:cNvSpPr txBox="1"/>
          <p:nvPr/>
        </p:nvSpPr>
        <p:spPr>
          <a:xfrm>
            <a:off x="556966" y="4422876"/>
            <a:ext cx="3603553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1200" noProof="1">
                <a:solidFill>
                  <a:srgbClr val="3E88C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此处文字通过TXT文档或者QQ聊天窗口复制进入，无需调整格式，简单快捷，猪七爷祝愿您汇报顺利！此处文字通过TXT文档或者QQ聊天窗口复制进入，无需调整格式，简单快捷，猪七爷祝愿您汇报顺利！</a:t>
            </a:r>
            <a:endParaRPr lang="en-US" altLang="en-US" sz="1200" noProof="1">
              <a:solidFill>
                <a:srgbClr val="3E88C5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</p:txBody>
      </p:sp>
      <p:sp>
        <p:nvSpPr>
          <p:cNvPr id="15" name="文本框 2"/>
          <p:cNvSpPr txBox="1"/>
          <p:nvPr/>
        </p:nvSpPr>
        <p:spPr>
          <a:xfrm>
            <a:off x="4283146" y="4422876"/>
            <a:ext cx="3603553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1200" noProof="1">
                <a:solidFill>
                  <a:srgbClr val="3E88C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此处文字通过TXT文档或者QQ聊天窗口复制进入，无需调整格式，简单快捷，猪七爷祝愿您汇报顺利！此处文字通过TXT文档或者QQ聊天窗口复制进入，无需调整格式，简单快捷，猪七爷祝愿您汇报顺利！</a:t>
            </a:r>
            <a:endParaRPr lang="en-US" altLang="en-US" sz="1200" noProof="1">
              <a:solidFill>
                <a:srgbClr val="3E88C5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</p:txBody>
      </p:sp>
      <p:sp>
        <p:nvSpPr>
          <p:cNvPr id="16" name="文本框 2"/>
          <p:cNvSpPr txBox="1"/>
          <p:nvPr/>
        </p:nvSpPr>
        <p:spPr>
          <a:xfrm>
            <a:off x="8009326" y="4422876"/>
            <a:ext cx="3603553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1200" noProof="1">
                <a:solidFill>
                  <a:srgbClr val="3E88C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此处文字通过TXT文档或者QQ聊天窗口复制进入，无需调整格式，简单快捷，猪七爷祝愿您汇报顺利！此处文字通过TXT文档或者QQ聊天窗口复制进入，无需调整格式，简单快捷，猪七爷祝愿您汇报顺利！</a:t>
            </a:r>
            <a:endParaRPr lang="en-US" altLang="en-US" sz="1200" noProof="1">
              <a:solidFill>
                <a:srgbClr val="3E88C5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</p:txBody>
      </p:sp>
      <p:sp>
        <p:nvSpPr>
          <p:cNvPr id="17" name="矩形 57"/>
          <p:cNvSpPr>
            <a:spLocks noChangeArrowheads="1"/>
          </p:cNvSpPr>
          <p:nvPr/>
        </p:nvSpPr>
        <p:spPr bwMode="auto">
          <a:xfrm>
            <a:off x="558517" y="4084322"/>
            <a:ext cx="180022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CN" altLang="en-US" sz="1600" b="1" dirty="0">
                <a:solidFill>
                  <a:srgbClr val="3E88C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乐配</a:t>
            </a:r>
            <a:r>
              <a:rPr lang="en-US" altLang="zh-CN" sz="1600" b="1" dirty="0">
                <a:solidFill>
                  <a:srgbClr val="3E88C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-</a:t>
            </a:r>
            <a:r>
              <a:rPr lang="zh-CN" altLang="en-US" sz="1600" b="1" dirty="0">
                <a:solidFill>
                  <a:srgbClr val="3E88C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宝贵的标题</a:t>
            </a:r>
            <a:endParaRPr lang="en-US" altLang="en-US" sz="1600" b="1" dirty="0">
              <a:solidFill>
                <a:srgbClr val="3E88C5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8" name="矩形 57"/>
          <p:cNvSpPr>
            <a:spLocks noChangeArrowheads="1"/>
          </p:cNvSpPr>
          <p:nvPr/>
        </p:nvSpPr>
        <p:spPr bwMode="auto">
          <a:xfrm>
            <a:off x="4283146" y="4084322"/>
            <a:ext cx="180022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CN" altLang="en-US" sz="1600" b="1" dirty="0">
                <a:solidFill>
                  <a:srgbClr val="3E88C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乐配</a:t>
            </a:r>
            <a:r>
              <a:rPr lang="en-US" altLang="zh-CN" sz="1600" b="1" dirty="0">
                <a:solidFill>
                  <a:srgbClr val="3E88C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-</a:t>
            </a:r>
            <a:r>
              <a:rPr lang="zh-CN" altLang="en-US" sz="1600" b="1" dirty="0">
                <a:solidFill>
                  <a:srgbClr val="3E88C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宝贵的标题</a:t>
            </a:r>
            <a:endParaRPr lang="en-US" altLang="en-US" sz="1600" b="1" dirty="0">
              <a:solidFill>
                <a:srgbClr val="3E88C5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9" name="矩形 57"/>
          <p:cNvSpPr>
            <a:spLocks noChangeArrowheads="1"/>
          </p:cNvSpPr>
          <p:nvPr/>
        </p:nvSpPr>
        <p:spPr bwMode="auto">
          <a:xfrm>
            <a:off x="8010877" y="4084322"/>
            <a:ext cx="180022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CN" altLang="en-US" sz="1600" b="1" dirty="0">
                <a:solidFill>
                  <a:srgbClr val="3E88C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乐配</a:t>
            </a:r>
            <a:r>
              <a:rPr lang="en-US" altLang="zh-CN" sz="1600" b="1" dirty="0">
                <a:solidFill>
                  <a:srgbClr val="3E88C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-</a:t>
            </a:r>
            <a:r>
              <a:rPr lang="zh-CN" altLang="en-US" sz="1600" b="1" dirty="0">
                <a:solidFill>
                  <a:srgbClr val="3E88C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宝贵的标题</a:t>
            </a:r>
            <a:endParaRPr lang="en-US" altLang="en-US" sz="1600" b="1" dirty="0">
              <a:solidFill>
                <a:srgbClr val="3E88C5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639528" y="1822295"/>
            <a:ext cx="3349945" cy="2078748"/>
          </a:xfrm>
          <a:prstGeom prst="rect">
            <a:avLst/>
          </a:prstGeom>
          <a:blipFill>
            <a:blip r:embed="rId3"/>
            <a:stretch>
              <a:fillRect l="-2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/>
          <p:cNvSpPr/>
          <p:nvPr/>
        </p:nvSpPr>
        <p:spPr>
          <a:xfrm>
            <a:off x="4359563" y="1822295"/>
            <a:ext cx="3349945" cy="2078748"/>
          </a:xfrm>
          <a:prstGeom prst="rect">
            <a:avLst/>
          </a:prstGeom>
          <a:blipFill>
            <a:blip r:embed="rId4"/>
            <a:stretch>
              <a:fillRect l="-2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 21"/>
          <p:cNvSpPr/>
          <p:nvPr/>
        </p:nvSpPr>
        <p:spPr>
          <a:xfrm>
            <a:off x="8079598" y="1822295"/>
            <a:ext cx="3349945" cy="2078748"/>
          </a:xfrm>
          <a:prstGeom prst="rect">
            <a:avLst/>
          </a:prstGeom>
          <a:blipFill>
            <a:blip r:embed="rId5"/>
            <a:stretch>
              <a:fillRect l="-2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 thruBlk="1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A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90" name="图片 5389"/>
          <p:cNvPicPr>
            <a:picLocks noChangeAspect="1"/>
          </p:cNvPicPr>
          <p:nvPr/>
        </p:nvPicPr>
        <p:blipFill rotWithShape="1">
          <a:blip r:embed="rId1"/>
          <a:srcRect t="9678" b="9678"/>
          <a:stretch>
            <a:fillRect/>
          </a:stretch>
        </p:blipFill>
        <p:spPr>
          <a:xfrm>
            <a:off x="-1" y="0"/>
            <a:ext cx="12192002" cy="68580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61" y="0"/>
            <a:ext cx="633984" cy="685800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1568176" y="0"/>
            <a:ext cx="633984" cy="6858000"/>
          </a:xfrm>
          <a:prstGeom prst="rect">
            <a:avLst/>
          </a:prstGeom>
        </p:spPr>
      </p:pic>
      <p:sp>
        <p:nvSpPr>
          <p:cNvPr id="5" name="矩形 57"/>
          <p:cNvSpPr>
            <a:spLocks noChangeArrowheads="1"/>
          </p:cNvSpPr>
          <p:nvPr/>
        </p:nvSpPr>
        <p:spPr bwMode="auto">
          <a:xfrm>
            <a:off x="3989473" y="368503"/>
            <a:ext cx="421305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E88C5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添加您宝贵的标题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3E88C5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矩形 57"/>
          <p:cNvSpPr>
            <a:spLocks noChangeArrowheads="1"/>
          </p:cNvSpPr>
          <p:nvPr/>
        </p:nvSpPr>
        <p:spPr bwMode="auto">
          <a:xfrm>
            <a:off x="2454110" y="891723"/>
            <a:ext cx="7283780" cy="336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E88C5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使用说明：图片均可以使用填充功能更换，文字只需要复制粘贴进入即可，内页有说明。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3E88C5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270000" y="2070479"/>
            <a:ext cx="2605571" cy="2442722"/>
          </a:xfrm>
          <a:prstGeom prst="rect">
            <a:avLst/>
          </a:prstGeom>
          <a:blipFill>
            <a:blip r:embed="rId3"/>
            <a:stretch>
              <a:fillRect l="-15000" r="-20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4793214" y="2070479"/>
            <a:ext cx="2605571" cy="2442722"/>
          </a:xfrm>
          <a:prstGeom prst="rect">
            <a:avLst/>
          </a:prstGeom>
          <a:blipFill>
            <a:blip r:embed="rId4"/>
            <a:stretch>
              <a:fillRect l="-15000" r="-20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8316429" y="2070479"/>
            <a:ext cx="2605571" cy="2442722"/>
          </a:xfrm>
          <a:prstGeom prst="rect">
            <a:avLst/>
          </a:prstGeom>
          <a:blipFill>
            <a:blip r:embed="rId5"/>
            <a:stretch>
              <a:fillRect l="-15000" r="-20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Rectangle 1"/>
          <p:cNvSpPr/>
          <p:nvPr/>
        </p:nvSpPr>
        <p:spPr>
          <a:xfrm>
            <a:off x="5868014" y="4165791"/>
            <a:ext cx="1530772" cy="347410"/>
          </a:xfrm>
          <a:prstGeom prst="rect">
            <a:avLst/>
          </a:prstGeom>
          <a:solidFill>
            <a:srgbClr val="3E88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宝贵的标题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2" name="Rectangle 10"/>
          <p:cNvSpPr/>
          <p:nvPr/>
        </p:nvSpPr>
        <p:spPr>
          <a:xfrm>
            <a:off x="9391228" y="4165791"/>
            <a:ext cx="1530772" cy="347410"/>
          </a:xfrm>
          <a:prstGeom prst="rect">
            <a:avLst/>
          </a:prstGeom>
          <a:solidFill>
            <a:srgbClr val="3E88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宝贵的标题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3" name="Rectangle 11"/>
          <p:cNvSpPr/>
          <p:nvPr/>
        </p:nvSpPr>
        <p:spPr>
          <a:xfrm>
            <a:off x="2344799" y="4165791"/>
            <a:ext cx="1530772" cy="347410"/>
          </a:xfrm>
          <a:prstGeom prst="rect">
            <a:avLst/>
          </a:prstGeom>
          <a:solidFill>
            <a:srgbClr val="3E88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宝贵的标题</a:t>
            </a:r>
            <a:endParaRPr lang="en-US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4" name="文本框 2"/>
          <p:cNvSpPr txBox="1"/>
          <p:nvPr/>
        </p:nvSpPr>
        <p:spPr>
          <a:xfrm>
            <a:off x="1107439" y="4711088"/>
            <a:ext cx="2930694" cy="9220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en-US" sz="1200" noProof="1">
                <a:solidFill>
                  <a:srgbClr val="3E88C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此处文字通过TXT文档或者QQ聊天窗口复制进入，无需调整格式，简单快捷，猪七爷祝愿您汇报顺利！</a:t>
            </a:r>
            <a:endParaRPr lang="en-US" altLang="en-US" sz="1200" noProof="1">
              <a:solidFill>
                <a:srgbClr val="3E88C5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</p:txBody>
      </p:sp>
      <p:sp>
        <p:nvSpPr>
          <p:cNvPr id="15" name="文本框 2"/>
          <p:cNvSpPr txBox="1"/>
          <p:nvPr/>
        </p:nvSpPr>
        <p:spPr>
          <a:xfrm>
            <a:off x="4630653" y="4711088"/>
            <a:ext cx="2930694" cy="9220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en-US" sz="1200" noProof="1">
                <a:solidFill>
                  <a:srgbClr val="3E88C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此处文字通过TXT文档或者QQ聊天窗口复制进入，无需调整格式，简单快捷，猪七爷祝愿您汇报顺利！</a:t>
            </a:r>
            <a:endParaRPr lang="en-US" altLang="en-US" sz="1200" noProof="1">
              <a:solidFill>
                <a:srgbClr val="3E88C5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</p:txBody>
      </p:sp>
      <p:sp>
        <p:nvSpPr>
          <p:cNvPr id="16" name="文本框 2"/>
          <p:cNvSpPr txBox="1"/>
          <p:nvPr/>
        </p:nvSpPr>
        <p:spPr>
          <a:xfrm>
            <a:off x="8153867" y="4711088"/>
            <a:ext cx="2930694" cy="9220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en-US" sz="1200" noProof="1">
                <a:solidFill>
                  <a:srgbClr val="3E88C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此处文字通过TXT文档或者QQ聊天窗口复制进入，无需调整格式，简单快捷，猪七爷祝愿您汇报顺利！</a:t>
            </a:r>
            <a:endParaRPr lang="en-US" altLang="en-US" sz="1200" noProof="1">
              <a:solidFill>
                <a:srgbClr val="3E88C5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 thruBlk="1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A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90" name="图片 5389"/>
          <p:cNvPicPr>
            <a:picLocks noChangeAspect="1"/>
          </p:cNvPicPr>
          <p:nvPr/>
        </p:nvPicPr>
        <p:blipFill rotWithShape="1">
          <a:blip r:embed="rId1"/>
          <a:srcRect t="9678" b="9678"/>
          <a:stretch>
            <a:fillRect/>
          </a:stretch>
        </p:blipFill>
        <p:spPr>
          <a:xfrm>
            <a:off x="-1" y="0"/>
            <a:ext cx="12192002" cy="6858000"/>
          </a:xfrm>
          <a:prstGeom prst="rect">
            <a:avLst/>
          </a:prstGeom>
        </p:spPr>
      </p:pic>
      <p:sp>
        <p:nvSpPr>
          <p:cNvPr id="5" name="矩形 57"/>
          <p:cNvSpPr>
            <a:spLocks noChangeArrowheads="1"/>
          </p:cNvSpPr>
          <p:nvPr/>
        </p:nvSpPr>
        <p:spPr bwMode="auto">
          <a:xfrm>
            <a:off x="3989473" y="611814"/>
            <a:ext cx="421305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E88C5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添加您宝贵的标题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3E88C5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矩形 57"/>
          <p:cNvSpPr>
            <a:spLocks noChangeArrowheads="1"/>
          </p:cNvSpPr>
          <p:nvPr/>
        </p:nvSpPr>
        <p:spPr bwMode="auto">
          <a:xfrm>
            <a:off x="2454110" y="1135034"/>
            <a:ext cx="7283780" cy="336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E88C5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使用说明：图片均可以使用填充功能更换，文字只需要复制粘贴进入即可，内页有说明。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3E88C5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1" y="6404725"/>
            <a:ext cx="12192000" cy="453275"/>
            <a:chOff x="1" y="6404725"/>
            <a:chExt cx="12192000" cy="453275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983" b="27610"/>
            <a:stretch>
              <a:fillRect/>
            </a:stretch>
          </p:blipFill>
          <p:spPr>
            <a:xfrm>
              <a:off x="1" y="6404725"/>
              <a:ext cx="6096000" cy="453275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983" b="27610"/>
            <a:stretch>
              <a:fillRect/>
            </a:stretch>
          </p:blipFill>
          <p:spPr>
            <a:xfrm>
              <a:off x="6096001" y="6404725"/>
              <a:ext cx="6096000" cy="453275"/>
            </a:xfrm>
            <a:prstGeom prst="rect">
              <a:avLst/>
            </a:prstGeom>
          </p:spPr>
        </p:pic>
      </p:grpSp>
      <p:grpSp>
        <p:nvGrpSpPr>
          <p:cNvPr id="12" name="组合 11"/>
          <p:cNvGrpSpPr/>
          <p:nvPr/>
        </p:nvGrpSpPr>
        <p:grpSpPr>
          <a:xfrm rot="10800000">
            <a:off x="1" y="3473"/>
            <a:ext cx="12192000" cy="453275"/>
            <a:chOff x="1" y="6404725"/>
            <a:chExt cx="12192000" cy="453275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983" b="27610"/>
            <a:stretch>
              <a:fillRect/>
            </a:stretch>
          </p:blipFill>
          <p:spPr>
            <a:xfrm>
              <a:off x="1" y="6404725"/>
              <a:ext cx="6096000" cy="453275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983" b="27610"/>
            <a:stretch>
              <a:fillRect/>
            </a:stretch>
          </p:blipFill>
          <p:spPr>
            <a:xfrm>
              <a:off x="6096001" y="6404725"/>
              <a:ext cx="6096000" cy="453275"/>
            </a:xfrm>
            <a:prstGeom prst="rect">
              <a:avLst/>
            </a:prstGeom>
          </p:spPr>
        </p:pic>
      </p:grpSp>
      <p:pic>
        <p:nvPicPr>
          <p:cNvPr id="11" name="图片占位符 27" descr="city-restaurant-table-pavement-1.jpg"/>
          <p:cNvPicPr>
            <a:picLocks noChangeAspect="1"/>
          </p:cNvPicPr>
          <p:nvPr/>
        </p:nvPicPr>
        <p:blipFill>
          <a:blip r:embed="rId3" cstate="print"/>
          <a:srcRect t="7694" b="7694"/>
          <a:stretch>
            <a:fillRect/>
          </a:stretch>
        </p:blipFill>
        <p:spPr>
          <a:xfrm>
            <a:off x="608648" y="2150014"/>
            <a:ext cx="2659414" cy="1498933"/>
          </a:xfrm>
          <a:prstGeom prst="rect">
            <a:avLst/>
          </a:prstGeom>
          <a:noFill/>
          <a:ln w="9525">
            <a:noFill/>
            <a:miter/>
          </a:ln>
        </p:spPr>
      </p:pic>
      <p:pic>
        <p:nvPicPr>
          <p:cNvPr id="15" name="图片占位符 29" descr="selected-focus-of-laptop.jpg"/>
          <p:cNvPicPr>
            <a:picLocks noChangeAspect="1"/>
          </p:cNvPicPr>
          <p:nvPr/>
        </p:nvPicPr>
        <p:blipFill>
          <a:blip r:embed="rId4" cstate="print"/>
          <a:srcRect t="7737" b="7737"/>
          <a:stretch>
            <a:fillRect/>
          </a:stretch>
        </p:blipFill>
        <p:spPr>
          <a:xfrm>
            <a:off x="608648" y="3963723"/>
            <a:ext cx="2659414" cy="1498933"/>
          </a:xfrm>
          <a:prstGeom prst="rect">
            <a:avLst/>
          </a:prstGeom>
        </p:spPr>
      </p:pic>
      <p:pic>
        <p:nvPicPr>
          <p:cNvPr id="16" name="图片占位符 32" descr="notebook-and-ballpoint-with-laptop-in-background.jpg"/>
          <p:cNvPicPr>
            <a:picLocks noChangeAspect="1"/>
          </p:cNvPicPr>
          <p:nvPr/>
        </p:nvPicPr>
        <p:blipFill>
          <a:blip r:embed="rId5" cstate="print"/>
          <a:srcRect t="7731" b="7731"/>
          <a:stretch>
            <a:fillRect/>
          </a:stretch>
        </p:blipFill>
        <p:spPr>
          <a:xfrm>
            <a:off x="3547300" y="3963723"/>
            <a:ext cx="2659414" cy="1498933"/>
          </a:xfrm>
          <a:prstGeom prst="rect">
            <a:avLst/>
          </a:prstGeom>
        </p:spPr>
      </p:pic>
      <p:pic>
        <p:nvPicPr>
          <p:cNvPr id="17" name="图片占位符 28" descr="tie-watch-cufflinks-fashion.jpg"/>
          <p:cNvPicPr>
            <a:picLocks noChangeAspect="1"/>
          </p:cNvPicPr>
          <p:nvPr/>
        </p:nvPicPr>
        <p:blipFill>
          <a:blip r:embed="rId6" cstate="print"/>
          <a:srcRect t="7707" b="7707"/>
          <a:stretch>
            <a:fillRect/>
          </a:stretch>
        </p:blipFill>
        <p:spPr>
          <a:xfrm>
            <a:off x="3547300" y="2150014"/>
            <a:ext cx="2659414" cy="1498933"/>
          </a:xfrm>
          <a:prstGeom prst="rect">
            <a:avLst/>
          </a:prstGeom>
        </p:spPr>
      </p:pic>
      <p:sp>
        <p:nvSpPr>
          <p:cNvPr id="18" name="Rectangle 35"/>
          <p:cNvSpPr/>
          <p:nvPr/>
        </p:nvSpPr>
        <p:spPr>
          <a:xfrm>
            <a:off x="3547300" y="5352605"/>
            <a:ext cx="2659414" cy="110051"/>
          </a:xfrm>
          <a:prstGeom prst="rect">
            <a:avLst/>
          </a:prstGeom>
          <a:solidFill>
            <a:srgbClr val="3E88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sp>
        <p:nvSpPr>
          <p:cNvPr id="19" name="Rectangle 36"/>
          <p:cNvSpPr/>
          <p:nvPr/>
        </p:nvSpPr>
        <p:spPr>
          <a:xfrm>
            <a:off x="608648" y="5352605"/>
            <a:ext cx="2659414" cy="110051"/>
          </a:xfrm>
          <a:prstGeom prst="rect">
            <a:avLst/>
          </a:prstGeom>
          <a:solidFill>
            <a:srgbClr val="8C5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sp>
        <p:nvSpPr>
          <p:cNvPr id="20" name="Rectangle 37"/>
          <p:cNvSpPr/>
          <p:nvPr/>
        </p:nvSpPr>
        <p:spPr>
          <a:xfrm>
            <a:off x="3547300" y="3538896"/>
            <a:ext cx="2659414" cy="110051"/>
          </a:xfrm>
          <a:prstGeom prst="rect">
            <a:avLst/>
          </a:prstGeom>
          <a:solidFill>
            <a:srgbClr val="8C5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sp>
        <p:nvSpPr>
          <p:cNvPr id="21" name="Rectangle 38"/>
          <p:cNvSpPr/>
          <p:nvPr/>
        </p:nvSpPr>
        <p:spPr>
          <a:xfrm>
            <a:off x="608648" y="3538896"/>
            <a:ext cx="2659414" cy="110051"/>
          </a:xfrm>
          <a:prstGeom prst="rect">
            <a:avLst/>
          </a:prstGeom>
          <a:solidFill>
            <a:srgbClr val="3E88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sp>
        <p:nvSpPr>
          <p:cNvPr id="22" name="文本框 40"/>
          <p:cNvSpPr txBox="1"/>
          <p:nvPr/>
        </p:nvSpPr>
        <p:spPr>
          <a:xfrm>
            <a:off x="6403980" y="2150014"/>
            <a:ext cx="5179371" cy="1476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0" cap="none" spc="0" normalizeH="0" baseline="0" noProof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此处文字通过</a:t>
            </a:r>
            <a:r>
              <a:rPr kumimoji="0" lang="en-US" altLang="zh-CN" sz="1200" b="0" i="0" u="none" strike="noStrike" kern="0" cap="none" spc="0" normalizeH="0" baseline="0" noProof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TXT</a:t>
            </a:r>
            <a:r>
              <a:rPr kumimoji="0" lang="zh-CN" altLang="en-US" sz="1200" b="0" i="0" u="none" strike="noStrike" kern="0" cap="none" spc="0" normalizeH="0" baseline="0" noProof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文档或者</a:t>
            </a:r>
            <a:r>
              <a:rPr kumimoji="0" lang="en-US" altLang="zh-CN" sz="1200" b="0" i="0" u="none" strike="noStrike" kern="0" cap="none" spc="0" normalizeH="0" baseline="0" noProof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QQ</a:t>
            </a:r>
            <a:r>
              <a:rPr kumimoji="0" lang="zh-CN" altLang="en-US" sz="1200" b="0" i="0" u="none" strike="noStrike" kern="0" cap="none" spc="0" normalizeH="0" baseline="0" noProof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聊天窗口复制进入，无需调整格式，简单快捷，</a:t>
            </a:r>
            <a:r>
              <a:rPr kumimoji="0" lang="en-US" altLang="zh-CN" sz="1200" b="0" i="0" u="none" strike="noStrike" kern="0" cap="none" spc="0" normalizeH="0" baseline="0" noProof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猪七爷</a:t>
            </a:r>
            <a:r>
              <a:rPr kumimoji="0" lang="zh-CN" altLang="en-US" sz="1200" b="0" i="0" u="none" strike="noStrike" kern="0" cap="none" spc="0" normalizeH="0" baseline="0" noProof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祝愿您汇报顺利！此处文字通过</a:t>
            </a:r>
            <a:r>
              <a:rPr kumimoji="0" lang="en-US" altLang="zh-CN" sz="1200" b="0" i="0" u="none" strike="noStrike" kern="0" cap="none" spc="0" normalizeH="0" baseline="0" noProof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TXT</a:t>
            </a:r>
            <a:r>
              <a:rPr kumimoji="0" lang="zh-CN" altLang="en-US" sz="1200" b="0" i="0" u="none" strike="noStrike" kern="0" cap="none" spc="0" normalizeH="0" baseline="0" noProof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文档或者</a:t>
            </a:r>
            <a:r>
              <a:rPr kumimoji="0" lang="en-US" altLang="zh-CN" sz="1200" b="0" i="0" u="none" strike="noStrike" kern="0" cap="none" spc="0" normalizeH="0" baseline="0" noProof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QQ</a:t>
            </a:r>
            <a:r>
              <a:rPr kumimoji="0" lang="zh-CN" altLang="en-US" sz="1200" b="0" i="0" u="none" strike="noStrike" kern="0" cap="none" spc="0" normalizeH="0" baseline="0" noProof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聊天窗口复制进入，无需调整格式，简单快捷，</a:t>
            </a:r>
            <a:r>
              <a:rPr kumimoji="0" lang="en-US" altLang="zh-CN" sz="1200" b="0" i="0" u="none" strike="noStrike" kern="0" cap="none" spc="0" normalizeH="0" baseline="0" noProof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猪七爷</a:t>
            </a:r>
            <a:r>
              <a:rPr kumimoji="0" lang="zh-CN" altLang="en-US" sz="1200" b="0" i="0" u="none" strike="noStrike" kern="0" cap="none" spc="0" normalizeH="0" baseline="0" noProof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祝愿您汇报顺利！此处文字通过</a:t>
            </a:r>
            <a:r>
              <a:rPr kumimoji="0" lang="en-US" altLang="zh-CN" sz="1200" b="0" i="0" u="none" strike="noStrike" kern="0" cap="none" spc="0" normalizeH="0" baseline="0" noProof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TXT</a:t>
            </a:r>
            <a:r>
              <a:rPr kumimoji="0" lang="zh-CN" altLang="en-US" sz="1200" b="0" i="0" u="none" strike="noStrike" kern="0" cap="none" spc="0" normalizeH="0" baseline="0" noProof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文档或者</a:t>
            </a:r>
            <a:r>
              <a:rPr kumimoji="0" lang="en-US" altLang="zh-CN" sz="1200" b="0" i="0" u="none" strike="noStrike" kern="0" cap="none" spc="0" normalizeH="0" baseline="0" noProof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QQ</a:t>
            </a:r>
            <a:r>
              <a:rPr kumimoji="0" lang="zh-CN" altLang="en-US" sz="1200" b="0" i="0" u="none" strike="noStrike" kern="0" cap="none" spc="0" normalizeH="0" baseline="0" noProof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聊天窗口复制进入，无需调整格式，简单快捷，</a:t>
            </a:r>
            <a:r>
              <a:rPr kumimoji="0" lang="en-US" altLang="zh-CN" sz="1200" b="0" i="0" u="none" strike="noStrike" kern="0" cap="none" spc="0" normalizeH="0" baseline="0" noProof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猪七爷</a:t>
            </a:r>
            <a:r>
              <a:rPr kumimoji="0" lang="zh-CN" altLang="en-US" sz="1200" b="0" i="0" u="none" strike="noStrike" kern="0" cap="none" spc="0" normalizeH="0" baseline="0" noProof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祝愿您汇报顺利！</a:t>
            </a:r>
            <a:endParaRPr kumimoji="0" lang="zh-CN" altLang="en-US" sz="1200" b="0" i="0" u="none" strike="noStrike" kern="0" cap="none" spc="0" normalizeH="0" baseline="0" noProof="1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3" name="Freeform 86"/>
          <p:cNvSpPr>
            <a:spLocks noChangeArrowheads="1"/>
          </p:cNvSpPr>
          <p:nvPr/>
        </p:nvSpPr>
        <p:spPr bwMode="auto">
          <a:xfrm>
            <a:off x="6483688" y="4021257"/>
            <a:ext cx="181514" cy="181526"/>
          </a:xfrm>
          <a:prstGeom prst="rect">
            <a:avLst/>
          </a:prstGeom>
          <a:solidFill>
            <a:srgbClr val="3E88C5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9600" b="1" dirty="0">
              <a:cs typeface="+mn-ea"/>
              <a:sym typeface="+mn-lt"/>
            </a:endParaRPr>
          </a:p>
        </p:txBody>
      </p:sp>
      <p:sp>
        <p:nvSpPr>
          <p:cNvPr id="24" name="Freeform 86"/>
          <p:cNvSpPr>
            <a:spLocks noChangeArrowheads="1"/>
          </p:cNvSpPr>
          <p:nvPr/>
        </p:nvSpPr>
        <p:spPr bwMode="auto">
          <a:xfrm>
            <a:off x="6483688" y="4974283"/>
            <a:ext cx="181514" cy="181526"/>
          </a:xfrm>
          <a:prstGeom prst="rect">
            <a:avLst/>
          </a:prstGeom>
          <a:solidFill>
            <a:srgbClr val="8C5699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9600" b="1" dirty="0">
              <a:cs typeface="+mn-ea"/>
              <a:sym typeface="+mn-lt"/>
            </a:endParaRPr>
          </a:p>
        </p:txBody>
      </p:sp>
      <p:sp>
        <p:nvSpPr>
          <p:cNvPr id="25" name="Freeform 86"/>
          <p:cNvSpPr>
            <a:spLocks noChangeArrowheads="1"/>
          </p:cNvSpPr>
          <p:nvPr/>
        </p:nvSpPr>
        <p:spPr bwMode="auto">
          <a:xfrm>
            <a:off x="8998997" y="4021257"/>
            <a:ext cx="181514" cy="181526"/>
          </a:xfrm>
          <a:prstGeom prst="rect">
            <a:avLst/>
          </a:prstGeom>
          <a:solidFill>
            <a:srgbClr val="8C5699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9600" b="1" dirty="0">
              <a:cs typeface="+mn-ea"/>
              <a:sym typeface="+mn-lt"/>
            </a:endParaRPr>
          </a:p>
        </p:txBody>
      </p:sp>
      <p:sp>
        <p:nvSpPr>
          <p:cNvPr id="26" name="Freeform 86"/>
          <p:cNvSpPr>
            <a:spLocks noChangeArrowheads="1"/>
          </p:cNvSpPr>
          <p:nvPr/>
        </p:nvSpPr>
        <p:spPr bwMode="auto">
          <a:xfrm>
            <a:off x="8998997" y="4974283"/>
            <a:ext cx="181514" cy="181526"/>
          </a:xfrm>
          <a:prstGeom prst="rect">
            <a:avLst/>
          </a:prstGeom>
          <a:solidFill>
            <a:srgbClr val="3E88C5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9600" b="1" dirty="0">
              <a:cs typeface="+mn-ea"/>
              <a:sym typeface="+mn-lt"/>
            </a:endParaRPr>
          </a:p>
        </p:txBody>
      </p:sp>
      <p:sp>
        <p:nvSpPr>
          <p:cNvPr id="27" name="文本框 2"/>
          <p:cNvSpPr txBox="1"/>
          <p:nvPr/>
        </p:nvSpPr>
        <p:spPr>
          <a:xfrm>
            <a:off x="6665202" y="3914986"/>
            <a:ext cx="2205752" cy="613694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1200" noProof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此处文字通过TXT文档或者QQ聊天窗口复制进入！</a:t>
            </a:r>
            <a:endParaRPr lang="en-US" altLang="en-US" sz="1200" noProof="1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</p:txBody>
      </p:sp>
      <p:sp>
        <p:nvSpPr>
          <p:cNvPr id="28" name="文本框 2"/>
          <p:cNvSpPr txBox="1"/>
          <p:nvPr/>
        </p:nvSpPr>
        <p:spPr>
          <a:xfrm>
            <a:off x="9180511" y="3914986"/>
            <a:ext cx="2205752" cy="613694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1200" noProof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此处文字通过TXT文档或者QQ聊天窗口复制进入！</a:t>
            </a:r>
            <a:endParaRPr lang="en-US" altLang="en-US" sz="1200" noProof="1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</p:txBody>
      </p:sp>
      <p:sp>
        <p:nvSpPr>
          <p:cNvPr id="29" name="文本框 2"/>
          <p:cNvSpPr txBox="1"/>
          <p:nvPr/>
        </p:nvSpPr>
        <p:spPr>
          <a:xfrm>
            <a:off x="6665202" y="4848962"/>
            <a:ext cx="2205752" cy="613694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1200" noProof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此处文字通过TXT文档或者QQ聊天窗口复制进入！</a:t>
            </a:r>
            <a:endParaRPr lang="en-US" altLang="en-US" sz="1200" noProof="1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</p:txBody>
      </p:sp>
      <p:sp>
        <p:nvSpPr>
          <p:cNvPr id="30" name="文本框 2"/>
          <p:cNvSpPr txBox="1"/>
          <p:nvPr/>
        </p:nvSpPr>
        <p:spPr>
          <a:xfrm>
            <a:off x="9180511" y="4848962"/>
            <a:ext cx="2205752" cy="613694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1200" noProof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此处文字通过TXT文档或者QQ聊天窗口复制进入！</a:t>
            </a:r>
            <a:endParaRPr lang="en-US" altLang="en-US" sz="1200" noProof="1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 thruBlk="1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A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90" name="图片 5389"/>
          <p:cNvPicPr>
            <a:picLocks noChangeAspect="1"/>
          </p:cNvPicPr>
          <p:nvPr/>
        </p:nvPicPr>
        <p:blipFill rotWithShape="1">
          <a:blip r:embed="rId1"/>
          <a:srcRect t="9678" b="9678"/>
          <a:stretch>
            <a:fillRect/>
          </a:stretch>
        </p:blipFill>
        <p:spPr>
          <a:xfrm>
            <a:off x="-1" y="0"/>
            <a:ext cx="12192002" cy="68580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61" y="0"/>
            <a:ext cx="633984" cy="685800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1568176" y="0"/>
            <a:ext cx="633984" cy="6858000"/>
          </a:xfrm>
          <a:prstGeom prst="rect">
            <a:avLst/>
          </a:prstGeom>
        </p:spPr>
      </p:pic>
      <p:sp>
        <p:nvSpPr>
          <p:cNvPr id="5" name="矩形 57"/>
          <p:cNvSpPr>
            <a:spLocks noChangeArrowheads="1"/>
          </p:cNvSpPr>
          <p:nvPr/>
        </p:nvSpPr>
        <p:spPr bwMode="auto">
          <a:xfrm>
            <a:off x="3989473" y="368503"/>
            <a:ext cx="421305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E88C5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添加您宝贵的标题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3E88C5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矩形 57"/>
          <p:cNvSpPr>
            <a:spLocks noChangeArrowheads="1"/>
          </p:cNvSpPr>
          <p:nvPr/>
        </p:nvSpPr>
        <p:spPr bwMode="auto">
          <a:xfrm>
            <a:off x="2454110" y="891723"/>
            <a:ext cx="7283780" cy="336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E88C5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使用说明：图片均可以使用填充功能更换，文字只需要复制粘贴进入即可，内页有说明。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3E88C5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Rounded Rectangle 2"/>
          <p:cNvSpPr/>
          <p:nvPr/>
        </p:nvSpPr>
        <p:spPr>
          <a:xfrm rot="18900000">
            <a:off x="8701251" y="2495233"/>
            <a:ext cx="1036638" cy="1036637"/>
          </a:xfrm>
          <a:prstGeom prst="roundRect">
            <a:avLst>
              <a:gd name="adj" fmla="val 11539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4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Rounded Rectangle 2"/>
          <p:cNvSpPr/>
          <p:nvPr/>
        </p:nvSpPr>
        <p:spPr>
          <a:xfrm rot="18900000">
            <a:off x="8698076" y="2387283"/>
            <a:ext cx="1035050" cy="1035050"/>
          </a:xfrm>
          <a:prstGeom prst="roundRect">
            <a:avLst>
              <a:gd name="adj" fmla="val 11539"/>
            </a:avLst>
          </a:prstGeom>
          <a:solidFill>
            <a:srgbClr val="8C5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4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9" name="Group 9"/>
          <p:cNvGrpSpPr/>
          <p:nvPr/>
        </p:nvGrpSpPr>
        <p:grpSpPr>
          <a:xfrm>
            <a:off x="9011109" y="2751670"/>
            <a:ext cx="409787" cy="304800"/>
            <a:chOff x="4572000" y="3414713"/>
            <a:chExt cx="374651" cy="277813"/>
          </a:xfrm>
          <a:solidFill>
            <a:schemeClr val="bg1"/>
          </a:solidFill>
        </p:grpSpPr>
        <p:sp>
          <p:nvSpPr>
            <p:cNvPr id="10" name="Freeform 17"/>
            <p:cNvSpPr/>
            <p:nvPr/>
          </p:nvSpPr>
          <p:spPr bwMode="auto">
            <a:xfrm>
              <a:off x="4713288" y="3481388"/>
              <a:ext cx="233363" cy="211138"/>
            </a:xfrm>
            <a:custGeom>
              <a:avLst/>
              <a:gdLst>
                <a:gd name="T0" fmla="*/ 89 w 89"/>
                <a:gd name="T1" fmla="*/ 33 h 81"/>
                <a:gd name="T2" fmla="*/ 43 w 89"/>
                <a:gd name="T3" fmla="*/ 0 h 81"/>
                <a:gd name="T4" fmla="*/ 40 w 89"/>
                <a:gd name="T5" fmla="*/ 1 h 81"/>
                <a:gd name="T6" fmla="*/ 43 w 89"/>
                <a:gd name="T7" fmla="*/ 11 h 81"/>
                <a:gd name="T8" fmla="*/ 0 w 89"/>
                <a:gd name="T9" fmla="*/ 44 h 81"/>
                <a:gd name="T10" fmla="*/ 0 w 89"/>
                <a:gd name="T11" fmla="*/ 44 h 81"/>
                <a:gd name="T12" fmla="*/ 40 w 89"/>
                <a:gd name="T13" fmla="*/ 65 h 81"/>
                <a:gd name="T14" fmla="*/ 74 w 89"/>
                <a:gd name="T15" fmla="*/ 81 h 81"/>
                <a:gd name="T16" fmla="*/ 64 w 89"/>
                <a:gd name="T17" fmla="*/ 62 h 81"/>
                <a:gd name="T18" fmla="*/ 89 w 89"/>
                <a:gd name="T19" fmla="*/ 33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9" h="81">
                  <a:moveTo>
                    <a:pt x="89" y="33"/>
                  </a:moveTo>
                  <a:cubicBezTo>
                    <a:pt x="89" y="15"/>
                    <a:pt x="68" y="0"/>
                    <a:pt x="43" y="0"/>
                  </a:cubicBezTo>
                  <a:cubicBezTo>
                    <a:pt x="42" y="0"/>
                    <a:pt x="41" y="1"/>
                    <a:pt x="40" y="1"/>
                  </a:cubicBezTo>
                  <a:cubicBezTo>
                    <a:pt x="42" y="4"/>
                    <a:pt x="43" y="8"/>
                    <a:pt x="43" y="11"/>
                  </a:cubicBezTo>
                  <a:cubicBezTo>
                    <a:pt x="43" y="29"/>
                    <a:pt x="24" y="43"/>
                    <a:pt x="0" y="44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6" y="56"/>
                    <a:pt x="21" y="64"/>
                    <a:pt x="40" y="65"/>
                  </a:cubicBezTo>
                  <a:cubicBezTo>
                    <a:pt x="53" y="75"/>
                    <a:pt x="74" y="81"/>
                    <a:pt x="74" y="81"/>
                  </a:cubicBezTo>
                  <a:cubicBezTo>
                    <a:pt x="64" y="72"/>
                    <a:pt x="63" y="65"/>
                    <a:pt x="64" y="62"/>
                  </a:cubicBezTo>
                  <a:cubicBezTo>
                    <a:pt x="79" y="56"/>
                    <a:pt x="89" y="46"/>
                    <a:pt x="89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121920" tIns="60960" rIns="121920" bIns="6096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0" cap="none" spc="0" normalizeH="0" baseline="0" noProof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" name="Freeform 18"/>
            <p:cNvSpPr/>
            <p:nvPr/>
          </p:nvSpPr>
          <p:spPr bwMode="auto">
            <a:xfrm>
              <a:off x="4572000" y="3414713"/>
              <a:ext cx="241300" cy="209550"/>
            </a:xfrm>
            <a:custGeom>
              <a:avLst/>
              <a:gdLst>
                <a:gd name="T0" fmla="*/ 89 w 92"/>
                <a:gd name="T1" fmla="*/ 21 h 80"/>
                <a:gd name="T2" fmla="*/ 46 w 92"/>
                <a:gd name="T3" fmla="*/ 0 h 80"/>
                <a:gd name="T4" fmla="*/ 0 w 92"/>
                <a:gd name="T5" fmla="*/ 32 h 80"/>
                <a:gd name="T6" fmla="*/ 25 w 92"/>
                <a:gd name="T7" fmla="*/ 61 h 80"/>
                <a:gd name="T8" fmla="*/ 14 w 92"/>
                <a:gd name="T9" fmla="*/ 80 h 80"/>
                <a:gd name="T10" fmla="*/ 48 w 92"/>
                <a:gd name="T11" fmla="*/ 65 h 80"/>
                <a:gd name="T12" fmla="*/ 49 w 92"/>
                <a:gd name="T13" fmla="*/ 64 h 80"/>
                <a:gd name="T14" fmla="*/ 92 w 92"/>
                <a:gd name="T15" fmla="*/ 32 h 80"/>
                <a:gd name="T16" fmla="*/ 89 w 92"/>
                <a:gd name="T17" fmla="*/ 21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2" h="80">
                  <a:moveTo>
                    <a:pt x="89" y="21"/>
                  </a:moveTo>
                  <a:cubicBezTo>
                    <a:pt x="83" y="9"/>
                    <a:pt x="66" y="0"/>
                    <a:pt x="46" y="0"/>
                  </a:cubicBezTo>
                  <a:cubicBezTo>
                    <a:pt x="20" y="0"/>
                    <a:pt x="0" y="14"/>
                    <a:pt x="0" y="32"/>
                  </a:cubicBezTo>
                  <a:cubicBezTo>
                    <a:pt x="0" y="45"/>
                    <a:pt x="10" y="56"/>
                    <a:pt x="25" y="61"/>
                  </a:cubicBezTo>
                  <a:cubicBezTo>
                    <a:pt x="26" y="65"/>
                    <a:pt x="25" y="71"/>
                    <a:pt x="14" y="80"/>
                  </a:cubicBezTo>
                  <a:cubicBezTo>
                    <a:pt x="14" y="80"/>
                    <a:pt x="36" y="75"/>
                    <a:pt x="48" y="65"/>
                  </a:cubicBezTo>
                  <a:cubicBezTo>
                    <a:pt x="49" y="64"/>
                    <a:pt x="49" y="64"/>
                    <a:pt x="49" y="64"/>
                  </a:cubicBezTo>
                  <a:cubicBezTo>
                    <a:pt x="73" y="63"/>
                    <a:pt x="92" y="49"/>
                    <a:pt x="92" y="32"/>
                  </a:cubicBezTo>
                  <a:cubicBezTo>
                    <a:pt x="92" y="28"/>
                    <a:pt x="91" y="25"/>
                    <a:pt x="89" y="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121920" tIns="60960" rIns="121920" bIns="6096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0" cap="none" spc="0" normalizeH="0" baseline="0" noProof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3" name="Rounded Rectangle 2"/>
          <p:cNvSpPr/>
          <p:nvPr/>
        </p:nvSpPr>
        <p:spPr>
          <a:xfrm rot="18900000">
            <a:off x="5577051" y="2495233"/>
            <a:ext cx="1036638" cy="1036637"/>
          </a:xfrm>
          <a:prstGeom prst="roundRect">
            <a:avLst>
              <a:gd name="adj" fmla="val 11539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4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Rounded Rectangle 2"/>
          <p:cNvSpPr/>
          <p:nvPr/>
        </p:nvSpPr>
        <p:spPr>
          <a:xfrm rot="18900000">
            <a:off x="5573876" y="2387283"/>
            <a:ext cx="1035050" cy="1035050"/>
          </a:xfrm>
          <a:prstGeom prst="roundRect">
            <a:avLst>
              <a:gd name="adj" fmla="val 11539"/>
            </a:avLst>
          </a:prstGeom>
          <a:solidFill>
            <a:srgbClr val="3E88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4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5" name="Group 12"/>
          <p:cNvGrpSpPr/>
          <p:nvPr/>
        </p:nvGrpSpPr>
        <p:grpSpPr>
          <a:xfrm>
            <a:off x="5920771" y="2735582"/>
            <a:ext cx="342035" cy="336129"/>
            <a:chOff x="2905125" y="4002088"/>
            <a:chExt cx="249238" cy="244475"/>
          </a:xfrm>
          <a:solidFill>
            <a:schemeClr val="bg1"/>
          </a:solidFill>
        </p:grpSpPr>
        <p:sp>
          <p:nvSpPr>
            <p:cNvPr id="16" name="Freeform 50"/>
            <p:cNvSpPr>
              <a:spLocks noEditPoints="1"/>
            </p:cNvSpPr>
            <p:nvPr/>
          </p:nvSpPr>
          <p:spPr bwMode="auto">
            <a:xfrm>
              <a:off x="2905125" y="4002088"/>
              <a:ext cx="249238" cy="244475"/>
            </a:xfrm>
            <a:custGeom>
              <a:avLst/>
              <a:gdLst>
                <a:gd name="T0" fmla="*/ 82 w 95"/>
                <a:gd name="T1" fmla="*/ 58 h 93"/>
                <a:gd name="T2" fmla="*/ 95 w 95"/>
                <a:gd name="T3" fmla="*/ 52 h 93"/>
                <a:gd name="T4" fmla="*/ 95 w 95"/>
                <a:gd name="T5" fmla="*/ 42 h 93"/>
                <a:gd name="T6" fmla="*/ 82 w 95"/>
                <a:gd name="T7" fmla="*/ 36 h 93"/>
                <a:gd name="T8" fmla="*/ 79 w 95"/>
                <a:gd name="T9" fmla="*/ 31 h 93"/>
                <a:gd name="T10" fmla="*/ 84 w 95"/>
                <a:gd name="T11" fmla="*/ 18 h 93"/>
                <a:gd name="T12" fmla="*/ 77 w 95"/>
                <a:gd name="T13" fmla="*/ 10 h 93"/>
                <a:gd name="T14" fmla="*/ 64 w 95"/>
                <a:gd name="T15" fmla="*/ 16 h 93"/>
                <a:gd name="T16" fmla="*/ 58 w 95"/>
                <a:gd name="T17" fmla="*/ 13 h 93"/>
                <a:gd name="T18" fmla="*/ 52 w 95"/>
                <a:gd name="T19" fmla="*/ 0 h 93"/>
                <a:gd name="T20" fmla="*/ 42 w 95"/>
                <a:gd name="T21" fmla="*/ 0 h 93"/>
                <a:gd name="T22" fmla="*/ 36 w 95"/>
                <a:gd name="T23" fmla="*/ 13 h 93"/>
                <a:gd name="T24" fmla="*/ 31 w 95"/>
                <a:gd name="T25" fmla="*/ 16 h 93"/>
                <a:gd name="T26" fmla="*/ 17 w 95"/>
                <a:gd name="T27" fmla="*/ 11 h 93"/>
                <a:gd name="T28" fmla="*/ 10 w 95"/>
                <a:gd name="T29" fmla="*/ 18 h 93"/>
                <a:gd name="T30" fmla="*/ 15 w 95"/>
                <a:gd name="T31" fmla="*/ 31 h 93"/>
                <a:gd name="T32" fmla="*/ 13 w 95"/>
                <a:gd name="T33" fmla="*/ 36 h 93"/>
                <a:gd name="T34" fmla="*/ 0 w 95"/>
                <a:gd name="T35" fmla="*/ 42 h 93"/>
                <a:gd name="T36" fmla="*/ 0 w 95"/>
                <a:gd name="T37" fmla="*/ 52 h 93"/>
                <a:gd name="T38" fmla="*/ 13 w 95"/>
                <a:gd name="T39" fmla="*/ 58 h 93"/>
                <a:gd name="T40" fmla="*/ 15 w 95"/>
                <a:gd name="T41" fmla="*/ 63 h 93"/>
                <a:gd name="T42" fmla="*/ 10 w 95"/>
                <a:gd name="T43" fmla="*/ 76 h 93"/>
                <a:gd name="T44" fmla="*/ 18 w 95"/>
                <a:gd name="T45" fmla="*/ 84 h 93"/>
                <a:gd name="T46" fmla="*/ 31 w 95"/>
                <a:gd name="T47" fmla="*/ 78 h 93"/>
                <a:gd name="T48" fmla="*/ 37 w 95"/>
                <a:gd name="T49" fmla="*/ 81 h 93"/>
                <a:gd name="T50" fmla="*/ 42 w 95"/>
                <a:gd name="T51" fmla="*/ 93 h 93"/>
                <a:gd name="T52" fmla="*/ 53 w 95"/>
                <a:gd name="T53" fmla="*/ 93 h 93"/>
                <a:gd name="T54" fmla="*/ 58 w 95"/>
                <a:gd name="T55" fmla="*/ 81 h 93"/>
                <a:gd name="T56" fmla="*/ 64 w 95"/>
                <a:gd name="T57" fmla="*/ 78 h 93"/>
                <a:gd name="T58" fmla="*/ 77 w 95"/>
                <a:gd name="T59" fmla="*/ 83 h 93"/>
                <a:gd name="T60" fmla="*/ 85 w 95"/>
                <a:gd name="T61" fmla="*/ 76 h 93"/>
                <a:gd name="T62" fmla="*/ 79 w 95"/>
                <a:gd name="T63" fmla="*/ 63 h 93"/>
                <a:gd name="T64" fmla="*/ 82 w 95"/>
                <a:gd name="T65" fmla="*/ 58 h 93"/>
                <a:gd name="T66" fmla="*/ 47 w 95"/>
                <a:gd name="T67" fmla="*/ 62 h 93"/>
                <a:gd name="T68" fmla="*/ 32 w 95"/>
                <a:gd name="T69" fmla="*/ 47 h 93"/>
                <a:gd name="T70" fmla="*/ 47 w 95"/>
                <a:gd name="T71" fmla="*/ 32 h 93"/>
                <a:gd name="T72" fmla="*/ 63 w 95"/>
                <a:gd name="T73" fmla="*/ 47 h 93"/>
                <a:gd name="T74" fmla="*/ 47 w 95"/>
                <a:gd name="T75" fmla="*/ 62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95" h="93">
                  <a:moveTo>
                    <a:pt x="82" y="58"/>
                  </a:moveTo>
                  <a:cubicBezTo>
                    <a:pt x="82" y="58"/>
                    <a:pt x="95" y="53"/>
                    <a:pt x="95" y="5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1"/>
                    <a:pt x="82" y="36"/>
                    <a:pt x="82" y="36"/>
                  </a:cubicBezTo>
                  <a:cubicBezTo>
                    <a:pt x="79" y="31"/>
                    <a:pt x="79" y="31"/>
                    <a:pt x="79" y="31"/>
                  </a:cubicBezTo>
                  <a:cubicBezTo>
                    <a:pt x="79" y="31"/>
                    <a:pt x="85" y="18"/>
                    <a:pt x="84" y="18"/>
                  </a:cubicBezTo>
                  <a:cubicBezTo>
                    <a:pt x="77" y="10"/>
                    <a:pt x="77" y="10"/>
                    <a:pt x="77" y="10"/>
                  </a:cubicBezTo>
                  <a:cubicBezTo>
                    <a:pt x="77" y="10"/>
                    <a:pt x="64" y="16"/>
                    <a:pt x="64" y="16"/>
                  </a:cubicBezTo>
                  <a:cubicBezTo>
                    <a:pt x="58" y="13"/>
                    <a:pt x="58" y="13"/>
                    <a:pt x="58" y="13"/>
                  </a:cubicBezTo>
                  <a:cubicBezTo>
                    <a:pt x="58" y="13"/>
                    <a:pt x="53" y="0"/>
                    <a:pt x="52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41" y="0"/>
                    <a:pt x="36" y="13"/>
                    <a:pt x="36" y="13"/>
                  </a:cubicBezTo>
                  <a:cubicBezTo>
                    <a:pt x="31" y="16"/>
                    <a:pt x="31" y="16"/>
                    <a:pt x="31" y="16"/>
                  </a:cubicBezTo>
                  <a:cubicBezTo>
                    <a:pt x="31" y="16"/>
                    <a:pt x="18" y="10"/>
                    <a:pt x="17" y="11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9" y="18"/>
                    <a:pt x="15" y="31"/>
                    <a:pt x="15" y="31"/>
                  </a:cubicBezTo>
                  <a:cubicBezTo>
                    <a:pt x="13" y="36"/>
                    <a:pt x="13" y="36"/>
                    <a:pt x="13" y="36"/>
                  </a:cubicBezTo>
                  <a:cubicBezTo>
                    <a:pt x="13" y="36"/>
                    <a:pt x="0" y="41"/>
                    <a:pt x="0" y="42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0" y="53"/>
                    <a:pt x="13" y="58"/>
                    <a:pt x="13" y="58"/>
                  </a:cubicBezTo>
                  <a:cubicBezTo>
                    <a:pt x="15" y="63"/>
                    <a:pt x="15" y="63"/>
                    <a:pt x="15" y="63"/>
                  </a:cubicBezTo>
                  <a:cubicBezTo>
                    <a:pt x="15" y="63"/>
                    <a:pt x="10" y="76"/>
                    <a:pt x="10" y="76"/>
                  </a:cubicBezTo>
                  <a:cubicBezTo>
                    <a:pt x="18" y="84"/>
                    <a:pt x="18" y="84"/>
                    <a:pt x="18" y="84"/>
                  </a:cubicBezTo>
                  <a:cubicBezTo>
                    <a:pt x="18" y="84"/>
                    <a:pt x="31" y="78"/>
                    <a:pt x="31" y="78"/>
                  </a:cubicBezTo>
                  <a:cubicBezTo>
                    <a:pt x="37" y="81"/>
                    <a:pt x="37" y="81"/>
                    <a:pt x="37" y="81"/>
                  </a:cubicBezTo>
                  <a:cubicBezTo>
                    <a:pt x="37" y="81"/>
                    <a:pt x="42" y="93"/>
                    <a:pt x="42" y="93"/>
                  </a:cubicBezTo>
                  <a:cubicBezTo>
                    <a:pt x="53" y="93"/>
                    <a:pt x="53" y="93"/>
                    <a:pt x="53" y="93"/>
                  </a:cubicBezTo>
                  <a:cubicBezTo>
                    <a:pt x="53" y="93"/>
                    <a:pt x="58" y="81"/>
                    <a:pt x="58" y="81"/>
                  </a:cubicBezTo>
                  <a:cubicBezTo>
                    <a:pt x="64" y="78"/>
                    <a:pt x="64" y="78"/>
                    <a:pt x="64" y="78"/>
                  </a:cubicBezTo>
                  <a:cubicBezTo>
                    <a:pt x="64" y="78"/>
                    <a:pt x="77" y="84"/>
                    <a:pt x="77" y="83"/>
                  </a:cubicBezTo>
                  <a:cubicBezTo>
                    <a:pt x="85" y="76"/>
                    <a:pt x="85" y="76"/>
                    <a:pt x="85" y="76"/>
                  </a:cubicBezTo>
                  <a:cubicBezTo>
                    <a:pt x="85" y="76"/>
                    <a:pt x="79" y="63"/>
                    <a:pt x="79" y="63"/>
                  </a:cubicBezTo>
                  <a:lnTo>
                    <a:pt x="82" y="58"/>
                  </a:lnTo>
                  <a:close/>
                  <a:moveTo>
                    <a:pt x="47" y="62"/>
                  </a:moveTo>
                  <a:cubicBezTo>
                    <a:pt x="39" y="62"/>
                    <a:pt x="32" y="55"/>
                    <a:pt x="32" y="47"/>
                  </a:cubicBezTo>
                  <a:cubicBezTo>
                    <a:pt x="32" y="39"/>
                    <a:pt x="39" y="32"/>
                    <a:pt x="47" y="32"/>
                  </a:cubicBezTo>
                  <a:cubicBezTo>
                    <a:pt x="56" y="32"/>
                    <a:pt x="63" y="39"/>
                    <a:pt x="63" y="47"/>
                  </a:cubicBezTo>
                  <a:cubicBezTo>
                    <a:pt x="63" y="55"/>
                    <a:pt x="56" y="62"/>
                    <a:pt x="47" y="6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121920" tIns="60960" rIns="121920" bIns="6096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0" cap="none" spc="0" normalizeH="0" baseline="0" noProof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" name="Oval 51"/>
            <p:cNvSpPr>
              <a:spLocks noChangeArrowheads="1"/>
            </p:cNvSpPr>
            <p:nvPr/>
          </p:nvSpPr>
          <p:spPr bwMode="auto">
            <a:xfrm>
              <a:off x="3005138" y="4102100"/>
              <a:ext cx="49213" cy="476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121920" tIns="60960" rIns="121920" bIns="6096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0" cap="none" spc="0" normalizeH="0" baseline="0" noProof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8" name="Rounded Rectangle 2"/>
          <p:cNvSpPr/>
          <p:nvPr/>
        </p:nvSpPr>
        <p:spPr>
          <a:xfrm rot="18900000">
            <a:off x="2452851" y="2495233"/>
            <a:ext cx="1036638" cy="1036637"/>
          </a:xfrm>
          <a:prstGeom prst="roundRect">
            <a:avLst>
              <a:gd name="adj" fmla="val 11539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4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Rounded Rectangle 2"/>
          <p:cNvSpPr/>
          <p:nvPr/>
        </p:nvSpPr>
        <p:spPr>
          <a:xfrm rot="18900000">
            <a:off x="2449676" y="2387283"/>
            <a:ext cx="1035050" cy="1035050"/>
          </a:xfrm>
          <a:prstGeom prst="roundRect">
            <a:avLst>
              <a:gd name="adj" fmla="val 11539"/>
            </a:avLst>
          </a:prstGeom>
          <a:solidFill>
            <a:srgbClr val="8C5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4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0" name="Group 15"/>
          <p:cNvGrpSpPr/>
          <p:nvPr/>
        </p:nvGrpSpPr>
        <p:grpSpPr>
          <a:xfrm>
            <a:off x="2762700" y="2752517"/>
            <a:ext cx="409761" cy="303107"/>
            <a:chOff x="3052763" y="2647950"/>
            <a:chExt cx="346075" cy="255588"/>
          </a:xfrm>
          <a:solidFill>
            <a:schemeClr val="bg1"/>
          </a:solidFill>
        </p:grpSpPr>
        <p:sp>
          <p:nvSpPr>
            <p:cNvPr id="21" name="Freeform 108"/>
            <p:cNvSpPr/>
            <p:nvPr/>
          </p:nvSpPr>
          <p:spPr bwMode="auto">
            <a:xfrm>
              <a:off x="3175000" y="2825750"/>
              <a:ext cx="100013" cy="77788"/>
            </a:xfrm>
            <a:custGeom>
              <a:avLst/>
              <a:gdLst>
                <a:gd name="T0" fmla="*/ 36 w 38"/>
                <a:gd name="T1" fmla="*/ 11 h 30"/>
                <a:gd name="T2" fmla="*/ 1 w 38"/>
                <a:gd name="T3" fmla="*/ 11 h 30"/>
                <a:gd name="T4" fmla="*/ 1 w 38"/>
                <a:gd name="T5" fmla="*/ 13 h 30"/>
                <a:gd name="T6" fmla="*/ 19 w 38"/>
                <a:gd name="T7" fmla="*/ 30 h 30"/>
                <a:gd name="T8" fmla="*/ 36 w 38"/>
                <a:gd name="T9" fmla="*/ 13 h 30"/>
                <a:gd name="T10" fmla="*/ 36 w 38"/>
                <a:gd name="T11" fmla="*/ 1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30">
                  <a:moveTo>
                    <a:pt x="36" y="11"/>
                  </a:moveTo>
                  <a:cubicBezTo>
                    <a:pt x="26" y="1"/>
                    <a:pt x="12" y="0"/>
                    <a:pt x="1" y="11"/>
                  </a:cubicBezTo>
                  <a:cubicBezTo>
                    <a:pt x="0" y="11"/>
                    <a:pt x="0" y="12"/>
                    <a:pt x="1" y="13"/>
                  </a:cubicBezTo>
                  <a:cubicBezTo>
                    <a:pt x="19" y="30"/>
                    <a:pt x="19" y="30"/>
                    <a:pt x="19" y="30"/>
                  </a:cubicBezTo>
                  <a:cubicBezTo>
                    <a:pt x="36" y="13"/>
                    <a:pt x="36" y="13"/>
                    <a:pt x="36" y="13"/>
                  </a:cubicBezTo>
                  <a:cubicBezTo>
                    <a:pt x="38" y="12"/>
                    <a:pt x="37" y="11"/>
                    <a:pt x="36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121920" tIns="60960" rIns="121920" bIns="6096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0" cap="none" spc="0" normalizeH="0" baseline="0" noProof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3" name="Freeform 109"/>
            <p:cNvSpPr/>
            <p:nvPr/>
          </p:nvSpPr>
          <p:spPr bwMode="auto">
            <a:xfrm>
              <a:off x="3109913" y="2736850"/>
              <a:ext cx="230188" cy="101600"/>
            </a:xfrm>
            <a:custGeom>
              <a:avLst/>
              <a:gdLst>
                <a:gd name="T0" fmla="*/ 87 w 88"/>
                <a:gd name="T1" fmla="*/ 24 h 39"/>
                <a:gd name="T2" fmla="*/ 0 w 88"/>
                <a:gd name="T3" fmla="*/ 24 h 39"/>
                <a:gd name="T4" fmla="*/ 0 w 88"/>
                <a:gd name="T5" fmla="*/ 26 h 39"/>
                <a:gd name="T6" fmla="*/ 13 w 88"/>
                <a:gd name="T7" fmla="*/ 38 h 39"/>
                <a:gd name="T8" fmla="*/ 15 w 88"/>
                <a:gd name="T9" fmla="*/ 38 h 39"/>
                <a:gd name="T10" fmla="*/ 73 w 88"/>
                <a:gd name="T11" fmla="*/ 38 h 39"/>
                <a:gd name="T12" fmla="*/ 75 w 88"/>
                <a:gd name="T13" fmla="*/ 38 h 39"/>
                <a:gd name="T14" fmla="*/ 87 w 88"/>
                <a:gd name="T15" fmla="*/ 26 h 39"/>
                <a:gd name="T16" fmla="*/ 87 w 88"/>
                <a:gd name="T17" fmla="*/ 26 h 39"/>
                <a:gd name="T18" fmla="*/ 87 w 88"/>
                <a:gd name="T19" fmla="*/ 24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" h="39">
                  <a:moveTo>
                    <a:pt x="87" y="24"/>
                  </a:moveTo>
                  <a:cubicBezTo>
                    <a:pt x="63" y="0"/>
                    <a:pt x="24" y="0"/>
                    <a:pt x="0" y="24"/>
                  </a:cubicBezTo>
                  <a:cubicBezTo>
                    <a:pt x="0" y="24"/>
                    <a:pt x="0" y="25"/>
                    <a:pt x="0" y="26"/>
                  </a:cubicBezTo>
                  <a:cubicBezTo>
                    <a:pt x="13" y="38"/>
                    <a:pt x="13" y="38"/>
                    <a:pt x="13" y="38"/>
                  </a:cubicBezTo>
                  <a:cubicBezTo>
                    <a:pt x="13" y="39"/>
                    <a:pt x="14" y="39"/>
                    <a:pt x="15" y="38"/>
                  </a:cubicBezTo>
                  <a:cubicBezTo>
                    <a:pt x="31" y="22"/>
                    <a:pt x="57" y="22"/>
                    <a:pt x="73" y="38"/>
                  </a:cubicBezTo>
                  <a:cubicBezTo>
                    <a:pt x="73" y="39"/>
                    <a:pt x="74" y="39"/>
                    <a:pt x="75" y="38"/>
                  </a:cubicBezTo>
                  <a:cubicBezTo>
                    <a:pt x="87" y="26"/>
                    <a:pt x="87" y="26"/>
                    <a:pt x="87" y="26"/>
                  </a:cubicBezTo>
                  <a:cubicBezTo>
                    <a:pt x="87" y="26"/>
                    <a:pt x="87" y="26"/>
                    <a:pt x="87" y="26"/>
                  </a:cubicBezTo>
                  <a:cubicBezTo>
                    <a:pt x="88" y="25"/>
                    <a:pt x="88" y="24"/>
                    <a:pt x="87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121920" tIns="60960" rIns="121920" bIns="6096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0" cap="none" spc="0" normalizeH="0" baseline="0" noProof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4" name="Freeform 110"/>
            <p:cNvSpPr/>
            <p:nvPr/>
          </p:nvSpPr>
          <p:spPr bwMode="auto">
            <a:xfrm>
              <a:off x="3052763" y="2647950"/>
              <a:ext cx="346075" cy="134938"/>
            </a:xfrm>
            <a:custGeom>
              <a:avLst/>
              <a:gdLst>
                <a:gd name="T0" fmla="*/ 131 w 132"/>
                <a:gd name="T1" fmla="*/ 36 h 52"/>
                <a:gd name="T2" fmla="*/ 131 w 132"/>
                <a:gd name="T3" fmla="*/ 36 h 52"/>
                <a:gd name="T4" fmla="*/ 1 w 132"/>
                <a:gd name="T5" fmla="*/ 36 h 52"/>
                <a:gd name="T6" fmla="*/ 1 w 132"/>
                <a:gd name="T7" fmla="*/ 38 h 52"/>
                <a:gd name="T8" fmla="*/ 13 w 132"/>
                <a:gd name="T9" fmla="*/ 51 h 52"/>
                <a:gd name="T10" fmla="*/ 16 w 132"/>
                <a:gd name="T11" fmla="*/ 51 h 52"/>
                <a:gd name="T12" fmla="*/ 116 w 132"/>
                <a:gd name="T13" fmla="*/ 51 h 52"/>
                <a:gd name="T14" fmla="*/ 118 w 132"/>
                <a:gd name="T15" fmla="*/ 51 h 52"/>
                <a:gd name="T16" fmla="*/ 131 w 132"/>
                <a:gd name="T17" fmla="*/ 38 h 52"/>
                <a:gd name="T18" fmla="*/ 131 w 132"/>
                <a:gd name="T19" fmla="*/ 38 h 52"/>
                <a:gd name="T20" fmla="*/ 131 w 132"/>
                <a:gd name="T21" fmla="*/ 36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2" h="52">
                  <a:moveTo>
                    <a:pt x="131" y="36"/>
                  </a:moveTo>
                  <a:cubicBezTo>
                    <a:pt x="131" y="36"/>
                    <a:pt x="131" y="36"/>
                    <a:pt x="131" y="36"/>
                  </a:cubicBezTo>
                  <a:cubicBezTo>
                    <a:pt x="95" y="0"/>
                    <a:pt x="36" y="0"/>
                    <a:pt x="1" y="36"/>
                  </a:cubicBezTo>
                  <a:cubicBezTo>
                    <a:pt x="0" y="37"/>
                    <a:pt x="0" y="38"/>
                    <a:pt x="1" y="38"/>
                  </a:cubicBezTo>
                  <a:cubicBezTo>
                    <a:pt x="13" y="51"/>
                    <a:pt x="13" y="51"/>
                    <a:pt x="13" y="51"/>
                  </a:cubicBezTo>
                  <a:cubicBezTo>
                    <a:pt x="14" y="52"/>
                    <a:pt x="15" y="52"/>
                    <a:pt x="16" y="51"/>
                  </a:cubicBezTo>
                  <a:cubicBezTo>
                    <a:pt x="43" y="23"/>
                    <a:pt x="88" y="23"/>
                    <a:pt x="116" y="51"/>
                  </a:cubicBezTo>
                  <a:cubicBezTo>
                    <a:pt x="117" y="52"/>
                    <a:pt x="118" y="52"/>
                    <a:pt x="118" y="51"/>
                  </a:cubicBezTo>
                  <a:cubicBezTo>
                    <a:pt x="131" y="38"/>
                    <a:pt x="131" y="38"/>
                    <a:pt x="131" y="38"/>
                  </a:cubicBezTo>
                  <a:cubicBezTo>
                    <a:pt x="131" y="38"/>
                    <a:pt x="131" y="38"/>
                    <a:pt x="131" y="38"/>
                  </a:cubicBezTo>
                  <a:cubicBezTo>
                    <a:pt x="132" y="38"/>
                    <a:pt x="132" y="37"/>
                    <a:pt x="131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121920" tIns="60960" rIns="121920" bIns="6096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0" cap="none" spc="0" normalizeH="0" baseline="0" noProof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5" name="矩形 57"/>
          <p:cNvSpPr>
            <a:spLocks noChangeArrowheads="1"/>
          </p:cNvSpPr>
          <p:nvPr/>
        </p:nvSpPr>
        <p:spPr bwMode="auto">
          <a:xfrm>
            <a:off x="2052245" y="3879990"/>
            <a:ext cx="180181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dist"/>
            <a:r>
              <a:rPr lang="zh-CN" altLang="en-US" sz="1600" b="1" dirty="0">
                <a:solidFill>
                  <a:srgbClr val="3E88C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乐配</a:t>
            </a:r>
            <a:r>
              <a:rPr lang="en-US" altLang="zh-CN" sz="1600" b="1" dirty="0">
                <a:solidFill>
                  <a:srgbClr val="3E88C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-</a:t>
            </a:r>
            <a:r>
              <a:rPr lang="zh-CN" altLang="en-US" sz="1600" b="1" dirty="0">
                <a:solidFill>
                  <a:srgbClr val="3E88C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宝贵的标题</a:t>
            </a:r>
            <a:endParaRPr lang="en-US" altLang="en-US" sz="1600" b="1" dirty="0">
              <a:solidFill>
                <a:srgbClr val="3E88C5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6" name="文本框 40"/>
          <p:cNvSpPr txBox="1"/>
          <p:nvPr/>
        </p:nvSpPr>
        <p:spPr>
          <a:xfrm>
            <a:off x="1578451" y="4399837"/>
            <a:ext cx="2749402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zh-CN" altLang="en-US" sz="1200" noProof="1">
                <a:solidFill>
                  <a:srgbClr val="3E88C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此处文字通过</a:t>
            </a:r>
            <a:r>
              <a:rPr lang="en-US" altLang="zh-CN" sz="1200" noProof="1">
                <a:solidFill>
                  <a:srgbClr val="3E88C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TXT</a:t>
            </a:r>
            <a:r>
              <a:rPr lang="zh-CN" altLang="en-US" sz="1200" noProof="1">
                <a:solidFill>
                  <a:srgbClr val="3E88C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文档或者</a:t>
            </a:r>
            <a:r>
              <a:rPr lang="en-US" altLang="zh-CN" sz="1200" noProof="1">
                <a:solidFill>
                  <a:srgbClr val="3E88C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QQ</a:t>
            </a:r>
            <a:r>
              <a:rPr lang="zh-CN" altLang="en-US" sz="1200" noProof="1">
                <a:solidFill>
                  <a:srgbClr val="3E88C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聊天窗口复制进入，无需调整格式，简单快捷，</a:t>
            </a:r>
            <a:r>
              <a:rPr lang="en-US" altLang="zh-CN" sz="1200" noProof="1">
                <a:solidFill>
                  <a:srgbClr val="3E88C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猪七爷</a:t>
            </a:r>
            <a:r>
              <a:rPr lang="zh-CN" altLang="en-US" sz="1200" noProof="1">
                <a:solidFill>
                  <a:srgbClr val="3E88C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祝愿您汇报顺利！</a:t>
            </a:r>
            <a:endParaRPr lang="zh-CN" altLang="en-US" sz="1200" noProof="1">
              <a:solidFill>
                <a:srgbClr val="3E88C5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cxnSp>
        <p:nvCxnSpPr>
          <p:cNvPr id="27" name="直接连接符 58"/>
          <p:cNvCxnSpPr>
            <a:cxnSpLocks noChangeShapeType="1"/>
          </p:cNvCxnSpPr>
          <p:nvPr/>
        </p:nvCxnSpPr>
        <p:spPr bwMode="auto">
          <a:xfrm>
            <a:off x="2466044" y="4365164"/>
            <a:ext cx="974214" cy="0"/>
          </a:xfrm>
          <a:prstGeom prst="line">
            <a:avLst/>
          </a:prstGeom>
          <a:noFill/>
          <a:ln w="12700">
            <a:solidFill>
              <a:srgbClr val="8C5699"/>
            </a:solidFill>
            <a:prstDash val="dashDot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8" name="矩形 57"/>
          <p:cNvSpPr>
            <a:spLocks noChangeArrowheads="1"/>
          </p:cNvSpPr>
          <p:nvPr/>
        </p:nvSpPr>
        <p:spPr bwMode="auto">
          <a:xfrm>
            <a:off x="5191404" y="3879990"/>
            <a:ext cx="180181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dist"/>
            <a:r>
              <a:rPr lang="zh-CN" altLang="en-US" sz="1600" b="1" dirty="0">
                <a:solidFill>
                  <a:srgbClr val="3E88C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乐配</a:t>
            </a:r>
            <a:r>
              <a:rPr lang="en-US" altLang="zh-CN" sz="1600" b="1" dirty="0">
                <a:solidFill>
                  <a:srgbClr val="3E88C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-</a:t>
            </a:r>
            <a:r>
              <a:rPr lang="zh-CN" altLang="en-US" sz="1600" b="1" dirty="0">
                <a:solidFill>
                  <a:srgbClr val="3E88C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宝贵的标题</a:t>
            </a:r>
            <a:endParaRPr lang="en-US" altLang="en-US" sz="1600" b="1" dirty="0">
              <a:solidFill>
                <a:srgbClr val="3E88C5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9" name="文本框 40"/>
          <p:cNvSpPr txBox="1"/>
          <p:nvPr/>
        </p:nvSpPr>
        <p:spPr>
          <a:xfrm>
            <a:off x="4717610" y="4399837"/>
            <a:ext cx="2749402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zh-CN" altLang="en-US" sz="1200" noProof="1">
                <a:solidFill>
                  <a:srgbClr val="3E88C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此处文字通过</a:t>
            </a:r>
            <a:r>
              <a:rPr lang="en-US" altLang="zh-CN" sz="1200" noProof="1">
                <a:solidFill>
                  <a:srgbClr val="3E88C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TXT</a:t>
            </a:r>
            <a:r>
              <a:rPr lang="zh-CN" altLang="en-US" sz="1200" noProof="1">
                <a:solidFill>
                  <a:srgbClr val="3E88C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文档或者</a:t>
            </a:r>
            <a:r>
              <a:rPr lang="en-US" altLang="zh-CN" sz="1200" noProof="1">
                <a:solidFill>
                  <a:srgbClr val="3E88C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QQ</a:t>
            </a:r>
            <a:r>
              <a:rPr lang="zh-CN" altLang="en-US" sz="1200" noProof="1">
                <a:solidFill>
                  <a:srgbClr val="3E88C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聊天窗口复制进入，无需调整格式，简单快捷，</a:t>
            </a:r>
            <a:r>
              <a:rPr lang="en-US" altLang="zh-CN" sz="1200" noProof="1">
                <a:solidFill>
                  <a:srgbClr val="3E88C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猪七爷</a:t>
            </a:r>
            <a:r>
              <a:rPr lang="zh-CN" altLang="en-US" sz="1200" noProof="1">
                <a:solidFill>
                  <a:srgbClr val="3E88C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祝愿您汇报顺利！</a:t>
            </a:r>
            <a:endParaRPr lang="zh-CN" altLang="en-US" sz="1200" noProof="1">
              <a:solidFill>
                <a:srgbClr val="3E88C5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cxnSp>
        <p:nvCxnSpPr>
          <p:cNvPr id="30" name="直接连接符 58"/>
          <p:cNvCxnSpPr>
            <a:cxnSpLocks noChangeShapeType="1"/>
          </p:cNvCxnSpPr>
          <p:nvPr/>
        </p:nvCxnSpPr>
        <p:spPr bwMode="auto">
          <a:xfrm>
            <a:off x="5605203" y="4365164"/>
            <a:ext cx="974214" cy="0"/>
          </a:xfrm>
          <a:prstGeom prst="line">
            <a:avLst/>
          </a:prstGeom>
          <a:noFill/>
          <a:ln w="12700">
            <a:solidFill>
              <a:srgbClr val="8C5699"/>
            </a:solidFill>
            <a:prstDash val="dashDot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1" name="矩形 57"/>
          <p:cNvSpPr>
            <a:spLocks noChangeArrowheads="1"/>
          </p:cNvSpPr>
          <p:nvPr/>
        </p:nvSpPr>
        <p:spPr bwMode="auto">
          <a:xfrm>
            <a:off x="8330563" y="3879990"/>
            <a:ext cx="180181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dist"/>
            <a:r>
              <a:rPr lang="zh-CN" altLang="en-US" sz="1600" b="1" dirty="0">
                <a:solidFill>
                  <a:srgbClr val="3E88C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乐配</a:t>
            </a:r>
            <a:r>
              <a:rPr lang="en-US" altLang="zh-CN" sz="1600" b="1" dirty="0">
                <a:solidFill>
                  <a:srgbClr val="3E88C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-</a:t>
            </a:r>
            <a:r>
              <a:rPr lang="zh-CN" altLang="en-US" sz="1600" b="1" dirty="0">
                <a:solidFill>
                  <a:srgbClr val="3E88C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宝贵的标题</a:t>
            </a:r>
            <a:endParaRPr lang="en-US" altLang="en-US" sz="1600" b="1" dirty="0">
              <a:solidFill>
                <a:srgbClr val="3E88C5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2" name="文本框 40"/>
          <p:cNvSpPr txBox="1"/>
          <p:nvPr/>
        </p:nvSpPr>
        <p:spPr>
          <a:xfrm>
            <a:off x="7856769" y="4399837"/>
            <a:ext cx="2749402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zh-CN" altLang="en-US" sz="1200" noProof="1">
                <a:solidFill>
                  <a:srgbClr val="3E88C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此处文字通过</a:t>
            </a:r>
            <a:r>
              <a:rPr lang="en-US" altLang="zh-CN" sz="1200" noProof="1">
                <a:solidFill>
                  <a:srgbClr val="3E88C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TXT</a:t>
            </a:r>
            <a:r>
              <a:rPr lang="zh-CN" altLang="en-US" sz="1200" noProof="1">
                <a:solidFill>
                  <a:srgbClr val="3E88C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文档或者</a:t>
            </a:r>
            <a:r>
              <a:rPr lang="en-US" altLang="zh-CN" sz="1200" noProof="1">
                <a:solidFill>
                  <a:srgbClr val="3E88C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QQ</a:t>
            </a:r>
            <a:r>
              <a:rPr lang="zh-CN" altLang="en-US" sz="1200" noProof="1">
                <a:solidFill>
                  <a:srgbClr val="3E88C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聊天窗口复制进入，无需调整格式，简单快捷，</a:t>
            </a:r>
            <a:r>
              <a:rPr lang="en-US" altLang="zh-CN" sz="1200" noProof="1">
                <a:solidFill>
                  <a:srgbClr val="3E88C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猪七爷</a:t>
            </a:r>
            <a:r>
              <a:rPr lang="zh-CN" altLang="en-US" sz="1200" noProof="1">
                <a:solidFill>
                  <a:srgbClr val="3E88C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祝愿您汇报顺利！</a:t>
            </a:r>
            <a:endParaRPr lang="zh-CN" altLang="en-US" sz="1200" noProof="1">
              <a:solidFill>
                <a:srgbClr val="3E88C5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cxnSp>
        <p:nvCxnSpPr>
          <p:cNvPr id="33" name="直接连接符 58"/>
          <p:cNvCxnSpPr>
            <a:cxnSpLocks noChangeShapeType="1"/>
          </p:cNvCxnSpPr>
          <p:nvPr/>
        </p:nvCxnSpPr>
        <p:spPr bwMode="auto">
          <a:xfrm>
            <a:off x="8744362" y="4365164"/>
            <a:ext cx="974214" cy="0"/>
          </a:xfrm>
          <a:prstGeom prst="line">
            <a:avLst/>
          </a:prstGeom>
          <a:noFill/>
          <a:ln w="12700">
            <a:solidFill>
              <a:srgbClr val="8C5699"/>
            </a:solidFill>
            <a:prstDash val="dashDot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 thruBlk="1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A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90" name="图片 5389"/>
          <p:cNvPicPr>
            <a:picLocks noChangeAspect="1"/>
          </p:cNvPicPr>
          <p:nvPr/>
        </p:nvPicPr>
        <p:blipFill rotWithShape="1">
          <a:blip r:embed="rId1"/>
          <a:srcRect t="9678" b="9678"/>
          <a:stretch>
            <a:fillRect/>
          </a:stretch>
        </p:blipFill>
        <p:spPr>
          <a:xfrm>
            <a:off x="-1" y="0"/>
            <a:ext cx="12192002" cy="6858000"/>
          </a:xfrm>
          <a:prstGeom prst="rect">
            <a:avLst/>
          </a:prstGeom>
        </p:spPr>
      </p:pic>
      <p:sp>
        <p:nvSpPr>
          <p:cNvPr id="5" name="矩形 57"/>
          <p:cNvSpPr>
            <a:spLocks noChangeArrowheads="1"/>
          </p:cNvSpPr>
          <p:nvPr/>
        </p:nvSpPr>
        <p:spPr bwMode="auto">
          <a:xfrm>
            <a:off x="3989473" y="611814"/>
            <a:ext cx="421305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E88C5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添加您宝贵的标题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3E88C5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矩形 57"/>
          <p:cNvSpPr>
            <a:spLocks noChangeArrowheads="1"/>
          </p:cNvSpPr>
          <p:nvPr/>
        </p:nvSpPr>
        <p:spPr bwMode="auto">
          <a:xfrm>
            <a:off x="2454110" y="1135034"/>
            <a:ext cx="7283780" cy="336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E88C5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使用说明：图片均可以使用填充功能更换，文字只需要复制粘贴进入即可，内页有说明。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3E88C5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1" y="6404725"/>
            <a:ext cx="12192000" cy="453275"/>
            <a:chOff x="1" y="6404725"/>
            <a:chExt cx="12192000" cy="453275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983" b="27610"/>
            <a:stretch>
              <a:fillRect/>
            </a:stretch>
          </p:blipFill>
          <p:spPr>
            <a:xfrm>
              <a:off x="1" y="6404725"/>
              <a:ext cx="6096000" cy="453275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983" b="27610"/>
            <a:stretch>
              <a:fillRect/>
            </a:stretch>
          </p:blipFill>
          <p:spPr>
            <a:xfrm>
              <a:off x="6096001" y="6404725"/>
              <a:ext cx="6096000" cy="453275"/>
            </a:xfrm>
            <a:prstGeom prst="rect">
              <a:avLst/>
            </a:prstGeom>
          </p:spPr>
        </p:pic>
      </p:grpSp>
      <p:grpSp>
        <p:nvGrpSpPr>
          <p:cNvPr id="12" name="组合 11"/>
          <p:cNvGrpSpPr/>
          <p:nvPr/>
        </p:nvGrpSpPr>
        <p:grpSpPr>
          <a:xfrm rot="10800000">
            <a:off x="1" y="3473"/>
            <a:ext cx="12192000" cy="453275"/>
            <a:chOff x="1" y="6404725"/>
            <a:chExt cx="12192000" cy="453275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983" b="27610"/>
            <a:stretch>
              <a:fillRect/>
            </a:stretch>
          </p:blipFill>
          <p:spPr>
            <a:xfrm>
              <a:off x="1" y="6404725"/>
              <a:ext cx="6096000" cy="453275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983" b="27610"/>
            <a:stretch>
              <a:fillRect/>
            </a:stretch>
          </p:blipFill>
          <p:spPr>
            <a:xfrm>
              <a:off x="6096001" y="6404725"/>
              <a:ext cx="6096000" cy="453275"/>
            </a:xfrm>
            <a:prstGeom prst="rect">
              <a:avLst/>
            </a:prstGeom>
          </p:spPr>
        </p:pic>
      </p:grpSp>
      <p:sp>
        <p:nvSpPr>
          <p:cNvPr id="11" name="Rectangle 44"/>
          <p:cNvSpPr/>
          <p:nvPr/>
        </p:nvSpPr>
        <p:spPr>
          <a:xfrm>
            <a:off x="626984" y="2856375"/>
            <a:ext cx="2407481" cy="139677"/>
          </a:xfrm>
          <a:prstGeom prst="rect">
            <a:avLst/>
          </a:prstGeom>
          <a:solidFill>
            <a:srgbClr val="3E88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sp>
        <p:nvSpPr>
          <p:cNvPr id="15" name="Rectangle 45"/>
          <p:cNvSpPr/>
          <p:nvPr/>
        </p:nvSpPr>
        <p:spPr>
          <a:xfrm>
            <a:off x="3472909" y="3863363"/>
            <a:ext cx="2407481" cy="139677"/>
          </a:xfrm>
          <a:prstGeom prst="rect">
            <a:avLst/>
          </a:prstGeom>
          <a:solidFill>
            <a:srgbClr val="8C5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sp>
        <p:nvSpPr>
          <p:cNvPr id="16" name="Rectangle 46"/>
          <p:cNvSpPr/>
          <p:nvPr/>
        </p:nvSpPr>
        <p:spPr>
          <a:xfrm>
            <a:off x="6318834" y="2854960"/>
            <a:ext cx="2407481" cy="139677"/>
          </a:xfrm>
          <a:prstGeom prst="rect">
            <a:avLst/>
          </a:prstGeom>
          <a:solidFill>
            <a:srgbClr val="3E88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sp>
        <p:nvSpPr>
          <p:cNvPr id="17" name="Rectangle 47"/>
          <p:cNvSpPr/>
          <p:nvPr/>
        </p:nvSpPr>
        <p:spPr>
          <a:xfrm>
            <a:off x="9164759" y="3850221"/>
            <a:ext cx="2407481" cy="139677"/>
          </a:xfrm>
          <a:prstGeom prst="rect">
            <a:avLst/>
          </a:prstGeom>
          <a:solidFill>
            <a:srgbClr val="8C5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sp>
        <p:nvSpPr>
          <p:cNvPr id="18" name="矩形 57"/>
          <p:cNvSpPr>
            <a:spLocks noChangeArrowheads="1"/>
          </p:cNvSpPr>
          <p:nvPr/>
        </p:nvSpPr>
        <p:spPr bwMode="auto">
          <a:xfrm>
            <a:off x="626984" y="2432033"/>
            <a:ext cx="240748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CN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乐配</a:t>
            </a:r>
            <a:r>
              <a:rPr lang="en-US" altLang="zh-CN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-</a:t>
            </a:r>
            <a:r>
              <a:rPr lang="zh-CN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宝贵的标题</a:t>
            </a:r>
            <a:endParaRPr lang="en-US" altLang="en-US" b="1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9" name="文本框 2"/>
          <p:cNvSpPr txBox="1"/>
          <p:nvPr/>
        </p:nvSpPr>
        <p:spPr>
          <a:xfrm>
            <a:off x="626984" y="3048232"/>
            <a:ext cx="2498921" cy="9220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1200" noProof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此处文字通过TXT文档或者QQ聊天窗口复制进入，无需调整格式，简单快捷，猪七爷祝愿您汇报顺利！</a:t>
            </a:r>
            <a:endParaRPr lang="en-US" altLang="en-US" sz="1200" noProof="1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</p:txBody>
      </p:sp>
      <p:sp>
        <p:nvSpPr>
          <p:cNvPr id="20" name="矩形 57"/>
          <p:cNvSpPr>
            <a:spLocks noChangeArrowheads="1"/>
          </p:cNvSpPr>
          <p:nvPr/>
        </p:nvSpPr>
        <p:spPr bwMode="auto">
          <a:xfrm>
            <a:off x="3472909" y="3426929"/>
            <a:ext cx="240748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CN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乐配</a:t>
            </a:r>
            <a:r>
              <a:rPr lang="en-US" altLang="zh-CN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-</a:t>
            </a:r>
            <a:r>
              <a:rPr lang="zh-CN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宝贵的标题</a:t>
            </a:r>
            <a:endParaRPr lang="en-US" altLang="en-US" b="1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1" name="文本框 2"/>
          <p:cNvSpPr txBox="1"/>
          <p:nvPr/>
        </p:nvSpPr>
        <p:spPr>
          <a:xfrm>
            <a:off x="3472909" y="4070142"/>
            <a:ext cx="2498921" cy="9220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1200" noProof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此处文字通过TXT文档或者QQ聊天窗口复制进入，无需调整格式，简单快捷，猪七爷祝愿您汇报顺利！</a:t>
            </a:r>
            <a:endParaRPr lang="en-US" altLang="en-US" sz="1200" noProof="1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</p:txBody>
      </p:sp>
      <p:sp>
        <p:nvSpPr>
          <p:cNvPr id="22" name="矩形 57"/>
          <p:cNvSpPr>
            <a:spLocks noChangeArrowheads="1"/>
          </p:cNvSpPr>
          <p:nvPr/>
        </p:nvSpPr>
        <p:spPr bwMode="auto">
          <a:xfrm>
            <a:off x="6318834" y="2432033"/>
            <a:ext cx="240748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CN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乐配</a:t>
            </a:r>
            <a:r>
              <a:rPr lang="en-US" altLang="zh-CN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-</a:t>
            </a:r>
            <a:r>
              <a:rPr lang="zh-CN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宝贵的标题</a:t>
            </a:r>
            <a:endParaRPr lang="en-US" altLang="en-US" b="1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3" name="文本框 2"/>
          <p:cNvSpPr txBox="1"/>
          <p:nvPr/>
        </p:nvSpPr>
        <p:spPr>
          <a:xfrm>
            <a:off x="6318834" y="3048232"/>
            <a:ext cx="2498921" cy="9220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1200" noProof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此处文字通过TXT文档或者QQ聊天窗口复制进入，无需调整格式，简单快捷，猪七爷祝愿您汇报顺利！</a:t>
            </a:r>
            <a:endParaRPr lang="en-US" altLang="en-US" sz="1200" noProof="1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</p:txBody>
      </p:sp>
      <p:sp>
        <p:nvSpPr>
          <p:cNvPr id="24" name="矩形 57"/>
          <p:cNvSpPr>
            <a:spLocks noChangeArrowheads="1"/>
          </p:cNvSpPr>
          <p:nvPr/>
        </p:nvSpPr>
        <p:spPr bwMode="auto">
          <a:xfrm>
            <a:off x="9164759" y="3426929"/>
            <a:ext cx="240748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CN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乐配</a:t>
            </a:r>
            <a:r>
              <a:rPr lang="en-US" altLang="zh-CN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-</a:t>
            </a:r>
            <a:r>
              <a:rPr lang="zh-CN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宝贵的标题</a:t>
            </a:r>
            <a:endParaRPr lang="en-US" altLang="en-US" b="1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5" name="文本框 2"/>
          <p:cNvSpPr txBox="1"/>
          <p:nvPr/>
        </p:nvSpPr>
        <p:spPr>
          <a:xfrm>
            <a:off x="9164759" y="4070142"/>
            <a:ext cx="2498921" cy="9220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1200" noProof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此处文字通过TXT文档或者QQ聊天窗口复制进入，无需调整格式，简单快捷，猪七爷祝愿您汇报顺利！</a:t>
            </a:r>
            <a:endParaRPr lang="en-US" altLang="en-US" sz="1200" noProof="1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 thruBlk="1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A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90" name="图片 5389"/>
          <p:cNvPicPr>
            <a:picLocks noChangeAspect="1"/>
          </p:cNvPicPr>
          <p:nvPr/>
        </p:nvPicPr>
        <p:blipFill rotWithShape="1">
          <a:blip r:embed="rId1"/>
          <a:srcRect t="9678" b="9678"/>
          <a:stretch>
            <a:fillRect/>
          </a:stretch>
        </p:blipFill>
        <p:spPr>
          <a:xfrm>
            <a:off x="-1" y="0"/>
            <a:ext cx="12192002" cy="6858000"/>
          </a:xfrm>
          <a:prstGeom prst="rect">
            <a:avLst/>
          </a:prstGeom>
        </p:spPr>
      </p:pic>
      <p:pic>
        <p:nvPicPr>
          <p:cNvPr id="5392" name="图片 5391"/>
          <p:cNvPicPr>
            <a:picLocks noChangeAspect="1"/>
          </p:cNvPicPr>
          <p:nvPr/>
        </p:nvPicPr>
        <p:blipFill rotWithShape="1">
          <a:blip r:embed="rId2"/>
          <a:srcRect t="21802" b="21802"/>
          <a:stretch>
            <a:fillRect/>
          </a:stretch>
        </p:blipFill>
        <p:spPr>
          <a:xfrm>
            <a:off x="-1" y="0"/>
            <a:ext cx="12192002" cy="6858000"/>
          </a:xfrm>
          <a:prstGeom prst="rect">
            <a:avLst/>
          </a:prstGeom>
        </p:spPr>
      </p:pic>
      <p:pic>
        <p:nvPicPr>
          <p:cNvPr id="5393" name="图片 539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7572" y="1798320"/>
            <a:ext cx="3216856" cy="3261360"/>
          </a:xfrm>
          <a:prstGeom prst="rect">
            <a:avLst/>
          </a:prstGeom>
        </p:spPr>
      </p:pic>
      <p:sp>
        <p:nvSpPr>
          <p:cNvPr id="2450" name="矩形 57"/>
          <p:cNvSpPr>
            <a:spLocks noChangeArrowheads="1"/>
          </p:cNvSpPr>
          <p:nvPr/>
        </p:nvSpPr>
        <p:spPr bwMode="auto">
          <a:xfrm>
            <a:off x="4551680" y="2767280"/>
            <a:ext cx="308864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zh-CN" sz="4000" b="1" dirty="0">
                <a:solidFill>
                  <a:srgbClr val="8C569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PART</a:t>
            </a:r>
            <a:endParaRPr lang="en-US" altLang="zh-CN" sz="4000" b="1" dirty="0">
              <a:solidFill>
                <a:srgbClr val="8C569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en-US" altLang="zh-CN" sz="4000" b="1" dirty="0">
                <a:solidFill>
                  <a:srgbClr val="8C569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ONE</a:t>
            </a:r>
            <a:endParaRPr lang="zh-CN" altLang="en-US" sz="4000" b="1" dirty="0">
              <a:solidFill>
                <a:srgbClr val="8C569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 thruBlk="1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A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90" name="图片 5389"/>
          <p:cNvPicPr>
            <a:picLocks noChangeAspect="1"/>
          </p:cNvPicPr>
          <p:nvPr/>
        </p:nvPicPr>
        <p:blipFill rotWithShape="1">
          <a:blip r:embed="rId1"/>
          <a:srcRect t="9678" b="9678"/>
          <a:stretch>
            <a:fillRect/>
          </a:stretch>
        </p:blipFill>
        <p:spPr>
          <a:xfrm>
            <a:off x="-1" y="0"/>
            <a:ext cx="12192002" cy="68580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61" y="0"/>
            <a:ext cx="633984" cy="685800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1568176" y="0"/>
            <a:ext cx="633984" cy="6858000"/>
          </a:xfrm>
          <a:prstGeom prst="rect">
            <a:avLst/>
          </a:prstGeom>
        </p:spPr>
      </p:pic>
      <p:sp>
        <p:nvSpPr>
          <p:cNvPr id="5" name="矩形 57"/>
          <p:cNvSpPr>
            <a:spLocks noChangeArrowheads="1"/>
          </p:cNvSpPr>
          <p:nvPr/>
        </p:nvSpPr>
        <p:spPr bwMode="auto">
          <a:xfrm>
            <a:off x="3989473" y="368503"/>
            <a:ext cx="421305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E88C5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添加您宝贵的标题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3E88C5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矩形 57"/>
          <p:cNvSpPr>
            <a:spLocks noChangeArrowheads="1"/>
          </p:cNvSpPr>
          <p:nvPr/>
        </p:nvSpPr>
        <p:spPr bwMode="auto">
          <a:xfrm>
            <a:off x="2454110" y="891723"/>
            <a:ext cx="7283780" cy="336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E88C5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使用说明：图片均可以使用填充功能更换，文字只需要复制粘贴进入即可，内页有说明。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3E88C5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椭圆 6"/>
          <p:cNvSpPr/>
          <p:nvPr/>
        </p:nvSpPr>
        <p:spPr bwMode="auto">
          <a:xfrm>
            <a:off x="9470129" y="2527721"/>
            <a:ext cx="901279" cy="901279"/>
          </a:xfrm>
          <a:prstGeom prst="ellipse">
            <a:avLst/>
          </a:prstGeom>
          <a:noFill/>
          <a:ln>
            <a:solidFill>
              <a:srgbClr val="8C5699"/>
            </a:solidFill>
            <a:prstDash val="dash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algn="ctr"/>
            <a:endParaRPr lang="zh-CN" altLang="en-US"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8" name="椭圆 7"/>
          <p:cNvSpPr/>
          <p:nvPr/>
        </p:nvSpPr>
        <p:spPr bwMode="auto">
          <a:xfrm>
            <a:off x="9530039" y="2586771"/>
            <a:ext cx="781460" cy="781460"/>
          </a:xfrm>
          <a:prstGeom prst="ellipse">
            <a:avLst/>
          </a:prstGeom>
          <a:solidFill>
            <a:srgbClr val="8C5699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algn="ctr"/>
            <a:endParaRPr lang="zh-CN" altLang="en-US"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9782485" y="2826346"/>
            <a:ext cx="276566" cy="304031"/>
            <a:chOff x="7016751" y="4257669"/>
            <a:chExt cx="447675" cy="492131"/>
          </a:xfrm>
          <a:solidFill>
            <a:schemeClr val="bg1"/>
          </a:solidFill>
        </p:grpSpPr>
        <p:sp>
          <p:nvSpPr>
            <p:cNvPr id="10" name="Oval 116"/>
            <p:cNvSpPr>
              <a:spLocks noChangeArrowheads="1"/>
            </p:cNvSpPr>
            <p:nvPr/>
          </p:nvSpPr>
          <p:spPr bwMode="auto">
            <a:xfrm>
              <a:off x="7070726" y="4257671"/>
              <a:ext cx="106363" cy="10636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" name="Oval 117"/>
            <p:cNvSpPr>
              <a:spLocks noChangeArrowheads="1"/>
            </p:cNvSpPr>
            <p:nvPr/>
          </p:nvSpPr>
          <p:spPr bwMode="auto">
            <a:xfrm>
              <a:off x="7245351" y="4257669"/>
              <a:ext cx="104775" cy="10636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" name="Freeform 118"/>
            <p:cNvSpPr/>
            <p:nvPr/>
          </p:nvSpPr>
          <p:spPr bwMode="auto">
            <a:xfrm>
              <a:off x="7331077" y="4683118"/>
              <a:ext cx="55563" cy="66675"/>
            </a:xfrm>
            <a:custGeom>
              <a:avLst/>
              <a:gdLst>
                <a:gd name="T0" fmla="*/ 0 w 26"/>
                <a:gd name="T1" fmla="*/ 0 h 31"/>
                <a:gd name="T2" fmla="*/ 0 w 26"/>
                <a:gd name="T3" fmla="*/ 18 h 31"/>
                <a:gd name="T4" fmla="*/ 13 w 26"/>
                <a:gd name="T5" fmla="*/ 31 h 31"/>
                <a:gd name="T6" fmla="*/ 13 w 26"/>
                <a:gd name="T7" fmla="*/ 31 h 31"/>
                <a:gd name="T8" fmla="*/ 26 w 26"/>
                <a:gd name="T9" fmla="*/ 18 h 31"/>
                <a:gd name="T10" fmla="*/ 26 w 26"/>
                <a:gd name="T11" fmla="*/ 0 h 31"/>
                <a:gd name="T12" fmla="*/ 0 w 26"/>
                <a:gd name="T13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31">
                  <a:moveTo>
                    <a:pt x="0" y="0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25"/>
                    <a:pt x="6" y="31"/>
                    <a:pt x="13" y="31"/>
                  </a:cubicBezTo>
                  <a:cubicBezTo>
                    <a:pt x="13" y="31"/>
                    <a:pt x="13" y="31"/>
                    <a:pt x="13" y="31"/>
                  </a:cubicBezTo>
                  <a:cubicBezTo>
                    <a:pt x="21" y="31"/>
                    <a:pt x="26" y="25"/>
                    <a:pt x="26" y="18"/>
                  </a:cubicBezTo>
                  <a:cubicBezTo>
                    <a:pt x="26" y="0"/>
                    <a:pt x="26" y="0"/>
                    <a:pt x="26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" name="Freeform 119"/>
            <p:cNvSpPr>
              <a:spLocks noEditPoints="1"/>
            </p:cNvSpPr>
            <p:nvPr/>
          </p:nvSpPr>
          <p:spPr bwMode="auto">
            <a:xfrm>
              <a:off x="7016751" y="4360862"/>
              <a:ext cx="447675" cy="388938"/>
            </a:xfrm>
            <a:custGeom>
              <a:avLst/>
              <a:gdLst>
                <a:gd name="T0" fmla="*/ 191 w 209"/>
                <a:gd name="T1" fmla="*/ 93 h 182"/>
                <a:gd name="T2" fmla="*/ 182 w 209"/>
                <a:gd name="T3" fmla="*/ 83 h 182"/>
                <a:gd name="T4" fmla="*/ 182 w 209"/>
                <a:gd name="T5" fmla="*/ 80 h 182"/>
                <a:gd name="T6" fmla="*/ 166 w 209"/>
                <a:gd name="T7" fmla="*/ 15 h 182"/>
                <a:gd name="T8" fmla="*/ 148 w 209"/>
                <a:gd name="T9" fmla="*/ 0 h 182"/>
                <a:gd name="T10" fmla="*/ 148 w 209"/>
                <a:gd name="T11" fmla="*/ 0 h 182"/>
                <a:gd name="T12" fmla="*/ 142 w 209"/>
                <a:gd name="T13" fmla="*/ 1 h 182"/>
                <a:gd name="T14" fmla="*/ 137 w 209"/>
                <a:gd name="T15" fmla="*/ 3 h 182"/>
                <a:gd name="T16" fmla="*/ 124 w 209"/>
                <a:gd name="T17" fmla="*/ 20 h 182"/>
                <a:gd name="T18" fmla="*/ 124 w 209"/>
                <a:gd name="T19" fmla="*/ 21 h 182"/>
                <a:gd name="T20" fmla="*/ 117 w 209"/>
                <a:gd name="T21" fmla="*/ 43 h 182"/>
                <a:gd name="T22" fmla="*/ 90 w 209"/>
                <a:gd name="T23" fmla="*/ 48 h 182"/>
                <a:gd name="T24" fmla="*/ 82 w 209"/>
                <a:gd name="T25" fmla="*/ 53 h 182"/>
                <a:gd name="T26" fmla="*/ 65 w 209"/>
                <a:gd name="T27" fmla="*/ 45 h 182"/>
                <a:gd name="T28" fmla="*/ 58 w 209"/>
                <a:gd name="T29" fmla="*/ 21 h 182"/>
                <a:gd name="T30" fmla="*/ 58 w 209"/>
                <a:gd name="T31" fmla="*/ 20 h 182"/>
                <a:gd name="T32" fmla="*/ 44 w 209"/>
                <a:gd name="T33" fmla="*/ 3 h 182"/>
                <a:gd name="T34" fmla="*/ 39 w 209"/>
                <a:gd name="T35" fmla="*/ 1 h 182"/>
                <a:gd name="T36" fmla="*/ 34 w 209"/>
                <a:gd name="T37" fmla="*/ 0 h 182"/>
                <a:gd name="T38" fmla="*/ 34 w 209"/>
                <a:gd name="T39" fmla="*/ 0 h 182"/>
                <a:gd name="T40" fmla="*/ 13 w 209"/>
                <a:gd name="T41" fmla="*/ 15 h 182"/>
                <a:gd name="T42" fmla="*/ 1 w 209"/>
                <a:gd name="T43" fmla="*/ 69 h 182"/>
                <a:gd name="T44" fmla="*/ 8 w 209"/>
                <a:gd name="T45" fmla="*/ 86 h 182"/>
                <a:gd name="T46" fmla="*/ 8 w 209"/>
                <a:gd name="T47" fmla="*/ 169 h 182"/>
                <a:gd name="T48" fmla="*/ 21 w 209"/>
                <a:gd name="T49" fmla="*/ 182 h 182"/>
                <a:gd name="T50" fmla="*/ 34 w 209"/>
                <a:gd name="T51" fmla="*/ 169 h 182"/>
                <a:gd name="T52" fmla="*/ 34 w 209"/>
                <a:gd name="T53" fmla="*/ 91 h 182"/>
                <a:gd name="T54" fmla="*/ 46 w 209"/>
                <a:gd name="T55" fmla="*/ 78 h 182"/>
                <a:gd name="T56" fmla="*/ 50 w 209"/>
                <a:gd name="T57" fmla="*/ 58 h 182"/>
                <a:gd name="T58" fmla="*/ 89 w 209"/>
                <a:gd name="T59" fmla="*/ 73 h 182"/>
                <a:gd name="T60" fmla="*/ 90 w 209"/>
                <a:gd name="T61" fmla="*/ 73 h 182"/>
                <a:gd name="T62" fmla="*/ 99 w 209"/>
                <a:gd name="T63" fmla="*/ 67 h 182"/>
                <a:gd name="T64" fmla="*/ 131 w 209"/>
                <a:gd name="T65" fmla="*/ 56 h 182"/>
                <a:gd name="T66" fmla="*/ 136 w 209"/>
                <a:gd name="T67" fmla="*/ 78 h 182"/>
                <a:gd name="T68" fmla="*/ 145 w 209"/>
                <a:gd name="T69" fmla="*/ 90 h 182"/>
                <a:gd name="T70" fmla="*/ 151 w 209"/>
                <a:gd name="T71" fmla="*/ 90 h 182"/>
                <a:gd name="T72" fmla="*/ 159 w 209"/>
                <a:gd name="T73" fmla="*/ 81 h 182"/>
                <a:gd name="T74" fmla="*/ 147 w 209"/>
                <a:gd name="T75" fmla="*/ 41 h 182"/>
                <a:gd name="T76" fmla="*/ 150 w 209"/>
                <a:gd name="T77" fmla="*/ 40 h 182"/>
                <a:gd name="T78" fmla="*/ 163 w 209"/>
                <a:gd name="T79" fmla="*/ 83 h 182"/>
                <a:gd name="T80" fmla="*/ 154 w 209"/>
                <a:gd name="T81" fmla="*/ 93 h 182"/>
                <a:gd name="T82" fmla="*/ 135 w 209"/>
                <a:gd name="T83" fmla="*/ 93 h 182"/>
                <a:gd name="T84" fmla="*/ 135 w 209"/>
                <a:gd name="T85" fmla="*/ 147 h 182"/>
                <a:gd name="T86" fmla="*/ 209 w 209"/>
                <a:gd name="T87" fmla="*/ 147 h 182"/>
                <a:gd name="T88" fmla="*/ 209 w 209"/>
                <a:gd name="T89" fmla="*/ 93 h 182"/>
                <a:gd name="T90" fmla="*/ 191 w 209"/>
                <a:gd name="T91" fmla="*/ 93 h 182"/>
                <a:gd name="T92" fmla="*/ 160 w 209"/>
                <a:gd name="T93" fmla="*/ 93 h 182"/>
                <a:gd name="T94" fmla="*/ 165 w 209"/>
                <a:gd name="T95" fmla="*/ 89 h 182"/>
                <a:gd name="T96" fmla="*/ 172 w 209"/>
                <a:gd name="T97" fmla="*/ 92 h 182"/>
                <a:gd name="T98" fmla="*/ 174 w 209"/>
                <a:gd name="T99" fmla="*/ 92 h 182"/>
                <a:gd name="T100" fmla="*/ 179 w 209"/>
                <a:gd name="T101" fmla="*/ 89 h 182"/>
                <a:gd name="T102" fmla="*/ 184 w 209"/>
                <a:gd name="T103" fmla="*/ 93 h 182"/>
                <a:gd name="T104" fmla="*/ 160 w 209"/>
                <a:gd name="T105" fmla="*/ 93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09" h="182">
                  <a:moveTo>
                    <a:pt x="191" y="93"/>
                  </a:moveTo>
                  <a:cubicBezTo>
                    <a:pt x="190" y="88"/>
                    <a:pt x="186" y="84"/>
                    <a:pt x="182" y="83"/>
                  </a:cubicBezTo>
                  <a:cubicBezTo>
                    <a:pt x="182" y="82"/>
                    <a:pt x="182" y="81"/>
                    <a:pt x="182" y="80"/>
                  </a:cubicBezTo>
                  <a:cubicBezTo>
                    <a:pt x="181" y="74"/>
                    <a:pt x="166" y="15"/>
                    <a:pt x="166" y="15"/>
                  </a:cubicBezTo>
                  <a:cubicBezTo>
                    <a:pt x="163" y="5"/>
                    <a:pt x="157" y="0"/>
                    <a:pt x="148" y="0"/>
                  </a:cubicBezTo>
                  <a:cubicBezTo>
                    <a:pt x="148" y="0"/>
                    <a:pt x="148" y="0"/>
                    <a:pt x="148" y="0"/>
                  </a:cubicBezTo>
                  <a:cubicBezTo>
                    <a:pt x="148" y="0"/>
                    <a:pt x="145" y="0"/>
                    <a:pt x="142" y="1"/>
                  </a:cubicBezTo>
                  <a:cubicBezTo>
                    <a:pt x="140" y="1"/>
                    <a:pt x="137" y="3"/>
                    <a:pt x="137" y="3"/>
                  </a:cubicBezTo>
                  <a:cubicBezTo>
                    <a:pt x="131" y="6"/>
                    <a:pt x="125" y="12"/>
                    <a:pt x="124" y="20"/>
                  </a:cubicBezTo>
                  <a:cubicBezTo>
                    <a:pt x="124" y="20"/>
                    <a:pt x="124" y="20"/>
                    <a:pt x="124" y="21"/>
                  </a:cubicBezTo>
                  <a:cubicBezTo>
                    <a:pt x="122" y="32"/>
                    <a:pt x="120" y="40"/>
                    <a:pt x="117" y="43"/>
                  </a:cubicBezTo>
                  <a:cubicBezTo>
                    <a:pt x="113" y="47"/>
                    <a:pt x="105" y="48"/>
                    <a:pt x="90" y="48"/>
                  </a:cubicBezTo>
                  <a:cubicBezTo>
                    <a:pt x="86" y="48"/>
                    <a:pt x="83" y="50"/>
                    <a:pt x="82" y="53"/>
                  </a:cubicBezTo>
                  <a:cubicBezTo>
                    <a:pt x="73" y="51"/>
                    <a:pt x="67" y="48"/>
                    <a:pt x="65" y="45"/>
                  </a:cubicBezTo>
                  <a:cubicBezTo>
                    <a:pt x="61" y="41"/>
                    <a:pt x="60" y="33"/>
                    <a:pt x="58" y="21"/>
                  </a:cubicBezTo>
                  <a:cubicBezTo>
                    <a:pt x="58" y="20"/>
                    <a:pt x="58" y="20"/>
                    <a:pt x="58" y="20"/>
                  </a:cubicBezTo>
                  <a:cubicBezTo>
                    <a:pt x="57" y="12"/>
                    <a:pt x="51" y="6"/>
                    <a:pt x="44" y="3"/>
                  </a:cubicBezTo>
                  <a:cubicBezTo>
                    <a:pt x="44" y="3"/>
                    <a:pt x="42" y="1"/>
                    <a:pt x="39" y="1"/>
                  </a:cubicBezTo>
                  <a:cubicBezTo>
                    <a:pt x="37" y="0"/>
                    <a:pt x="34" y="0"/>
                    <a:pt x="34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25" y="0"/>
                    <a:pt x="15" y="5"/>
                    <a:pt x="13" y="15"/>
                  </a:cubicBezTo>
                  <a:cubicBezTo>
                    <a:pt x="1" y="69"/>
                    <a:pt x="1" y="69"/>
                    <a:pt x="1" y="69"/>
                  </a:cubicBezTo>
                  <a:cubicBezTo>
                    <a:pt x="0" y="76"/>
                    <a:pt x="3" y="82"/>
                    <a:pt x="8" y="86"/>
                  </a:cubicBezTo>
                  <a:cubicBezTo>
                    <a:pt x="8" y="169"/>
                    <a:pt x="8" y="169"/>
                    <a:pt x="8" y="169"/>
                  </a:cubicBezTo>
                  <a:cubicBezTo>
                    <a:pt x="8" y="176"/>
                    <a:pt x="14" y="182"/>
                    <a:pt x="21" y="182"/>
                  </a:cubicBezTo>
                  <a:cubicBezTo>
                    <a:pt x="29" y="182"/>
                    <a:pt x="34" y="176"/>
                    <a:pt x="34" y="169"/>
                  </a:cubicBezTo>
                  <a:cubicBezTo>
                    <a:pt x="34" y="91"/>
                    <a:pt x="34" y="91"/>
                    <a:pt x="34" y="91"/>
                  </a:cubicBezTo>
                  <a:cubicBezTo>
                    <a:pt x="40" y="89"/>
                    <a:pt x="44" y="85"/>
                    <a:pt x="46" y="78"/>
                  </a:cubicBezTo>
                  <a:cubicBezTo>
                    <a:pt x="50" y="58"/>
                    <a:pt x="50" y="58"/>
                    <a:pt x="50" y="58"/>
                  </a:cubicBezTo>
                  <a:cubicBezTo>
                    <a:pt x="57" y="66"/>
                    <a:pt x="68" y="70"/>
                    <a:pt x="89" y="73"/>
                  </a:cubicBezTo>
                  <a:cubicBezTo>
                    <a:pt x="89" y="73"/>
                    <a:pt x="90" y="73"/>
                    <a:pt x="90" y="73"/>
                  </a:cubicBezTo>
                  <a:cubicBezTo>
                    <a:pt x="94" y="73"/>
                    <a:pt x="98" y="71"/>
                    <a:pt x="99" y="67"/>
                  </a:cubicBezTo>
                  <a:cubicBezTo>
                    <a:pt x="115" y="66"/>
                    <a:pt x="125" y="63"/>
                    <a:pt x="131" y="56"/>
                  </a:cubicBezTo>
                  <a:cubicBezTo>
                    <a:pt x="136" y="78"/>
                    <a:pt x="136" y="78"/>
                    <a:pt x="136" y="78"/>
                  </a:cubicBezTo>
                  <a:cubicBezTo>
                    <a:pt x="137" y="84"/>
                    <a:pt x="141" y="88"/>
                    <a:pt x="145" y="90"/>
                  </a:cubicBezTo>
                  <a:cubicBezTo>
                    <a:pt x="151" y="90"/>
                    <a:pt x="151" y="90"/>
                    <a:pt x="151" y="90"/>
                  </a:cubicBezTo>
                  <a:cubicBezTo>
                    <a:pt x="153" y="86"/>
                    <a:pt x="155" y="83"/>
                    <a:pt x="159" y="81"/>
                  </a:cubicBezTo>
                  <a:cubicBezTo>
                    <a:pt x="156" y="66"/>
                    <a:pt x="151" y="50"/>
                    <a:pt x="147" y="41"/>
                  </a:cubicBezTo>
                  <a:cubicBezTo>
                    <a:pt x="145" y="36"/>
                    <a:pt x="148" y="35"/>
                    <a:pt x="150" y="40"/>
                  </a:cubicBezTo>
                  <a:cubicBezTo>
                    <a:pt x="152" y="45"/>
                    <a:pt x="160" y="68"/>
                    <a:pt x="163" y="83"/>
                  </a:cubicBezTo>
                  <a:cubicBezTo>
                    <a:pt x="158" y="84"/>
                    <a:pt x="155" y="88"/>
                    <a:pt x="154" y="93"/>
                  </a:cubicBezTo>
                  <a:cubicBezTo>
                    <a:pt x="135" y="93"/>
                    <a:pt x="135" y="93"/>
                    <a:pt x="135" y="93"/>
                  </a:cubicBezTo>
                  <a:cubicBezTo>
                    <a:pt x="135" y="147"/>
                    <a:pt x="135" y="147"/>
                    <a:pt x="135" y="147"/>
                  </a:cubicBezTo>
                  <a:cubicBezTo>
                    <a:pt x="209" y="147"/>
                    <a:pt x="209" y="147"/>
                    <a:pt x="209" y="147"/>
                  </a:cubicBezTo>
                  <a:cubicBezTo>
                    <a:pt x="209" y="93"/>
                    <a:pt x="209" y="93"/>
                    <a:pt x="209" y="93"/>
                  </a:cubicBezTo>
                  <a:lnTo>
                    <a:pt x="191" y="93"/>
                  </a:lnTo>
                  <a:close/>
                  <a:moveTo>
                    <a:pt x="160" y="93"/>
                  </a:moveTo>
                  <a:cubicBezTo>
                    <a:pt x="161" y="91"/>
                    <a:pt x="163" y="89"/>
                    <a:pt x="165" y="89"/>
                  </a:cubicBezTo>
                  <a:cubicBezTo>
                    <a:pt x="167" y="91"/>
                    <a:pt x="170" y="92"/>
                    <a:pt x="172" y="92"/>
                  </a:cubicBezTo>
                  <a:cubicBezTo>
                    <a:pt x="173" y="92"/>
                    <a:pt x="174" y="92"/>
                    <a:pt x="174" y="92"/>
                  </a:cubicBezTo>
                  <a:cubicBezTo>
                    <a:pt x="176" y="91"/>
                    <a:pt x="178" y="90"/>
                    <a:pt x="179" y="89"/>
                  </a:cubicBezTo>
                  <a:cubicBezTo>
                    <a:pt x="182" y="89"/>
                    <a:pt x="183" y="91"/>
                    <a:pt x="184" y="93"/>
                  </a:cubicBezTo>
                  <a:lnTo>
                    <a:pt x="160" y="9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</p:grpSp>
      <p:sp>
        <p:nvSpPr>
          <p:cNvPr id="15" name="椭圆 14"/>
          <p:cNvSpPr/>
          <p:nvPr/>
        </p:nvSpPr>
        <p:spPr bwMode="auto">
          <a:xfrm>
            <a:off x="4378302" y="2527721"/>
            <a:ext cx="901279" cy="901279"/>
          </a:xfrm>
          <a:prstGeom prst="ellipse">
            <a:avLst/>
          </a:prstGeom>
          <a:noFill/>
          <a:ln>
            <a:solidFill>
              <a:srgbClr val="8C5699"/>
            </a:solidFill>
            <a:prstDash val="dash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algn="ctr"/>
            <a:endParaRPr lang="zh-CN" altLang="en-US"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16" name="椭圆 15"/>
          <p:cNvSpPr/>
          <p:nvPr/>
        </p:nvSpPr>
        <p:spPr bwMode="auto">
          <a:xfrm>
            <a:off x="4438212" y="2586771"/>
            <a:ext cx="781460" cy="781460"/>
          </a:xfrm>
          <a:prstGeom prst="ellipse">
            <a:avLst/>
          </a:prstGeom>
          <a:solidFill>
            <a:srgbClr val="8C5699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algn="ctr"/>
            <a:endParaRPr lang="zh-CN" altLang="en-US"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17" name="Freeform 77"/>
          <p:cNvSpPr>
            <a:spLocks noEditPoints="1"/>
          </p:cNvSpPr>
          <p:nvPr/>
        </p:nvSpPr>
        <p:spPr bwMode="auto">
          <a:xfrm>
            <a:off x="4663312" y="2818237"/>
            <a:ext cx="331258" cy="320246"/>
          </a:xfrm>
          <a:custGeom>
            <a:avLst/>
            <a:gdLst>
              <a:gd name="T0" fmla="*/ 169 w 268"/>
              <a:gd name="T1" fmla="*/ 102 h 258"/>
              <a:gd name="T2" fmla="*/ 176 w 268"/>
              <a:gd name="T3" fmla="*/ 30 h 258"/>
              <a:gd name="T4" fmla="*/ 170 w 268"/>
              <a:gd name="T5" fmla="*/ 33 h 258"/>
              <a:gd name="T6" fmla="*/ 143 w 268"/>
              <a:gd name="T7" fmla="*/ 111 h 258"/>
              <a:gd name="T8" fmla="*/ 162 w 268"/>
              <a:gd name="T9" fmla="*/ 125 h 258"/>
              <a:gd name="T10" fmla="*/ 209 w 268"/>
              <a:gd name="T11" fmla="*/ 144 h 258"/>
              <a:gd name="T12" fmla="*/ 208 w 268"/>
              <a:gd name="T13" fmla="*/ 137 h 258"/>
              <a:gd name="T14" fmla="*/ 150 w 268"/>
              <a:gd name="T15" fmla="*/ 111 h 258"/>
              <a:gd name="T16" fmla="*/ 165 w 268"/>
              <a:gd name="T17" fmla="*/ 111 h 258"/>
              <a:gd name="T18" fmla="*/ 150 w 268"/>
              <a:gd name="T19" fmla="*/ 111 h 258"/>
              <a:gd name="T20" fmla="*/ 191 w 268"/>
              <a:gd name="T21" fmla="*/ 216 h 258"/>
              <a:gd name="T22" fmla="*/ 253 w 268"/>
              <a:gd name="T23" fmla="*/ 111 h 258"/>
              <a:gd name="T24" fmla="*/ 61 w 268"/>
              <a:gd name="T25" fmla="*/ 111 h 258"/>
              <a:gd name="T26" fmla="*/ 47 w 268"/>
              <a:gd name="T27" fmla="*/ 126 h 258"/>
              <a:gd name="T28" fmla="*/ 157 w 268"/>
              <a:gd name="T29" fmla="*/ 0 h 258"/>
              <a:gd name="T30" fmla="*/ 177 w 268"/>
              <a:gd name="T31" fmla="*/ 190 h 258"/>
              <a:gd name="T32" fmla="*/ 134 w 268"/>
              <a:gd name="T33" fmla="*/ 152 h 258"/>
              <a:gd name="T34" fmla="*/ 117 w 268"/>
              <a:gd name="T35" fmla="*/ 146 h 258"/>
              <a:gd name="T36" fmla="*/ 9 w 268"/>
              <a:gd name="T37" fmla="*/ 137 h 258"/>
              <a:gd name="T38" fmla="*/ 0 w 268"/>
              <a:gd name="T39" fmla="*/ 204 h 258"/>
              <a:gd name="T40" fmla="*/ 180 w 268"/>
              <a:gd name="T41" fmla="*/ 198 h 258"/>
              <a:gd name="T42" fmla="*/ 162 w 268"/>
              <a:gd name="T43" fmla="*/ 191 h 258"/>
              <a:gd name="T44" fmla="*/ 127 w 268"/>
              <a:gd name="T45" fmla="*/ 189 h 258"/>
              <a:gd name="T46" fmla="*/ 129 w 268"/>
              <a:gd name="T47" fmla="*/ 162 h 258"/>
              <a:gd name="T48" fmla="*/ 136 w 268"/>
              <a:gd name="T49" fmla="*/ 163 h 258"/>
              <a:gd name="T50" fmla="*/ 162 w 268"/>
              <a:gd name="T51" fmla="*/ 191 h 258"/>
              <a:gd name="T52" fmla="*/ 180 w 268"/>
              <a:gd name="T53" fmla="*/ 228 h 258"/>
              <a:gd name="T54" fmla="*/ 162 w 268"/>
              <a:gd name="T55" fmla="*/ 237 h 258"/>
              <a:gd name="T56" fmla="*/ 115 w 268"/>
              <a:gd name="T57" fmla="*/ 237 h 258"/>
              <a:gd name="T58" fmla="*/ 44 w 268"/>
              <a:gd name="T59" fmla="*/ 216 h 258"/>
              <a:gd name="T60" fmla="*/ 9 w 268"/>
              <a:gd name="T61" fmla="*/ 237 h 258"/>
              <a:gd name="T62" fmla="*/ 0 w 268"/>
              <a:gd name="T63" fmla="*/ 209 h 258"/>
              <a:gd name="T64" fmla="*/ 138 w 268"/>
              <a:gd name="T65" fmla="*/ 222 h 258"/>
              <a:gd name="T66" fmla="*/ 138 w 268"/>
              <a:gd name="T67" fmla="*/ 258 h 258"/>
              <a:gd name="T68" fmla="*/ 138 w 268"/>
              <a:gd name="T69" fmla="*/ 222 h 258"/>
              <a:gd name="T70" fmla="*/ 129 w 268"/>
              <a:gd name="T71" fmla="*/ 240 h 258"/>
              <a:gd name="T72" fmla="*/ 147 w 268"/>
              <a:gd name="T73" fmla="*/ 240 h 258"/>
              <a:gd name="T74" fmla="*/ 44 w 268"/>
              <a:gd name="T75" fmla="*/ 222 h 258"/>
              <a:gd name="T76" fmla="*/ 44 w 268"/>
              <a:gd name="T77" fmla="*/ 258 h 258"/>
              <a:gd name="T78" fmla="*/ 44 w 268"/>
              <a:gd name="T79" fmla="*/ 222 h 258"/>
              <a:gd name="T80" fmla="*/ 35 w 268"/>
              <a:gd name="T81" fmla="*/ 240 h 258"/>
              <a:gd name="T82" fmla="*/ 53 w 268"/>
              <a:gd name="T83" fmla="*/ 240 h 2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268" h="258">
                <a:moveTo>
                  <a:pt x="172" y="109"/>
                </a:moveTo>
                <a:cubicBezTo>
                  <a:pt x="171" y="106"/>
                  <a:pt x="170" y="104"/>
                  <a:pt x="169" y="102"/>
                </a:cubicBezTo>
                <a:cubicBezTo>
                  <a:pt x="180" y="35"/>
                  <a:pt x="180" y="35"/>
                  <a:pt x="180" y="35"/>
                </a:cubicBezTo>
                <a:cubicBezTo>
                  <a:pt x="180" y="33"/>
                  <a:pt x="178" y="30"/>
                  <a:pt x="176" y="30"/>
                </a:cubicBezTo>
                <a:cubicBezTo>
                  <a:pt x="176" y="30"/>
                  <a:pt x="176" y="30"/>
                  <a:pt x="176" y="30"/>
                </a:cubicBezTo>
                <a:cubicBezTo>
                  <a:pt x="173" y="29"/>
                  <a:pt x="171" y="30"/>
                  <a:pt x="170" y="33"/>
                </a:cubicBezTo>
                <a:cubicBezTo>
                  <a:pt x="151" y="97"/>
                  <a:pt x="151" y="97"/>
                  <a:pt x="151" y="97"/>
                </a:cubicBezTo>
                <a:cubicBezTo>
                  <a:pt x="146" y="100"/>
                  <a:pt x="143" y="105"/>
                  <a:pt x="143" y="111"/>
                </a:cubicBezTo>
                <a:cubicBezTo>
                  <a:pt x="143" y="119"/>
                  <a:pt x="149" y="125"/>
                  <a:pt x="157" y="125"/>
                </a:cubicBezTo>
                <a:cubicBezTo>
                  <a:pt x="159" y="125"/>
                  <a:pt x="160" y="125"/>
                  <a:pt x="162" y="125"/>
                </a:cubicBezTo>
                <a:cubicBezTo>
                  <a:pt x="202" y="146"/>
                  <a:pt x="202" y="146"/>
                  <a:pt x="202" y="146"/>
                </a:cubicBezTo>
                <a:cubicBezTo>
                  <a:pt x="205" y="147"/>
                  <a:pt x="207" y="146"/>
                  <a:pt x="209" y="144"/>
                </a:cubicBezTo>
                <a:cubicBezTo>
                  <a:pt x="209" y="144"/>
                  <a:pt x="209" y="144"/>
                  <a:pt x="209" y="144"/>
                </a:cubicBezTo>
                <a:cubicBezTo>
                  <a:pt x="210" y="142"/>
                  <a:pt x="210" y="139"/>
                  <a:pt x="208" y="137"/>
                </a:cubicBezTo>
                <a:cubicBezTo>
                  <a:pt x="172" y="109"/>
                  <a:pt x="172" y="109"/>
                  <a:pt x="172" y="109"/>
                </a:cubicBezTo>
                <a:moveTo>
                  <a:pt x="150" y="111"/>
                </a:moveTo>
                <a:cubicBezTo>
                  <a:pt x="150" y="107"/>
                  <a:pt x="153" y="103"/>
                  <a:pt x="157" y="103"/>
                </a:cubicBezTo>
                <a:cubicBezTo>
                  <a:pt x="161" y="103"/>
                  <a:pt x="165" y="107"/>
                  <a:pt x="165" y="111"/>
                </a:cubicBezTo>
                <a:cubicBezTo>
                  <a:pt x="165" y="115"/>
                  <a:pt x="161" y="118"/>
                  <a:pt x="157" y="118"/>
                </a:cubicBezTo>
                <a:cubicBezTo>
                  <a:pt x="153" y="118"/>
                  <a:pt x="150" y="115"/>
                  <a:pt x="150" y="111"/>
                </a:cubicBezTo>
                <a:moveTo>
                  <a:pt x="268" y="111"/>
                </a:moveTo>
                <a:cubicBezTo>
                  <a:pt x="268" y="160"/>
                  <a:pt x="236" y="202"/>
                  <a:pt x="191" y="216"/>
                </a:cubicBezTo>
                <a:cubicBezTo>
                  <a:pt x="191" y="200"/>
                  <a:pt x="191" y="200"/>
                  <a:pt x="191" y="200"/>
                </a:cubicBezTo>
                <a:cubicBezTo>
                  <a:pt x="227" y="187"/>
                  <a:pt x="253" y="151"/>
                  <a:pt x="253" y="111"/>
                </a:cubicBezTo>
                <a:cubicBezTo>
                  <a:pt x="253" y="58"/>
                  <a:pt x="210" y="15"/>
                  <a:pt x="157" y="15"/>
                </a:cubicBezTo>
                <a:cubicBezTo>
                  <a:pt x="104" y="15"/>
                  <a:pt x="61" y="58"/>
                  <a:pt x="61" y="111"/>
                </a:cubicBezTo>
                <a:cubicBezTo>
                  <a:pt x="61" y="116"/>
                  <a:pt x="62" y="121"/>
                  <a:pt x="63" y="126"/>
                </a:cubicBezTo>
                <a:cubicBezTo>
                  <a:pt x="47" y="126"/>
                  <a:pt x="47" y="126"/>
                  <a:pt x="47" y="126"/>
                </a:cubicBezTo>
                <a:cubicBezTo>
                  <a:pt x="47" y="121"/>
                  <a:pt x="46" y="116"/>
                  <a:pt x="46" y="111"/>
                </a:cubicBezTo>
                <a:cubicBezTo>
                  <a:pt x="46" y="49"/>
                  <a:pt x="96" y="0"/>
                  <a:pt x="157" y="0"/>
                </a:cubicBezTo>
                <a:cubicBezTo>
                  <a:pt x="218" y="0"/>
                  <a:pt x="268" y="49"/>
                  <a:pt x="268" y="111"/>
                </a:cubicBezTo>
                <a:moveTo>
                  <a:pt x="177" y="190"/>
                </a:moveTo>
                <a:cubicBezTo>
                  <a:pt x="142" y="156"/>
                  <a:pt x="142" y="156"/>
                  <a:pt x="142" y="156"/>
                </a:cubicBezTo>
                <a:cubicBezTo>
                  <a:pt x="140" y="154"/>
                  <a:pt x="137" y="152"/>
                  <a:pt x="134" y="152"/>
                </a:cubicBezTo>
                <a:cubicBezTo>
                  <a:pt x="117" y="152"/>
                  <a:pt x="117" y="152"/>
                  <a:pt x="117" y="152"/>
                </a:cubicBezTo>
                <a:cubicBezTo>
                  <a:pt x="117" y="146"/>
                  <a:pt x="117" y="146"/>
                  <a:pt x="117" y="146"/>
                </a:cubicBezTo>
                <a:cubicBezTo>
                  <a:pt x="117" y="141"/>
                  <a:pt x="113" y="137"/>
                  <a:pt x="108" y="137"/>
                </a:cubicBezTo>
                <a:cubicBezTo>
                  <a:pt x="9" y="137"/>
                  <a:pt x="9" y="137"/>
                  <a:pt x="9" y="137"/>
                </a:cubicBezTo>
                <a:cubicBezTo>
                  <a:pt x="4" y="137"/>
                  <a:pt x="0" y="141"/>
                  <a:pt x="0" y="146"/>
                </a:cubicBezTo>
                <a:cubicBezTo>
                  <a:pt x="0" y="204"/>
                  <a:pt x="0" y="204"/>
                  <a:pt x="0" y="204"/>
                </a:cubicBezTo>
                <a:cubicBezTo>
                  <a:pt x="180" y="204"/>
                  <a:pt x="180" y="204"/>
                  <a:pt x="180" y="204"/>
                </a:cubicBezTo>
                <a:cubicBezTo>
                  <a:pt x="180" y="198"/>
                  <a:pt x="180" y="198"/>
                  <a:pt x="180" y="198"/>
                </a:cubicBezTo>
                <a:cubicBezTo>
                  <a:pt x="180" y="195"/>
                  <a:pt x="179" y="192"/>
                  <a:pt x="177" y="190"/>
                </a:cubicBezTo>
                <a:moveTo>
                  <a:pt x="162" y="191"/>
                </a:moveTo>
                <a:cubicBezTo>
                  <a:pt x="129" y="191"/>
                  <a:pt x="129" y="191"/>
                  <a:pt x="129" y="191"/>
                </a:cubicBezTo>
                <a:cubicBezTo>
                  <a:pt x="128" y="191"/>
                  <a:pt x="127" y="190"/>
                  <a:pt x="127" y="189"/>
                </a:cubicBezTo>
                <a:cubicBezTo>
                  <a:pt x="127" y="164"/>
                  <a:pt x="127" y="164"/>
                  <a:pt x="127" y="164"/>
                </a:cubicBezTo>
                <a:cubicBezTo>
                  <a:pt x="127" y="163"/>
                  <a:pt x="128" y="162"/>
                  <a:pt x="129" y="162"/>
                </a:cubicBezTo>
                <a:cubicBezTo>
                  <a:pt x="135" y="162"/>
                  <a:pt x="135" y="162"/>
                  <a:pt x="135" y="162"/>
                </a:cubicBezTo>
                <a:cubicBezTo>
                  <a:pt x="136" y="163"/>
                  <a:pt x="136" y="163"/>
                  <a:pt x="136" y="163"/>
                </a:cubicBezTo>
                <a:cubicBezTo>
                  <a:pt x="163" y="188"/>
                  <a:pt x="163" y="188"/>
                  <a:pt x="163" y="188"/>
                </a:cubicBezTo>
                <a:cubicBezTo>
                  <a:pt x="164" y="189"/>
                  <a:pt x="163" y="191"/>
                  <a:pt x="162" y="191"/>
                </a:cubicBezTo>
                <a:moveTo>
                  <a:pt x="180" y="209"/>
                </a:moveTo>
                <a:cubicBezTo>
                  <a:pt x="180" y="228"/>
                  <a:pt x="180" y="228"/>
                  <a:pt x="180" y="228"/>
                </a:cubicBezTo>
                <a:cubicBezTo>
                  <a:pt x="180" y="233"/>
                  <a:pt x="176" y="237"/>
                  <a:pt x="171" y="237"/>
                </a:cubicBezTo>
                <a:cubicBezTo>
                  <a:pt x="162" y="237"/>
                  <a:pt x="162" y="237"/>
                  <a:pt x="162" y="237"/>
                </a:cubicBezTo>
                <a:cubicBezTo>
                  <a:pt x="160" y="225"/>
                  <a:pt x="150" y="216"/>
                  <a:pt x="138" y="216"/>
                </a:cubicBezTo>
                <a:cubicBezTo>
                  <a:pt x="126" y="216"/>
                  <a:pt x="117" y="225"/>
                  <a:pt x="115" y="237"/>
                </a:cubicBezTo>
                <a:cubicBezTo>
                  <a:pt x="68" y="237"/>
                  <a:pt x="68" y="237"/>
                  <a:pt x="68" y="237"/>
                </a:cubicBezTo>
                <a:cubicBezTo>
                  <a:pt x="66" y="225"/>
                  <a:pt x="56" y="216"/>
                  <a:pt x="44" y="216"/>
                </a:cubicBezTo>
                <a:cubicBezTo>
                  <a:pt x="32" y="216"/>
                  <a:pt x="22" y="225"/>
                  <a:pt x="21" y="237"/>
                </a:cubicBezTo>
                <a:cubicBezTo>
                  <a:pt x="9" y="237"/>
                  <a:pt x="9" y="237"/>
                  <a:pt x="9" y="237"/>
                </a:cubicBezTo>
                <a:cubicBezTo>
                  <a:pt x="4" y="237"/>
                  <a:pt x="0" y="233"/>
                  <a:pt x="0" y="228"/>
                </a:cubicBezTo>
                <a:cubicBezTo>
                  <a:pt x="0" y="209"/>
                  <a:pt x="0" y="209"/>
                  <a:pt x="0" y="209"/>
                </a:cubicBezTo>
                <a:cubicBezTo>
                  <a:pt x="180" y="209"/>
                  <a:pt x="180" y="209"/>
                  <a:pt x="180" y="209"/>
                </a:cubicBezTo>
                <a:moveTo>
                  <a:pt x="138" y="222"/>
                </a:moveTo>
                <a:cubicBezTo>
                  <a:pt x="129" y="222"/>
                  <a:pt x="120" y="230"/>
                  <a:pt x="120" y="240"/>
                </a:cubicBezTo>
                <a:cubicBezTo>
                  <a:pt x="120" y="250"/>
                  <a:pt x="129" y="258"/>
                  <a:pt x="138" y="258"/>
                </a:cubicBezTo>
                <a:cubicBezTo>
                  <a:pt x="148" y="258"/>
                  <a:pt x="156" y="250"/>
                  <a:pt x="156" y="240"/>
                </a:cubicBezTo>
                <a:cubicBezTo>
                  <a:pt x="156" y="230"/>
                  <a:pt x="148" y="222"/>
                  <a:pt x="138" y="222"/>
                </a:cubicBezTo>
                <a:moveTo>
                  <a:pt x="138" y="249"/>
                </a:moveTo>
                <a:cubicBezTo>
                  <a:pt x="133" y="249"/>
                  <a:pt x="129" y="245"/>
                  <a:pt x="129" y="240"/>
                </a:cubicBezTo>
                <a:cubicBezTo>
                  <a:pt x="129" y="235"/>
                  <a:pt x="133" y="231"/>
                  <a:pt x="138" y="231"/>
                </a:cubicBezTo>
                <a:cubicBezTo>
                  <a:pt x="143" y="231"/>
                  <a:pt x="147" y="235"/>
                  <a:pt x="147" y="240"/>
                </a:cubicBezTo>
                <a:cubicBezTo>
                  <a:pt x="147" y="245"/>
                  <a:pt x="143" y="249"/>
                  <a:pt x="138" y="249"/>
                </a:cubicBezTo>
                <a:moveTo>
                  <a:pt x="44" y="222"/>
                </a:moveTo>
                <a:cubicBezTo>
                  <a:pt x="34" y="222"/>
                  <a:pt x="26" y="230"/>
                  <a:pt x="26" y="240"/>
                </a:cubicBezTo>
                <a:cubicBezTo>
                  <a:pt x="26" y="250"/>
                  <a:pt x="34" y="258"/>
                  <a:pt x="44" y="258"/>
                </a:cubicBezTo>
                <a:cubicBezTo>
                  <a:pt x="54" y="258"/>
                  <a:pt x="62" y="250"/>
                  <a:pt x="62" y="240"/>
                </a:cubicBezTo>
                <a:cubicBezTo>
                  <a:pt x="62" y="230"/>
                  <a:pt x="54" y="222"/>
                  <a:pt x="44" y="222"/>
                </a:cubicBezTo>
                <a:moveTo>
                  <a:pt x="44" y="249"/>
                </a:moveTo>
                <a:cubicBezTo>
                  <a:pt x="39" y="249"/>
                  <a:pt x="35" y="245"/>
                  <a:pt x="35" y="240"/>
                </a:cubicBezTo>
                <a:cubicBezTo>
                  <a:pt x="35" y="235"/>
                  <a:pt x="39" y="231"/>
                  <a:pt x="44" y="231"/>
                </a:cubicBezTo>
                <a:cubicBezTo>
                  <a:pt x="49" y="231"/>
                  <a:pt x="53" y="235"/>
                  <a:pt x="53" y="240"/>
                </a:cubicBezTo>
                <a:cubicBezTo>
                  <a:pt x="53" y="245"/>
                  <a:pt x="49" y="249"/>
                  <a:pt x="44" y="249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8" name="椭圆 17"/>
          <p:cNvSpPr/>
          <p:nvPr/>
        </p:nvSpPr>
        <p:spPr bwMode="auto">
          <a:xfrm>
            <a:off x="6924215" y="2527721"/>
            <a:ext cx="901279" cy="901279"/>
          </a:xfrm>
          <a:prstGeom prst="ellipse">
            <a:avLst/>
          </a:prstGeom>
          <a:noFill/>
          <a:ln>
            <a:solidFill>
              <a:srgbClr val="8C5699"/>
            </a:solidFill>
            <a:prstDash val="dash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algn="ctr"/>
            <a:endParaRPr lang="zh-CN" altLang="en-US"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19" name="椭圆 18"/>
          <p:cNvSpPr/>
          <p:nvPr/>
        </p:nvSpPr>
        <p:spPr bwMode="auto">
          <a:xfrm>
            <a:off x="6984125" y="2586771"/>
            <a:ext cx="781460" cy="781460"/>
          </a:xfrm>
          <a:prstGeom prst="ellipse">
            <a:avLst/>
          </a:prstGeom>
          <a:solidFill>
            <a:srgbClr val="3E88C5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algn="ctr"/>
            <a:endParaRPr lang="zh-CN" altLang="en-US"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7214305" y="2816785"/>
            <a:ext cx="321096" cy="323154"/>
            <a:chOff x="4554536" y="4102100"/>
            <a:chExt cx="495302" cy="498477"/>
          </a:xfrm>
          <a:solidFill>
            <a:schemeClr val="bg1"/>
          </a:solidFill>
        </p:grpSpPr>
        <p:sp>
          <p:nvSpPr>
            <p:cNvPr id="21" name="Freeform 90"/>
            <p:cNvSpPr/>
            <p:nvPr/>
          </p:nvSpPr>
          <p:spPr bwMode="auto">
            <a:xfrm>
              <a:off x="4554536" y="4154489"/>
              <a:ext cx="446087" cy="446088"/>
            </a:xfrm>
            <a:custGeom>
              <a:avLst/>
              <a:gdLst>
                <a:gd name="T0" fmla="*/ 104 w 208"/>
                <a:gd name="T1" fmla="*/ 208 h 208"/>
                <a:gd name="T2" fmla="*/ 208 w 208"/>
                <a:gd name="T3" fmla="*/ 104 h 208"/>
                <a:gd name="T4" fmla="*/ 196 w 208"/>
                <a:gd name="T5" fmla="*/ 55 h 208"/>
                <a:gd name="T6" fmla="*/ 194 w 208"/>
                <a:gd name="T7" fmla="*/ 55 h 208"/>
                <a:gd name="T8" fmla="*/ 192 w 208"/>
                <a:gd name="T9" fmla="*/ 55 h 208"/>
                <a:gd name="T10" fmla="*/ 179 w 208"/>
                <a:gd name="T11" fmla="*/ 54 h 208"/>
                <a:gd name="T12" fmla="*/ 169 w 208"/>
                <a:gd name="T13" fmla="*/ 63 h 208"/>
                <a:gd name="T14" fmla="*/ 181 w 208"/>
                <a:gd name="T15" fmla="*/ 104 h 208"/>
                <a:gd name="T16" fmla="*/ 104 w 208"/>
                <a:gd name="T17" fmla="*/ 180 h 208"/>
                <a:gd name="T18" fmla="*/ 28 w 208"/>
                <a:gd name="T19" fmla="*/ 104 h 208"/>
                <a:gd name="T20" fmla="*/ 104 w 208"/>
                <a:gd name="T21" fmla="*/ 27 h 208"/>
                <a:gd name="T22" fmla="*/ 145 w 208"/>
                <a:gd name="T23" fmla="*/ 39 h 208"/>
                <a:gd name="T24" fmla="*/ 153 w 208"/>
                <a:gd name="T25" fmla="*/ 30 h 208"/>
                <a:gd name="T26" fmla="*/ 152 w 208"/>
                <a:gd name="T27" fmla="*/ 15 h 208"/>
                <a:gd name="T28" fmla="*/ 152 w 208"/>
                <a:gd name="T29" fmla="*/ 11 h 208"/>
                <a:gd name="T30" fmla="*/ 104 w 208"/>
                <a:gd name="T31" fmla="*/ 0 h 208"/>
                <a:gd name="T32" fmla="*/ 0 w 208"/>
                <a:gd name="T33" fmla="*/ 104 h 208"/>
                <a:gd name="T34" fmla="*/ 104 w 208"/>
                <a:gd name="T35" fmla="*/ 208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08" h="208">
                  <a:moveTo>
                    <a:pt x="104" y="208"/>
                  </a:moveTo>
                  <a:cubicBezTo>
                    <a:pt x="162" y="208"/>
                    <a:pt x="208" y="161"/>
                    <a:pt x="208" y="104"/>
                  </a:cubicBezTo>
                  <a:cubicBezTo>
                    <a:pt x="208" y="86"/>
                    <a:pt x="204" y="69"/>
                    <a:pt x="196" y="55"/>
                  </a:cubicBezTo>
                  <a:cubicBezTo>
                    <a:pt x="195" y="55"/>
                    <a:pt x="194" y="55"/>
                    <a:pt x="194" y="55"/>
                  </a:cubicBezTo>
                  <a:cubicBezTo>
                    <a:pt x="193" y="55"/>
                    <a:pt x="193" y="55"/>
                    <a:pt x="192" y="55"/>
                  </a:cubicBezTo>
                  <a:cubicBezTo>
                    <a:pt x="179" y="54"/>
                    <a:pt x="179" y="54"/>
                    <a:pt x="179" y="54"/>
                  </a:cubicBezTo>
                  <a:cubicBezTo>
                    <a:pt x="169" y="63"/>
                    <a:pt x="169" y="63"/>
                    <a:pt x="169" y="63"/>
                  </a:cubicBezTo>
                  <a:cubicBezTo>
                    <a:pt x="177" y="75"/>
                    <a:pt x="181" y="89"/>
                    <a:pt x="181" y="104"/>
                  </a:cubicBezTo>
                  <a:cubicBezTo>
                    <a:pt x="181" y="146"/>
                    <a:pt x="147" y="180"/>
                    <a:pt x="104" y="180"/>
                  </a:cubicBezTo>
                  <a:cubicBezTo>
                    <a:pt x="62" y="180"/>
                    <a:pt x="28" y="146"/>
                    <a:pt x="28" y="104"/>
                  </a:cubicBezTo>
                  <a:cubicBezTo>
                    <a:pt x="28" y="61"/>
                    <a:pt x="62" y="27"/>
                    <a:pt x="104" y="27"/>
                  </a:cubicBezTo>
                  <a:cubicBezTo>
                    <a:pt x="119" y="27"/>
                    <a:pt x="133" y="31"/>
                    <a:pt x="145" y="39"/>
                  </a:cubicBezTo>
                  <a:cubicBezTo>
                    <a:pt x="153" y="30"/>
                    <a:pt x="153" y="30"/>
                    <a:pt x="153" y="30"/>
                  </a:cubicBezTo>
                  <a:cubicBezTo>
                    <a:pt x="152" y="15"/>
                    <a:pt x="152" y="15"/>
                    <a:pt x="152" y="15"/>
                  </a:cubicBezTo>
                  <a:cubicBezTo>
                    <a:pt x="152" y="14"/>
                    <a:pt x="152" y="12"/>
                    <a:pt x="152" y="11"/>
                  </a:cubicBezTo>
                  <a:cubicBezTo>
                    <a:pt x="138" y="4"/>
                    <a:pt x="121" y="0"/>
                    <a:pt x="104" y="0"/>
                  </a:cubicBezTo>
                  <a:cubicBezTo>
                    <a:pt x="47" y="0"/>
                    <a:pt x="0" y="46"/>
                    <a:pt x="0" y="104"/>
                  </a:cubicBezTo>
                  <a:cubicBezTo>
                    <a:pt x="0" y="161"/>
                    <a:pt x="47" y="208"/>
                    <a:pt x="104" y="20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" name="Freeform 91"/>
            <p:cNvSpPr/>
            <p:nvPr/>
          </p:nvSpPr>
          <p:spPr bwMode="auto">
            <a:xfrm>
              <a:off x="4668829" y="4265617"/>
              <a:ext cx="217488" cy="220663"/>
            </a:xfrm>
            <a:custGeom>
              <a:avLst/>
              <a:gdLst>
                <a:gd name="T0" fmla="*/ 51 w 102"/>
                <a:gd name="T1" fmla="*/ 25 h 103"/>
                <a:gd name="T2" fmla="*/ 53 w 102"/>
                <a:gd name="T3" fmla="*/ 25 h 103"/>
                <a:gd name="T4" fmla="*/ 73 w 102"/>
                <a:gd name="T5" fmla="*/ 6 h 103"/>
                <a:gd name="T6" fmla="*/ 73 w 102"/>
                <a:gd name="T7" fmla="*/ 5 h 103"/>
                <a:gd name="T8" fmla="*/ 51 w 102"/>
                <a:gd name="T9" fmla="*/ 0 h 103"/>
                <a:gd name="T10" fmla="*/ 0 w 102"/>
                <a:gd name="T11" fmla="*/ 52 h 103"/>
                <a:gd name="T12" fmla="*/ 51 w 102"/>
                <a:gd name="T13" fmla="*/ 103 h 103"/>
                <a:gd name="T14" fmla="*/ 102 w 102"/>
                <a:gd name="T15" fmla="*/ 52 h 103"/>
                <a:gd name="T16" fmla="*/ 98 w 102"/>
                <a:gd name="T17" fmla="*/ 30 h 103"/>
                <a:gd name="T18" fmla="*/ 97 w 102"/>
                <a:gd name="T19" fmla="*/ 30 h 103"/>
                <a:gd name="T20" fmla="*/ 78 w 102"/>
                <a:gd name="T21" fmla="*/ 50 h 103"/>
                <a:gd name="T22" fmla="*/ 78 w 102"/>
                <a:gd name="T23" fmla="*/ 52 h 103"/>
                <a:gd name="T24" fmla="*/ 51 w 102"/>
                <a:gd name="T25" fmla="*/ 79 h 103"/>
                <a:gd name="T26" fmla="*/ 24 w 102"/>
                <a:gd name="T27" fmla="*/ 52 h 103"/>
                <a:gd name="T28" fmla="*/ 51 w 102"/>
                <a:gd name="T29" fmla="*/ 25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2" h="103">
                  <a:moveTo>
                    <a:pt x="51" y="25"/>
                  </a:moveTo>
                  <a:cubicBezTo>
                    <a:pt x="52" y="25"/>
                    <a:pt x="53" y="25"/>
                    <a:pt x="53" y="25"/>
                  </a:cubicBezTo>
                  <a:cubicBezTo>
                    <a:pt x="73" y="6"/>
                    <a:pt x="73" y="6"/>
                    <a:pt x="73" y="6"/>
                  </a:cubicBezTo>
                  <a:cubicBezTo>
                    <a:pt x="73" y="5"/>
                    <a:pt x="73" y="5"/>
                    <a:pt x="73" y="5"/>
                  </a:cubicBezTo>
                  <a:cubicBezTo>
                    <a:pt x="66" y="2"/>
                    <a:pt x="59" y="0"/>
                    <a:pt x="51" y="0"/>
                  </a:cubicBezTo>
                  <a:cubicBezTo>
                    <a:pt x="23" y="0"/>
                    <a:pt x="0" y="23"/>
                    <a:pt x="0" y="52"/>
                  </a:cubicBezTo>
                  <a:cubicBezTo>
                    <a:pt x="0" y="80"/>
                    <a:pt x="23" y="103"/>
                    <a:pt x="51" y="103"/>
                  </a:cubicBezTo>
                  <a:cubicBezTo>
                    <a:pt x="80" y="103"/>
                    <a:pt x="102" y="80"/>
                    <a:pt x="102" y="52"/>
                  </a:cubicBezTo>
                  <a:cubicBezTo>
                    <a:pt x="102" y="44"/>
                    <a:pt x="101" y="37"/>
                    <a:pt x="98" y="30"/>
                  </a:cubicBezTo>
                  <a:cubicBezTo>
                    <a:pt x="97" y="30"/>
                    <a:pt x="97" y="30"/>
                    <a:pt x="97" y="30"/>
                  </a:cubicBezTo>
                  <a:cubicBezTo>
                    <a:pt x="78" y="50"/>
                    <a:pt x="78" y="50"/>
                    <a:pt x="78" y="50"/>
                  </a:cubicBezTo>
                  <a:cubicBezTo>
                    <a:pt x="78" y="50"/>
                    <a:pt x="78" y="51"/>
                    <a:pt x="78" y="52"/>
                  </a:cubicBezTo>
                  <a:cubicBezTo>
                    <a:pt x="78" y="67"/>
                    <a:pt x="66" y="79"/>
                    <a:pt x="51" y="79"/>
                  </a:cubicBezTo>
                  <a:cubicBezTo>
                    <a:pt x="36" y="79"/>
                    <a:pt x="24" y="67"/>
                    <a:pt x="24" y="52"/>
                  </a:cubicBezTo>
                  <a:cubicBezTo>
                    <a:pt x="24" y="37"/>
                    <a:pt x="36" y="25"/>
                    <a:pt x="51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" name="Freeform 92"/>
            <p:cNvSpPr/>
            <p:nvPr/>
          </p:nvSpPr>
          <p:spPr bwMode="auto">
            <a:xfrm>
              <a:off x="4776788" y="4102100"/>
              <a:ext cx="273050" cy="273051"/>
            </a:xfrm>
            <a:custGeom>
              <a:avLst/>
              <a:gdLst>
                <a:gd name="T0" fmla="*/ 107 w 127"/>
                <a:gd name="T1" fmla="*/ 35 h 127"/>
                <a:gd name="T2" fmla="*/ 114 w 127"/>
                <a:gd name="T3" fmla="*/ 29 h 127"/>
                <a:gd name="T4" fmla="*/ 114 w 127"/>
                <a:gd name="T5" fmla="*/ 19 h 127"/>
                <a:gd name="T6" fmla="*/ 109 w 127"/>
                <a:gd name="T7" fmla="*/ 14 h 127"/>
                <a:gd name="T8" fmla="*/ 104 w 127"/>
                <a:gd name="T9" fmla="*/ 12 h 127"/>
                <a:gd name="T10" fmla="*/ 99 w 127"/>
                <a:gd name="T11" fmla="*/ 14 h 127"/>
                <a:gd name="T12" fmla="*/ 92 w 127"/>
                <a:gd name="T13" fmla="*/ 21 h 127"/>
                <a:gd name="T14" fmla="*/ 91 w 127"/>
                <a:gd name="T15" fmla="*/ 3 h 127"/>
                <a:gd name="T16" fmla="*/ 88 w 127"/>
                <a:gd name="T17" fmla="*/ 0 h 127"/>
                <a:gd name="T18" fmla="*/ 87 w 127"/>
                <a:gd name="T19" fmla="*/ 1 h 127"/>
                <a:gd name="T20" fmla="*/ 59 w 127"/>
                <a:gd name="T21" fmla="*/ 29 h 127"/>
                <a:gd name="T22" fmla="*/ 55 w 127"/>
                <a:gd name="T23" fmla="*/ 38 h 127"/>
                <a:gd name="T24" fmla="*/ 55 w 127"/>
                <a:gd name="T25" fmla="*/ 39 h 127"/>
                <a:gd name="T26" fmla="*/ 57 w 127"/>
                <a:gd name="T27" fmla="*/ 57 h 127"/>
                <a:gd name="T28" fmla="*/ 47 w 127"/>
                <a:gd name="T29" fmla="*/ 67 h 127"/>
                <a:gd name="T30" fmla="*/ 29 w 127"/>
                <a:gd name="T31" fmla="*/ 85 h 127"/>
                <a:gd name="T32" fmla="*/ 28 w 127"/>
                <a:gd name="T33" fmla="*/ 85 h 127"/>
                <a:gd name="T34" fmla="*/ 11 w 127"/>
                <a:gd name="T35" fmla="*/ 103 h 127"/>
                <a:gd name="T36" fmla="*/ 3 w 127"/>
                <a:gd name="T37" fmla="*/ 111 h 127"/>
                <a:gd name="T38" fmla="*/ 1 w 127"/>
                <a:gd name="T39" fmla="*/ 114 h 127"/>
                <a:gd name="T40" fmla="*/ 1 w 127"/>
                <a:gd name="T41" fmla="*/ 121 h 127"/>
                <a:gd name="T42" fmla="*/ 7 w 127"/>
                <a:gd name="T43" fmla="*/ 127 h 127"/>
                <a:gd name="T44" fmla="*/ 7 w 127"/>
                <a:gd name="T45" fmla="*/ 127 h 127"/>
                <a:gd name="T46" fmla="*/ 13 w 127"/>
                <a:gd name="T47" fmla="*/ 127 h 127"/>
                <a:gd name="T48" fmla="*/ 17 w 127"/>
                <a:gd name="T49" fmla="*/ 125 h 127"/>
                <a:gd name="T50" fmla="*/ 72 w 127"/>
                <a:gd name="T51" fmla="*/ 70 h 127"/>
                <a:gd name="T52" fmla="*/ 88 w 127"/>
                <a:gd name="T53" fmla="*/ 72 h 127"/>
                <a:gd name="T54" fmla="*/ 89 w 127"/>
                <a:gd name="T55" fmla="*/ 72 h 127"/>
                <a:gd name="T56" fmla="*/ 90 w 127"/>
                <a:gd name="T57" fmla="*/ 72 h 127"/>
                <a:gd name="T58" fmla="*/ 98 w 127"/>
                <a:gd name="T59" fmla="*/ 68 h 127"/>
                <a:gd name="T60" fmla="*/ 126 w 127"/>
                <a:gd name="T61" fmla="*/ 40 h 127"/>
                <a:gd name="T62" fmla="*/ 124 w 127"/>
                <a:gd name="T63" fmla="*/ 36 h 127"/>
                <a:gd name="T64" fmla="*/ 107 w 127"/>
                <a:gd name="T65" fmla="*/ 35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7" h="127">
                  <a:moveTo>
                    <a:pt x="107" y="35"/>
                  </a:moveTo>
                  <a:cubicBezTo>
                    <a:pt x="114" y="29"/>
                    <a:pt x="114" y="29"/>
                    <a:pt x="114" y="29"/>
                  </a:cubicBezTo>
                  <a:cubicBezTo>
                    <a:pt x="116" y="26"/>
                    <a:pt x="116" y="21"/>
                    <a:pt x="114" y="19"/>
                  </a:cubicBezTo>
                  <a:cubicBezTo>
                    <a:pt x="109" y="14"/>
                    <a:pt x="109" y="14"/>
                    <a:pt x="109" y="14"/>
                  </a:cubicBezTo>
                  <a:cubicBezTo>
                    <a:pt x="108" y="13"/>
                    <a:pt x="106" y="12"/>
                    <a:pt x="104" y="12"/>
                  </a:cubicBezTo>
                  <a:cubicBezTo>
                    <a:pt x="102" y="12"/>
                    <a:pt x="101" y="13"/>
                    <a:pt x="99" y="14"/>
                  </a:cubicBezTo>
                  <a:cubicBezTo>
                    <a:pt x="92" y="21"/>
                    <a:pt x="92" y="21"/>
                    <a:pt x="92" y="21"/>
                  </a:cubicBezTo>
                  <a:cubicBezTo>
                    <a:pt x="91" y="3"/>
                    <a:pt x="91" y="3"/>
                    <a:pt x="91" y="3"/>
                  </a:cubicBezTo>
                  <a:cubicBezTo>
                    <a:pt x="91" y="1"/>
                    <a:pt x="89" y="0"/>
                    <a:pt x="88" y="0"/>
                  </a:cubicBezTo>
                  <a:cubicBezTo>
                    <a:pt x="88" y="0"/>
                    <a:pt x="87" y="1"/>
                    <a:pt x="87" y="1"/>
                  </a:cubicBezTo>
                  <a:cubicBezTo>
                    <a:pt x="59" y="29"/>
                    <a:pt x="59" y="29"/>
                    <a:pt x="59" y="29"/>
                  </a:cubicBezTo>
                  <a:cubicBezTo>
                    <a:pt x="56" y="31"/>
                    <a:pt x="55" y="35"/>
                    <a:pt x="55" y="38"/>
                  </a:cubicBezTo>
                  <a:cubicBezTo>
                    <a:pt x="55" y="39"/>
                    <a:pt x="55" y="39"/>
                    <a:pt x="55" y="39"/>
                  </a:cubicBezTo>
                  <a:cubicBezTo>
                    <a:pt x="57" y="57"/>
                    <a:pt x="57" y="57"/>
                    <a:pt x="57" y="57"/>
                  </a:cubicBezTo>
                  <a:cubicBezTo>
                    <a:pt x="47" y="67"/>
                    <a:pt x="47" y="67"/>
                    <a:pt x="47" y="67"/>
                  </a:cubicBezTo>
                  <a:cubicBezTo>
                    <a:pt x="29" y="85"/>
                    <a:pt x="29" y="85"/>
                    <a:pt x="29" y="85"/>
                  </a:cubicBezTo>
                  <a:cubicBezTo>
                    <a:pt x="28" y="85"/>
                    <a:pt x="28" y="85"/>
                    <a:pt x="28" y="85"/>
                  </a:cubicBezTo>
                  <a:cubicBezTo>
                    <a:pt x="11" y="103"/>
                    <a:pt x="11" y="103"/>
                    <a:pt x="11" y="103"/>
                  </a:cubicBezTo>
                  <a:cubicBezTo>
                    <a:pt x="3" y="111"/>
                    <a:pt x="3" y="111"/>
                    <a:pt x="3" y="111"/>
                  </a:cubicBezTo>
                  <a:cubicBezTo>
                    <a:pt x="2" y="112"/>
                    <a:pt x="1" y="113"/>
                    <a:pt x="1" y="114"/>
                  </a:cubicBezTo>
                  <a:cubicBezTo>
                    <a:pt x="1" y="121"/>
                    <a:pt x="1" y="121"/>
                    <a:pt x="1" y="121"/>
                  </a:cubicBezTo>
                  <a:cubicBezTo>
                    <a:pt x="0" y="124"/>
                    <a:pt x="3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13" y="127"/>
                    <a:pt x="13" y="127"/>
                    <a:pt x="13" y="127"/>
                  </a:cubicBezTo>
                  <a:cubicBezTo>
                    <a:pt x="15" y="127"/>
                    <a:pt x="16" y="126"/>
                    <a:pt x="17" y="125"/>
                  </a:cubicBezTo>
                  <a:cubicBezTo>
                    <a:pt x="72" y="70"/>
                    <a:pt x="72" y="70"/>
                    <a:pt x="72" y="70"/>
                  </a:cubicBezTo>
                  <a:cubicBezTo>
                    <a:pt x="88" y="72"/>
                    <a:pt x="88" y="72"/>
                    <a:pt x="88" y="72"/>
                  </a:cubicBezTo>
                  <a:cubicBezTo>
                    <a:pt x="89" y="72"/>
                    <a:pt x="89" y="72"/>
                    <a:pt x="89" y="72"/>
                  </a:cubicBezTo>
                  <a:cubicBezTo>
                    <a:pt x="90" y="72"/>
                    <a:pt x="90" y="72"/>
                    <a:pt x="90" y="72"/>
                  </a:cubicBezTo>
                  <a:cubicBezTo>
                    <a:pt x="93" y="72"/>
                    <a:pt x="96" y="70"/>
                    <a:pt x="98" y="68"/>
                  </a:cubicBezTo>
                  <a:cubicBezTo>
                    <a:pt x="126" y="40"/>
                    <a:pt x="126" y="40"/>
                    <a:pt x="126" y="40"/>
                  </a:cubicBezTo>
                  <a:cubicBezTo>
                    <a:pt x="127" y="39"/>
                    <a:pt x="126" y="36"/>
                    <a:pt x="124" y="36"/>
                  </a:cubicBezTo>
                  <a:lnTo>
                    <a:pt x="107" y="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25" name="椭圆 24"/>
          <p:cNvSpPr/>
          <p:nvPr/>
        </p:nvSpPr>
        <p:spPr bwMode="auto">
          <a:xfrm>
            <a:off x="1832389" y="2527721"/>
            <a:ext cx="901279" cy="901279"/>
          </a:xfrm>
          <a:prstGeom prst="ellipse">
            <a:avLst/>
          </a:prstGeom>
          <a:noFill/>
          <a:ln>
            <a:solidFill>
              <a:srgbClr val="8C5699"/>
            </a:solidFill>
            <a:prstDash val="dash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algn="ctr"/>
            <a:endParaRPr lang="zh-CN" altLang="en-US"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26" name="椭圆 25"/>
          <p:cNvSpPr/>
          <p:nvPr/>
        </p:nvSpPr>
        <p:spPr bwMode="auto">
          <a:xfrm>
            <a:off x="1892299" y="2586771"/>
            <a:ext cx="781460" cy="781460"/>
          </a:xfrm>
          <a:prstGeom prst="ellipse">
            <a:avLst/>
          </a:prstGeom>
          <a:solidFill>
            <a:srgbClr val="3E88C5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algn="ctr"/>
            <a:endParaRPr lang="zh-CN" altLang="en-US"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grpSp>
        <p:nvGrpSpPr>
          <p:cNvPr id="27" name="Group 46"/>
          <p:cNvGrpSpPr/>
          <p:nvPr/>
        </p:nvGrpSpPr>
        <p:grpSpPr bwMode="auto">
          <a:xfrm>
            <a:off x="2121915" y="2795088"/>
            <a:ext cx="322227" cy="366544"/>
            <a:chOff x="-1" y="0"/>
            <a:chExt cx="361887" cy="411803"/>
          </a:xfrm>
          <a:solidFill>
            <a:schemeClr val="bg1"/>
          </a:solidFill>
        </p:grpSpPr>
        <p:sp>
          <p:nvSpPr>
            <p:cNvPr id="28" name="Freeform 68"/>
            <p:cNvSpPr>
              <a:spLocks noEditPoints="1" noChangeArrowheads="1"/>
            </p:cNvSpPr>
            <p:nvPr/>
          </p:nvSpPr>
          <p:spPr bwMode="auto">
            <a:xfrm>
              <a:off x="-1" y="0"/>
              <a:ext cx="164722" cy="299494"/>
            </a:xfrm>
            <a:custGeom>
              <a:avLst/>
              <a:gdLst>
                <a:gd name="T0" fmla="*/ 164722 w 50"/>
                <a:gd name="T1" fmla="*/ 276200 h 90"/>
                <a:gd name="T2" fmla="*/ 164722 w 50"/>
                <a:gd name="T3" fmla="*/ 23294 h 90"/>
                <a:gd name="T4" fmla="*/ 144955 w 50"/>
                <a:gd name="T5" fmla="*/ 0 h 90"/>
                <a:gd name="T6" fmla="*/ 19767 w 50"/>
                <a:gd name="T7" fmla="*/ 0 h 90"/>
                <a:gd name="T8" fmla="*/ 0 w 50"/>
                <a:gd name="T9" fmla="*/ 23294 h 90"/>
                <a:gd name="T10" fmla="*/ 0 w 50"/>
                <a:gd name="T11" fmla="*/ 276200 h 90"/>
                <a:gd name="T12" fmla="*/ 19767 w 50"/>
                <a:gd name="T13" fmla="*/ 299494 h 90"/>
                <a:gd name="T14" fmla="*/ 144955 w 50"/>
                <a:gd name="T15" fmla="*/ 299494 h 90"/>
                <a:gd name="T16" fmla="*/ 164722 w 50"/>
                <a:gd name="T17" fmla="*/ 276200 h 90"/>
                <a:gd name="T18" fmla="*/ 128483 w 50"/>
                <a:gd name="T19" fmla="*/ 16639 h 90"/>
                <a:gd name="T20" fmla="*/ 135072 w 50"/>
                <a:gd name="T21" fmla="*/ 19966 h 90"/>
                <a:gd name="T22" fmla="*/ 128483 w 50"/>
                <a:gd name="T23" fmla="*/ 26622 h 90"/>
                <a:gd name="T24" fmla="*/ 125189 w 50"/>
                <a:gd name="T25" fmla="*/ 19966 h 90"/>
                <a:gd name="T26" fmla="*/ 128483 w 50"/>
                <a:gd name="T27" fmla="*/ 16639 h 90"/>
                <a:gd name="T28" fmla="*/ 52711 w 50"/>
                <a:gd name="T29" fmla="*/ 16639 h 90"/>
                <a:gd name="T30" fmla="*/ 112011 w 50"/>
                <a:gd name="T31" fmla="*/ 16639 h 90"/>
                <a:gd name="T32" fmla="*/ 112011 w 50"/>
                <a:gd name="T33" fmla="*/ 23294 h 90"/>
                <a:gd name="T34" fmla="*/ 52711 w 50"/>
                <a:gd name="T35" fmla="*/ 23294 h 90"/>
                <a:gd name="T36" fmla="*/ 52711 w 50"/>
                <a:gd name="T37" fmla="*/ 16639 h 90"/>
                <a:gd name="T38" fmla="*/ 16472 w 50"/>
                <a:gd name="T39" fmla="*/ 229612 h 90"/>
                <a:gd name="T40" fmla="*/ 16472 w 50"/>
                <a:gd name="T41" fmla="*/ 36605 h 90"/>
                <a:gd name="T42" fmla="*/ 148250 w 50"/>
                <a:gd name="T43" fmla="*/ 36605 h 90"/>
                <a:gd name="T44" fmla="*/ 148250 w 50"/>
                <a:gd name="T45" fmla="*/ 229612 h 90"/>
                <a:gd name="T46" fmla="*/ 16472 w 50"/>
                <a:gd name="T47" fmla="*/ 229612 h 90"/>
                <a:gd name="T48" fmla="*/ 82361 w 50"/>
                <a:gd name="T49" fmla="*/ 276200 h 90"/>
                <a:gd name="T50" fmla="*/ 69183 w 50"/>
                <a:gd name="T51" fmla="*/ 262889 h 90"/>
                <a:gd name="T52" fmla="*/ 82361 w 50"/>
                <a:gd name="T53" fmla="*/ 249578 h 90"/>
                <a:gd name="T54" fmla="*/ 95539 w 50"/>
                <a:gd name="T55" fmla="*/ 262889 h 90"/>
                <a:gd name="T56" fmla="*/ 82361 w 50"/>
                <a:gd name="T57" fmla="*/ 276200 h 9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0"/>
                <a:gd name="T88" fmla="*/ 0 h 90"/>
                <a:gd name="T89" fmla="*/ 50 w 50"/>
                <a:gd name="T90" fmla="*/ 90 h 9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0" h="90">
                  <a:moveTo>
                    <a:pt x="50" y="83"/>
                  </a:moveTo>
                  <a:cubicBezTo>
                    <a:pt x="50" y="7"/>
                    <a:pt x="50" y="7"/>
                    <a:pt x="50" y="7"/>
                  </a:cubicBezTo>
                  <a:cubicBezTo>
                    <a:pt x="50" y="3"/>
                    <a:pt x="47" y="0"/>
                    <a:pt x="44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7"/>
                    <a:pt x="3" y="90"/>
                    <a:pt x="6" y="90"/>
                  </a:cubicBezTo>
                  <a:cubicBezTo>
                    <a:pt x="44" y="90"/>
                    <a:pt x="44" y="90"/>
                    <a:pt x="44" y="90"/>
                  </a:cubicBezTo>
                  <a:cubicBezTo>
                    <a:pt x="47" y="90"/>
                    <a:pt x="50" y="87"/>
                    <a:pt x="50" y="83"/>
                  </a:cubicBezTo>
                  <a:close/>
                  <a:moveTo>
                    <a:pt x="39" y="5"/>
                  </a:moveTo>
                  <a:cubicBezTo>
                    <a:pt x="40" y="5"/>
                    <a:pt x="41" y="5"/>
                    <a:pt x="41" y="6"/>
                  </a:cubicBezTo>
                  <a:cubicBezTo>
                    <a:pt x="41" y="7"/>
                    <a:pt x="40" y="8"/>
                    <a:pt x="39" y="8"/>
                  </a:cubicBezTo>
                  <a:cubicBezTo>
                    <a:pt x="38" y="8"/>
                    <a:pt x="38" y="7"/>
                    <a:pt x="38" y="6"/>
                  </a:cubicBezTo>
                  <a:cubicBezTo>
                    <a:pt x="38" y="5"/>
                    <a:pt x="38" y="5"/>
                    <a:pt x="39" y="5"/>
                  </a:cubicBezTo>
                  <a:close/>
                  <a:moveTo>
                    <a:pt x="16" y="5"/>
                  </a:moveTo>
                  <a:cubicBezTo>
                    <a:pt x="34" y="5"/>
                    <a:pt x="34" y="5"/>
                    <a:pt x="34" y="5"/>
                  </a:cubicBezTo>
                  <a:cubicBezTo>
                    <a:pt x="34" y="7"/>
                    <a:pt x="34" y="7"/>
                    <a:pt x="34" y="7"/>
                  </a:cubicBezTo>
                  <a:cubicBezTo>
                    <a:pt x="16" y="7"/>
                    <a:pt x="16" y="7"/>
                    <a:pt x="16" y="7"/>
                  </a:cubicBezTo>
                  <a:lnTo>
                    <a:pt x="16" y="5"/>
                  </a:lnTo>
                  <a:close/>
                  <a:moveTo>
                    <a:pt x="5" y="69"/>
                  </a:moveTo>
                  <a:cubicBezTo>
                    <a:pt x="5" y="11"/>
                    <a:pt x="5" y="11"/>
                    <a:pt x="5" y="11"/>
                  </a:cubicBezTo>
                  <a:cubicBezTo>
                    <a:pt x="45" y="11"/>
                    <a:pt x="45" y="11"/>
                    <a:pt x="45" y="11"/>
                  </a:cubicBezTo>
                  <a:cubicBezTo>
                    <a:pt x="45" y="69"/>
                    <a:pt x="45" y="69"/>
                    <a:pt x="45" y="69"/>
                  </a:cubicBezTo>
                  <a:lnTo>
                    <a:pt x="5" y="69"/>
                  </a:lnTo>
                  <a:close/>
                  <a:moveTo>
                    <a:pt x="25" y="83"/>
                  </a:moveTo>
                  <a:cubicBezTo>
                    <a:pt x="23" y="83"/>
                    <a:pt x="21" y="81"/>
                    <a:pt x="21" y="79"/>
                  </a:cubicBezTo>
                  <a:cubicBezTo>
                    <a:pt x="21" y="77"/>
                    <a:pt x="23" y="75"/>
                    <a:pt x="25" y="75"/>
                  </a:cubicBezTo>
                  <a:cubicBezTo>
                    <a:pt x="27" y="75"/>
                    <a:pt x="29" y="77"/>
                    <a:pt x="29" y="79"/>
                  </a:cubicBezTo>
                  <a:cubicBezTo>
                    <a:pt x="29" y="81"/>
                    <a:pt x="27" y="83"/>
                    <a:pt x="25" y="83"/>
                  </a:cubicBezTo>
                  <a:close/>
                </a:path>
              </a:pathLst>
            </a:custGeom>
            <a:grpFill/>
            <a:ln w="9525" cmpd="sng">
              <a:noFill/>
              <a:beve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9" name="Freeform 69"/>
            <p:cNvSpPr>
              <a:spLocks noEditPoints="1" noChangeArrowheads="1"/>
            </p:cNvSpPr>
            <p:nvPr/>
          </p:nvSpPr>
          <p:spPr bwMode="auto">
            <a:xfrm>
              <a:off x="192173" y="112309"/>
              <a:ext cx="169713" cy="299494"/>
            </a:xfrm>
            <a:custGeom>
              <a:avLst/>
              <a:gdLst>
                <a:gd name="T0" fmla="*/ 146419 w 51"/>
                <a:gd name="T1" fmla="*/ 0 h 90"/>
                <a:gd name="T2" fmla="*/ 23294 w 51"/>
                <a:gd name="T3" fmla="*/ 0 h 90"/>
                <a:gd name="T4" fmla="*/ 0 w 51"/>
                <a:gd name="T5" fmla="*/ 23294 h 90"/>
                <a:gd name="T6" fmla="*/ 0 w 51"/>
                <a:gd name="T7" fmla="*/ 276200 h 90"/>
                <a:gd name="T8" fmla="*/ 23294 w 51"/>
                <a:gd name="T9" fmla="*/ 299494 h 90"/>
                <a:gd name="T10" fmla="*/ 146419 w 51"/>
                <a:gd name="T11" fmla="*/ 299494 h 90"/>
                <a:gd name="T12" fmla="*/ 169713 w 51"/>
                <a:gd name="T13" fmla="*/ 276200 h 90"/>
                <a:gd name="T14" fmla="*/ 169713 w 51"/>
                <a:gd name="T15" fmla="*/ 23294 h 90"/>
                <a:gd name="T16" fmla="*/ 146419 w 51"/>
                <a:gd name="T17" fmla="*/ 0 h 90"/>
                <a:gd name="T18" fmla="*/ 133108 w 51"/>
                <a:gd name="T19" fmla="*/ 16639 h 90"/>
                <a:gd name="T20" fmla="*/ 139764 w 51"/>
                <a:gd name="T21" fmla="*/ 19966 h 90"/>
                <a:gd name="T22" fmla="*/ 133108 w 51"/>
                <a:gd name="T23" fmla="*/ 26622 h 90"/>
                <a:gd name="T24" fmla="*/ 126453 w 51"/>
                <a:gd name="T25" fmla="*/ 19966 h 90"/>
                <a:gd name="T26" fmla="*/ 133108 w 51"/>
                <a:gd name="T27" fmla="*/ 16639 h 90"/>
                <a:gd name="T28" fmla="*/ 56571 w 51"/>
                <a:gd name="T29" fmla="*/ 16639 h 90"/>
                <a:gd name="T30" fmla="*/ 113142 w 51"/>
                <a:gd name="T31" fmla="*/ 16639 h 90"/>
                <a:gd name="T32" fmla="*/ 113142 w 51"/>
                <a:gd name="T33" fmla="*/ 23294 h 90"/>
                <a:gd name="T34" fmla="*/ 56571 w 51"/>
                <a:gd name="T35" fmla="*/ 23294 h 90"/>
                <a:gd name="T36" fmla="*/ 56571 w 51"/>
                <a:gd name="T37" fmla="*/ 16639 h 90"/>
                <a:gd name="T38" fmla="*/ 86520 w 51"/>
                <a:gd name="T39" fmla="*/ 276200 h 90"/>
                <a:gd name="T40" fmla="*/ 69882 w 51"/>
                <a:gd name="T41" fmla="*/ 262889 h 90"/>
                <a:gd name="T42" fmla="*/ 86520 w 51"/>
                <a:gd name="T43" fmla="*/ 249578 h 90"/>
                <a:gd name="T44" fmla="*/ 99831 w 51"/>
                <a:gd name="T45" fmla="*/ 262889 h 90"/>
                <a:gd name="T46" fmla="*/ 86520 w 51"/>
                <a:gd name="T47" fmla="*/ 276200 h 90"/>
                <a:gd name="T48" fmla="*/ 153074 w 51"/>
                <a:gd name="T49" fmla="*/ 229612 h 90"/>
                <a:gd name="T50" fmla="*/ 16639 w 51"/>
                <a:gd name="T51" fmla="*/ 229612 h 90"/>
                <a:gd name="T52" fmla="*/ 16639 w 51"/>
                <a:gd name="T53" fmla="*/ 36605 h 90"/>
                <a:gd name="T54" fmla="*/ 153074 w 51"/>
                <a:gd name="T55" fmla="*/ 36605 h 90"/>
                <a:gd name="T56" fmla="*/ 153074 w 51"/>
                <a:gd name="T57" fmla="*/ 229612 h 9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1"/>
                <a:gd name="T88" fmla="*/ 0 h 90"/>
                <a:gd name="T89" fmla="*/ 51 w 51"/>
                <a:gd name="T90" fmla="*/ 90 h 9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1" h="90">
                  <a:moveTo>
                    <a:pt x="44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7"/>
                    <a:pt x="3" y="90"/>
                    <a:pt x="7" y="90"/>
                  </a:cubicBezTo>
                  <a:cubicBezTo>
                    <a:pt x="44" y="90"/>
                    <a:pt x="44" y="90"/>
                    <a:pt x="44" y="90"/>
                  </a:cubicBezTo>
                  <a:cubicBezTo>
                    <a:pt x="48" y="90"/>
                    <a:pt x="51" y="87"/>
                    <a:pt x="51" y="83"/>
                  </a:cubicBezTo>
                  <a:cubicBezTo>
                    <a:pt x="51" y="7"/>
                    <a:pt x="51" y="7"/>
                    <a:pt x="51" y="7"/>
                  </a:cubicBezTo>
                  <a:cubicBezTo>
                    <a:pt x="51" y="3"/>
                    <a:pt x="48" y="0"/>
                    <a:pt x="44" y="0"/>
                  </a:cubicBezTo>
                  <a:close/>
                  <a:moveTo>
                    <a:pt x="40" y="5"/>
                  </a:moveTo>
                  <a:cubicBezTo>
                    <a:pt x="41" y="5"/>
                    <a:pt x="42" y="5"/>
                    <a:pt x="42" y="6"/>
                  </a:cubicBezTo>
                  <a:cubicBezTo>
                    <a:pt x="42" y="7"/>
                    <a:pt x="41" y="8"/>
                    <a:pt x="40" y="8"/>
                  </a:cubicBezTo>
                  <a:cubicBezTo>
                    <a:pt x="39" y="8"/>
                    <a:pt x="38" y="7"/>
                    <a:pt x="38" y="6"/>
                  </a:cubicBezTo>
                  <a:cubicBezTo>
                    <a:pt x="38" y="5"/>
                    <a:pt x="39" y="5"/>
                    <a:pt x="40" y="5"/>
                  </a:cubicBezTo>
                  <a:close/>
                  <a:moveTo>
                    <a:pt x="17" y="5"/>
                  </a:moveTo>
                  <a:cubicBezTo>
                    <a:pt x="34" y="5"/>
                    <a:pt x="34" y="5"/>
                    <a:pt x="34" y="5"/>
                  </a:cubicBezTo>
                  <a:cubicBezTo>
                    <a:pt x="34" y="7"/>
                    <a:pt x="34" y="7"/>
                    <a:pt x="34" y="7"/>
                  </a:cubicBezTo>
                  <a:cubicBezTo>
                    <a:pt x="17" y="7"/>
                    <a:pt x="17" y="7"/>
                    <a:pt x="17" y="7"/>
                  </a:cubicBezTo>
                  <a:lnTo>
                    <a:pt x="17" y="5"/>
                  </a:lnTo>
                  <a:close/>
                  <a:moveTo>
                    <a:pt x="26" y="83"/>
                  </a:moveTo>
                  <a:cubicBezTo>
                    <a:pt x="23" y="83"/>
                    <a:pt x="21" y="81"/>
                    <a:pt x="21" y="79"/>
                  </a:cubicBezTo>
                  <a:cubicBezTo>
                    <a:pt x="21" y="77"/>
                    <a:pt x="23" y="75"/>
                    <a:pt x="26" y="75"/>
                  </a:cubicBezTo>
                  <a:cubicBezTo>
                    <a:pt x="28" y="75"/>
                    <a:pt x="30" y="77"/>
                    <a:pt x="30" y="79"/>
                  </a:cubicBezTo>
                  <a:cubicBezTo>
                    <a:pt x="30" y="81"/>
                    <a:pt x="28" y="83"/>
                    <a:pt x="26" y="83"/>
                  </a:cubicBezTo>
                  <a:close/>
                  <a:moveTo>
                    <a:pt x="46" y="69"/>
                  </a:moveTo>
                  <a:cubicBezTo>
                    <a:pt x="5" y="69"/>
                    <a:pt x="5" y="69"/>
                    <a:pt x="5" y="69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46" y="11"/>
                    <a:pt x="46" y="11"/>
                    <a:pt x="46" y="11"/>
                  </a:cubicBezTo>
                  <a:lnTo>
                    <a:pt x="46" y="69"/>
                  </a:lnTo>
                  <a:close/>
                </a:path>
              </a:pathLst>
            </a:custGeom>
            <a:grpFill/>
            <a:ln w="9525" cmpd="sng">
              <a:noFill/>
              <a:beve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0" name="Freeform 70"/>
            <p:cNvSpPr>
              <a:spLocks noChangeArrowheads="1"/>
            </p:cNvSpPr>
            <p:nvPr/>
          </p:nvSpPr>
          <p:spPr bwMode="auto">
            <a:xfrm>
              <a:off x="179695" y="17470"/>
              <a:ext cx="99830" cy="82362"/>
            </a:xfrm>
            <a:custGeom>
              <a:avLst/>
              <a:gdLst>
                <a:gd name="T0" fmla="*/ 79865 w 40"/>
                <a:gd name="T1" fmla="*/ 82362 h 33"/>
                <a:gd name="T2" fmla="*/ 99831 w 40"/>
                <a:gd name="T3" fmla="*/ 82362 h 33"/>
                <a:gd name="T4" fmla="*/ 99831 w 40"/>
                <a:gd name="T5" fmla="*/ 19967 h 33"/>
                <a:gd name="T6" fmla="*/ 99831 w 40"/>
                <a:gd name="T7" fmla="*/ 0 h 33"/>
                <a:gd name="T8" fmla="*/ 79865 w 40"/>
                <a:gd name="T9" fmla="*/ 0 h 33"/>
                <a:gd name="T10" fmla="*/ 0 w 40"/>
                <a:gd name="T11" fmla="*/ 0 h 33"/>
                <a:gd name="T12" fmla="*/ 0 w 40"/>
                <a:gd name="T13" fmla="*/ 19967 h 33"/>
                <a:gd name="T14" fmla="*/ 79865 w 40"/>
                <a:gd name="T15" fmla="*/ 19967 h 33"/>
                <a:gd name="T16" fmla="*/ 79865 w 40"/>
                <a:gd name="T17" fmla="*/ 82362 h 3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0"/>
                <a:gd name="T28" fmla="*/ 0 h 33"/>
                <a:gd name="T29" fmla="*/ 40 w 40"/>
                <a:gd name="T30" fmla="*/ 33 h 3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0" h="33">
                  <a:moveTo>
                    <a:pt x="32" y="33"/>
                  </a:moveTo>
                  <a:lnTo>
                    <a:pt x="40" y="33"/>
                  </a:lnTo>
                  <a:lnTo>
                    <a:pt x="40" y="8"/>
                  </a:lnTo>
                  <a:lnTo>
                    <a:pt x="40" y="0"/>
                  </a:lnTo>
                  <a:lnTo>
                    <a:pt x="32" y="0"/>
                  </a:lnTo>
                  <a:lnTo>
                    <a:pt x="0" y="0"/>
                  </a:lnTo>
                  <a:lnTo>
                    <a:pt x="0" y="8"/>
                  </a:lnTo>
                  <a:lnTo>
                    <a:pt x="32" y="8"/>
                  </a:lnTo>
                  <a:lnTo>
                    <a:pt x="32" y="33"/>
                  </a:lnTo>
                  <a:close/>
                </a:path>
              </a:pathLst>
            </a:custGeom>
            <a:grpFill/>
            <a:ln w="9525" cmpd="sng">
              <a:noFill/>
              <a:beve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1" name="Freeform 71"/>
            <p:cNvSpPr>
              <a:spLocks noChangeArrowheads="1"/>
            </p:cNvSpPr>
            <p:nvPr/>
          </p:nvSpPr>
          <p:spPr bwMode="auto">
            <a:xfrm>
              <a:off x="89848" y="316965"/>
              <a:ext cx="82362" cy="82362"/>
            </a:xfrm>
            <a:custGeom>
              <a:avLst/>
              <a:gdLst>
                <a:gd name="T0" fmla="*/ 19967 w 33"/>
                <a:gd name="T1" fmla="*/ 0 h 33"/>
                <a:gd name="T2" fmla="*/ 0 w 33"/>
                <a:gd name="T3" fmla="*/ 0 h 33"/>
                <a:gd name="T4" fmla="*/ 0 w 33"/>
                <a:gd name="T5" fmla="*/ 62395 h 33"/>
                <a:gd name="T6" fmla="*/ 0 w 33"/>
                <a:gd name="T7" fmla="*/ 82362 h 33"/>
                <a:gd name="T8" fmla="*/ 19967 w 33"/>
                <a:gd name="T9" fmla="*/ 82362 h 33"/>
                <a:gd name="T10" fmla="*/ 82362 w 33"/>
                <a:gd name="T11" fmla="*/ 82362 h 33"/>
                <a:gd name="T12" fmla="*/ 82362 w 33"/>
                <a:gd name="T13" fmla="*/ 62395 h 33"/>
                <a:gd name="T14" fmla="*/ 19967 w 33"/>
                <a:gd name="T15" fmla="*/ 62395 h 33"/>
                <a:gd name="T16" fmla="*/ 19967 w 33"/>
                <a:gd name="T17" fmla="*/ 0 h 3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3"/>
                <a:gd name="T28" fmla="*/ 0 h 33"/>
                <a:gd name="T29" fmla="*/ 33 w 33"/>
                <a:gd name="T30" fmla="*/ 33 h 3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3" h="33">
                  <a:moveTo>
                    <a:pt x="8" y="0"/>
                  </a:moveTo>
                  <a:lnTo>
                    <a:pt x="0" y="0"/>
                  </a:lnTo>
                  <a:lnTo>
                    <a:pt x="0" y="25"/>
                  </a:lnTo>
                  <a:lnTo>
                    <a:pt x="0" y="33"/>
                  </a:lnTo>
                  <a:lnTo>
                    <a:pt x="8" y="33"/>
                  </a:lnTo>
                  <a:lnTo>
                    <a:pt x="33" y="33"/>
                  </a:lnTo>
                  <a:lnTo>
                    <a:pt x="33" y="25"/>
                  </a:lnTo>
                  <a:lnTo>
                    <a:pt x="8" y="25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9525" cmpd="sng">
              <a:noFill/>
              <a:bevel/>
            </a:ln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32" name="矩形 57"/>
          <p:cNvSpPr>
            <a:spLocks noChangeArrowheads="1"/>
          </p:cNvSpPr>
          <p:nvPr/>
        </p:nvSpPr>
        <p:spPr bwMode="auto">
          <a:xfrm>
            <a:off x="1379108" y="3580892"/>
            <a:ext cx="180181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dist"/>
            <a:r>
              <a:rPr lang="zh-CN" altLang="en-US" sz="1600" b="1" dirty="0">
                <a:solidFill>
                  <a:srgbClr val="3E88C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乐配</a:t>
            </a:r>
            <a:r>
              <a:rPr lang="en-US" altLang="zh-CN" sz="1600" b="1" dirty="0">
                <a:solidFill>
                  <a:srgbClr val="3E88C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-</a:t>
            </a:r>
            <a:r>
              <a:rPr lang="zh-CN" altLang="en-US" sz="1600" b="1" dirty="0">
                <a:solidFill>
                  <a:srgbClr val="3E88C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宝贵的标题</a:t>
            </a:r>
            <a:endParaRPr lang="en-US" altLang="en-US" sz="1600" b="1" dirty="0">
              <a:solidFill>
                <a:srgbClr val="3E88C5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3" name="文本框 40"/>
          <p:cNvSpPr txBox="1"/>
          <p:nvPr/>
        </p:nvSpPr>
        <p:spPr>
          <a:xfrm>
            <a:off x="1134718" y="3968468"/>
            <a:ext cx="2290592" cy="15684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zh-CN" altLang="en-US" sz="1200" noProof="1">
                <a:solidFill>
                  <a:srgbClr val="3E88C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此处文字通过</a:t>
            </a:r>
            <a:r>
              <a:rPr lang="en-US" altLang="zh-CN" sz="1200" noProof="1">
                <a:solidFill>
                  <a:srgbClr val="3E88C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TXT</a:t>
            </a:r>
            <a:r>
              <a:rPr lang="zh-CN" altLang="en-US" sz="1200" noProof="1">
                <a:solidFill>
                  <a:srgbClr val="3E88C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文档或者</a:t>
            </a:r>
            <a:r>
              <a:rPr lang="en-US" altLang="zh-CN" sz="1200" noProof="1">
                <a:solidFill>
                  <a:srgbClr val="3E88C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QQ</a:t>
            </a:r>
            <a:r>
              <a:rPr lang="zh-CN" altLang="en-US" sz="1200" noProof="1">
                <a:solidFill>
                  <a:srgbClr val="3E88C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聊天窗口复制进入，无需调整格式，简单快捷，</a:t>
            </a:r>
            <a:r>
              <a:rPr lang="en-US" altLang="zh-CN" sz="1200" noProof="1">
                <a:solidFill>
                  <a:srgbClr val="3E88C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猪七爷</a:t>
            </a:r>
            <a:r>
              <a:rPr lang="zh-CN" altLang="en-US" sz="1200" noProof="1">
                <a:solidFill>
                  <a:srgbClr val="3E88C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祝愿您汇报顺利！</a:t>
            </a:r>
            <a:endParaRPr lang="zh-CN" altLang="en-US" sz="1200" noProof="1">
              <a:solidFill>
                <a:srgbClr val="3E88C5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4" name="矩形 57"/>
          <p:cNvSpPr>
            <a:spLocks noChangeArrowheads="1"/>
          </p:cNvSpPr>
          <p:nvPr/>
        </p:nvSpPr>
        <p:spPr bwMode="auto">
          <a:xfrm>
            <a:off x="3924128" y="3580892"/>
            <a:ext cx="180181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dist"/>
            <a:r>
              <a:rPr lang="zh-CN" altLang="en-US" sz="1600" b="1" dirty="0">
                <a:solidFill>
                  <a:srgbClr val="3E88C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乐配</a:t>
            </a:r>
            <a:r>
              <a:rPr lang="en-US" altLang="zh-CN" sz="1600" b="1" dirty="0">
                <a:solidFill>
                  <a:srgbClr val="3E88C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-</a:t>
            </a:r>
            <a:r>
              <a:rPr lang="zh-CN" altLang="en-US" sz="1600" b="1" dirty="0">
                <a:solidFill>
                  <a:srgbClr val="3E88C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宝贵的标题</a:t>
            </a:r>
            <a:endParaRPr lang="en-US" altLang="en-US" sz="1600" b="1" dirty="0">
              <a:solidFill>
                <a:srgbClr val="3E88C5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5" name="文本框 40"/>
          <p:cNvSpPr txBox="1"/>
          <p:nvPr/>
        </p:nvSpPr>
        <p:spPr>
          <a:xfrm>
            <a:off x="3679738" y="3968468"/>
            <a:ext cx="2290592" cy="15684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zh-CN" altLang="en-US" sz="1200" noProof="1">
                <a:solidFill>
                  <a:srgbClr val="3E88C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此处文字通过</a:t>
            </a:r>
            <a:r>
              <a:rPr lang="en-US" altLang="zh-CN" sz="1200" noProof="1">
                <a:solidFill>
                  <a:srgbClr val="3E88C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TXT</a:t>
            </a:r>
            <a:r>
              <a:rPr lang="zh-CN" altLang="en-US" sz="1200" noProof="1">
                <a:solidFill>
                  <a:srgbClr val="3E88C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文档或者</a:t>
            </a:r>
            <a:r>
              <a:rPr lang="en-US" altLang="zh-CN" sz="1200" noProof="1">
                <a:solidFill>
                  <a:srgbClr val="3E88C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QQ</a:t>
            </a:r>
            <a:r>
              <a:rPr lang="zh-CN" altLang="en-US" sz="1200" noProof="1">
                <a:solidFill>
                  <a:srgbClr val="3E88C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聊天窗口复制进入，无需调整格式，简单快捷，</a:t>
            </a:r>
            <a:r>
              <a:rPr lang="en-US" altLang="zh-CN" sz="1200" noProof="1">
                <a:solidFill>
                  <a:srgbClr val="3E88C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猪七爷</a:t>
            </a:r>
            <a:r>
              <a:rPr lang="zh-CN" altLang="en-US" sz="1200" noProof="1">
                <a:solidFill>
                  <a:srgbClr val="3E88C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祝愿您汇报顺利！</a:t>
            </a:r>
            <a:endParaRPr lang="zh-CN" altLang="en-US" sz="1200" noProof="1">
              <a:solidFill>
                <a:srgbClr val="3E88C5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6" name="矩形 57"/>
          <p:cNvSpPr>
            <a:spLocks noChangeArrowheads="1"/>
          </p:cNvSpPr>
          <p:nvPr/>
        </p:nvSpPr>
        <p:spPr bwMode="auto">
          <a:xfrm>
            <a:off x="6469148" y="3580892"/>
            <a:ext cx="180181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dist"/>
            <a:r>
              <a:rPr lang="zh-CN" altLang="en-US" sz="1600" b="1" dirty="0">
                <a:solidFill>
                  <a:srgbClr val="3E88C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乐配</a:t>
            </a:r>
            <a:r>
              <a:rPr lang="en-US" altLang="zh-CN" sz="1600" b="1" dirty="0">
                <a:solidFill>
                  <a:srgbClr val="3E88C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-</a:t>
            </a:r>
            <a:r>
              <a:rPr lang="zh-CN" altLang="en-US" sz="1600" b="1" dirty="0">
                <a:solidFill>
                  <a:srgbClr val="3E88C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宝贵的标题</a:t>
            </a:r>
            <a:endParaRPr lang="en-US" altLang="en-US" sz="1600" b="1" dirty="0">
              <a:solidFill>
                <a:srgbClr val="3E88C5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7" name="文本框 40"/>
          <p:cNvSpPr txBox="1"/>
          <p:nvPr/>
        </p:nvSpPr>
        <p:spPr>
          <a:xfrm>
            <a:off x="6224758" y="3968468"/>
            <a:ext cx="2290592" cy="15684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zh-CN" altLang="en-US" sz="1200" noProof="1">
                <a:solidFill>
                  <a:srgbClr val="3E88C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此处文字通过</a:t>
            </a:r>
            <a:r>
              <a:rPr lang="en-US" altLang="zh-CN" sz="1200" noProof="1">
                <a:solidFill>
                  <a:srgbClr val="3E88C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TXT</a:t>
            </a:r>
            <a:r>
              <a:rPr lang="zh-CN" altLang="en-US" sz="1200" noProof="1">
                <a:solidFill>
                  <a:srgbClr val="3E88C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文档或者</a:t>
            </a:r>
            <a:r>
              <a:rPr lang="en-US" altLang="zh-CN" sz="1200" noProof="1">
                <a:solidFill>
                  <a:srgbClr val="3E88C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QQ</a:t>
            </a:r>
            <a:r>
              <a:rPr lang="zh-CN" altLang="en-US" sz="1200" noProof="1">
                <a:solidFill>
                  <a:srgbClr val="3E88C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聊天窗口复制进入，无需调整格式，简单快捷，</a:t>
            </a:r>
            <a:r>
              <a:rPr lang="en-US" altLang="zh-CN" sz="1200" noProof="1">
                <a:solidFill>
                  <a:srgbClr val="3E88C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猪七爷</a:t>
            </a:r>
            <a:r>
              <a:rPr lang="zh-CN" altLang="en-US" sz="1200" noProof="1">
                <a:solidFill>
                  <a:srgbClr val="3E88C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祝愿您汇报顺利！</a:t>
            </a:r>
            <a:endParaRPr lang="zh-CN" altLang="en-US" sz="1200" noProof="1">
              <a:solidFill>
                <a:srgbClr val="3E88C5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8" name="矩形 57"/>
          <p:cNvSpPr>
            <a:spLocks noChangeArrowheads="1"/>
          </p:cNvSpPr>
          <p:nvPr/>
        </p:nvSpPr>
        <p:spPr bwMode="auto">
          <a:xfrm>
            <a:off x="9014167" y="3580892"/>
            <a:ext cx="180181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dist"/>
            <a:r>
              <a:rPr lang="zh-CN" altLang="en-US" sz="1600" b="1" dirty="0">
                <a:solidFill>
                  <a:srgbClr val="3E88C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乐配</a:t>
            </a:r>
            <a:r>
              <a:rPr lang="en-US" altLang="zh-CN" sz="1600" b="1" dirty="0">
                <a:solidFill>
                  <a:srgbClr val="3E88C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-</a:t>
            </a:r>
            <a:r>
              <a:rPr lang="zh-CN" altLang="en-US" sz="1600" b="1" dirty="0">
                <a:solidFill>
                  <a:srgbClr val="3E88C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宝贵的标题</a:t>
            </a:r>
            <a:endParaRPr lang="en-US" altLang="en-US" sz="1600" b="1" dirty="0">
              <a:solidFill>
                <a:srgbClr val="3E88C5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9" name="文本框 40"/>
          <p:cNvSpPr txBox="1"/>
          <p:nvPr/>
        </p:nvSpPr>
        <p:spPr>
          <a:xfrm>
            <a:off x="8769777" y="3968468"/>
            <a:ext cx="2290592" cy="15684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zh-CN" altLang="en-US" sz="1200" noProof="1">
                <a:solidFill>
                  <a:srgbClr val="3E88C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此处文字通过</a:t>
            </a:r>
            <a:r>
              <a:rPr lang="en-US" altLang="zh-CN" sz="1200" noProof="1">
                <a:solidFill>
                  <a:srgbClr val="3E88C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TXT</a:t>
            </a:r>
            <a:r>
              <a:rPr lang="zh-CN" altLang="en-US" sz="1200" noProof="1">
                <a:solidFill>
                  <a:srgbClr val="3E88C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文档或者</a:t>
            </a:r>
            <a:r>
              <a:rPr lang="en-US" altLang="zh-CN" sz="1200" noProof="1">
                <a:solidFill>
                  <a:srgbClr val="3E88C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QQ</a:t>
            </a:r>
            <a:r>
              <a:rPr lang="zh-CN" altLang="en-US" sz="1200" noProof="1">
                <a:solidFill>
                  <a:srgbClr val="3E88C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聊天窗口复制进入，无需调整格式，简单快捷，</a:t>
            </a:r>
            <a:r>
              <a:rPr lang="en-US" altLang="zh-CN" sz="1200" noProof="1">
                <a:solidFill>
                  <a:srgbClr val="3E88C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猪七爷</a:t>
            </a:r>
            <a:r>
              <a:rPr lang="zh-CN" altLang="en-US" sz="1200" noProof="1">
                <a:solidFill>
                  <a:srgbClr val="3E88C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祝愿您汇报顺利！</a:t>
            </a:r>
            <a:endParaRPr lang="zh-CN" altLang="en-US" sz="1200" noProof="1">
              <a:solidFill>
                <a:srgbClr val="3E88C5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cxnSp>
        <p:nvCxnSpPr>
          <p:cNvPr id="40" name="直接连接符 39"/>
          <p:cNvCxnSpPr>
            <a:stCxn id="25" idx="6"/>
            <a:endCxn id="15" idx="2"/>
          </p:cNvCxnSpPr>
          <p:nvPr/>
        </p:nvCxnSpPr>
        <p:spPr>
          <a:xfrm>
            <a:off x="2733668" y="2978361"/>
            <a:ext cx="1644634" cy="0"/>
          </a:xfrm>
          <a:prstGeom prst="line">
            <a:avLst/>
          </a:prstGeom>
          <a:ln>
            <a:solidFill>
              <a:srgbClr val="8C5699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接连接符 40"/>
          <p:cNvCxnSpPr>
            <a:stCxn id="15" idx="6"/>
            <a:endCxn id="18" idx="2"/>
          </p:cNvCxnSpPr>
          <p:nvPr/>
        </p:nvCxnSpPr>
        <p:spPr>
          <a:xfrm>
            <a:off x="5279581" y="2978361"/>
            <a:ext cx="1644634" cy="0"/>
          </a:xfrm>
          <a:prstGeom prst="line">
            <a:avLst/>
          </a:prstGeom>
          <a:ln>
            <a:solidFill>
              <a:srgbClr val="8C5699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接连接符 41"/>
          <p:cNvCxnSpPr>
            <a:stCxn id="18" idx="6"/>
            <a:endCxn id="7" idx="2"/>
          </p:cNvCxnSpPr>
          <p:nvPr/>
        </p:nvCxnSpPr>
        <p:spPr>
          <a:xfrm>
            <a:off x="7825494" y="2978361"/>
            <a:ext cx="1644635" cy="0"/>
          </a:xfrm>
          <a:prstGeom prst="line">
            <a:avLst/>
          </a:prstGeom>
          <a:ln>
            <a:solidFill>
              <a:srgbClr val="8C5699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 thruBlk="1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A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90" name="图片 5389"/>
          <p:cNvPicPr>
            <a:picLocks noChangeAspect="1"/>
          </p:cNvPicPr>
          <p:nvPr/>
        </p:nvPicPr>
        <p:blipFill rotWithShape="1">
          <a:blip r:embed="rId1"/>
          <a:srcRect t="9678" b="9678"/>
          <a:stretch>
            <a:fillRect/>
          </a:stretch>
        </p:blipFill>
        <p:spPr>
          <a:xfrm>
            <a:off x="-1" y="0"/>
            <a:ext cx="12192002" cy="6858000"/>
          </a:xfrm>
          <a:prstGeom prst="rect">
            <a:avLst/>
          </a:prstGeom>
        </p:spPr>
      </p:pic>
      <p:sp>
        <p:nvSpPr>
          <p:cNvPr id="5" name="矩形 57"/>
          <p:cNvSpPr>
            <a:spLocks noChangeArrowheads="1"/>
          </p:cNvSpPr>
          <p:nvPr/>
        </p:nvSpPr>
        <p:spPr bwMode="auto">
          <a:xfrm>
            <a:off x="3989473" y="611814"/>
            <a:ext cx="421305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E88C5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添加您宝贵的标题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3E88C5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矩形 57"/>
          <p:cNvSpPr>
            <a:spLocks noChangeArrowheads="1"/>
          </p:cNvSpPr>
          <p:nvPr/>
        </p:nvSpPr>
        <p:spPr bwMode="auto">
          <a:xfrm>
            <a:off x="2454110" y="1135034"/>
            <a:ext cx="7283780" cy="336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E88C5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使用说明：图片均可以使用填充功能更换，文字只需要复制粘贴进入即可，内页有说明。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3E88C5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1" y="6404725"/>
            <a:ext cx="12192000" cy="453275"/>
            <a:chOff x="1" y="6404725"/>
            <a:chExt cx="12192000" cy="453275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983" b="27610"/>
            <a:stretch>
              <a:fillRect/>
            </a:stretch>
          </p:blipFill>
          <p:spPr>
            <a:xfrm>
              <a:off x="1" y="6404725"/>
              <a:ext cx="6096000" cy="453275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983" b="27610"/>
            <a:stretch>
              <a:fillRect/>
            </a:stretch>
          </p:blipFill>
          <p:spPr>
            <a:xfrm>
              <a:off x="6096001" y="6404725"/>
              <a:ext cx="6096000" cy="453275"/>
            </a:xfrm>
            <a:prstGeom prst="rect">
              <a:avLst/>
            </a:prstGeom>
          </p:spPr>
        </p:pic>
      </p:grpSp>
      <p:grpSp>
        <p:nvGrpSpPr>
          <p:cNvPr id="12" name="组合 11"/>
          <p:cNvGrpSpPr/>
          <p:nvPr/>
        </p:nvGrpSpPr>
        <p:grpSpPr>
          <a:xfrm rot="10800000">
            <a:off x="1" y="3473"/>
            <a:ext cx="12192000" cy="453275"/>
            <a:chOff x="1" y="6404725"/>
            <a:chExt cx="12192000" cy="453275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983" b="27610"/>
            <a:stretch>
              <a:fillRect/>
            </a:stretch>
          </p:blipFill>
          <p:spPr>
            <a:xfrm>
              <a:off x="1" y="6404725"/>
              <a:ext cx="6096000" cy="453275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983" b="27610"/>
            <a:stretch>
              <a:fillRect/>
            </a:stretch>
          </p:blipFill>
          <p:spPr>
            <a:xfrm>
              <a:off x="6096001" y="6404725"/>
              <a:ext cx="6096000" cy="453275"/>
            </a:xfrm>
            <a:prstGeom prst="rect">
              <a:avLst/>
            </a:prstGeom>
          </p:spPr>
        </p:pic>
      </p:grpSp>
      <p:sp>
        <p:nvSpPr>
          <p:cNvPr id="11" name="矩形 57"/>
          <p:cNvSpPr>
            <a:spLocks noChangeArrowheads="1"/>
          </p:cNvSpPr>
          <p:nvPr/>
        </p:nvSpPr>
        <p:spPr bwMode="auto">
          <a:xfrm>
            <a:off x="7430521" y="1962990"/>
            <a:ext cx="180181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dist"/>
            <a:r>
              <a:rPr lang="zh-CN" altLang="en-US" sz="1600" b="1" dirty="0">
                <a:solidFill>
                  <a:srgbClr val="3E88C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乐配</a:t>
            </a:r>
            <a:r>
              <a:rPr lang="en-US" altLang="zh-CN" sz="1600" b="1" dirty="0">
                <a:solidFill>
                  <a:srgbClr val="3E88C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-</a:t>
            </a:r>
            <a:r>
              <a:rPr lang="zh-CN" altLang="en-US" sz="1600" b="1" dirty="0">
                <a:solidFill>
                  <a:srgbClr val="3E88C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宝贵的标题</a:t>
            </a:r>
            <a:endParaRPr lang="en-US" altLang="en-US" sz="1600" b="1" dirty="0">
              <a:solidFill>
                <a:srgbClr val="3E88C5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5" name="文本框 2"/>
          <p:cNvSpPr txBox="1"/>
          <p:nvPr/>
        </p:nvSpPr>
        <p:spPr>
          <a:xfrm>
            <a:off x="7430522" y="2353198"/>
            <a:ext cx="4085204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1200" noProof="1">
                <a:solidFill>
                  <a:srgbClr val="3E88C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此处文字通过TXT文档或者QQ聊天窗口复制进入，无需调整格式，简单快捷，猪七爷祝愿您汇报顺利！</a:t>
            </a:r>
            <a:endParaRPr lang="en-US" altLang="en-US" sz="1200" noProof="1">
              <a:solidFill>
                <a:srgbClr val="3E88C5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</p:txBody>
      </p:sp>
      <p:sp>
        <p:nvSpPr>
          <p:cNvPr id="16" name="矩形 57"/>
          <p:cNvSpPr>
            <a:spLocks noChangeArrowheads="1"/>
          </p:cNvSpPr>
          <p:nvPr/>
        </p:nvSpPr>
        <p:spPr bwMode="auto">
          <a:xfrm>
            <a:off x="7430521" y="3417992"/>
            <a:ext cx="180181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dist"/>
            <a:r>
              <a:rPr lang="zh-CN" altLang="en-US" sz="1600" b="1" dirty="0">
                <a:solidFill>
                  <a:srgbClr val="3E88C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乐配</a:t>
            </a:r>
            <a:r>
              <a:rPr lang="en-US" altLang="zh-CN" sz="1600" b="1" dirty="0">
                <a:solidFill>
                  <a:srgbClr val="3E88C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-</a:t>
            </a:r>
            <a:r>
              <a:rPr lang="zh-CN" altLang="en-US" sz="1600" b="1" dirty="0">
                <a:solidFill>
                  <a:srgbClr val="3E88C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宝贵的标题</a:t>
            </a:r>
            <a:endParaRPr lang="en-US" altLang="en-US" sz="1600" b="1" dirty="0">
              <a:solidFill>
                <a:srgbClr val="3E88C5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7" name="文本框 2"/>
          <p:cNvSpPr txBox="1"/>
          <p:nvPr/>
        </p:nvSpPr>
        <p:spPr>
          <a:xfrm>
            <a:off x="7430522" y="3808200"/>
            <a:ext cx="4085204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1200" noProof="1">
                <a:solidFill>
                  <a:srgbClr val="3E88C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此处文字通过TXT文档或者QQ聊天窗口复制进入，无需调整格式，简单快捷，猪七爷祝愿您汇报顺利！</a:t>
            </a:r>
            <a:endParaRPr lang="en-US" altLang="en-US" sz="1200" noProof="1">
              <a:solidFill>
                <a:srgbClr val="3E88C5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</p:txBody>
      </p:sp>
      <p:sp>
        <p:nvSpPr>
          <p:cNvPr id="18" name="矩形 57"/>
          <p:cNvSpPr>
            <a:spLocks noChangeArrowheads="1"/>
          </p:cNvSpPr>
          <p:nvPr/>
        </p:nvSpPr>
        <p:spPr bwMode="auto">
          <a:xfrm>
            <a:off x="7430521" y="4869061"/>
            <a:ext cx="180181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dist"/>
            <a:r>
              <a:rPr lang="zh-CN" altLang="en-US" sz="1600" b="1" dirty="0">
                <a:solidFill>
                  <a:srgbClr val="3E88C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乐配</a:t>
            </a:r>
            <a:r>
              <a:rPr lang="en-US" altLang="zh-CN" sz="1600" b="1" dirty="0">
                <a:solidFill>
                  <a:srgbClr val="3E88C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-</a:t>
            </a:r>
            <a:r>
              <a:rPr lang="zh-CN" altLang="en-US" sz="1600" b="1" dirty="0">
                <a:solidFill>
                  <a:srgbClr val="3E88C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宝贵的标题</a:t>
            </a:r>
            <a:endParaRPr lang="en-US" altLang="en-US" sz="1600" b="1" dirty="0">
              <a:solidFill>
                <a:srgbClr val="3E88C5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9" name="文本框 2"/>
          <p:cNvSpPr txBox="1"/>
          <p:nvPr/>
        </p:nvSpPr>
        <p:spPr>
          <a:xfrm>
            <a:off x="7430522" y="5259269"/>
            <a:ext cx="4085204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1200" noProof="1">
                <a:solidFill>
                  <a:srgbClr val="3E88C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此处文字通过TXT文档或者QQ聊天窗口复制进入，无需调整格式，简单快捷，猪七爷祝愿您汇报顺利！</a:t>
            </a:r>
            <a:endParaRPr lang="en-US" altLang="en-US" sz="1200" noProof="1">
              <a:solidFill>
                <a:srgbClr val="3E88C5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435571" y="1966922"/>
            <a:ext cx="2081299" cy="3938678"/>
          </a:xfrm>
          <a:prstGeom prst="rect">
            <a:avLst/>
          </a:prstGeom>
          <a:blipFill dpi="0" rotWithShape="1">
            <a:blip r:embed="rId3"/>
            <a:srcRect/>
            <a:stretch>
              <a:fillRect l="-15000" r="-20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/>
          <p:cNvSpPr/>
          <p:nvPr/>
        </p:nvSpPr>
        <p:spPr>
          <a:xfrm>
            <a:off x="2685075" y="1966922"/>
            <a:ext cx="2081299" cy="3938678"/>
          </a:xfrm>
          <a:prstGeom prst="rect">
            <a:avLst/>
          </a:prstGeom>
          <a:blipFill dpi="0" rotWithShape="1">
            <a:blip r:embed="rId4"/>
            <a:srcRect/>
            <a:stretch>
              <a:fillRect l="-15000" r="-20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 21"/>
          <p:cNvSpPr/>
          <p:nvPr/>
        </p:nvSpPr>
        <p:spPr>
          <a:xfrm>
            <a:off x="4932100" y="1966922"/>
            <a:ext cx="2081299" cy="3938678"/>
          </a:xfrm>
          <a:prstGeom prst="rect">
            <a:avLst/>
          </a:prstGeom>
          <a:blipFill dpi="0" rotWithShape="1">
            <a:blip r:embed="rId5"/>
            <a:srcRect/>
            <a:stretch>
              <a:fillRect l="-15000" r="-20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 thruBlk="1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A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90" name="图片 5389"/>
          <p:cNvPicPr>
            <a:picLocks noChangeAspect="1"/>
          </p:cNvPicPr>
          <p:nvPr/>
        </p:nvPicPr>
        <p:blipFill rotWithShape="1">
          <a:blip r:embed="rId1"/>
          <a:srcRect t="9678" b="9678"/>
          <a:stretch>
            <a:fillRect/>
          </a:stretch>
        </p:blipFill>
        <p:spPr>
          <a:xfrm>
            <a:off x="-1" y="0"/>
            <a:ext cx="12192002" cy="68580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61" y="0"/>
            <a:ext cx="633984" cy="685800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1568176" y="0"/>
            <a:ext cx="633984" cy="6858000"/>
          </a:xfrm>
          <a:prstGeom prst="rect">
            <a:avLst/>
          </a:prstGeom>
        </p:spPr>
      </p:pic>
      <p:sp>
        <p:nvSpPr>
          <p:cNvPr id="5" name="矩形 57"/>
          <p:cNvSpPr>
            <a:spLocks noChangeArrowheads="1"/>
          </p:cNvSpPr>
          <p:nvPr/>
        </p:nvSpPr>
        <p:spPr bwMode="auto">
          <a:xfrm>
            <a:off x="3989473" y="368503"/>
            <a:ext cx="421305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E88C5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添加您宝贵的标题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3E88C5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矩形 57"/>
          <p:cNvSpPr>
            <a:spLocks noChangeArrowheads="1"/>
          </p:cNvSpPr>
          <p:nvPr/>
        </p:nvSpPr>
        <p:spPr bwMode="auto">
          <a:xfrm>
            <a:off x="2454110" y="891723"/>
            <a:ext cx="7283780" cy="336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E88C5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使用说明：图片均可以使用填充功能更换，文字只需要复制粘贴进入即可，内页有说明。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3E88C5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cxnSp>
        <p:nvCxnSpPr>
          <p:cNvPr id="7" name="直接连接符 57"/>
          <p:cNvCxnSpPr>
            <a:cxnSpLocks noChangeShapeType="1"/>
          </p:cNvCxnSpPr>
          <p:nvPr/>
        </p:nvCxnSpPr>
        <p:spPr bwMode="auto">
          <a:xfrm flipV="1">
            <a:off x="2143283" y="3859055"/>
            <a:ext cx="7905432" cy="0"/>
          </a:xfrm>
          <a:prstGeom prst="line">
            <a:avLst/>
          </a:prstGeom>
          <a:noFill/>
          <a:ln w="9525">
            <a:solidFill>
              <a:srgbClr val="262626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" name="椭圆 58"/>
          <p:cNvSpPr/>
          <p:nvPr/>
        </p:nvSpPr>
        <p:spPr>
          <a:xfrm flipV="1">
            <a:off x="4527497" y="3783330"/>
            <a:ext cx="150335" cy="151450"/>
          </a:xfrm>
          <a:prstGeom prst="ellipse">
            <a:avLst/>
          </a:prstGeom>
          <a:solidFill>
            <a:srgbClr val="3E88C5"/>
          </a:solidFill>
          <a:ln w="952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52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椭圆 62"/>
          <p:cNvSpPr/>
          <p:nvPr/>
        </p:nvSpPr>
        <p:spPr>
          <a:xfrm flipV="1">
            <a:off x="3035275" y="3783330"/>
            <a:ext cx="152563" cy="151450"/>
          </a:xfrm>
          <a:prstGeom prst="ellipse">
            <a:avLst/>
          </a:prstGeom>
          <a:solidFill>
            <a:srgbClr val="8C5699"/>
          </a:solidFill>
          <a:ln w="952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52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椭圆 66"/>
          <p:cNvSpPr/>
          <p:nvPr/>
        </p:nvSpPr>
        <p:spPr>
          <a:xfrm flipV="1">
            <a:off x="7511939" y="3783330"/>
            <a:ext cx="151449" cy="151450"/>
          </a:xfrm>
          <a:prstGeom prst="ellipse">
            <a:avLst/>
          </a:prstGeom>
          <a:solidFill>
            <a:srgbClr val="3E88C5"/>
          </a:solidFill>
          <a:ln w="952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52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椭圆 70"/>
          <p:cNvSpPr/>
          <p:nvPr/>
        </p:nvSpPr>
        <p:spPr>
          <a:xfrm flipV="1">
            <a:off x="6023059" y="3783330"/>
            <a:ext cx="148109" cy="151450"/>
          </a:xfrm>
          <a:prstGeom prst="ellipse">
            <a:avLst/>
          </a:prstGeom>
          <a:solidFill>
            <a:srgbClr val="8C5699"/>
          </a:solidFill>
          <a:ln w="952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52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椭圆 74"/>
          <p:cNvSpPr/>
          <p:nvPr/>
        </p:nvSpPr>
        <p:spPr>
          <a:xfrm flipV="1">
            <a:off x="9004161" y="3783330"/>
            <a:ext cx="152563" cy="151450"/>
          </a:xfrm>
          <a:prstGeom prst="ellipse">
            <a:avLst/>
          </a:prstGeom>
          <a:solidFill>
            <a:srgbClr val="8C5699"/>
          </a:solidFill>
          <a:ln w="952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52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文本框 40"/>
          <p:cNvSpPr txBox="1"/>
          <p:nvPr/>
        </p:nvSpPr>
        <p:spPr>
          <a:xfrm>
            <a:off x="2022401" y="4507230"/>
            <a:ext cx="2179954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200" noProof="1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此处文字通过</a:t>
            </a:r>
            <a:r>
              <a:rPr lang="en-US" altLang="zh-CN" sz="1200" noProof="1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TXT</a:t>
            </a:r>
            <a:r>
              <a:rPr lang="zh-CN" altLang="en-US" sz="1200" noProof="1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文档或者</a:t>
            </a:r>
            <a:r>
              <a:rPr lang="en-US" altLang="zh-CN" sz="1200" noProof="1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QQ</a:t>
            </a:r>
            <a:r>
              <a:rPr lang="zh-CN" altLang="en-US" sz="1200" noProof="1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聊天窗口复制进入，无需调整格式，简单快捷，</a:t>
            </a:r>
            <a:r>
              <a:rPr lang="en-US" altLang="zh-CN" sz="1200" noProof="1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猪七爷</a:t>
            </a:r>
            <a:r>
              <a:rPr lang="zh-CN" altLang="en-US" sz="1200" noProof="1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祝愿您汇报顺利！</a:t>
            </a:r>
            <a:endParaRPr lang="zh-CN" altLang="en-US" sz="1200" noProof="1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5" name="矩形 57"/>
          <p:cNvSpPr>
            <a:spLocks noChangeArrowheads="1"/>
          </p:cNvSpPr>
          <p:nvPr/>
        </p:nvSpPr>
        <p:spPr bwMode="auto">
          <a:xfrm>
            <a:off x="2211471" y="4141470"/>
            <a:ext cx="180181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dist"/>
            <a:r>
              <a:rPr lang="zh-CN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乐配</a:t>
            </a:r>
            <a:r>
              <a:rPr lang="en-US" altLang="zh-CN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-</a:t>
            </a:r>
            <a:r>
              <a:rPr lang="zh-CN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宝贵的标题</a:t>
            </a:r>
            <a:endParaRPr lang="en-US" altLang="en-US" sz="1600" b="1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6" name="文本框 40"/>
          <p:cNvSpPr txBox="1"/>
          <p:nvPr/>
        </p:nvSpPr>
        <p:spPr>
          <a:xfrm>
            <a:off x="5013092" y="4507230"/>
            <a:ext cx="2179954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200" noProof="1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此处文字通过</a:t>
            </a:r>
            <a:r>
              <a:rPr lang="en-US" altLang="zh-CN" sz="1200" noProof="1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TXT</a:t>
            </a:r>
            <a:r>
              <a:rPr lang="zh-CN" altLang="en-US" sz="1200" noProof="1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文档或者</a:t>
            </a:r>
            <a:r>
              <a:rPr lang="en-US" altLang="zh-CN" sz="1200" noProof="1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QQ</a:t>
            </a:r>
            <a:r>
              <a:rPr lang="zh-CN" altLang="en-US" sz="1200" noProof="1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聊天窗口复制进入，无需调整格式，简单快捷，</a:t>
            </a:r>
            <a:r>
              <a:rPr lang="en-US" altLang="zh-CN" sz="1200" noProof="1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猪七爷</a:t>
            </a:r>
            <a:r>
              <a:rPr lang="zh-CN" altLang="en-US" sz="1200" noProof="1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祝愿您汇报顺利！</a:t>
            </a:r>
            <a:endParaRPr lang="zh-CN" altLang="en-US" sz="1200" noProof="1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7" name="矩形 57"/>
          <p:cNvSpPr>
            <a:spLocks noChangeArrowheads="1"/>
          </p:cNvSpPr>
          <p:nvPr/>
        </p:nvSpPr>
        <p:spPr bwMode="auto">
          <a:xfrm>
            <a:off x="5202162" y="4141470"/>
            <a:ext cx="180181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dist"/>
            <a:r>
              <a:rPr lang="zh-CN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乐配</a:t>
            </a:r>
            <a:r>
              <a:rPr lang="en-US" altLang="zh-CN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-</a:t>
            </a:r>
            <a:r>
              <a:rPr lang="zh-CN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宝贵的标题</a:t>
            </a:r>
            <a:endParaRPr lang="en-US" altLang="en-US" sz="1600" b="1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8" name="文本框 40"/>
          <p:cNvSpPr txBox="1"/>
          <p:nvPr/>
        </p:nvSpPr>
        <p:spPr>
          <a:xfrm>
            <a:off x="7987114" y="4507230"/>
            <a:ext cx="2179954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200" noProof="1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此处文字通过</a:t>
            </a:r>
            <a:r>
              <a:rPr lang="en-US" altLang="zh-CN" sz="1200" noProof="1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TXT</a:t>
            </a:r>
            <a:r>
              <a:rPr lang="zh-CN" altLang="en-US" sz="1200" noProof="1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文档或者</a:t>
            </a:r>
            <a:r>
              <a:rPr lang="en-US" altLang="zh-CN" sz="1200" noProof="1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QQ</a:t>
            </a:r>
            <a:r>
              <a:rPr lang="zh-CN" altLang="en-US" sz="1200" noProof="1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聊天窗口复制进入，无需调整格式，简单快捷，</a:t>
            </a:r>
            <a:r>
              <a:rPr lang="en-US" altLang="zh-CN" sz="1200" noProof="1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猪七爷</a:t>
            </a:r>
            <a:r>
              <a:rPr lang="zh-CN" altLang="en-US" sz="1200" noProof="1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祝愿您汇报顺利！</a:t>
            </a:r>
            <a:endParaRPr lang="zh-CN" altLang="en-US" sz="1200" noProof="1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9" name="矩形 57"/>
          <p:cNvSpPr>
            <a:spLocks noChangeArrowheads="1"/>
          </p:cNvSpPr>
          <p:nvPr/>
        </p:nvSpPr>
        <p:spPr bwMode="auto">
          <a:xfrm>
            <a:off x="8176184" y="4141470"/>
            <a:ext cx="180181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dist"/>
            <a:r>
              <a:rPr lang="zh-CN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乐配</a:t>
            </a:r>
            <a:r>
              <a:rPr lang="en-US" altLang="zh-CN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-</a:t>
            </a:r>
            <a:r>
              <a:rPr lang="zh-CN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宝贵的标题</a:t>
            </a:r>
            <a:endParaRPr lang="en-US" altLang="en-US" sz="1600" b="1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0" name="矩形 57"/>
          <p:cNvSpPr>
            <a:spLocks noChangeArrowheads="1"/>
          </p:cNvSpPr>
          <p:nvPr/>
        </p:nvSpPr>
        <p:spPr bwMode="auto">
          <a:xfrm>
            <a:off x="3696915" y="3237637"/>
            <a:ext cx="180181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dist"/>
            <a:r>
              <a:rPr lang="zh-CN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乐配</a:t>
            </a:r>
            <a:r>
              <a:rPr lang="en-US" altLang="zh-CN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-</a:t>
            </a:r>
            <a:r>
              <a:rPr lang="zh-CN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宝贵的标题</a:t>
            </a:r>
            <a:endParaRPr lang="en-US" altLang="en-US" sz="1600" b="1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1" name="矩形 57"/>
          <p:cNvSpPr>
            <a:spLocks noChangeArrowheads="1"/>
          </p:cNvSpPr>
          <p:nvPr/>
        </p:nvSpPr>
        <p:spPr bwMode="auto">
          <a:xfrm>
            <a:off x="6687606" y="3237637"/>
            <a:ext cx="180181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dist"/>
            <a:r>
              <a:rPr lang="zh-CN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乐配</a:t>
            </a:r>
            <a:r>
              <a:rPr lang="en-US" altLang="zh-CN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-</a:t>
            </a:r>
            <a:r>
              <a:rPr lang="zh-CN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宝贵的标题</a:t>
            </a:r>
            <a:endParaRPr lang="en-US" altLang="en-US" sz="1600" b="1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3" name="文本框 40"/>
          <p:cNvSpPr txBox="1"/>
          <p:nvPr/>
        </p:nvSpPr>
        <p:spPr>
          <a:xfrm>
            <a:off x="3502710" y="2014091"/>
            <a:ext cx="2179954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200" noProof="1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此处文字通过</a:t>
            </a:r>
            <a:r>
              <a:rPr lang="en-US" altLang="zh-CN" sz="1200" noProof="1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TXT</a:t>
            </a:r>
            <a:r>
              <a:rPr lang="zh-CN" altLang="en-US" sz="1200" noProof="1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文档或者</a:t>
            </a:r>
            <a:r>
              <a:rPr lang="en-US" altLang="zh-CN" sz="1200" noProof="1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QQ</a:t>
            </a:r>
            <a:r>
              <a:rPr lang="zh-CN" altLang="en-US" sz="1200" noProof="1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聊天窗口复制进入，无需调整格式，简单快捷，</a:t>
            </a:r>
            <a:r>
              <a:rPr lang="en-US" altLang="zh-CN" sz="1200" noProof="1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猪七爷</a:t>
            </a:r>
            <a:r>
              <a:rPr lang="zh-CN" altLang="en-US" sz="1200" noProof="1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祝愿您汇报顺利！</a:t>
            </a:r>
            <a:endParaRPr lang="zh-CN" altLang="en-US" sz="1200" noProof="1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4" name="文本框 40"/>
          <p:cNvSpPr txBox="1"/>
          <p:nvPr/>
        </p:nvSpPr>
        <p:spPr>
          <a:xfrm>
            <a:off x="6493401" y="2014091"/>
            <a:ext cx="2179954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200" noProof="1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此处文字通过</a:t>
            </a:r>
            <a:r>
              <a:rPr lang="en-US" altLang="zh-CN" sz="1200" noProof="1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TXT</a:t>
            </a:r>
            <a:r>
              <a:rPr lang="zh-CN" altLang="en-US" sz="1200" noProof="1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文档或者</a:t>
            </a:r>
            <a:r>
              <a:rPr lang="en-US" altLang="zh-CN" sz="1200" noProof="1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QQ</a:t>
            </a:r>
            <a:r>
              <a:rPr lang="zh-CN" altLang="en-US" sz="1200" noProof="1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聊天窗口复制进入，无需调整格式，简单快捷，</a:t>
            </a:r>
            <a:r>
              <a:rPr lang="en-US" altLang="zh-CN" sz="1200" noProof="1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猪七爷</a:t>
            </a:r>
            <a:r>
              <a:rPr lang="zh-CN" altLang="en-US" sz="1200" noProof="1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祝愿您汇报顺利！</a:t>
            </a:r>
            <a:endParaRPr lang="zh-CN" altLang="en-US" sz="1200" noProof="1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 thruBlk="1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A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90" name="图片 5389"/>
          <p:cNvPicPr>
            <a:picLocks noChangeAspect="1"/>
          </p:cNvPicPr>
          <p:nvPr/>
        </p:nvPicPr>
        <p:blipFill rotWithShape="1">
          <a:blip r:embed="rId1"/>
          <a:srcRect t="9678" b="9678"/>
          <a:stretch>
            <a:fillRect/>
          </a:stretch>
        </p:blipFill>
        <p:spPr>
          <a:xfrm>
            <a:off x="-1" y="0"/>
            <a:ext cx="12192002" cy="6858000"/>
          </a:xfrm>
          <a:prstGeom prst="rect">
            <a:avLst/>
          </a:prstGeom>
        </p:spPr>
      </p:pic>
      <p:sp>
        <p:nvSpPr>
          <p:cNvPr id="5" name="矩形 57"/>
          <p:cNvSpPr>
            <a:spLocks noChangeArrowheads="1"/>
          </p:cNvSpPr>
          <p:nvPr/>
        </p:nvSpPr>
        <p:spPr bwMode="auto">
          <a:xfrm>
            <a:off x="3989473" y="611814"/>
            <a:ext cx="421305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E88C5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添加您宝贵的标题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3E88C5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矩形 57"/>
          <p:cNvSpPr>
            <a:spLocks noChangeArrowheads="1"/>
          </p:cNvSpPr>
          <p:nvPr/>
        </p:nvSpPr>
        <p:spPr bwMode="auto">
          <a:xfrm>
            <a:off x="2454110" y="1135034"/>
            <a:ext cx="7283780" cy="336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E88C5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使用说明：图片均可以使用填充功能更换，文字只需要复制粘贴进入即可，内页有说明。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3E88C5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1" y="6404725"/>
            <a:ext cx="12192000" cy="453275"/>
            <a:chOff x="1" y="6404725"/>
            <a:chExt cx="12192000" cy="453275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983" b="27610"/>
            <a:stretch>
              <a:fillRect/>
            </a:stretch>
          </p:blipFill>
          <p:spPr>
            <a:xfrm>
              <a:off x="1" y="6404725"/>
              <a:ext cx="6096000" cy="453275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983" b="27610"/>
            <a:stretch>
              <a:fillRect/>
            </a:stretch>
          </p:blipFill>
          <p:spPr>
            <a:xfrm>
              <a:off x="6096001" y="6404725"/>
              <a:ext cx="6096000" cy="453275"/>
            </a:xfrm>
            <a:prstGeom prst="rect">
              <a:avLst/>
            </a:prstGeom>
          </p:spPr>
        </p:pic>
      </p:grpSp>
      <p:grpSp>
        <p:nvGrpSpPr>
          <p:cNvPr id="12" name="组合 11"/>
          <p:cNvGrpSpPr/>
          <p:nvPr/>
        </p:nvGrpSpPr>
        <p:grpSpPr>
          <a:xfrm rot="10800000">
            <a:off x="1" y="3473"/>
            <a:ext cx="12192000" cy="453275"/>
            <a:chOff x="1" y="6404725"/>
            <a:chExt cx="12192000" cy="453275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983" b="27610"/>
            <a:stretch>
              <a:fillRect/>
            </a:stretch>
          </p:blipFill>
          <p:spPr>
            <a:xfrm>
              <a:off x="1" y="6404725"/>
              <a:ext cx="6096000" cy="453275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983" b="27610"/>
            <a:stretch>
              <a:fillRect/>
            </a:stretch>
          </p:blipFill>
          <p:spPr>
            <a:xfrm>
              <a:off x="6096001" y="6404725"/>
              <a:ext cx="6096000" cy="453275"/>
            </a:xfrm>
            <a:prstGeom prst="rect">
              <a:avLst/>
            </a:prstGeom>
          </p:spPr>
        </p:pic>
      </p:grpSp>
      <p:sp>
        <p:nvSpPr>
          <p:cNvPr id="11" name="矩形 23"/>
          <p:cNvSpPr>
            <a:spLocks noChangeArrowheads="1"/>
          </p:cNvSpPr>
          <p:nvPr/>
        </p:nvSpPr>
        <p:spPr bwMode="auto">
          <a:xfrm>
            <a:off x="283845" y="1959073"/>
            <a:ext cx="2973388" cy="398463"/>
          </a:xfrm>
          <a:prstGeom prst="rect">
            <a:avLst/>
          </a:prstGeom>
          <a:solidFill>
            <a:srgbClr val="3E88C5"/>
          </a:solidFill>
          <a:ln>
            <a:noFill/>
          </a:ln>
        </p:spPr>
        <p:txBody>
          <a:bodyPr anchor="ctr"/>
          <a:lstStyle/>
          <a:p>
            <a:pPr lvl="0" algn="di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6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乐配</a:t>
            </a:r>
            <a:r>
              <a:rPr lang="en-US" altLang="zh-CN" sz="16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-</a:t>
            </a:r>
            <a:r>
              <a:rPr lang="zh-CN" altLang="en-US" sz="16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宝贵的标题</a:t>
            </a:r>
            <a:endParaRPr lang="zh-CN" altLang="en-US" sz="16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</p:txBody>
      </p:sp>
      <p:sp>
        <p:nvSpPr>
          <p:cNvPr id="15" name="矩形 23"/>
          <p:cNvSpPr>
            <a:spLocks noChangeArrowheads="1"/>
          </p:cNvSpPr>
          <p:nvPr/>
        </p:nvSpPr>
        <p:spPr bwMode="auto">
          <a:xfrm>
            <a:off x="283845" y="4091233"/>
            <a:ext cx="2973388" cy="398463"/>
          </a:xfrm>
          <a:prstGeom prst="rect">
            <a:avLst/>
          </a:prstGeom>
          <a:solidFill>
            <a:srgbClr val="8C5699"/>
          </a:solidFill>
          <a:ln>
            <a:noFill/>
          </a:ln>
        </p:spPr>
        <p:txBody>
          <a:bodyPr anchor="ctr"/>
          <a:lstStyle/>
          <a:p>
            <a:pPr lvl="0" algn="di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6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乐配</a:t>
            </a:r>
            <a:r>
              <a:rPr lang="en-US" altLang="zh-CN" sz="16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-</a:t>
            </a:r>
            <a:r>
              <a:rPr lang="zh-CN" altLang="en-US" sz="16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宝贵的标题</a:t>
            </a:r>
            <a:endParaRPr lang="zh-CN" altLang="en-US" sz="16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</p:txBody>
      </p:sp>
      <p:sp>
        <p:nvSpPr>
          <p:cNvPr id="16" name="文本框 10"/>
          <p:cNvSpPr txBox="1"/>
          <p:nvPr/>
        </p:nvSpPr>
        <p:spPr>
          <a:xfrm>
            <a:off x="283845" y="2501672"/>
            <a:ext cx="2971800" cy="11988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noProof="1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此处文字通过</a:t>
            </a:r>
            <a:r>
              <a:rPr lang="en-US" altLang="zh-CN" sz="1200" noProof="1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TXT</a:t>
            </a:r>
            <a:r>
              <a:rPr lang="zh-CN" altLang="en-US" sz="1200" noProof="1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文档或者</a:t>
            </a:r>
            <a:r>
              <a:rPr lang="en-US" altLang="zh-CN" sz="1200" noProof="1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QQ</a:t>
            </a:r>
            <a:r>
              <a:rPr lang="zh-CN" altLang="en-US" sz="1200" noProof="1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聊天窗口复制进入，无需调整格式，简单快捷，</a:t>
            </a:r>
            <a:r>
              <a:rPr lang="en-US" altLang="zh-CN" sz="1200" noProof="1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猪七爷</a:t>
            </a:r>
            <a:r>
              <a:rPr lang="zh-CN" altLang="en-US" sz="1200" noProof="1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祝愿您汇报顺利！</a:t>
            </a:r>
            <a:endParaRPr lang="zh-CN" altLang="en-US" sz="1200" noProof="1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7" name="文本框 2"/>
          <p:cNvSpPr txBox="1"/>
          <p:nvPr/>
        </p:nvSpPr>
        <p:spPr>
          <a:xfrm>
            <a:off x="283845" y="4633832"/>
            <a:ext cx="2971800" cy="11988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noProof="1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此处文字通过</a:t>
            </a:r>
            <a:r>
              <a:rPr lang="en-US" altLang="zh-CN" sz="1200" noProof="1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TXT</a:t>
            </a:r>
            <a:r>
              <a:rPr lang="zh-CN" altLang="en-US" sz="1200" noProof="1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文档或者</a:t>
            </a:r>
            <a:r>
              <a:rPr lang="en-US" altLang="zh-CN" sz="1200" noProof="1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QQ</a:t>
            </a:r>
            <a:r>
              <a:rPr lang="zh-CN" altLang="en-US" sz="1200" noProof="1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聊天窗口复制进入，无需调整格式，简单快捷，</a:t>
            </a:r>
            <a:r>
              <a:rPr lang="en-US" altLang="zh-CN" sz="1200" noProof="1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猪七爷</a:t>
            </a:r>
            <a:r>
              <a:rPr lang="zh-CN" altLang="en-US" sz="1200" noProof="1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祝愿您汇报顺利！</a:t>
            </a:r>
            <a:endParaRPr lang="zh-CN" altLang="en-US" sz="1200" noProof="1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3996214" y="1959073"/>
            <a:ext cx="2474913" cy="1941513"/>
          </a:xfrm>
          <a:prstGeom prst="rect">
            <a:avLst/>
          </a:prstGeom>
          <a:blipFill dpi="0" rotWithShape="1">
            <a:blip r:embed="rId3"/>
            <a:srcRect/>
            <a:stretch>
              <a:fillRect l="-10000" r="-10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cxnSp>
        <p:nvCxnSpPr>
          <p:cNvPr id="19" name="直接连接符 18"/>
          <p:cNvCxnSpPr/>
          <p:nvPr/>
        </p:nvCxnSpPr>
        <p:spPr>
          <a:xfrm>
            <a:off x="3612833" y="1971773"/>
            <a:ext cx="0" cy="3862388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矩形 57"/>
          <p:cNvSpPr>
            <a:spLocks noChangeArrowheads="1"/>
          </p:cNvSpPr>
          <p:nvPr/>
        </p:nvSpPr>
        <p:spPr bwMode="auto">
          <a:xfrm>
            <a:off x="4333558" y="4035523"/>
            <a:ext cx="180022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lvl="0" algn="di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乐配</a:t>
            </a:r>
            <a:r>
              <a:rPr lang="en-US" altLang="zh-CN" sz="1600" b="1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-</a:t>
            </a:r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宝贵的标题</a:t>
            </a:r>
            <a:endParaRPr lang="zh-CN" altLang="en-US" sz="1600" b="1" dirty="0">
              <a:solidFill>
                <a:srgbClr val="262626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1" name="文本框 11"/>
          <p:cNvSpPr txBox="1"/>
          <p:nvPr/>
        </p:nvSpPr>
        <p:spPr>
          <a:xfrm>
            <a:off x="3898763" y="4633832"/>
            <a:ext cx="2669814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ctr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noProof="1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此处文字通过</a:t>
            </a:r>
            <a:r>
              <a:rPr lang="en-US" altLang="zh-CN" sz="1200" noProof="1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TXT</a:t>
            </a:r>
            <a:r>
              <a:rPr lang="zh-CN" altLang="en-US" sz="1200" noProof="1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文档或者</a:t>
            </a:r>
            <a:r>
              <a:rPr lang="en-US" altLang="zh-CN" sz="1200" noProof="1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QQ</a:t>
            </a:r>
            <a:r>
              <a:rPr lang="zh-CN" altLang="en-US" sz="1200" noProof="1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聊天窗口复制进入，无需调整格式，简单快捷，</a:t>
            </a:r>
            <a:r>
              <a:rPr lang="en-US" altLang="zh-CN" sz="1200" noProof="1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猪七爷</a:t>
            </a:r>
            <a:r>
              <a:rPr lang="zh-CN" altLang="en-US" sz="1200" noProof="1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祝愿您汇报顺利！</a:t>
            </a:r>
            <a:endParaRPr lang="zh-CN" altLang="en-US" sz="1200" noProof="1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cxnSp>
        <p:nvCxnSpPr>
          <p:cNvPr id="22" name="直接连接符 21"/>
          <p:cNvCxnSpPr/>
          <p:nvPr/>
        </p:nvCxnSpPr>
        <p:spPr>
          <a:xfrm>
            <a:off x="4561364" y="4536856"/>
            <a:ext cx="1344612" cy="0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矩形 22"/>
          <p:cNvSpPr/>
          <p:nvPr/>
        </p:nvSpPr>
        <p:spPr>
          <a:xfrm>
            <a:off x="6666028" y="1959073"/>
            <a:ext cx="2474913" cy="1941513"/>
          </a:xfrm>
          <a:prstGeom prst="rect">
            <a:avLst/>
          </a:prstGeom>
          <a:blipFill dpi="0" rotWithShape="1">
            <a:blip r:embed="rId4"/>
            <a:srcRect/>
            <a:stretch>
              <a:fillRect l="-10000" r="-20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4" name="矩形 57"/>
          <p:cNvSpPr>
            <a:spLocks noChangeArrowheads="1"/>
          </p:cNvSpPr>
          <p:nvPr/>
        </p:nvSpPr>
        <p:spPr bwMode="auto">
          <a:xfrm>
            <a:off x="7003372" y="4035523"/>
            <a:ext cx="180022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lvl="0" algn="di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乐配</a:t>
            </a:r>
            <a:r>
              <a:rPr lang="en-US" altLang="zh-CN" sz="1600" b="1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-</a:t>
            </a:r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宝贵的标题</a:t>
            </a:r>
            <a:endParaRPr lang="zh-CN" altLang="en-US" sz="1600" b="1" dirty="0">
              <a:solidFill>
                <a:srgbClr val="262626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5" name="文本框 11"/>
          <p:cNvSpPr txBox="1"/>
          <p:nvPr/>
        </p:nvSpPr>
        <p:spPr>
          <a:xfrm>
            <a:off x="6568577" y="4633832"/>
            <a:ext cx="2669814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ctr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noProof="1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此处文字通过</a:t>
            </a:r>
            <a:r>
              <a:rPr lang="en-US" altLang="zh-CN" sz="1200" noProof="1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TXT</a:t>
            </a:r>
            <a:r>
              <a:rPr lang="zh-CN" altLang="en-US" sz="1200" noProof="1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文档或者</a:t>
            </a:r>
            <a:r>
              <a:rPr lang="en-US" altLang="zh-CN" sz="1200" noProof="1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QQ</a:t>
            </a:r>
            <a:r>
              <a:rPr lang="zh-CN" altLang="en-US" sz="1200" noProof="1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聊天窗口复制进入，无需调整格式，简单快捷，</a:t>
            </a:r>
            <a:r>
              <a:rPr lang="en-US" altLang="zh-CN" sz="1200" noProof="1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猪七爷</a:t>
            </a:r>
            <a:r>
              <a:rPr lang="zh-CN" altLang="en-US" sz="1200" noProof="1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祝愿您汇报顺利！</a:t>
            </a:r>
            <a:endParaRPr lang="zh-CN" altLang="en-US" sz="1200" noProof="1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cxnSp>
        <p:nvCxnSpPr>
          <p:cNvPr id="26" name="直接连接符 25"/>
          <p:cNvCxnSpPr/>
          <p:nvPr/>
        </p:nvCxnSpPr>
        <p:spPr>
          <a:xfrm>
            <a:off x="7231178" y="4536856"/>
            <a:ext cx="1344612" cy="0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矩形 26"/>
          <p:cNvSpPr/>
          <p:nvPr/>
        </p:nvSpPr>
        <p:spPr>
          <a:xfrm>
            <a:off x="9335842" y="1959073"/>
            <a:ext cx="2474913" cy="1941513"/>
          </a:xfrm>
          <a:prstGeom prst="rect">
            <a:avLst/>
          </a:prstGeom>
          <a:blipFill dpi="0" rotWithShape="1">
            <a:blip r:embed="rId5"/>
            <a:srcRect/>
            <a:stretch>
              <a:fillRect r="-30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8" name="矩形 57"/>
          <p:cNvSpPr>
            <a:spLocks noChangeArrowheads="1"/>
          </p:cNvSpPr>
          <p:nvPr/>
        </p:nvSpPr>
        <p:spPr bwMode="auto">
          <a:xfrm>
            <a:off x="9673186" y="4035523"/>
            <a:ext cx="180022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lvl="0" algn="di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乐配</a:t>
            </a:r>
            <a:r>
              <a:rPr lang="en-US" altLang="zh-CN" sz="1600" b="1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-</a:t>
            </a:r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宝贵的标题</a:t>
            </a:r>
            <a:endParaRPr lang="zh-CN" altLang="en-US" sz="1600" b="1" dirty="0">
              <a:solidFill>
                <a:srgbClr val="262626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9" name="文本框 11"/>
          <p:cNvSpPr txBox="1"/>
          <p:nvPr/>
        </p:nvSpPr>
        <p:spPr>
          <a:xfrm>
            <a:off x="9238391" y="4633832"/>
            <a:ext cx="2669814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ctr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noProof="1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此处文字通过</a:t>
            </a:r>
            <a:r>
              <a:rPr lang="en-US" altLang="zh-CN" sz="1200" noProof="1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TXT</a:t>
            </a:r>
            <a:r>
              <a:rPr lang="zh-CN" altLang="en-US" sz="1200" noProof="1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文档或者</a:t>
            </a:r>
            <a:r>
              <a:rPr lang="en-US" altLang="zh-CN" sz="1200" noProof="1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QQ</a:t>
            </a:r>
            <a:r>
              <a:rPr lang="zh-CN" altLang="en-US" sz="1200" noProof="1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聊天窗口复制进入，无需调整格式，简单快捷，</a:t>
            </a:r>
            <a:r>
              <a:rPr lang="en-US" altLang="zh-CN" sz="1200" noProof="1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猪七爷</a:t>
            </a:r>
            <a:r>
              <a:rPr lang="zh-CN" altLang="en-US" sz="1200" noProof="1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祝愿您汇报顺利！</a:t>
            </a:r>
            <a:endParaRPr lang="zh-CN" altLang="en-US" sz="1200" noProof="1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cxnSp>
        <p:nvCxnSpPr>
          <p:cNvPr id="30" name="直接连接符 29"/>
          <p:cNvCxnSpPr/>
          <p:nvPr/>
        </p:nvCxnSpPr>
        <p:spPr>
          <a:xfrm>
            <a:off x="9900992" y="4536856"/>
            <a:ext cx="1344612" cy="0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 thruBlk="1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A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90" name="图片 5389"/>
          <p:cNvPicPr>
            <a:picLocks noChangeAspect="1"/>
          </p:cNvPicPr>
          <p:nvPr/>
        </p:nvPicPr>
        <p:blipFill rotWithShape="1">
          <a:blip r:embed="rId1"/>
          <a:srcRect t="9678" b="9678"/>
          <a:stretch>
            <a:fillRect/>
          </a:stretch>
        </p:blipFill>
        <p:spPr>
          <a:xfrm>
            <a:off x="-1" y="0"/>
            <a:ext cx="12192002" cy="68580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61" y="0"/>
            <a:ext cx="633984" cy="685800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1568176" y="0"/>
            <a:ext cx="633984" cy="6858000"/>
          </a:xfrm>
          <a:prstGeom prst="rect">
            <a:avLst/>
          </a:prstGeom>
        </p:spPr>
      </p:pic>
      <p:sp>
        <p:nvSpPr>
          <p:cNvPr id="5" name="矩形 57"/>
          <p:cNvSpPr>
            <a:spLocks noChangeArrowheads="1"/>
          </p:cNvSpPr>
          <p:nvPr/>
        </p:nvSpPr>
        <p:spPr bwMode="auto">
          <a:xfrm>
            <a:off x="3989473" y="368503"/>
            <a:ext cx="421305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E88C5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添加您宝贵的标题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3E88C5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矩形 57"/>
          <p:cNvSpPr>
            <a:spLocks noChangeArrowheads="1"/>
          </p:cNvSpPr>
          <p:nvPr/>
        </p:nvSpPr>
        <p:spPr bwMode="auto">
          <a:xfrm>
            <a:off x="2454110" y="891723"/>
            <a:ext cx="7283780" cy="336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E88C5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使用说明：图片均可以使用填充功能更换，文字只需要复制粘贴进入即可，内页有说明。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3E88C5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903089" y="2007736"/>
            <a:ext cx="1982640" cy="1982640"/>
          </a:xfrm>
          <a:prstGeom prst="rect">
            <a:avLst/>
          </a:prstGeom>
          <a:blipFill dpi="0" rotWithShape="1">
            <a:blip r:embed="rId3"/>
            <a:srcRect/>
            <a:stretch>
              <a:fillRect l="-38000" r="-36000"/>
            </a:stretch>
          </a:blipFill>
          <a:ln w="9525" cap="flat" cmpd="sng">
            <a:noFill/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52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5113047" y="2007736"/>
            <a:ext cx="1982640" cy="1982640"/>
          </a:xfrm>
          <a:prstGeom prst="rect">
            <a:avLst/>
          </a:prstGeom>
          <a:blipFill dpi="0" rotWithShape="1">
            <a:blip r:embed="rId4"/>
            <a:srcRect/>
            <a:stretch>
              <a:fillRect l="-30000" r="-30000"/>
            </a:stretch>
          </a:blipFill>
          <a:ln w="9525" cap="flat" cmpd="sng">
            <a:noFill/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52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8323005" y="2007736"/>
            <a:ext cx="1982640" cy="1982640"/>
          </a:xfrm>
          <a:prstGeom prst="rect">
            <a:avLst/>
          </a:prstGeom>
          <a:blipFill rotWithShape="1">
            <a:blip r:embed="rId5"/>
            <a:stretch>
              <a:fillRect/>
            </a:stretch>
          </a:blipFill>
          <a:ln w="9525" cap="flat" cmpd="sng">
            <a:noFill/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52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矩形 57"/>
          <p:cNvSpPr>
            <a:spLocks noChangeArrowheads="1"/>
          </p:cNvSpPr>
          <p:nvPr/>
        </p:nvSpPr>
        <p:spPr bwMode="auto">
          <a:xfrm>
            <a:off x="1990401" y="4204375"/>
            <a:ext cx="180181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dist"/>
            <a:r>
              <a:rPr lang="zh-CN" altLang="en-US" sz="1600" b="1" dirty="0">
                <a:solidFill>
                  <a:srgbClr val="3E88C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乐配</a:t>
            </a:r>
            <a:r>
              <a:rPr lang="en-US" altLang="zh-CN" sz="1600" b="1" dirty="0">
                <a:solidFill>
                  <a:srgbClr val="3E88C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-</a:t>
            </a:r>
            <a:r>
              <a:rPr lang="zh-CN" altLang="en-US" sz="1600" b="1" dirty="0">
                <a:solidFill>
                  <a:srgbClr val="3E88C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宝贵的标题</a:t>
            </a:r>
            <a:endParaRPr lang="en-US" altLang="en-US" sz="1600" b="1" dirty="0">
              <a:solidFill>
                <a:srgbClr val="3E88C5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2" name="文本框 40"/>
          <p:cNvSpPr txBox="1"/>
          <p:nvPr/>
        </p:nvSpPr>
        <p:spPr>
          <a:xfrm>
            <a:off x="1850587" y="4756928"/>
            <a:ext cx="2081442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200" noProof="1">
                <a:solidFill>
                  <a:srgbClr val="3E88C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此处文字通过</a:t>
            </a:r>
            <a:r>
              <a:rPr lang="en-US" altLang="zh-CN" sz="1200" noProof="1">
                <a:solidFill>
                  <a:srgbClr val="3E88C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TXT</a:t>
            </a:r>
            <a:r>
              <a:rPr lang="zh-CN" altLang="en-US" sz="1200" noProof="1">
                <a:solidFill>
                  <a:srgbClr val="3E88C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文档或者</a:t>
            </a:r>
            <a:r>
              <a:rPr lang="en-US" altLang="zh-CN" sz="1200" noProof="1">
                <a:solidFill>
                  <a:srgbClr val="3E88C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QQ</a:t>
            </a:r>
            <a:r>
              <a:rPr lang="zh-CN" altLang="en-US" sz="1200" noProof="1">
                <a:solidFill>
                  <a:srgbClr val="3E88C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聊天窗口复制进入，无需调整格式，简单快捷，</a:t>
            </a:r>
            <a:r>
              <a:rPr lang="en-US" altLang="zh-CN" sz="1200" noProof="1">
                <a:solidFill>
                  <a:srgbClr val="3E88C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猪七爷</a:t>
            </a:r>
            <a:r>
              <a:rPr lang="zh-CN" altLang="en-US" sz="1200" noProof="1">
                <a:solidFill>
                  <a:srgbClr val="3E88C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祝愿您汇报顺利！</a:t>
            </a:r>
            <a:endParaRPr lang="zh-CN" altLang="en-US" sz="1200" noProof="1">
              <a:solidFill>
                <a:srgbClr val="3E88C5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3" name="矩形 57"/>
          <p:cNvSpPr>
            <a:spLocks noChangeArrowheads="1"/>
          </p:cNvSpPr>
          <p:nvPr/>
        </p:nvSpPr>
        <p:spPr bwMode="auto">
          <a:xfrm>
            <a:off x="5200359" y="4204375"/>
            <a:ext cx="180181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dist"/>
            <a:r>
              <a:rPr lang="zh-CN" altLang="en-US" sz="1600" b="1" dirty="0">
                <a:solidFill>
                  <a:srgbClr val="3E88C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乐配</a:t>
            </a:r>
            <a:r>
              <a:rPr lang="en-US" altLang="zh-CN" sz="1600" b="1" dirty="0">
                <a:solidFill>
                  <a:srgbClr val="3E88C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-</a:t>
            </a:r>
            <a:r>
              <a:rPr lang="zh-CN" altLang="en-US" sz="1600" b="1" dirty="0">
                <a:solidFill>
                  <a:srgbClr val="3E88C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宝贵的标题</a:t>
            </a:r>
            <a:endParaRPr lang="en-US" altLang="en-US" sz="1600" b="1" dirty="0">
              <a:solidFill>
                <a:srgbClr val="3E88C5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4" name="文本框 40"/>
          <p:cNvSpPr txBox="1"/>
          <p:nvPr/>
        </p:nvSpPr>
        <p:spPr>
          <a:xfrm>
            <a:off x="5060545" y="4756928"/>
            <a:ext cx="2081442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200" noProof="1">
                <a:solidFill>
                  <a:srgbClr val="3E88C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此处文字通过</a:t>
            </a:r>
            <a:r>
              <a:rPr lang="en-US" altLang="zh-CN" sz="1200" noProof="1">
                <a:solidFill>
                  <a:srgbClr val="3E88C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TXT</a:t>
            </a:r>
            <a:r>
              <a:rPr lang="zh-CN" altLang="en-US" sz="1200" noProof="1">
                <a:solidFill>
                  <a:srgbClr val="3E88C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文档或者</a:t>
            </a:r>
            <a:r>
              <a:rPr lang="en-US" altLang="zh-CN" sz="1200" noProof="1">
                <a:solidFill>
                  <a:srgbClr val="3E88C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QQ</a:t>
            </a:r>
            <a:r>
              <a:rPr lang="zh-CN" altLang="en-US" sz="1200" noProof="1">
                <a:solidFill>
                  <a:srgbClr val="3E88C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聊天窗口复制进入，无需调整格式，简单快捷，</a:t>
            </a:r>
            <a:r>
              <a:rPr lang="en-US" altLang="zh-CN" sz="1200" noProof="1">
                <a:solidFill>
                  <a:srgbClr val="3E88C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猪七爷</a:t>
            </a:r>
            <a:r>
              <a:rPr lang="zh-CN" altLang="en-US" sz="1200" noProof="1">
                <a:solidFill>
                  <a:srgbClr val="3E88C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祝愿您汇报顺利！</a:t>
            </a:r>
            <a:endParaRPr lang="zh-CN" altLang="en-US" sz="1200" noProof="1">
              <a:solidFill>
                <a:srgbClr val="3E88C5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5" name="矩形 57"/>
          <p:cNvSpPr>
            <a:spLocks noChangeArrowheads="1"/>
          </p:cNvSpPr>
          <p:nvPr/>
        </p:nvSpPr>
        <p:spPr bwMode="auto">
          <a:xfrm>
            <a:off x="8410317" y="4204375"/>
            <a:ext cx="180181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dist"/>
            <a:r>
              <a:rPr lang="zh-CN" altLang="en-US" sz="1600" b="1" dirty="0">
                <a:solidFill>
                  <a:srgbClr val="3E88C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乐配</a:t>
            </a:r>
            <a:r>
              <a:rPr lang="en-US" altLang="zh-CN" sz="1600" b="1" dirty="0">
                <a:solidFill>
                  <a:srgbClr val="3E88C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-</a:t>
            </a:r>
            <a:r>
              <a:rPr lang="zh-CN" altLang="en-US" sz="1600" b="1" dirty="0">
                <a:solidFill>
                  <a:srgbClr val="3E88C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宝贵的标题</a:t>
            </a:r>
            <a:endParaRPr lang="en-US" altLang="en-US" sz="1600" b="1" dirty="0">
              <a:solidFill>
                <a:srgbClr val="3E88C5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6" name="文本框 40"/>
          <p:cNvSpPr txBox="1"/>
          <p:nvPr/>
        </p:nvSpPr>
        <p:spPr>
          <a:xfrm>
            <a:off x="8270503" y="4756928"/>
            <a:ext cx="2081442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200" noProof="1">
                <a:solidFill>
                  <a:srgbClr val="3E88C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此处文字通过</a:t>
            </a:r>
            <a:r>
              <a:rPr lang="en-US" altLang="zh-CN" sz="1200" noProof="1">
                <a:solidFill>
                  <a:srgbClr val="3E88C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TXT</a:t>
            </a:r>
            <a:r>
              <a:rPr lang="zh-CN" altLang="en-US" sz="1200" noProof="1">
                <a:solidFill>
                  <a:srgbClr val="3E88C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文档或者</a:t>
            </a:r>
            <a:r>
              <a:rPr lang="en-US" altLang="zh-CN" sz="1200" noProof="1">
                <a:solidFill>
                  <a:srgbClr val="3E88C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QQ</a:t>
            </a:r>
            <a:r>
              <a:rPr lang="zh-CN" altLang="en-US" sz="1200" noProof="1">
                <a:solidFill>
                  <a:srgbClr val="3E88C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聊天窗口复制进入，无需调整格式，简单快捷，</a:t>
            </a:r>
            <a:r>
              <a:rPr lang="en-US" altLang="zh-CN" sz="1200" noProof="1">
                <a:solidFill>
                  <a:srgbClr val="3E88C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猪七爷</a:t>
            </a:r>
            <a:r>
              <a:rPr lang="zh-CN" altLang="en-US" sz="1200" noProof="1">
                <a:solidFill>
                  <a:srgbClr val="3E88C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祝愿您汇报顺利！</a:t>
            </a:r>
            <a:endParaRPr lang="zh-CN" altLang="en-US" sz="1200" noProof="1">
              <a:solidFill>
                <a:srgbClr val="3E88C5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7" name="MH_Text_1"/>
          <p:cNvSpPr/>
          <p:nvPr/>
        </p:nvSpPr>
        <p:spPr>
          <a:xfrm rot="10800000">
            <a:off x="2802407" y="4607197"/>
            <a:ext cx="177800" cy="131762"/>
          </a:xfrm>
          <a:prstGeom prst="triangle">
            <a:avLst/>
          </a:prstGeom>
          <a:solidFill>
            <a:srgbClr val="3E88C5"/>
          </a:solidFill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382" tIns="868341" rIns="94382" bIns="0"/>
          <a:lstStyle/>
          <a:p>
            <a:pPr marL="0" marR="0" lvl="0" indent="0" algn="ctr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465" b="0" i="0" u="none" strike="noStrike" kern="0" cap="none" spc="0" normalizeH="0" baseline="0" noProof="1">
              <a:ln>
                <a:noFill/>
              </a:ln>
              <a:solidFill>
                <a:srgbClr val="3E88C5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MH_Text_1"/>
          <p:cNvSpPr/>
          <p:nvPr/>
        </p:nvSpPr>
        <p:spPr>
          <a:xfrm rot="10800000">
            <a:off x="6007099" y="4607197"/>
            <a:ext cx="177800" cy="131762"/>
          </a:xfrm>
          <a:prstGeom prst="triangle">
            <a:avLst/>
          </a:prstGeom>
          <a:solidFill>
            <a:srgbClr val="3E88C5"/>
          </a:solidFill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382" tIns="868341" rIns="94382" bIns="0"/>
          <a:lstStyle/>
          <a:p>
            <a:pPr marL="0" marR="0" lvl="0" indent="0" algn="ctr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465" b="0" i="0" u="none" strike="noStrike" kern="0" cap="none" spc="0" normalizeH="0" baseline="0" noProof="1">
              <a:ln>
                <a:noFill/>
              </a:ln>
              <a:solidFill>
                <a:srgbClr val="3E88C5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MH_Text_1"/>
          <p:cNvSpPr/>
          <p:nvPr/>
        </p:nvSpPr>
        <p:spPr>
          <a:xfrm rot="10800000">
            <a:off x="9222323" y="4607197"/>
            <a:ext cx="177800" cy="131762"/>
          </a:xfrm>
          <a:prstGeom prst="triangle">
            <a:avLst/>
          </a:prstGeom>
          <a:solidFill>
            <a:srgbClr val="3E88C5"/>
          </a:solidFill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382" tIns="868341" rIns="94382" bIns="0"/>
          <a:lstStyle/>
          <a:p>
            <a:pPr marL="0" marR="0" lvl="0" indent="0" algn="ctr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465" b="0" i="0" u="none" strike="noStrike" kern="0" cap="none" spc="0" normalizeH="0" baseline="0" noProof="1">
              <a:ln>
                <a:noFill/>
              </a:ln>
              <a:solidFill>
                <a:srgbClr val="3E88C5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 thruBlk="1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A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90" name="图片 5389"/>
          <p:cNvPicPr>
            <a:picLocks noChangeAspect="1"/>
          </p:cNvPicPr>
          <p:nvPr/>
        </p:nvPicPr>
        <p:blipFill rotWithShape="1">
          <a:blip r:embed="rId1"/>
          <a:srcRect t="9678" b="9678"/>
          <a:stretch>
            <a:fillRect/>
          </a:stretch>
        </p:blipFill>
        <p:spPr>
          <a:xfrm>
            <a:off x="-1" y="0"/>
            <a:ext cx="12192002" cy="6858000"/>
          </a:xfrm>
          <a:prstGeom prst="rect">
            <a:avLst/>
          </a:prstGeom>
        </p:spPr>
      </p:pic>
      <p:sp>
        <p:nvSpPr>
          <p:cNvPr id="5" name="矩形 57"/>
          <p:cNvSpPr>
            <a:spLocks noChangeArrowheads="1"/>
          </p:cNvSpPr>
          <p:nvPr/>
        </p:nvSpPr>
        <p:spPr bwMode="auto">
          <a:xfrm>
            <a:off x="3989473" y="611814"/>
            <a:ext cx="421305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E88C5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添加您宝贵的标题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3E88C5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矩形 57"/>
          <p:cNvSpPr>
            <a:spLocks noChangeArrowheads="1"/>
          </p:cNvSpPr>
          <p:nvPr/>
        </p:nvSpPr>
        <p:spPr bwMode="auto">
          <a:xfrm>
            <a:off x="2454110" y="1135034"/>
            <a:ext cx="7283780" cy="336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E88C5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使用说明：图片均可以使用填充功能更换，文字只需要复制粘贴进入即可，内页有说明。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3E88C5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1" y="6404725"/>
            <a:ext cx="12192000" cy="453275"/>
            <a:chOff x="1" y="6404725"/>
            <a:chExt cx="12192000" cy="453275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983" b="27610"/>
            <a:stretch>
              <a:fillRect/>
            </a:stretch>
          </p:blipFill>
          <p:spPr>
            <a:xfrm>
              <a:off x="1" y="6404725"/>
              <a:ext cx="6096000" cy="453275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983" b="27610"/>
            <a:stretch>
              <a:fillRect/>
            </a:stretch>
          </p:blipFill>
          <p:spPr>
            <a:xfrm>
              <a:off x="6096001" y="6404725"/>
              <a:ext cx="6096000" cy="453275"/>
            </a:xfrm>
            <a:prstGeom prst="rect">
              <a:avLst/>
            </a:prstGeom>
          </p:spPr>
        </p:pic>
      </p:grpSp>
      <p:grpSp>
        <p:nvGrpSpPr>
          <p:cNvPr id="12" name="组合 11"/>
          <p:cNvGrpSpPr/>
          <p:nvPr/>
        </p:nvGrpSpPr>
        <p:grpSpPr>
          <a:xfrm rot="10800000">
            <a:off x="1" y="3473"/>
            <a:ext cx="12192000" cy="453275"/>
            <a:chOff x="1" y="6404725"/>
            <a:chExt cx="12192000" cy="453275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983" b="27610"/>
            <a:stretch>
              <a:fillRect/>
            </a:stretch>
          </p:blipFill>
          <p:spPr>
            <a:xfrm>
              <a:off x="1" y="6404725"/>
              <a:ext cx="6096000" cy="453275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983" b="27610"/>
            <a:stretch>
              <a:fillRect/>
            </a:stretch>
          </p:blipFill>
          <p:spPr>
            <a:xfrm>
              <a:off x="6096001" y="6404725"/>
              <a:ext cx="6096000" cy="453275"/>
            </a:xfrm>
            <a:prstGeom prst="rect">
              <a:avLst/>
            </a:prstGeom>
          </p:spPr>
        </p:pic>
      </p:grpSp>
      <p:sp>
        <p:nvSpPr>
          <p:cNvPr id="11" name="矩形 42"/>
          <p:cNvSpPr>
            <a:spLocks noChangeArrowheads="1"/>
          </p:cNvSpPr>
          <p:nvPr/>
        </p:nvSpPr>
        <p:spPr bwMode="auto">
          <a:xfrm>
            <a:off x="10086975" y="4018596"/>
            <a:ext cx="987425" cy="1922648"/>
          </a:xfrm>
          <a:prstGeom prst="rect">
            <a:avLst/>
          </a:prstGeom>
          <a:solidFill>
            <a:srgbClr val="3E88C5"/>
          </a:solidFill>
          <a:ln>
            <a:noFill/>
          </a:ln>
        </p:spPr>
        <p:txBody>
          <a:bodyPr anchor="ctr"/>
          <a:lstStyle/>
          <a:p>
            <a:pPr algn="ctr"/>
            <a:endParaRPr lang="zh-CN" altLang="zh-CN" sz="250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5" name="矩形 37"/>
          <p:cNvSpPr>
            <a:spLocks noChangeArrowheads="1"/>
          </p:cNvSpPr>
          <p:nvPr/>
        </p:nvSpPr>
        <p:spPr bwMode="auto">
          <a:xfrm>
            <a:off x="4906963" y="4018596"/>
            <a:ext cx="4997450" cy="1922648"/>
          </a:xfrm>
          <a:prstGeom prst="rect">
            <a:avLst/>
          </a:prstGeom>
          <a:solidFill>
            <a:srgbClr val="8C5699"/>
          </a:solidFill>
          <a:ln>
            <a:noFill/>
          </a:ln>
        </p:spPr>
        <p:txBody>
          <a:bodyPr anchor="ctr"/>
          <a:lstStyle/>
          <a:p>
            <a:pPr algn="ctr"/>
            <a:endParaRPr lang="zh-CN" altLang="zh-CN" sz="250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6" name="矩形 1"/>
          <p:cNvSpPr>
            <a:spLocks noChangeArrowheads="1"/>
          </p:cNvSpPr>
          <p:nvPr/>
        </p:nvSpPr>
        <p:spPr bwMode="auto">
          <a:xfrm>
            <a:off x="1098550" y="1925033"/>
            <a:ext cx="2419350" cy="1922323"/>
          </a:xfrm>
          <a:prstGeom prst="rect">
            <a:avLst/>
          </a:prstGeom>
          <a:solidFill>
            <a:srgbClr val="8C5699"/>
          </a:solidFill>
          <a:ln>
            <a:noFill/>
          </a:ln>
        </p:spPr>
        <p:txBody>
          <a:bodyPr anchor="ctr"/>
          <a:lstStyle/>
          <a:p>
            <a:pPr algn="ctr"/>
            <a:endParaRPr lang="zh-CN" altLang="zh-CN" sz="2500">
              <a:solidFill>
                <a:srgbClr val="FF8607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7" name="矩形 1"/>
          <p:cNvSpPr>
            <a:spLocks noChangeArrowheads="1"/>
          </p:cNvSpPr>
          <p:nvPr/>
        </p:nvSpPr>
        <p:spPr bwMode="auto">
          <a:xfrm>
            <a:off x="1098550" y="4028120"/>
            <a:ext cx="3660775" cy="1920128"/>
          </a:xfrm>
          <a:prstGeom prst="rect">
            <a:avLst/>
          </a:prstGeom>
          <a:blipFill dpi="0" rotWithShape="1">
            <a:blip r:embed="rId3"/>
            <a:srcRect/>
            <a:stretch>
              <a:fillRect t="-24000" b="-10000"/>
            </a:stretch>
          </a:blipFill>
          <a:ln>
            <a:noFill/>
          </a:ln>
        </p:spPr>
        <p:txBody>
          <a:bodyPr anchor="ctr"/>
          <a:lstStyle/>
          <a:p>
            <a:pPr algn="ctr"/>
            <a:endParaRPr lang="zh-CN" altLang="zh-CN" sz="2500">
              <a:solidFill>
                <a:srgbClr val="FF8607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8" name="矩形 2"/>
          <p:cNvSpPr>
            <a:spLocks noChangeArrowheads="1"/>
          </p:cNvSpPr>
          <p:nvPr/>
        </p:nvSpPr>
        <p:spPr bwMode="auto">
          <a:xfrm>
            <a:off x="3695700" y="1926619"/>
            <a:ext cx="3636963" cy="1921062"/>
          </a:xfrm>
          <a:prstGeom prst="rect">
            <a:avLst/>
          </a:prstGeom>
          <a:blipFill dpi="0" rotWithShape="1">
            <a:blip r:embed="rId4"/>
            <a:srcRect/>
            <a:stretch>
              <a:fillRect t="-24000"/>
            </a:stretch>
          </a:blipFill>
          <a:ln>
            <a:noFill/>
          </a:ln>
        </p:spPr>
        <p:txBody>
          <a:bodyPr anchor="ctr"/>
          <a:lstStyle/>
          <a:p>
            <a:pPr algn="ctr"/>
            <a:endParaRPr lang="zh-CN" altLang="zh-CN" sz="2500">
              <a:solidFill>
                <a:srgbClr val="FF8607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9" name="矩形 3"/>
          <p:cNvSpPr>
            <a:spLocks noChangeArrowheads="1"/>
          </p:cNvSpPr>
          <p:nvPr/>
        </p:nvSpPr>
        <p:spPr bwMode="auto">
          <a:xfrm>
            <a:off x="7504113" y="1926619"/>
            <a:ext cx="3570287" cy="1921062"/>
          </a:xfrm>
          <a:prstGeom prst="rect">
            <a:avLst/>
          </a:prstGeom>
          <a:blipFill dpi="0" rotWithShape="1">
            <a:blip r:embed="rId5"/>
            <a:srcRect/>
            <a:stretch>
              <a:fillRect t="-15000"/>
            </a:stretch>
          </a:blipFill>
          <a:ln>
            <a:noFill/>
          </a:ln>
        </p:spPr>
        <p:txBody>
          <a:bodyPr anchor="ctr"/>
          <a:lstStyle/>
          <a:p>
            <a:pPr algn="ctr"/>
            <a:endParaRPr lang="zh-CN" altLang="zh-CN" sz="2500">
              <a:solidFill>
                <a:srgbClr val="FF8607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0" name="矩形 57"/>
          <p:cNvSpPr>
            <a:spLocks noChangeArrowheads="1"/>
          </p:cNvSpPr>
          <p:nvPr/>
        </p:nvSpPr>
        <p:spPr bwMode="auto">
          <a:xfrm>
            <a:off x="1274368" y="2060042"/>
            <a:ext cx="208739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dist"/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乐配</a:t>
            </a:r>
            <a:r>
              <a:rPr lang="en-US" altLang="zh-CN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-</a:t>
            </a: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宝贵的标题</a:t>
            </a:r>
            <a:endParaRPr lang="en-US" altLang="en-US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1" name="文本框 40"/>
          <p:cNvSpPr txBox="1"/>
          <p:nvPr/>
        </p:nvSpPr>
        <p:spPr>
          <a:xfrm>
            <a:off x="1274368" y="2512873"/>
            <a:ext cx="2087397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noProof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此处文字通过</a:t>
            </a:r>
            <a:r>
              <a:rPr lang="en-US" altLang="zh-CN" sz="1200" noProof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TXT</a:t>
            </a:r>
            <a:r>
              <a:rPr lang="zh-CN" altLang="en-US" sz="1200" noProof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文档或者</a:t>
            </a:r>
            <a:r>
              <a:rPr lang="en-US" altLang="zh-CN" sz="1200" noProof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QQ</a:t>
            </a:r>
            <a:r>
              <a:rPr lang="zh-CN" altLang="en-US" sz="1200" noProof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聊天窗口复制进入，无需调整格式，简单快捷，</a:t>
            </a:r>
            <a:r>
              <a:rPr lang="en-US" altLang="zh-CN" sz="1200" noProof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猪七爷</a:t>
            </a:r>
            <a:r>
              <a:rPr lang="zh-CN" altLang="en-US" sz="1200" noProof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祝愿您汇报顺利！</a:t>
            </a:r>
            <a:endParaRPr lang="zh-CN" altLang="en-US" sz="1200" noProof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2" name="矩形 57"/>
          <p:cNvSpPr>
            <a:spLocks noChangeArrowheads="1"/>
          </p:cNvSpPr>
          <p:nvPr/>
        </p:nvSpPr>
        <p:spPr bwMode="auto">
          <a:xfrm>
            <a:off x="5052301" y="4149422"/>
            <a:ext cx="208739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dist"/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乐配</a:t>
            </a:r>
            <a:r>
              <a:rPr lang="en-US" altLang="zh-CN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-</a:t>
            </a: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宝贵的标题</a:t>
            </a:r>
            <a:endParaRPr lang="en-US" altLang="en-US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3" name="文本框 40"/>
          <p:cNvSpPr txBox="1"/>
          <p:nvPr/>
        </p:nvSpPr>
        <p:spPr>
          <a:xfrm>
            <a:off x="5052301" y="4602253"/>
            <a:ext cx="4685588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noProof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此处文字通过</a:t>
            </a:r>
            <a:r>
              <a:rPr lang="en-US" altLang="zh-CN" sz="1200" noProof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TXT</a:t>
            </a:r>
            <a:r>
              <a:rPr lang="zh-CN" altLang="en-US" sz="1200" noProof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文档或者</a:t>
            </a:r>
            <a:r>
              <a:rPr lang="en-US" altLang="zh-CN" sz="1200" noProof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QQ</a:t>
            </a:r>
            <a:r>
              <a:rPr lang="zh-CN" altLang="en-US" sz="1200" noProof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聊天窗口复制进入，无需调整格式，简单快捷，</a:t>
            </a:r>
            <a:r>
              <a:rPr lang="en-US" altLang="zh-CN" sz="1200" noProof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猪七爷</a:t>
            </a:r>
            <a:r>
              <a:rPr lang="zh-CN" altLang="en-US" sz="1200" noProof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祝愿您汇报顺利！此处文字通过</a:t>
            </a:r>
            <a:r>
              <a:rPr lang="en-US" altLang="zh-CN" sz="1200" noProof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TXT</a:t>
            </a:r>
            <a:r>
              <a:rPr lang="zh-CN" altLang="en-US" sz="1200" noProof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文档或者</a:t>
            </a:r>
            <a:r>
              <a:rPr lang="en-US" altLang="zh-CN" sz="1200" noProof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QQ</a:t>
            </a:r>
            <a:r>
              <a:rPr lang="zh-CN" altLang="en-US" sz="1200" noProof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聊天窗口复制进入，无需调整格式，简单快捷，</a:t>
            </a:r>
            <a:r>
              <a:rPr lang="en-US" altLang="zh-CN" sz="1200" noProof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猪七爷</a:t>
            </a:r>
            <a:r>
              <a:rPr lang="zh-CN" altLang="en-US" sz="1200" noProof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祝愿您汇报顺利！此处文字通过</a:t>
            </a:r>
            <a:r>
              <a:rPr lang="en-US" altLang="zh-CN" sz="1200" noProof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TXT</a:t>
            </a:r>
            <a:r>
              <a:rPr lang="zh-CN" altLang="en-US" sz="1200" noProof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文档或者</a:t>
            </a:r>
            <a:r>
              <a:rPr lang="en-US" altLang="zh-CN" sz="1200" noProof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QQ</a:t>
            </a:r>
            <a:r>
              <a:rPr lang="zh-CN" altLang="en-US" sz="1200" noProof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聊天窗口复制进入！</a:t>
            </a:r>
            <a:endParaRPr lang="zh-CN" altLang="en-US" sz="1200" noProof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 thruBlk="1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A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90" name="图片 5389"/>
          <p:cNvPicPr>
            <a:picLocks noChangeAspect="1"/>
          </p:cNvPicPr>
          <p:nvPr/>
        </p:nvPicPr>
        <p:blipFill rotWithShape="1">
          <a:blip r:embed="rId1"/>
          <a:srcRect t="9678" b="9678"/>
          <a:stretch>
            <a:fillRect/>
          </a:stretch>
        </p:blipFill>
        <p:spPr>
          <a:xfrm>
            <a:off x="-1" y="0"/>
            <a:ext cx="12192002" cy="6858000"/>
          </a:xfrm>
          <a:prstGeom prst="rect">
            <a:avLst/>
          </a:prstGeom>
        </p:spPr>
      </p:pic>
      <p:sp>
        <p:nvSpPr>
          <p:cNvPr id="5" name="矩形 57"/>
          <p:cNvSpPr>
            <a:spLocks noChangeArrowheads="1"/>
          </p:cNvSpPr>
          <p:nvPr/>
        </p:nvSpPr>
        <p:spPr bwMode="auto">
          <a:xfrm>
            <a:off x="3989473" y="611814"/>
            <a:ext cx="421305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E88C5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添加您宝贵的标题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3E88C5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矩形 57"/>
          <p:cNvSpPr>
            <a:spLocks noChangeArrowheads="1"/>
          </p:cNvSpPr>
          <p:nvPr/>
        </p:nvSpPr>
        <p:spPr bwMode="auto">
          <a:xfrm>
            <a:off x="2454110" y="1135034"/>
            <a:ext cx="7283780" cy="336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E88C5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使用说明：图片均可以使用填充功能更换，文字只需要复制粘贴进入即可，内页有说明。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3E88C5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1" y="6404725"/>
            <a:ext cx="12192000" cy="453275"/>
            <a:chOff x="1" y="6404725"/>
            <a:chExt cx="12192000" cy="453275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983" b="27610"/>
            <a:stretch>
              <a:fillRect/>
            </a:stretch>
          </p:blipFill>
          <p:spPr>
            <a:xfrm>
              <a:off x="1" y="6404725"/>
              <a:ext cx="6096000" cy="453275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983" b="27610"/>
            <a:stretch>
              <a:fillRect/>
            </a:stretch>
          </p:blipFill>
          <p:spPr>
            <a:xfrm>
              <a:off x="6096001" y="6404725"/>
              <a:ext cx="6096000" cy="453275"/>
            </a:xfrm>
            <a:prstGeom prst="rect">
              <a:avLst/>
            </a:prstGeom>
          </p:spPr>
        </p:pic>
      </p:grpSp>
      <p:grpSp>
        <p:nvGrpSpPr>
          <p:cNvPr id="12" name="组合 11"/>
          <p:cNvGrpSpPr/>
          <p:nvPr/>
        </p:nvGrpSpPr>
        <p:grpSpPr>
          <a:xfrm rot="10800000">
            <a:off x="1" y="3473"/>
            <a:ext cx="12192000" cy="453275"/>
            <a:chOff x="1" y="6404725"/>
            <a:chExt cx="12192000" cy="453275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983" b="27610"/>
            <a:stretch>
              <a:fillRect/>
            </a:stretch>
          </p:blipFill>
          <p:spPr>
            <a:xfrm>
              <a:off x="1" y="6404725"/>
              <a:ext cx="6096000" cy="453275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983" b="27610"/>
            <a:stretch>
              <a:fillRect/>
            </a:stretch>
          </p:blipFill>
          <p:spPr>
            <a:xfrm>
              <a:off x="6096001" y="6404725"/>
              <a:ext cx="6096000" cy="453275"/>
            </a:xfrm>
            <a:prstGeom prst="rect">
              <a:avLst/>
            </a:prstGeom>
          </p:spPr>
        </p:pic>
      </p:grpSp>
      <p:cxnSp>
        <p:nvCxnSpPr>
          <p:cNvPr id="11" name="直接箭头连接符 48"/>
          <p:cNvCxnSpPr>
            <a:cxnSpLocks noChangeShapeType="1"/>
          </p:cNvCxnSpPr>
          <p:nvPr/>
        </p:nvCxnSpPr>
        <p:spPr bwMode="auto">
          <a:xfrm>
            <a:off x="1593215" y="3266659"/>
            <a:ext cx="9020175" cy="0"/>
          </a:xfrm>
          <a:prstGeom prst="straightConnector1">
            <a:avLst/>
          </a:prstGeom>
          <a:noFill/>
          <a:ln w="6350">
            <a:solidFill>
              <a:srgbClr val="3E88C5"/>
            </a:solidFill>
            <a:prstDash val="sysDash"/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" name="任意多边形 50"/>
          <p:cNvSpPr/>
          <p:nvPr/>
        </p:nvSpPr>
        <p:spPr>
          <a:xfrm>
            <a:off x="2318501" y="2156996"/>
            <a:ext cx="808037" cy="1155700"/>
          </a:xfrm>
          <a:custGeom>
            <a:avLst/>
            <a:gdLst>
              <a:gd name="txL" fmla="*/ 0 w 736600"/>
              <a:gd name="txT" fmla="*/ 0 h 1043781"/>
              <a:gd name="txR" fmla="*/ 736600 w 736600"/>
              <a:gd name="txB" fmla="*/ 1043781 h 1043781"/>
            </a:gdLst>
            <a:ahLst/>
            <a:cxnLst>
              <a:cxn ang="0">
                <a:pos x="368300" y="936707"/>
              </a:cxn>
              <a:cxn ang="0">
                <a:pos x="421481" y="989847"/>
              </a:cxn>
              <a:cxn ang="0">
                <a:pos x="368300" y="1042988"/>
              </a:cxn>
              <a:cxn ang="0">
                <a:pos x="315119" y="989847"/>
              </a:cxn>
              <a:cxn ang="0">
                <a:pos x="368300" y="936707"/>
              </a:cxn>
              <a:cxn ang="0">
                <a:pos x="368300" y="0"/>
              </a:cxn>
              <a:cxn ang="0">
                <a:pos x="736600" y="368020"/>
              </a:cxn>
              <a:cxn ang="0">
                <a:pos x="442525" y="728564"/>
              </a:cxn>
              <a:cxn ang="0">
                <a:pos x="408955" y="731945"/>
              </a:cxn>
              <a:cxn ang="0">
                <a:pos x="368300" y="826930"/>
              </a:cxn>
              <a:cxn ang="0">
                <a:pos x="327646" y="731945"/>
              </a:cxn>
              <a:cxn ang="0">
                <a:pos x="294075" y="728564"/>
              </a:cxn>
              <a:cxn ang="0">
                <a:pos x="0" y="368020"/>
              </a:cxn>
              <a:cxn ang="0">
                <a:pos x="368300" y="0"/>
              </a:cxn>
            </a:cxnLst>
            <a:rect l="txL" t="txT" r="txR" b="txB"/>
            <a:pathLst>
              <a:path w="736600" h="1043781">
                <a:moveTo>
                  <a:pt x="368300" y="937419"/>
                </a:moveTo>
                <a:cubicBezTo>
                  <a:pt x="397671" y="937419"/>
                  <a:pt x="421481" y="961229"/>
                  <a:pt x="421481" y="990600"/>
                </a:cubicBezTo>
                <a:cubicBezTo>
                  <a:pt x="421481" y="1019971"/>
                  <a:pt x="397671" y="1043781"/>
                  <a:pt x="368300" y="1043781"/>
                </a:cubicBezTo>
                <a:cubicBezTo>
                  <a:pt x="338929" y="1043781"/>
                  <a:pt x="315119" y="1019971"/>
                  <a:pt x="315119" y="990600"/>
                </a:cubicBezTo>
                <a:cubicBezTo>
                  <a:pt x="315119" y="961229"/>
                  <a:pt x="338929" y="937419"/>
                  <a:pt x="368300" y="937419"/>
                </a:cubicBezTo>
                <a:close/>
                <a:moveTo>
                  <a:pt x="368300" y="0"/>
                </a:moveTo>
                <a:cubicBezTo>
                  <a:pt x="571706" y="0"/>
                  <a:pt x="736600" y="164894"/>
                  <a:pt x="736600" y="368300"/>
                </a:cubicBezTo>
                <a:cubicBezTo>
                  <a:pt x="736600" y="546280"/>
                  <a:pt x="610353" y="694775"/>
                  <a:pt x="442525" y="729118"/>
                </a:cubicBezTo>
                <a:lnTo>
                  <a:pt x="408955" y="732502"/>
                </a:lnTo>
                <a:lnTo>
                  <a:pt x="368300" y="827559"/>
                </a:lnTo>
                <a:lnTo>
                  <a:pt x="327646" y="732502"/>
                </a:lnTo>
                <a:lnTo>
                  <a:pt x="294075" y="729118"/>
                </a:lnTo>
                <a:cubicBezTo>
                  <a:pt x="126247" y="694775"/>
                  <a:pt x="0" y="546280"/>
                  <a:pt x="0" y="368300"/>
                </a:cubicBezTo>
                <a:cubicBezTo>
                  <a:pt x="0" y="164894"/>
                  <a:pt x="164894" y="0"/>
                  <a:pt x="368300" y="0"/>
                </a:cubicBezTo>
                <a:close/>
              </a:path>
            </a:pathLst>
          </a:custGeom>
          <a:solidFill>
            <a:srgbClr val="3E88C5"/>
          </a:solidFill>
          <a:ln w="9525">
            <a:noFill/>
          </a:ln>
        </p:spPr>
        <p:txBody>
          <a:bodyPr lIns="0" tIns="0" rIns="0" bIns="32112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x-none" sz="2665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anose="020B0806030902050204" pitchFamily="34" charset="0"/>
                <a:ea typeface="微软雅黑" panose="020B0503020204020204" pitchFamily="34" charset="-122"/>
                <a:cs typeface="+mn-cs"/>
              </a:rPr>
              <a:t>0 1</a:t>
            </a:r>
            <a:endParaRPr kumimoji="0" lang="en-US" altLang="x-none" sz="2665" b="0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6" name="任意多边形 58"/>
          <p:cNvSpPr/>
          <p:nvPr/>
        </p:nvSpPr>
        <p:spPr>
          <a:xfrm>
            <a:off x="4571298" y="2156996"/>
            <a:ext cx="811212" cy="1155700"/>
          </a:xfrm>
          <a:custGeom>
            <a:avLst/>
            <a:gdLst>
              <a:gd name="txL" fmla="*/ 0 w 736600"/>
              <a:gd name="txT" fmla="*/ 0 h 1043781"/>
              <a:gd name="txR" fmla="*/ 736600 w 736600"/>
              <a:gd name="txB" fmla="*/ 1043781 h 1043781"/>
            </a:gdLst>
            <a:ahLst/>
            <a:cxnLst>
              <a:cxn ang="0">
                <a:pos x="368300" y="936707"/>
              </a:cxn>
              <a:cxn ang="0">
                <a:pos x="421481" y="989847"/>
              </a:cxn>
              <a:cxn ang="0">
                <a:pos x="368300" y="1042988"/>
              </a:cxn>
              <a:cxn ang="0">
                <a:pos x="315119" y="989847"/>
              </a:cxn>
              <a:cxn ang="0">
                <a:pos x="368300" y="936707"/>
              </a:cxn>
              <a:cxn ang="0">
                <a:pos x="368300" y="0"/>
              </a:cxn>
              <a:cxn ang="0">
                <a:pos x="736600" y="368020"/>
              </a:cxn>
              <a:cxn ang="0">
                <a:pos x="442525" y="728564"/>
              </a:cxn>
              <a:cxn ang="0">
                <a:pos x="408955" y="731945"/>
              </a:cxn>
              <a:cxn ang="0">
                <a:pos x="368300" y="826930"/>
              </a:cxn>
              <a:cxn ang="0">
                <a:pos x="327646" y="731945"/>
              </a:cxn>
              <a:cxn ang="0">
                <a:pos x="294075" y="728564"/>
              </a:cxn>
              <a:cxn ang="0">
                <a:pos x="0" y="368020"/>
              </a:cxn>
              <a:cxn ang="0">
                <a:pos x="368300" y="0"/>
              </a:cxn>
            </a:cxnLst>
            <a:rect l="txL" t="txT" r="txR" b="txB"/>
            <a:pathLst>
              <a:path w="736600" h="1043781">
                <a:moveTo>
                  <a:pt x="368300" y="937419"/>
                </a:moveTo>
                <a:cubicBezTo>
                  <a:pt x="397671" y="937419"/>
                  <a:pt x="421481" y="961229"/>
                  <a:pt x="421481" y="990600"/>
                </a:cubicBezTo>
                <a:cubicBezTo>
                  <a:pt x="421481" y="1019971"/>
                  <a:pt x="397671" y="1043781"/>
                  <a:pt x="368300" y="1043781"/>
                </a:cubicBezTo>
                <a:cubicBezTo>
                  <a:pt x="338929" y="1043781"/>
                  <a:pt x="315119" y="1019971"/>
                  <a:pt x="315119" y="990600"/>
                </a:cubicBezTo>
                <a:cubicBezTo>
                  <a:pt x="315119" y="961229"/>
                  <a:pt x="338929" y="937419"/>
                  <a:pt x="368300" y="937419"/>
                </a:cubicBezTo>
                <a:close/>
                <a:moveTo>
                  <a:pt x="368300" y="0"/>
                </a:moveTo>
                <a:cubicBezTo>
                  <a:pt x="571706" y="0"/>
                  <a:pt x="736600" y="164894"/>
                  <a:pt x="736600" y="368300"/>
                </a:cubicBezTo>
                <a:cubicBezTo>
                  <a:pt x="736600" y="546280"/>
                  <a:pt x="610353" y="694775"/>
                  <a:pt x="442525" y="729118"/>
                </a:cubicBezTo>
                <a:lnTo>
                  <a:pt x="408955" y="732502"/>
                </a:lnTo>
                <a:lnTo>
                  <a:pt x="368300" y="827559"/>
                </a:lnTo>
                <a:lnTo>
                  <a:pt x="327646" y="732502"/>
                </a:lnTo>
                <a:lnTo>
                  <a:pt x="294075" y="729118"/>
                </a:lnTo>
                <a:cubicBezTo>
                  <a:pt x="126247" y="694775"/>
                  <a:pt x="0" y="546280"/>
                  <a:pt x="0" y="368300"/>
                </a:cubicBezTo>
                <a:cubicBezTo>
                  <a:pt x="0" y="164894"/>
                  <a:pt x="164894" y="0"/>
                  <a:pt x="368300" y="0"/>
                </a:cubicBezTo>
                <a:close/>
              </a:path>
            </a:pathLst>
          </a:custGeom>
          <a:solidFill>
            <a:srgbClr val="8C5699"/>
          </a:solidFill>
          <a:ln w="9525">
            <a:noFill/>
          </a:ln>
        </p:spPr>
        <p:txBody>
          <a:bodyPr lIns="0" tIns="0" rIns="0" bIns="32112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x-none" sz="2665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anose="020B0806030902050204" pitchFamily="34" charset="0"/>
                <a:ea typeface="微软雅黑" panose="020B0503020204020204" pitchFamily="34" charset="-122"/>
                <a:cs typeface="+mn-cs"/>
              </a:rPr>
              <a:t>0 2</a:t>
            </a:r>
            <a:endParaRPr kumimoji="0" lang="en-US" altLang="x-none" sz="2665" b="0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7" name="任意多边形 62"/>
          <p:cNvSpPr/>
          <p:nvPr/>
        </p:nvSpPr>
        <p:spPr>
          <a:xfrm>
            <a:off x="6827270" y="2156996"/>
            <a:ext cx="808038" cy="1155700"/>
          </a:xfrm>
          <a:custGeom>
            <a:avLst/>
            <a:gdLst>
              <a:gd name="txL" fmla="*/ 0 w 736600"/>
              <a:gd name="txT" fmla="*/ 0 h 1043781"/>
              <a:gd name="txR" fmla="*/ 736600 w 736600"/>
              <a:gd name="txB" fmla="*/ 1043781 h 1043781"/>
            </a:gdLst>
            <a:ahLst/>
            <a:cxnLst>
              <a:cxn ang="0">
                <a:pos x="368300" y="936707"/>
              </a:cxn>
              <a:cxn ang="0">
                <a:pos x="421481" y="989847"/>
              </a:cxn>
              <a:cxn ang="0">
                <a:pos x="368300" y="1042988"/>
              </a:cxn>
              <a:cxn ang="0">
                <a:pos x="315119" y="989847"/>
              </a:cxn>
              <a:cxn ang="0">
                <a:pos x="368300" y="936707"/>
              </a:cxn>
              <a:cxn ang="0">
                <a:pos x="368300" y="0"/>
              </a:cxn>
              <a:cxn ang="0">
                <a:pos x="736600" y="368020"/>
              </a:cxn>
              <a:cxn ang="0">
                <a:pos x="442525" y="728564"/>
              </a:cxn>
              <a:cxn ang="0">
                <a:pos x="408955" y="731945"/>
              </a:cxn>
              <a:cxn ang="0">
                <a:pos x="368300" y="826930"/>
              </a:cxn>
              <a:cxn ang="0">
                <a:pos x="327646" y="731945"/>
              </a:cxn>
              <a:cxn ang="0">
                <a:pos x="294075" y="728564"/>
              </a:cxn>
              <a:cxn ang="0">
                <a:pos x="0" y="368020"/>
              </a:cxn>
              <a:cxn ang="0">
                <a:pos x="368300" y="0"/>
              </a:cxn>
            </a:cxnLst>
            <a:rect l="txL" t="txT" r="txR" b="txB"/>
            <a:pathLst>
              <a:path w="736600" h="1043781">
                <a:moveTo>
                  <a:pt x="368300" y="937419"/>
                </a:moveTo>
                <a:cubicBezTo>
                  <a:pt x="397671" y="937419"/>
                  <a:pt x="421481" y="961229"/>
                  <a:pt x="421481" y="990600"/>
                </a:cubicBezTo>
                <a:cubicBezTo>
                  <a:pt x="421481" y="1019971"/>
                  <a:pt x="397671" y="1043781"/>
                  <a:pt x="368300" y="1043781"/>
                </a:cubicBezTo>
                <a:cubicBezTo>
                  <a:pt x="338929" y="1043781"/>
                  <a:pt x="315119" y="1019971"/>
                  <a:pt x="315119" y="990600"/>
                </a:cubicBezTo>
                <a:cubicBezTo>
                  <a:pt x="315119" y="961229"/>
                  <a:pt x="338929" y="937419"/>
                  <a:pt x="368300" y="937419"/>
                </a:cubicBezTo>
                <a:close/>
                <a:moveTo>
                  <a:pt x="368300" y="0"/>
                </a:moveTo>
                <a:cubicBezTo>
                  <a:pt x="571706" y="0"/>
                  <a:pt x="736600" y="164894"/>
                  <a:pt x="736600" y="368300"/>
                </a:cubicBezTo>
                <a:cubicBezTo>
                  <a:pt x="736600" y="546280"/>
                  <a:pt x="610353" y="694775"/>
                  <a:pt x="442525" y="729118"/>
                </a:cubicBezTo>
                <a:lnTo>
                  <a:pt x="408955" y="732502"/>
                </a:lnTo>
                <a:lnTo>
                  <a:pt x="368300" y="827559"/>
                </a:lnTo>
                <a:lnTo>
                  <a:pt x="327646" y="732502"/>
                </a:lnTo>
                <a:lnTo>
                  <a:pt x="294075" y="729118"/>
                </a:lnTo>
                <a:cubicBezTo>
                  <a:pt x="126247" y="694775"/>
                  <a:pt x="0" y="546280"/>
                  <a:pt x="0" y="368300"/>
                </a:cubicBezTo>
                <a:cubicBezTo>
                  <a:pt x="0" y="164894"/>
                  <a:pt x="164894" y="0"/>
                  <a:pt x="368300" y="0"/>
                </a:cubicBezTo>
                <a:close/>
              </a:path>
            </a:pathLst>
          </a:custGeom>
          <a:solidFill>
            <a:srgbClr val="3E88C5"/>
          </a:solidFill>
          <a:ln w="9525">
            <a:noFill/>
          </a:ln>
        </p:spPr>
        <p:txBody>
          <a:bodyPr lIns="0" tIns="0" rIns="0" bIns="32112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x-none" sz="2665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anose="020B0806030902050204" pitchFamily="34" charset="0"/>
                <a:ea typeface="微软雅黑" panose="020B0503020204020204" pitchFamily="34" charset="-122"/>
                <a:cs typeface="+mn-cs"/>
              </a:rPr>
              <a:t>0 3</a:t>
            </a:r>
            <a:endParaRPr kumimoji="0" lang="en-US" altLang="x-none" sz="2665" b="0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8" name="任意多边形 66"/>
          <p:cNvSpPr/>
          <p:nvPr/>
        </p:nvSpPr>
        <p:spPr>
          <a:xfrm>
            <a:off x="9080067" y="2156996"/>
            <a:ext cx="808037" cy="1155700"/>
          </a:xfrm>
          <a:custGeom>
            <a:avLst/>
            <a:gdLst>
              <a:gd name="txL" fmla="*/ 0 w 736600"/>
              <a:gd name="txT" fmla="*/ 0 h 1043781"/>
              <a:gd name="txR" fmla="*/ 736600 w 736600"/>
              <a:gd name="txB" fmla="*/ 1043781 h 1043781"/>
            </a:gdLst>
            <a:ahLst/>
            <a:cxnLst>
              <a:cxn ang="0">
                <a:pos x="368300" y="936707"/>
              </a:cxn>
              <a:cxn ang="0">
                <a:pos x="421481" y="989847"/>
              </a:cxn>
              <a:cxn ang="0">
                <a:pos x="368300" y="1042988"/>
              </a:cxn>
              <a:cxn ang="0">
                <a:pos x="315119" y="989847"/>
              </a:cxn>
              <a:cxn ang="0">
                <a:pos x="368300" y="936707"/>
              </a:cxn>
              <a:cxn ang="0">
                <a:pos x="368300" y="0"/>
              </a:cxn>
              <a:cxn ang="0">
                <a:pos x="736600" y="368020"/>
              </a:cxn>
              <a:cxn ang="0">
                <a:pos x="442525" y="728564"/>
              </a:cxn>
              <a:cxn ang="0">
                <a:pos x="408955" y="731945"/>
              </a:cxn>
              <a:cxn ang="0">
                <a:pos x="368300" y="826930"/>
              </a:cxn>
              <a:cxn ang="0">
                <a:pos x="327646" y="731945"/>
              </a:cxn>
              <a:cxn ang="0">
                <a:pos x="294075" y="728564"/>
              </a:cxn>
              <a:cxn ang="0">
                <a:pos x="0" y="368020"/>
              </a:cxn>
              <a:cxn ang="0">
                <a:pos x="368300" y="0"/>
              </a:cxn>
            </a:cxnLst>
            <a:rect l="txL" t="txT" r="txR" b="txB"/>
            <a:pathLst>
              <a:path w="736600" h="1043781">
                <a:moveTo>
                  <a:pt x="368300" y="937419"/>
                </a:moveTo>
                <a:cubicBezTo>
                  <a:pt x="397671" y="937419"/>
                  <a:pt x="421481" y="961229"/>
                  <a:pt x="421481" y="990600"/>
                </a:cubicBezTo>
                <a:cubicBezTo>
                  <a:pt x="421481" y="1019971"/>
                  <a:pt x="397671" y="1043781"/>
                  <a:pt x="368300" y="1043781"/>
                </a:cubicBezTo>
                <a:cubicBezTo>
                  <a:pt x="338929" y="1043781"/>
                  <a:pt x="315119" y="1019971"/>
                  <a:pt x="315119" y="990600"/>
                </a:cubicBezTo>
                <a:cubicBezTo>
                  <a:pt x="315119" y="961229"/>
                  <a:pt x="338929" y="937419"/>
                  <a:pt x="368300" y="937419"/>
                </a:cubicBezTo>
                <a:close/>
                <a:moveTo>
                  <a:pt x="368300" y="0"/>
                </a:moveTo>
                <a:cubicBezTo>
                  <a:pt x="571706" y="0"/>
                  <a:pt x="736600" y="164894"/>
                  <a:pt x="736600" y="368300"/>
                </a:cubicBezTo>
                <a:cubicBezTo>
                  <a:pt x="736600" y="546280"/>
                  <a:pt x="610353" y="694775"/>
                  <a:pt x="442525" y="729118"/>
                </a:cubicBezTo>
                <a:lnTo>
                  <a:pt x="408955" y="732502"/>
                </a:lnTo>
                <a:lnTo>
                  <a:pt x="368300" y="827559"/>
                </a:lnTo>
                <a:lnTo>
                  <a:pt x="327646" y="732502"/>
                </a:lnTo>
                <a:lnTo>
                  <a:pt x="294075" y="729118"/>
                </a:lnTo>
                <a:cubicBezTo>
                  <a:pt x="126247" y="694775"/>
                  <a:pt x="0" y="546280"/>
                  <a:pt x="0" y="368300"/>
                </a:cubicBezTo>
                <a:cubicBezTo>
                  <a:pt x="0" y="164894"/>
                  <a:pt x="164894" y="0"/>
                  <a:pt x="368300" y="0"/>
                </a:cubicBezTo>
                <a:close/>
              </a:path>
            </a:pathLst>
          </a:custGeom>
          <a:solidFill>
            <a:srgbClr val="8C5699"/>
          </a:solidFill>
          <a:ln w="9525">
            <a:noFill/>
          </a:ln>
        </p:spPr>
        <p:txBody>
          <a:bodyPr lIns="0" tIns="0" rIns="0" bIns="32112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x-none" sz="2665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anose="020B0806030902050204" pitchFamily="34" charset="0"/>
                <a:ea typeface="微软雅黑" panose="020B0503020204020204" pitchFamily="34" charset="-122"/>
                <a:cs typeface="+mn-cs"/>
              </a:rPr>
              <a:t>0 4</a:t>
            </a:r>
            <a:endParaRPr kumimoji="0" lang="en-US" altLang="x-none" sz="2665" b="0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9" name="文本框 26"/>
          <p:cNvSpPr txBox="1"/>
          <p:nvPr/>
        </p:nvSpPr>
        <p:spPr>
          <a:xfrm>
            <a:off x="1630996" y="4031017"/>
            <a:ext cx="2186624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200" noProof="1">
                <a:solidFill>
                  <a:srgbClr val="3E88C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此处文字通过</a:t>
            </a:r>
            <a:r>
              <a:rPr lang="en-US" altLang="zh-CN" sz="1200" noProof="1">
                <a:solidFill>
                  <a:srgbClr val="3E88C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TXT</a:t>
            </a:r>
            <a:r>
              <a:rPr lang="zh-CN" altLang="en-US" sz="1200" noProof="1">
                <a:solidFill>
                  <a:srgbClr val="3E88C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文档或者</a:t>
            </a:r>
            <a:r>
              <a:rPr lang="en-US" altLang="zh-CN" sz="1200" noProof="1">
                <a:solidFill>
                  <a:srgbClr val="3E88C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QQ</a:t>
            </a:r>
            <a:r>
              <a:rPr lang="zh-CN" altLang="en-US" sz="1200" noProof="1">
                <a:solidFill>
                  <a:srgbClr val="3E88C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聊天窗口复制进入，无需调整格式，简单快捷，</a:t>
            </a:r>
            <a:r>
              <a:rPr lang="en-US" altLang="zh-CN" sz="1200" noProof="1">
                <a:solidFill>
                  <a:srgbClr val="3E88C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猪七爷</a:t>
            </a:r>
            <a:r>
              <a:rPr lang="zh-CN" altLang="en-US" sz="1200" noProof="1">
                <a:solidFill>
                  <a:srgbClr val="3E88C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祝愿您汇报顺利！</a:t>
            </a:r>
            <a:endParaRPr lang="zh-CN" altLang="en-US" sz="1200" noProof="1">
              <a:solidFill>
                <a:srgbClr val="3E88C5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0" name="文本框 17"/>
          <p:cNvSpPr txBox="1">
            <a:spLocks noChangeArrowheads="1"/>
          </p:cNvSpPr>
          <p:nvPr/>
        </p:nvSpPr>
        <p:spPr bwMode="auto">
          <a:xfrm>
            <a:off x="1793239" y="3545960"/>
            <a:ext cx="1862138" cy="340519"/>
          </a:xfrm>
          <a:prstGeom prst="roundRect">
            <a:avLst/>
          </a:prstGeom>
          <a:solidFill>
            <a:srgbClr val="3E88C5"/>
          </a:solidFill>
          <a:ln>
            <a:noFill/>
          </a:ln>
        </p:spPr>
        <p:txBody>
          <a:bodyPr>
            <a:spAutoFit/>
          </a:bodyPr>
          <a:lstStyle/>
          <a:p>
            <a:pPr algn="dist"/>
            <a:r>
              <a:rPr lang="zh-CN" altLang="en-US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乐配</a:t>
            </a:r>
            <a:r>
              <a:rPr lang="en-US" altLang="zh-CN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-</a:t>
            </a:r>
            <a:r>
              <a:rPr lang="zh-CN" altLang="en-US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宝贵的标题</a:t>
            </a:r>
            <a:endParaRPr lang="zh-CN" altLang="en-US" sz="1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1" name="文本框 26"/>
          <p:cNvSpPr txBox="1"/>
          <p:nvPr/>
        </p:nvSpPr>
        <p:spPr>
          <a:xfrm>
            <a:off x="3880055" y="4031017"/>
            <a:ext cx="2186624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200" noProof="1">
                <a:solidFill>
                  <a:srgbClr val="3E88C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此处文字通过</a:t>
            </a:r>
            <a:r>
              <a:rPr lang="en-US" altLang="zh-CN" sz="1200" noProof="1">
                <a:solidFill>
                  <a:srgbClr val="3E88C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TXT</a:t>
            </a:r>
            <a:r>
              <a:rPr lang="zh-CN" altLang="en-US" sz="1200" noProof="1">
                <a:solidFill>
                  <a:srgbClr val="3E88C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文档或者</a:t>
            </a:r>
            <a:r>
              <a:rPr lang="en-US" altLang="zh-CN" sz="1200" noProof="1">
                <a:solidFill>
                  <a:srgbClr val="3E88C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QQ</a:t>
            </a:r>
            <a:r>
              <a:rPr lang="zh-CN" altLang="en-US" sz="1200" noProof="1">
                <a:solidFill>
                  <a:srgbClr val="3E88C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聊天窗口复制进入，无需调整格式，简单快捷，</a:t>
            </a:r>
            <a:r>
              <a:rPr lang="en-US" altLang="zh-CN" sz="1200" noProof="1">
                <a:solidFill>
                  <a:srgbClr val="3E88C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猪七爷</a:t>
            </a:r>
            <a:r>
              <a:rPr lang="zh-CN" altLang="en-US" sz="1200" noProof="1">
                <a:solidFill>
                  <a:srgbClr val="3E88C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祝愿您汇报顺利！</a:t>
            </a:r>
            <a:endParaRPr lang="zh-CN" altLang="en-US" sz="1200" noProof="1">
              <a:solidFill>
                <a:srgbClr val="3E88C5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2" name="文本框 17"/>
          <p:cNvSpPr txBox="1">
            <a:spLocks noChangeArrowheads="1"/>
          </p:cNvSpPr>
          <p:nvPr/>
        </p:nvSpPr>
        <p:spPr bwMode="auto">
          <a:xfrm>
            <a:off x="4042298" y="3545960"/>
            <a:ext cx="1862138" cy="340519"/>
          </a:xfrm>
          <a:prstGeom prst="roundRect">
            <a:avLst/>
          </a:prstGeom>
          <a:solidFill>
            <a:srgbClr val="8C5699"/>
          </a:solidFill>
          <a:ln>
            <a:noFill/>
          </a:ln>
        </p:spPr>
        <p:txBody>
          <a:bodyPr>
            <a:spAutoFit/>
          </a:bodyPr>
          <a:lstStyle/>
          <a:p>
            <a:pPr algn="dist"/>
            <a:r>
              <a:rPr lang="zh-CN" altLang="en-US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乐配</a:t>
            </a:r>
            <a:r>
              <a:rPr lang="en-US" altLang="zh-CN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-</a:t>
            </a:r>
            <a:r>
              <a:rPr lang="zh-CN" altLang="en-US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宝贵的标题</a:t>
            </a:r>
            <a:endParaRPr lang="zh-CN" altLang="en-US" sz="1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3" name="文本框 26"/>
          <p:cNvSpPr txBox="1"/>
          <p:nvPr/>
        </p:nvSpPr>
        <p:spPr>
          <a:xfrm>
            <a:off x="6129114" y="4031017"/>
            <a:ext cx="2186624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200" noProof="1">
                <a:solidFill>
                  <a:srgbClr val="3E88C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此处文字通过</a:t>
            </a:r>
            <a:r>
              <a:rPr lang="en-US" altLang="zh-CN" sz="1200" noProof="1">
                <a:solidFill>
                  <a:srgbClr val="3E88C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TXT</a:t>
            </a:r>
            <a:r>
              <a:rPr lang="zh-CN" altLang="en-US" sz="1200" noProof="1">
                <a:solidFill>
                  <a:srgbClr val="3E88C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文档或者</a:t>
            </a:r>
            <a:r>
              <a:rPr lang="en-US" altLang="zh-CN" sz="1200" noProof="1">
                <a:solidFill>
                  <a:srgbClr val="3E88C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QQ</a:t>
            </a:r>
            <a:r>
              <a:rPr lang="zh-CN" altLang="en-US" sz="1200" noProof="1">
                <a:solidFill>
                  <a:srgbClr val="3E88C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聊天窗口复制进入，无需调整格式，简单快捷，</a:t>
            </a:r>
            <a:r>
              <a:rPr lang="en-US" altLang="zh-CN" sz="1200" noProof="1">
                <a:solidFill>
                  <a:srgbClr val="3E88C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猪七爷</a:t>
            </a:r>
            <a:r>
              <a:rPr lang="zh-CN" altLang="en-US" sz="1200" noProof="1">
                <a:solidFill>
                  <a:srgbClr val="3E88C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祝愿您汇报顺利！</a:t>
            </a:r>
            <a:endParaRPr lang="zh-CN" altLang="en-US" sz="1200" noProof="1">
              <a:solidFill>
                <a:srgbClr val="3E88C5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4" name="文本框 23"/>
          <p:cNvSpPr txBox="1">
            <a:spLocks noChangeArrowheads="1"/>
          </p:cNvSpPr>
          <p:nvPr/>
        </p:nvSpPr>
        <p:spPr bwMode="auto">
          <a:xfrm>
            <a:off x="6291357" y="3545960"/>
            <a:ext cx="1862138" cy="340519"/>
          </a:xfrm>
          <a:prstGeom prst="roundRect">
            <a:avLst/>
          </a:prstGeom>
          <a:solidFill>
            <a:srgbClr val="3E88C5"/>
          </a:solidFill>
          <a:ln>
            <a:noFill/>
          </a:ln>
        </p:spPr>
        <p:txBody>
          <a:bodyPr>
            <a:spAutoFit/>
          </a:bodyPr>
          <a:lstStyle/>
          <a:p>
            <a:pPr algn="dist"/>
            <a:r>
              <a:rPr lang="zh-CN" altLang="en-US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乐配</a:t>
            </a:r>
            <a:r>
              <a:rPr lang="en-US" altLang="zh-CN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-</a:t>
            </a:r>
            <a:r>
              <a:rPr lang="zh-CN" altLang="en-US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宝贵的标题</a:t>
            </a:r>
            <a:endParaRPr lang="zh-CN" altLang="en-US" sz="1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5" name="文本框 26"/>
          <p:cNvSpPr txBox="1"/>
          <p:nvPr/>
        </p:nvSpPr>
        <p:spPr>
          <a:xfrm>
            <a:off x="8378172" y="4031017"/>
            <a:ext cx="2186624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200" noProof="1">
                <a:solidFill>
                  <a:srgbClr val="3E88C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此处文字通过</a:t>
            </a:r>
            <a:r>
              <a:rPr lang="en-US" altLang="zh-CN" sz="1200" noProof="1">
                <a:solidFill>
                  <a:srgbClr val="3E88C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TXT</a:t>
            </a:r>
            <a:r>
              <a:rPr lang="zh-CN" altLang="en-US" sz="1200" noProof="1">
                <a:solidFill>
                  <a:srgbClr val="3E88C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文档或者</a:t>
            </a:r>
            <a:r>
              <a:rPr lang="en-US" altLang="zh-CN" sz="1200" noProof="1">
                <a:solidFill>
                  <a:srgbClr val="3E88C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QQ</a:t>
            </a:r>
            <a:r>
              <a:rPr lang="zh-CN" altLang="en-US" sz="1200" noProof="1">
                <a:solidFill>
                  <a:srgbClr val="3E88C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聊天窗口复制进入，无需调整格式，简单快捷，</a:t>
            </a:r>
            <a:r>
              <a:rPr lang="en-US" altLang="zh-CN" sz="1200" noProof="1">
                <a:solidFill>
                  <a:srgbClr val="3E88C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猪七爷</a:t>
            </a:r>
            <a:r>
              <a:rPr lang="zh-CN" altLang="en-US" sz="1200" noProof="1">
                <a:solidFill>
                  <a:srgbClr val="3E88C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祝愿您汇报顺利！</a:t>
            </a:r>
            <a:endParaRPr lang="zh-CN" altLang="en-US" sz="1200" noProof="1">
              <a:solidFill>
                <a:srgbClr val="3E88C5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6" name="文本框 25"/>
          <p:cNvSpPr txBox="1">
            <a:spLocks noChangeArrowheads="1"/>
          </p:cNvSpPr>
          <p:nvPr/>
        </p:nvSpPr>
        <p:spPr bwMode="auto">
          <a:xfrm>
            <a:off x="8540415" y="3545960"/>
            <a:ext cx="1862138" cy="340519"/>
          </a:xfrm>
          <a:prstGeom prst="roundRect">
            <a:avLst/>
          </a:prstGeom>
          <a:solidFill>
            <a:srgbClr val="8C5699"/>
          </a:solidFill>
          <a:ln>
            <a:noFill/>
          </a:ln>
        </p:spPr>
        <p:txBody>
          <a:bodyPr>
            <a:spAutoFit/>
          </a:bodyPr>
          <a:lstStyle/>
          <a:p>
            <a:pPr algn="dist"/>
            <a:r>
              <a:rPr lang="zh-CN" altLang="en-US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乐配</a:t>
            </a:r>
            <a:r>
              <a:rPr lang="en-US" altLang="zh-CN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-</a:t>
            </a:r>
            <a:r>
              <a:rPr lang="zh-CN" altLang="en-US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宝贵的标题</a:t>
            </a:r>
            <a:endParaRPr lang="zh-CN" altLang="en-US" sz="1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 thruBlk="1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A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90" name="图片 5389"/>
          <p:cNvPicPr>
            <a:picLocks noChangeAspect="1"/>
          </p:cNvPicPr>
          <p:nvPr/>
        </p:nvPicPr>
        <p:blipFill rotWithShape="1">
          <a:blip r:embed="rId1"/>
          <a:srcRect t="9678" b="9678"/>
          <a:stretch>
            <a:fillRect/>
          </a:stretch>
        </p:blipFill>
        <p:spPr>
          <a:xfrm>
            <a:off x="-1" y="0"/>
            <a:ext cx="12192002" cy="6858000"/>
          </a:xfrm>
          <a:prstGeom prst="rect">
            <a:avLst/>
          </a:prstGeom>
        </p:spPr>
      </p:pic>
      <p:pic>
        <p:nvPicPr>
          <p:cNvPr id="5392" name="图片 5391"/>
          <p:cNvPicPr>
            <a:picLocks noChangeAspect="1"/>
          </p:cNvPicPr>
          <p:nvPr/>
        </p:nvPicPr>
        <p:blipFill rotWithShape="1">
          <a:blip r:embed="rId2"/>
          <a:srcRect t="21802" b="21802"/>
          <a:stretch>
            <a:fillRect/>
          </a:stretch>
        </p:blipFill>
        <p:spPr>
          <a:xfrm>
            <a:off x="-1" y="0"/>
            <a:ext cx="12192002" cy="6858000"/>
          </a:xfrm>
          <a:prstGeom prst="rect">
            <a:avLst/>
          </a:prstGeom>
        </p:spPr>
      </p:pic>
      <p:pic>
        <p:nvPicPr>
          <p:cNvPr id="5393" name="图片 539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6504" y="1290320"/>
            <a:ext cx="4218992" cy="4277360"/>
          </a:xfrm>
          <a:prstGeom prst="rect">
            <a:avLst/>
          </a:prstGeom>
        </p:spPr>
      </p:pic>
      <p:sp>
        <p:nvSpPr>
          <p:cNvPr id="2450" name="矩形 57"/>
          <p:cNvSpPr>
            <a:spLocks noChangeArrowheads="1"/>
          </p:cNvSpPr>
          <p:nvPr/>
        </p:nvSpPr>
        <p:spPr bwMode="auto">
          <a:xfrm>
            <a:off x="4846320" y="3198167"/>
            <a:ext cx="249936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zh-CN" sz="2400" dirty="0">
                <a:solidFill>
                  <a:srgbClr val="8C569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THANK YOU</a:t>
            </a:r>
            <a:endParaRPr lang="zh-CN" altLang="en-US" sz="2400" dirty="0">
              <a:solidFill>
                <a:srgbClr val="8C569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5397" name="直接连接符 5396"/>
          <p:cNvCxnSpPr/>
          <p:nvPr/>
        </p:nvCxnSpPr>
        <p:spPr>
          <a:xfrm>
            <a:off x="5125720" y="2997200"/>
            <a:ext cx="1940560" cy="0"/>
          </a:xfrm>
          <a:prstGeom prst="line">
            <a:avLst/>
          </a:prstGeom>
          <a:ln w="19050">
            <a:solidFill>
              <a:srgbClr val="8C56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55" name="直接连接符 2454"/>
          <p:cNvCxnSpPr/>
          <p:nvPr/>
        </p:nvCxnSpPr>
        <p:spPr>
          <a:xfrm>
            <a:off x="5125720" y="3820160"/>
            <a:ext cx="1940560" cy="0"/>
          </a:xfrm>
          <a:prstGeom prst="line">
            <a:avLst/>
          </a:prstGeom>
          <a:ln w="19050">
            <a:solidFill>
              <a:srgbClr val="8C56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98" name="矩形 5397"/>
          <p:cNvSpPr/>
          <p:nvPr/>
        </p:nvSpPr>
        <p:spPr>
          <a:xfrm>
            <a:off x="5125720" y="4070470"/>
            <a:ext cx="1940560" cy="368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dirty="0">
                <a:solidFill>
                  <a:srgbClr val="3E88C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猪七爷设计室</a:t>
            </a:r>
            <a:endParaRPr lang="zh-CN" altLang="en-US" dirty="0">
              <a:solidFill>
                <a:srgbClr val="3E88C5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457" name="矩形 2456"/>
          <p:cNvSpPr/>
          <p:nvPr/>
        </p:nvSpPr>
        <p:spPr>
          <a:xfrm>
            <a:off x="5125720" y="2277761"/>
            <a:ext cx="1940560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800" dirty="0">
                <a:solidFill>
                  <a:srgbClr val="3E88C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2018</a:t>
            </a:r>
            <a:endParaRPr lang="zh-CN" altLang="en-US" sz="2800" dirty="0">
              <a:solidFill>
                <a:srgbClr val="3E88C5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 thruBlk="1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A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90" name="图片 5389"/>
          <p:cNvPicPr>
            <a:picLocks noChangeAspect="1"/>
          </p:cNvPicPr>
          <p:nvPr/>
        </p:nvPicPr>
        <p:blipFill rotWithShape="1">
          <a:blip r:embed="rId1"/>
          <a:srcRect t="9678" b="9678"/>
          <a:stretch>
            <a:fillRect/>
          </a:stretch>
        </p:blipFill>
        <p:spPr>
          <a:xfrm>
            <a:off x="-1" y="0"/>
            <a:ext cx="12192002" cy="68580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61" y="0"/>
            <a:ext cx="633984" cy="685800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1568176" y="0"/>
            <a:ext cx="633984" cy="6858000"/>
          </a:xfrm>
          <a:prstGeom prst="rect">
            <a:avLst/>
          </a:prstGeom>
        </p:spPr>
      </p:pic>
      <p:sp>
        <p:nvSpPr>
          <p:cNvPr id="23" name="矩形 57"/>
          <p:cNvSpPr>
            <a:spLocks noChangeArrowheads="1"/>
          </p:cNvSpPr>
          <p:nvPr/>
        </p:nvSpPr>
        <p:spPr bwMode="auto">
          <a:xfrm>
            <a:off x="3989473" y="315185"/>
            <a:ext cx="421305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zh-CN" sz="4800" dirty="0">
                <a:solidFill>
                  <a:srgbClr val="3E88C5"/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CONTENTS</a:t>
            </a:r>
            <a:endParaRPr lang="en-US" altLang="zh-CN" sz="4800" dirty="0">
              <a:solidFill>
                <a:srgbClr val="3E88C5"/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4" name="矩形 57"/>
          <p:cNvSpPr>
            <a:spLocks noChangeArrowheads="1"/>
          </p:cNvSpPr>
          <p:nvPr/>
        </p:nvSpPr>
        <p:spPr bwMode="auto">
          <a:xfrm>
            <a:off x="2454109" y="1042487"/>
            <a:ext cx="7283780" cy="336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200" dirty="0">
                <a:solidFill>
                  <a:srgbClr val="3E88C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使用说明：图片均可以使用填充功能更换，文字只需要复制粘贴进入即可，内页有说明。</a:t>
            </a:r>
            <a:endParaRPr lang="zh-CN" altLang="en-US" sz="1200" dirty="0">
              <a:solidFill>
                <a:srgbClr val="3E88C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1" name="椭圆 41"/>
          <p:cNvSpPr/>
          <p:nvPr/>
        </p:nvSpPr>
        <p:spPr>
          <a:xfrm>
            <a:off x="1439109" y="2317472"/>
            <a:ext cx="631825" cy="644525"/>
          </a:xfrm>
          <a:prstGeom prst="ellipse">
            <a:avLst/>
          </a:prstGeom>
          <a:noFill/>
          <a:ln w="28575" cap="flat" cmpd="sng">
            <a:solidFill>
              <a:srgbClr val="3E88C5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45310" rIns="0" bIns="45310" anchor="ctr"/>
          <a:lstStyle/>
          <a:p>
            <a:pPr algn="ctr"/>
            <a:r>
              <a:rPr lang="en-US" altLang="x-none" sz="2800" noProof="1">
                <a:solidFill>
                  <a:srgbClr val="3E88C5"/>
                </a:solidFill>
                <a:latin typeface="Impact" panose="020B0806030902050204" pitchFamily="34" charset="0"/>
                <a:ea typeface="微软雅黑" panose="020B0503020204020204" pitchFamily="34" charset="-122"/>
                <a:cs typeface="+mn-ea"/>
              </a:rPr>
              <a:t>1</a:t>
            </a:r>
            <a:endParaRPr lang="en-US" altLang="x-none" sz="2800" noProof="1">
              <a:solidFill>
                <a:srgbClr val="3E88C5"/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42" name="椭圆 43"/>
          <p:cNvSpPr/>
          <p:nvPr/>
        </p:nvSpPr>
        <p:spPr>
          <a:xfrm>
            <a:off x="1389102" y="2273022"/>
            <a:ext cx="731838" cy="730250"/>
          </a:xfrm>
          <a:prstGeom prst="ellipse">
            <a:avLst/>
          </a:prstGeom>
          <a:noFill/>
          <a:ln w="12700" cap="flat" cmpd="sng">
            <a:solidFill>
              <a:srgbClr val="3E88C5"/>
            </a:solidFill>
            <a:prstDash val="dash"/>
            <a:round/>
            <a:headEnd type="none" w="med" len="med"/>
            <a:tailEnd type="none" w="med" len="med"/>
          </a:ln>
        </p:spPr>
        <p:txBody>
          <a:bodyPr lIns="90625" tIns="45310" rIns="90625" bIns="45310" anchor="ctr"/>
          <a:lstStyle/>
          <a:p>
            <a:pPr algn="ctr"/>
            <a:endParaRPr lang="zh-CN" altLang="en-US" sz="2800" noProof="1">
              <a:solidFill>
                <a:srgbClr val="3E88C5"/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43" name="等腰三角形 42"/>
          <p:cNvSpPr/>
          <p:nvPr/>
        </p:nvSpPr>
        <p:spPr>
          <a:xfrm rot="10800000">
            <a:off x="1669297" y="3670450"/>
            <a:ext cx="171448" cy="146780"/>
          </a:xfrm>
          <a:prstGeom prst="triangle">
            <a:avLst/>
          </a:prstGeom>
          <a:solidFill>
            <a:srgbClr val="3E88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sz="2400" noProof="1">
              <a:solidFill>
                <a:srgbClr val="3E88C5"/>
              </a:solidFill>
            </a:endParaRPr>
          </a:p>
        </p:txBody>
      </p:sp>
      <p:sp>
        <p:nvSpPr>
          <p:cNvPr id="44" name="矩形 57"/>
          <p:cNvSpPr>
            <a:spLocks noChangeArrowheads="1"/>
          </p:cNvSpPr>
          <p:nvPr/>
        </p:nvSpPr>
        <p:spPr bwMode="auto">
          <a:xfrm>
            <a:off x="854115" y="3166478"/>
            <a:ext cx="180181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dist"/>
            <a:r>
              <a:rPr lang="zh-CN" altLang="en-US" sz="1600" b="1" dirty="0">
                <a:solidFill>
                  <a:srgbClr val="3E88C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乐配</a:t>
            </a:r>
            <a:r>
              <a:rPr lang="en-US" altLang="zh-CN" sz="1600" b="1" dirty="0">
                <a:solidFill>
                  <a:srgbClr val="3E88C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-</a:t>
            </a:r>
            <a:r>
              <a:rPr lang="zh-CN" altLang="en-US" sz="1600" b="1" dirty="0">
                <a:solidFill>
                  <a:srgbClr val="3E88C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宝贵的标题</a:t>
            </a:r>
            <a:endParaRPr lang="en-US" altLang="en-US" sz="1600" b="1" dirty="0">
              <a:solidFill>
                <a:srgbClr val="3E88C5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5" name="文本框 2"/>
          <p:cNvSpPr txBox="1"/>
          <p:nvPr/>
        </p:nvSpPr>
        <p:spPr>
          <a:xfrm>
            <a:off x="854114" y="4002544"/>
            <a:ext cx="1801814" cy="1476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en-US" sz="1200" noProof="1">
                <a:solidFill>
                  <a:srgbClr val="3E88C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此处文字通过TXT文档或者QQ聊天窗口复制进入，无需调整格式，简单快捷，猪七爷祝愿您汇报顺利！</a:t>
            </a:r>
            <a:endParaRPr lang="en-US" altLang="en-US" sz="1200" noProof="1">
              <a:solidFill>
                <a:srgbClr val="3E88C5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</p:txBody>
      </p:sp>
      <p:sp>
        <p:nvSpPr>
          <p:cNvPr id="46" name="椭圆 41"/>
          <p:cNvSpPr/>
          <p:nvPr/>
        </p:nvSpPr>
        <p:spPr>
          <a:xfrm>
            <a:off x="3609598" y="2317472"/>
            <a:ext cx="631825" cy="644525"/>
          </a:xfrm>
          <a:prstGeom prst="ellipse">
            <a:avLst/>
          </a:prstGeom>
          <a:noFill/>
          <a:ln w="28575" cap="flat" cmpd="sng">
            <a:solidFill>
              <a:srgbClr val="3E88C5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45310" rIns="0" bIns="45310" anchor="ctr"/>
          <a:lstStyle/>
          <a:p>
            <a:pPr algn="ctr"/>
            <a:r>
              <a:rPr lang="en-US" altLang="x-none" sz="2800" noProof="1">
                <a:solidFill>
                  <a:srgbClr val="3E88C5"/>
                </a:solidFill>
                <a:latin typeface="Impact" panose="020B0806030902050204" pitchFamily="34" charset="0"/>
                <a:ea typeface="微软雅黑" panose="020B0503020204020204" pitchFamily="34" charset="-122"/>
                <a:cs typeface="+mn-ea"/>
              </a:rPr>
              <a:t>2</a:t>
            </a:r>
            <a:endParaRPr lang="en-US" altLang="x-none" sz="2800" noProof="1">
              <a:solidFill>
                <a:srgbClr val="3E88C5"/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47" name="椭圆 43"/>
          <p:cNvSpPr/>
          <p:nvPr/>
        </p:nvSpPr>
        <p:spPr>
          <a:xfrm>
            <a:off x="3559591" y="2273022"/>
            <a:ext cx="731838" cy="730250"/>
          </a:xfrm>
          <a:prstGeom prst="ellipse">
            <a:avLst/>
          </a:prstGeom>
          <a:noFill/>
          <a:ln w="12700" cap="flat" cmpd="sng">
            <a:solidFill>
              <a:srgbClr val="3E88C5"/>
            </a:solidFill>
            <a:prstDash val="dash"/>
            <a:round/>
            <a:headEnd type="none" w="med" len="med"/>
            <a:tailEnd type="none" w="med" len="med"/>
          </a:ln>
        </p:spPr>
        <p:txBody>
          <a:bodyPr lIns="90625" tIns="45310" rIns="90625" bIns="45310" anchor="ctr"/>
          <a:lstStyle/>
          <a:p>
            <a:pPr algn="ctr"/>
            <a:endParaRPr lang="zh-CN" altLang="en-US" sz="2800" noProof="1">
              <a:solidFill>
                <a:srgbClr val="3E88C5"/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48" name="等腰三角形 47"/>
          <p:cNvSpPr/>
          <p:nvPr/>
        </p:nvSpPr>
        <p:spPr>
          <a:xfrm rot="10800000">
            <a:off x="3839786" y="3670450"/>
            <a:ext cx="171448" cy="146780"/>
          </a:xfrm>
          <a:prstGeom prst="triangle">
            <a:avLst/>
          </a:prstGeom>
          <a:solidFill>
            <a:srgbClr val="3E88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sz="2400" noProof="1">
              <a:solidFill>
                <a:srgbClr val="3E88C5"/>
              </a:solidFill>
            </a:endParaRPr>
          </a:p>
        </p:txBody>
      </p:sp>
      <p:sp>
        <p:nvSpPr>
          <p:cNvPr id="49" name="矩形 57"/>
          <p:cNvSpPr>
            <a:spLocks noChangeArrowheads="1"/>
          </p:cNvSpPr>
          <p:nvPr/>
        </p:nvSpPr>
        <p:spPr bwMode="auto">
          <a:xfrm>
            <a:off x="3024604" y="3166478"/>
            <a:ext cx="180181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dist"/>
            <a:r>
              <a:rPr lang="zh-CN" altLang="en-US" sz="1600" b="1" dirty="0">
                <a:solidFill>
                  <a:srgbClr val="3E88C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乐配</a:t>
            </a:r>
            <a:r>
              <a:rPr lang="en-US" altLang="zh-CN" sz="1600" b="1" dirty="0">
                <a:solidFill>
                  <a:srgbClr val="3E88C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-</a:t>
            </a:r>
            <a:r>
              <a:rPr lang="zh-CN" altLang="en-US" sz="1600" b="1" dirty="0">
                <a:solidFill>
                  <a:srgbClr val="3E88C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宝贵的标题</a:t>
            </a:r>
            <a:endParaRPr lang="en-US" altLang="en-US" sz="1600" b="1" dirty="0">
              <a:solidFill>
                <a:srgbClr val="3E88C5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0" name="文本框 2"/>
          <p:cNvSpPr txBox="1"/>
          <p:nvPr/>
        </p:nvSpPr>
        <p:spPr>
          <a:xfrm>
            <a:off x="3024603" y="4002544"/>
            <a:ext cx="1801814" cy="1476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en-US" sz="1200" noProof="1">
                <a:solidFill>
                  <a:srgbClr val="3E88C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此处文字通过TXT文档或者QQ聊天窗口复制进入，无需调整格式，简单快捷，猪七爷祝愿您汇报顺利！</a:t>
            </a:r>
            <a:endParaRPr lang="en-US" altLang="en-US" sz="1200" noProof="1">
              <a:solidFill>
                <a:srgbClr val="3E88C5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</p:txBody>
      </p:sp>
      <p:sp>
        <p:nvSpPr>
          <p:cNvPr id="51" name="椭圆 41"/>
          <p:cNvSpPr/>
          <p:nvPr/>
        </p:nvSpPr>
        <p:spPr>
          <a:xfrm>
            <a:off x="5780088" y="2317472"/>
            <a:ext cx="631825" cy="644525"/>
          </a:xfrm>
          <a:prstGeom prst="ellipse">
            <a:avLst/>
          </a:prstGeom>
          <a:noFill/>
          <a:ln w="28575" cap="flat" cmpd="sng">
            <a:solidFill>
              <a:srgbClr val="3E88C5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45310" rIns="0" bIns="45310" anchor="ctr"/>
          <a:lstStyle/>
          <a:p>
            <a:pPr algn="ctr"/>
            <a:r>
              <a:rPr lang="en-US" altLang="x-none" sz="2800" noProof="1">
                <a:solidFill>
                  <a:srgbClr val="3E88C5"/>
                </a:solidFill>
                <a:latin typeface="Impact" panose="020B0806030902050204" pitchFamily="34" charset="0"/>
                <a:ea typeface="微软雅黑" panose="020B0503020204020204" pitchFamily="34" charset="-122"/>
                <a:cs typeface="+mn-ea"/>
              </a:rPr>
              <a:t>3</a:t>
            </a:r>
            <a:endParaRPr lang="en-US" altLang="x-none" sz="2800" noProof="1">
              <a:solidFill>
                <a:srgbClr val="3E88C5"/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52" name="椭圆 43"/>
          <p:cNvSpPr/>
          <p:nvPr/>
        </p:nvSpPr>
        <p:spPr>
          <a:xfrm>
            <a:off x="5730081" y="2273022"/>
            <a:ext cx="731838" cy="730250"/>
          </a:xfrm>
          <a:prstGeom prst="ellipse">
            <a:avLst/>
          </a:prstGeom>
          <a:noFill/>
          <a:ln w="12700" cap="flat" cmpd="sng">
            <a:solidFill>
              <a:srgbClr val="3E88C5"/>
            </a:solidFill>
            <a:prstDash val="dash"/>
            <a:round/>
            <a:headEnd type="none" w="med" len="med"/>
            <a:tailEnd type="none" w="med" len="med"/>
          </a:ln>
        </p:spPr>
        <p:txBody>
          <a:bodyPr lIns="90625" tIns="45310" rIns="90625" bIns="45310" anchor="ctr"/>
          <a:lstStyle/>
          <a:p>
            <a:pPr algn="ctr"/>
            <a:endParaRPr lang="zh-CN" altLang="en-US" sz="2800" noProof="1">
              <a:solidFill>
                <a:srgbClr val="3E88C5"/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53" name="等腰三角形 52"/>
          <p:cNvSpPr/>
          <p:nvPr/>
        </p:nvSpPr>
        <p:spPr>
          <a:xfrm rot="10800000">
            <a:off x="6010276" y="3670450"/>
            <a:ext cx="171448" cy="146780"/>
          </a:xfrm>
          <a:prstGeom prst="triangle">
            <a:avLst/>
          </a:prstGeom>
          <a:solidFill>
            <a:srgbClr val="3E88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sz="2400" noProof="1">
              <a:solidFill>
                <a:srgbClr val="3E88C5"/>
              </a:solidFill>
            </a:endParaRPr>
          </a:p>
        </p:txBody>
      </p:sp>
      <p:sp>
        <p:nvSpPr>
          <p:cNvPr id="54" name="矩形 57"/>
          <p:cNvSpPr>
            <a:spLocks noChangeArrowheads="1"/>
          </p:cNvSpPr>
          <p:nvPr/>
        </p:nvSpPr>
        <p:spPr bwMode="auto">
          <a:xfrm>
            <a:off x="5195094" y="3166478"/>
            <a:ext cx="180181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dist"/>
            <a:r>
              <a:rPr lang="zh-CN" altLang="en-US" sz="1600" b="1" dirty="0">
                <a:solidFill>
                  <a:srgbClr val="3E88C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乐配</a:t>
            </a:r>
            <a:r>
              <a:rPr lang="en-US" altLang="zh-CN" sz="1600" b="1" dirty="0">
                <a:solidFill>
                  <a:srgbClr val="3E88C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-</a:t>
            </a:r>
            <a:r>
              <a:rPr lang="zh-CN" altLang="en-US" sz="1600" b="1" dirty="0">
                <a:solidFill>
                  <a:srgbClr val="3E88C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宝贵的标题</a:t>
            </a:r>
            <a:endParaRPr lang="en-US" altLang="en-US" sz="1600" b="1" dirty="0">
              <a:solidFill>
                <a:srgbClr val="3E88C5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5" name="文本框 2"/>
          <p:cNvSpPr txBox="1"/>
          <p:nvPr/>
        </p:nvSpPr>
        <p:spPr>
          <a:xfrm>
            <a:off x="5195093" y="4002544"/>
            <a:ext cx="1801814" cy="1476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en-US" sz="1200" noProof="1">
                <a:solidFill>
                  <a:srgbClr val="3E88C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此处文字通过TXT文档或者QQ聊天窗口复制进入，无需调整格式，简单快捷，猪七爷祝愿您汇报顺利！</a:t>
            </a:r>
            <a:endParaRPr lang="en-US" altLang="en-US" sz="1200" noProof="1">
              <a:solidFill>
                <a:srgbClr val="3E88C5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</p:txBody>
      </p:sp>
      <p:sp>
        <p:nvSpPr>
          <p:cNvPr id="56" name="椭圆 41"/>
          <p:cNvSpPr/>
          <p:nvPr/>
        </p:nvSpPr>
        <p:spPr>
          <a:xfrm>
            <a:off x="7950577" y="2317472"/>
            <a:ext cx="631825" cy="644525"/>
          </a:xfrm>
          <a:prstGeom prst="ellipse">
            <a:avLst/>
          </a:prstGeom>
          <a:noFill/>
          <a:ln w="28575" cap="flat" cmpd="sng">
            <a:solidFill>
              <a:srgbClr val="3E88C5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45310" rIns="0" bIns="45310" anchor="ctr"/>
          <a:lstStyle/>
          <a:p>
            <a:pPr algn="ctr"/>
            <a:r>
              <a:rPr lang="en-US" altLang="x-none" sz="2800" noProof="1">
                <a:solidFill>
                  <a:srgbClr val="3E88C5"/>
                </a:solidFill>
                <a:latin typeface="Impact" panose="020B0806030902050204" pitchFamily="34" charset="0"/>
                <a:ea typeface="微软雅黑" panose="020B0503020204020204" pitchFamily="34" charset="-122"/>
                <a:cs typeface="+mn-ea"/>
              </a:rPr>
              <a:t>4</a:t>
            </a:r>
            <a:endParaRPr lang="en-US" altLang="x-none" sz="2800" noProof="1">
              <a:solidFill>
                <a:srgbClr val="3E88C5"/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57" name="椭圆 43"/>
          <p:cNvSpPr/>
          <p:nvPr/>
        </p:nvSpPr>
        <p:spPr>
          <a:xfrm>
            <a:off x="7900570" y="2273022"/>
            <a:ext cx="731838" cy="730250"/>
          </a:xfrm>
          <a:prstGeom prst="ellipse">
            <a:avLst/>
          </a:prstGeom>
          <a:noFill/>
          <a:ln w="12700" cap="flat" cmpd="sng">
            <a:solidFill>
              <a:srgbClr val="3E88C5"/>
            </a:solidFill>
            <a:prstDash val="dash"/>
            <a:round/>
            <a:headEnd type="none" w="med" len="med"/>
            <a:tailEnd type="none" w="med" len="med"/>
          </a:ln>
        </p:spPr>
        <p:txBody>
          <a:bodyPr lIns="90625" tIns="45310" rIns="90625" bIns="45310" anchor="ctr"/>
          <a:lstStyle/>
          <a:p>
            <a:pPr algn="ctr"/>
            <a:endParaRPr lang="zh-CN" altLang="en-US" sz="2800" noProof="1">
              <a:solidFill>
                <a:srgbClr val="3E88C5"/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58" name="等腰三角形 57"/>
          <p:cNvSpPr/>
          <p:nvPr/>
        </p:nvSpPr>
        <p:spPr>
          <a:xfrm rot="10800000">
            <a:off x="8180765" y="3670450"/>
            <a:ext cx="171448" cy="146780"/>
          </a:xfrm>
          <a:prstGeom prst="triangle">
            <a:avLst/>
          </a:prstGeom>
          <a:solidFill>
            <a:srgbClr val="3E88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sz="2400" noProof="1">
              <a:solidFill>
                <a:srgbClr val="3E88C5"/>
              </a:solidFill>
            </a:endParaRPr>
          </a:p>
        </p:txBody>
      </p:sp>
      <p:sp>
        <p:nvSpPr>
          <p:cNvPr id="59" name="矩形 57"/>
          <p:cNvSpPr>
            <a:spLocks noChangeArrowheads="1"/>
          </p:cNvSpPr>
          <p:nvPr/>
        </p:nvSpPr>
        <p:spPr bwMode="auto">
          <a:xfrm>
            <a:off x="7365583" y="3166478"/>
            <a:ext cx="180181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dist"/>
            <a:r>
              <a:rPr lang="zh-CN" altLang="en-US" sz="1600" b="1" dirty="0">
                <a:solidFill>
                  <a:srgbClr val="3E88C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乐配</a:t>
            </a:r>
            <a:r>
              <a:rPr lang="en-US" altLang="zh-CN" sz="1600" b="1" dirty="0">
                <a:solidFill>
                  <a:srgbClr val="3E88C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-</a:t>
            </a:r>
            <a:r>
              <a:rPr lang="zh-CN" altLang="en-US" sz="1600" b="1" dirty="0">
                <a:solidFill>
                  <a:srgbClr val="3E88C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宝贵的标题</a:t>
            </a:r>
            <a:endParaRPr lang="en-US" altLang="en-US" sz="1600" b="1" dirty="0">
              <a:solidFill>
                <a:srgbClr val="3E88C5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0" name="文本框 2"/>
          <p:cNvSpPr txBox="1"/>
          <p:nvPr/>
        </p:nvSpPr>
        <p:spPr>
          <a:xfrm>
            <a:off x="7365582" y="4002544"/>
            <a:ext cx="1801814" cy="1476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en-US" sz="1200" noProof="1">
                <a:solidFill>
                  <a:srgbClr val="3E88C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此处文字通过TXT文档或者QQ聊天窗口复制进入，无需调整格式，简单快捷，猪七爷祝愿您汇报顺利！</a:t>
            </a:r>
            <a:endParaRPr lang="en-US" altLang="en-US" sz="1200" noProof="1">
              <a:solidFill>
                <a:srgbClr val="3E88C5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</p:txBody>
      </p:sp>
      <p:sp>
        <p:nvSpPr>
          <p:cNvPr id="61" name="椭圆 41"/>
          <p:cNvSpPr/>
          <p:nvPr/>
        </p:nvSpPr>
        <p:spPr>
          <a:xfrm>
            <a:off x="10121067" y="2317472"/>
            <a:ext cx="631825" cy="644525"/>
          </a:xfrm>
          <a:prstGeom prst="ellipse">
            <a:avLst/>
          </a:prstGeom>
          <a:noFill/>
          <a:ln w="28575" cap="flat" cmpd="sng">
            <a:solidFill>
              <a:srgbClr val="3E88C5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45310" rIns="0" bIns="45310" anchor="ctr"/>
          <a:lstStyle/>
          <a:p>
            <a:pPr algn="ctr"/>
            <a:r>
              <a:rPr lang="en-US" altLang="x-none" sz="2800" noProof="1">
                <a:solidFill>
                  <a:srgbClr val="3E88C5"/>
                </a:solidFill>
                <a:latin typeface="Impact" panose="020B0806030902050204" pitchFamily="34" charset="0"/>
                <a:ea typeface="微软雅黑" panose="020B0503020204020204" pitchFamily="34" charset="-122"/>
                <a:cs typeface="+mn-ea"/>
              </a:rPr>
              <a:t>5</a:t>
            </a:r>
            <a:endParaRPr lang="en-US" altLang="x-none" sz="2800" noProof="1">
              <a:solidFill>
                <a:srgbClr val="3E88C5"/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62" name="椭圆 43"/>
          <p:cNvSpPr/>
          <p:nvPr/>
        </p:nvSpPr>
        <p:spPr>
          <a:xfrm>
            <a:off x="10071060" y="2273022"/>
            <a:ext cx="731838" cy="730250"/>
          </a:xfrm>
          <a:prstGeom prst="ellipse">
            <a:avLst/>
          </a:prstGeom>
          <a:noFill/>
          <a:ln w="12700" cap="flat" cmpd="sng">
            <a:solidFill>
              <a:srgbClr val="3E88C5"/>
            </a:solidFill>
            <a:prstDash val="dash"/>
            <a:round/>
            <a:headEnd type="none" w="med" len="med"/>
            <a:tailEnd type="none" w="med" len="med"/>
          </a:ln>
        </p:spPr>
        <p:txBody>
          <a:bodyPr lIns="90625" tIns="45310" rIns="90625" bIns="45310" anchor="ctr"/>
          <a:lstStyle/>
          <a:p>
            <a:pPr algn="ctr"/>
            <a:endParaRPr lang="zh-CN" altLang="en-US" sz="2800" noProof="1">
              <a:solidFill>
                <a:srgbClr val="3E88C5"/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63" name="等腰三角形 62"/>
          <p:cNvSpPr/>
          <p:nvPr/>
        </p:nvSpPr>
        <p:spPr>
          <a:xfrm rot="10800000">
            <a:off x="10351255" y="3670450"/>
            <a:ext cx="171448" cy="146780"/>
          </a:xfrm>
          <a:prstGeom prst="triangle">
            <a:avLst/>
          </a:prstGeom>
          <a:solidFill>
            <a:srgbClr val="3E88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sz="2400" noProof="1">
              <a:solidFill>
                <a:srgbClr val="3E88C5"/>
              </a:solidFill>
            </a:endParaRPr>
          </a:p>
        </p:txBody>
      </p:sp>
      <p:sp>
        <p:nvSpPr>
          <p:cNvPr id="64" name="矩形 57"/>
          <p:cNvSpPr>
            <a:spLocks noChangeArrowheads="1"/>
          </p:cNvSpPr>
          <p:nvPr/>
        </p:nvSpPr>
        <p:spPr bwMode="auto">
          <a:xfrm>
            <a:off x="9536073" y="3166478"/>
            <a:ext cx="180181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dist"/>
            <a:r>
              <a:rPr lang="zh-CN" altLang="en-US" sz="1600" b="1" dirty="0">
                <a:solidFill>
                  <a:srgbClr val="3E88C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乐配</a:t>
            </a:r>
            <a:r>
              <a:rPr lang="en-US" altLang="zh-CN" sz="1600" b="1" dirty="0">
                <a:solidFill>
                  <a:srgbClr val="3E88C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-</a:t>
            </a:r>
            <a:r>
              <a:rPr lang="zh-CN" altLang="en-US" sz="1600" b="1" dirty="0">
                <a:solidFill>
                  <a:srgbClr val="3E88C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宝贵的标题</a:t>
            </a:r>
            <a:endParaRPr lang="en-US" altLang="en-US" sz="1600" b="1" dirty="0">
              <a:solidFill>
                <a:srgbClr val="3E88C5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5" name="文本框 2"/>
          <p:cNvSpPr txBox="1"/>
          <p:nvPr/>
        </p:nvSpPr>
        <p:spPr>
          <a:xfrm>
            <a:off x="9536072" y="4002544"/>
            <a:ext cx="1801814" cy="1476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en-US" sz="1200" noProof="1">
                <a:solidFill>
                  <a:srgbClr val="3E88C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此处文字通过TXT文档或者QQ聊天窗口复制进入，无需调整格式，简单快捷，猪七爷祝愿您汇报顺利！</a:t>
            </a:r>
            <a:endParaRPr lang="en-US" altLang="en-US" sz="1200" noProof="1">
              <a:solidFill>
                <a:srgbClr val="3E88C5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 thruBlk="1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A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90" name="图片 5389"/>
          <p:cNvPicPr>
            <a:picLocks noChangeAspect="1"/>
          </p:cNvPicPr>
          <p:nvPr/>
        </p:nvPicPr>
        <p:blipFill rotWithShape="1">
          <a:blip r:embed="rId1"/>
          <a:srcRect t="9678" b="9678"/>
          <a:stretch>
            <a:fillRect/>
          </a:stretch>
        </p:blipFill>
        <p:spPr>
          <a:xfrm>
            <a:off x="-1" y="0"/>
            <a:ext cx="12192002" cy="68580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61" y="0"/>
            <a:ext cx="633984" cy="685800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1568176" y="0"/>
            <a:ext cx="633984" cy="6858000"/>
          </a:xfrm>
          <a:prstGeom prst="rect">
            <a:avLst/>
          </a:prstGeom>
        </p:spPr>
      </p:pic>
      <p:sp>
        <p:nvSpPr>
          <p:cNvPr id="5" name="矩形 57"/>
          <p:cNvSpPr>
            <a:spLocks noChangeArrowheads="1"/>
          </p:cNvSpPr>
          <p:nvPr/>
        </p:nvSpPr>
        <p:spPr bwMode="auto">
          <a:xfrm>
            <a:off x="3989473" y="368503"/>
            <a:ext cx="421305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E88C5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添加您宝贵的标题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3E88C5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矩形 57"/>
          <p:cNvSpPr>
            <a:spLocks noChangeArrowheads="1"/>
          </p:cNvSpPr>
          <p:nvPr/>
        </p:nvSpPr>
        <p:spPr bwMode="auto">
          <a:xfrm>
            <a:off x="2454110" y="891723"/>
            <a:ext cx="7283780" cy="336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E88C5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使用说明：图片均可以使用填充功能更换，文字只需要复制粘贴进入即可，内页有说明。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3E88C5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타원 8"/>
          <p:cNvSpPr/>
          <p:nvPr/>
        </p:nvSpPr>
        <p:spPr>
          <a:xfrm>
            <a:off x="5178425" y="2883980"/>
            <a:ext cx="1835150" cy="1838325"/>
          </a:xfrm>
          <a:prstGeom prst="ellipse">
            <a:avLst/>
          </a:prstGeom>
          <a:noFill/>
          <a:ln w="12700" cap="rnd">
            <a:solidFill>
              <a:schemeClr val="tx1">
                <a:lumMod val="85000"/>
                <a:lumOff val="15000"/>
              </a:schemeClr>
            </a:solidFill>
            <a:prstDash val="sysDash"/>
            <a:headEnd type="oval"/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ko-KR" altLang="en-US" sz="1600" noProof="1">
              <a:solidFill>
                <a:srgbClr val="3E88C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타원 10"/>
          <p:cNvSpPr/>
          <p:nvPr/>
        </p:nvSpPr>
        <p:spPr>
          <a:xfrm>
            <a:off x="5902325" y="2715705"/>
            <a:ext cx="376238" cy="374650"/>
          </a:xfrm>
          <a:prstGeom prst="ellipse">
            <a:avLst/>
          </a:prstGeom>
          <a:solidFill>
            <a:srgbClr val="3E88C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ko-KR" altLang="en-US" sz="1600" noProof="1">
              <a:solidFill>
                <a:srgbClr val="3E88C5"/>
              </a:solidFill>
              <a:effectLst>
                <a:glow rad="127000">
                  <a:srgbClr val="62B4C0"/>
                </a:glo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타원 13"/>
          <p:cNvSpPr/>
          <p:nvPr/>
        </p:nvSpPr>
        <p:spPr>
          <a:xfrm>
            <a:off x="5035550" y="3350705"/>
            <a:ext cx="377825" cy="374650"/>
          </a:xfrm>
          <a:prstGeom prst="ellipse">
            <a:avLst/>
          </a:prstGeom>
          <a:solidFill>
            <a:srgbClr val="3E88C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ko-KR" altLang="en-US" sz="1600" noProof="1">
              <a:solidFill>
                <a:srgbClr val="3E88C5"/>
              </a:solidFill>
              <a:effectLst>
                <a:glow rad="127000">
                  <a:srgbClr val="62B4C0"/>
                </a:glo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타원 16"/>
          <p:cNvSpPr/>
          <p:nvPr/>
        </p:nvSpPr>
        <p:spPr>
          <a:xfrm>
            <a:off x="5351463" y="4400042"/>
            <a:ext cx="374650" cy="374650"/>
          </a:xfrm>
          <a:prstGeom prst="ellipse">
            <a:avLst/>
          </a:prstGeom>
          <a:solidFill>
            <a:srgbClr val="3E88C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ko-KR" altLang="en-US" sz="1600" noProof="1">
              <a:solidFill>
                <a:srgbClr val="3E88C5"/>
              </a:solidFill>
              <a:effectLst>
                <a:glow rad="127000">
                  <a:srgbClr val="62B4C0"/>
                </a:glo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타원 23"/>
          <p:cNvSpPr/>
          <p:nvPr/>
        </p:nvSpPr>
        <p:spPr>
          <a:xfrm>
            <a:off x="6462713" y="4388930"/>
            <a:ext cx="374650" cy="374650"/>
          </a:xfrm>
          <a:prstGeom prst="ellipse">
            <a:avLst/>
          </a:prstGeom>
          <a:solidFill>
            <a:srgbClr val="3E88C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ko-KR" altLang="en-US" sz="1600" noProof="1">
              <a:solidFill>
                <a:srgbClr val="3E88C5"/>
              </a:solidFill>
              <a:effectLst>
                <a:glow rad="127000">
                  <a:srgbClr val="62B4C0"/>
                </a:glo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타원 26"/>
          <p:cNvSpPr/>
          <p:nvPr/>
        </p:nvSpPr>
        <p:spPr>
          <a:xfrm>
            <a:off x="6813550" y="3382455"/>
            <a:ext cx="377825" cy="374650"/>
          </a:xfrm>
          <a:prstGeom prst="ellipse">
            <a:avLst/>
          </a:prstGeom>
          <a:solidFill>
            <a:srgbClr val="3E88C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ko-KR" altLang="en-US" sz="1600" noProof="1">
              <a:solidFill>
                <a:srgbClr val="3E88C5"/>
              </a:solidFill>
              <a:effectLst>
                <a:glow rad="127000">
                  <a:srgbClr val="62B4C0"/>
                </a:glo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타원 8"/>
          <p:cNvSpPr/>
          <p:nvPr/>
        </p:nvSpPr>
        <p:spPr>
          <a:xfrm>
            <a:off x="5740400" y="3449130"/>
            <a:ext cx="709613" cy="708025"/>
          </a:xfrm>
          <a:prstGeom prst="ellipse">
            <a:avLst/>
          </a:prstGeom>
          <a:solidFill>
            <a:srgbClr val="8C5699"/>
          </a:solidFill>
          <a:ln w="12700" cap="rnd">
            <a:noFill/>
            <a:prstDash val="sysDash"/>
            <a:headEnd type="oval"/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ko-KR" altLang="en-US" sz="1600" noProof="1">
              <a:solidFill>
                <a:srgbClr val="3E88C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AutoShape 28"/>
          <p:cNvSpPr>
            <a:spLocks noChangeArrowheads="1"/>
          </p:cNvSpPr>
          <p:nvPr/>
        </p:nvSpPr>
        <p:spPr bwMode="auto">
          <a:xfrm>
            <a:off x="6546850" y="4474655"/>
            <a:ext cx="206375" cy="204787"/>
          </a:xfrm>
          <a:custGeom>
            <a:avLst/>
            <a:gdLst>
              <a:gd name="T0" fmla="*/ 21468 w 21600"/>
              <a:gd name="T1" fmla="*/ 7728 h 21600"/>
              <a:gd name="T2" fmla="*/ 21600 w 21600"/>
              <a:gd name="T3" fmla="*/ 13495 h 21600"/>
              <a:gd name="T4" fmla="*/ 21151 w 21600"/>
              <a:gd name="T5" fmla="*/ 14033 h 21600"/>
              <a:gd name="T6" fmla="*/ 19807 w 21600"/>
              <a:gd name="T7" fmla="*/ 19985 h 21600"/>
              <a:gd name="T8" fmla="*/ 18451 w 21600"/>
              <a:gd name="T9" fmla="*/ 21600 h 21600"/>
              <a:gd name="T10" fmla="*/ 2198 w 21600"/>
              <a:gd name="T11" fmla="*/ 21116 h 21600"/>
              <a:gd name="T12" fmla="*/ 1814 w 21600"/>
              <a:gd name="T13" fmla="*/ 14033 h 21600"/>
              <a:gd name="T14" fmla="*/ 132 w 21600"/>
              <a:gd name="T15" fmla="*/ 13881 h 21600"/>
              <a:gd name="T16" fmla="*/ 0 w 21600"/>
              <a:gd name="T17" fmla="*/ 8105 h 21600"/>
              <a:gd name="T18" fmla="*/ 446 w 21600"/>
              <a:gd name="T19" fmla="*/ 7569 h 21600"/>
              <a:gd name="T20" fmla="*/ 5405 w 21600"/>
              <a:gd name="T21" fmla="*/ 7270 h 21600"/>
              <a:gd name="T22" fmla="*/ 3727 w 21600"/>
              <a:gd name="T23" fmla="*/ 5266 h 21600"/>
              <a:gd name="T24" fmla="*/ 3727 w 21600"/>
              <a:gd name="T25" fmla="*/ 2312 h 21600"/>
              <a:gd name="T26" fmla="*/ 5400 w 21600"/>
              <a:gd name="T27" fmla="*/ 297 h 21600"/>
              <a:gd name="T28" fmla="*/ 7968 w 21600"/>
              <a:gd name="T29" fmla="*/ 337 h 21600"/>
              <a:gd name="T30" fmla="*/ 10800 w 21600"/>
              <a:gd name="T31" fmla="*/ 4094 h 21600"/>
              <a:gd name="T32" fmla="*/ 13637 w 21600"/>
              <a:gd name="T33" fmla="*/ 337 h 21600"/>
              <a:gd name="T34" fmla="*/ 16200 w 21600"/>
              <a:gd name="T35" fmla="*/ 297 h 21600"/>
              <a:gd name="T36" fmla="*/ 17870 w 21600"/>
              <a:gd name="T37" fmla="*/ 2303 h 21600"/>
              <a:gd name="T38" fmla="*/ 17870 w 21600"/>
              <a:gd name="T39" fmla="*/ 5266 h 21600"/>
              <a:gd name="T40" fmla="*/ 16200 w 21600"/>
              <a:gd name="T41" fmla="*/ 7270 h 21600"/>
              <a:gd name="T42" fmla="*/ 21151 w 21600"/>
              <a:gd name="T43" fmla="*/ 7569 h 21600"/>
              <a:gd name="T44" fmla="*/ 5681 w 21600"/>
              <a:gd name="T45" fmla="*/ 4929 h 21600"/>
              <a:gd name="T46" fmla="*/ 9362 w 21600"/>
              <a:gd name="T47" fmla="*/ 5390 h 21600"/>
              <a:gd name="T48" fmla="*/ 7260 w 21600"/>
              <a:gd name="T49" fmla="*/ 2349 h 21600"/>
              <a:gd name="T50" fmla="*/ 5686 w 21600"/>
              <a:gd name="T51" fmla="*/ 2635 h 21600"/>
              <a:gd name="T52" fmla="*/ 13063 w 21600"/>
              <a:gd name="T53" fmla="*/ 7569 h 21600"/>
              <a:gd name="T54" fmla="*/ 8534 w 21600"/>
              <a:gd name="T55" fmla="*/ 18554 h 21600"/>
              <a:gd name="T56" fmla="*/ 9456 w 21600"/>
              <a:gd name="T57" fmla="*/ 19656 h 21600"/>
              <a:gd name="T58" fmla="*/ 12792 w 21600"/>
              <a:gd name="T59" fmla="*/ 19334 h 21600"/>
              <a:gd name="T60" fmla="*/ 13063 w 21600"/>
              <a:gd name="T61" fmla="*/ 7569 h 21600"/>
              <a:gd name="T62" fmla="*/ 14971 w 21600"/>
              <a:gd name="T63" fmla="*/ 5390 h 21600"/>
              <a:gd name="T64" fmla="*/ 16303 w 21600"/>
              <a:gd name="T65" fmla="*/ 3789 h 21600"/>
              <a:gd name="T66" fmla="*/ 14971 w 21600"/>
              <a:gd name="T67" fmla="*/ 2151 h 21600"/>
              <a:gd name="T68" fmla="*/ 13982 w 21600"/>
              <a:gd name="T69" fmla="*/ 2689 h 21600"/>
              <a:gd name="T70" fmla="*/ 12235 w 21600"/>
              <a:gd name="T71" fmla="*/ 539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21600" h="21600">
                <a:moveTo>
                  <a:pt x="21151" y="7569"/>
                </a:moveTo>
                <a:cubicBezTo>
                  <a:pt x="21274" y="7569"/>
                  <a:pt x="21379" y="7618"/>
                  <a:pt x="21468" y="7728"/>
                </a:cubicBezTo>
                <a:cubicBezTo>
                  <a:pt x="21554" y="7834"/>
                  <a:pt x="21600" y="7958"/>
                  <a:pt x="21600" y="8105"/>
                </a:cubicBezTo>
                <a:lnTo>
                  <a:pt x="21600" y="13495"/>
                </a:lnTo>
                <a:cubicBezTo>
                  <a:pt x="21600" y="13642"/>
                  <a:pt x="21557" y="13769"/>
                  <a:pt x="21473" y="13872"/>
                </a:cubicBezTo>
                <a:cubicBezTo>
                  <a:pt x="21389" y="13979"/>
                  <a:pt x="21281" y="14033"/>
                  <a:pt x="21151" y="14033"/>
                </a:cubicBezTo>
                <a:lnTo>
                  <a:pt x="19807" y="14033"/>
                </a:lnTo>
                <a:lnTo>
                  <a:pt x="19807" y="19985"/>
                </a:lnTo>
                <a:cubicBezTo>
                  <a:pt x="19807" y="20420"/>
                  <a:pt x="19675" y="20797"/>
                  <a:pt x="19411" y="21116"/>
                </a:cubicBezTo>
                <a:cubicBezTo>
                  <a:pt x="19145" y="21439"/>
                  <a:pt x="18826" y="21600"/>
                  <a:pt x="18451" y="21600"/>
                </a:cubicBezTo>
                <a:lnTo>
                  <a:pt x="3146" y="21600"/>
                </a:lnTo>
                <a:cubicBezTo>
                  <a:pt x="2772" y="21600"/>
                  <a:pt x="2455" y="21439"/>
                  <a:pt x="2198" y="21116"/>
                </a:cubicBezTo>
                <a:cubicBezTo>
                  <a:pt x="1942" y="20797"/>
                  <a:pt x="1814" y="20420"/>
                  <a:pt x="1814" y="19985"/>
                </a:cubicBezTo>
                <a:lnTo>
                  <a:pt x="1814" y="14033"/>
                </a:lnTo>
                <a:lnTo>
                  <a:pt x="446" y="14033"/>
                </a:lnTo>
                <a:cubicBezTo>
                  <a:pt x="324" y="14033"/>
                  <a:pt x="218" y="13982"/>
                  <a:pt x="132" y="13881"/>
                </a:cubicBezTo>
                <a:cubicBezTo>
                  <a:pt x="43" y="13780"/>
                  <a:pt x="0" y="13650"/>
                  <a:pt x="0" y="13495"/>
                </a:cubicBezTo>
                <a:lnTo>
                  <a:pt x="0" y="8105"/>
                </a:lnTo>
                <a:cubicBezTo>
                  <a:pt x="0" y="7958"/>
                  <a:pt x="43" y="7834"/>
                  <a:pt x="132" y="7728"/>
                </a:cubicBezTo>
                <a:cubicBezTo>
                  <a:pt x="218" y="7618"/>
                  <a:pt x="324" y="7569"/>
                  <a:pt x="446" y="7569"/>
                </a:cubicBezTo>
                <a:lnTo>
                  <a:pt x="6638" y="7569"/>
                </a:lnTo>
                <a:cubicBezTo>
                  <a:pt x="6204" y="7569"/>
                  <a:pt x="5791" y="7469"/>
                  <a:pt x="5405" y="7270"/>
                </a:cubicBezTo>
                <a:cubicBezTo>
                  <a:pt x="5018" y="7074"/>
                  <a:pt x="4682" y="6804"/>
                  <a:pt x="4399" y="6467"/>
                </a:cubicBezTo>
                <a:cubicBezTo>
                  <a:pt x="4116" y="6127"/>
                  <a:pt x="3893" y="5724"/>
                  <a:pt x="3727" y="5266"/>
                </a:cubicBezTo>
                <a:cubicBezTo>
                  <a:pt x="3562" y="4808"/>
                  <a:pt x="3480" y="4316"/>
                  <a:pt x="3480" y="3789"/>
                </a:cubicBezTo>
                <a:cubicBezTo>
                  <a:pt x="3480" y="3268"/>
                  <a:pt x="3562" y="2776"/>
                  <a:pt x="3727" y="2312"/>
                </a:cubicBezTo>
                <a:cubicBezTo>
                  <a:pt x="3893" y="1846"/>
                  <a:pt x="4116" y="1445"/>
                  <a:pt x="4399" y="1103"/>
                </a:cubicBezTo>
                <a:cubicBezTo>
                  <a:pt x="4682" y="766"/>
                  <a:pt x="5016" y="495"/>
                  <a:pt x="5400" y="297"/>
                </a:cubicBezTo>
                <a:cubicBezTo>
                  <a:pt x="5782" y="101"/>
                  <a:pt x="6194" y="0"/>
                  <a:pt x="6638" y="0"/>
                </a:cubicBezTo>
                <a:cubicBezTo>
                  <a:pt x="7106" y="0"/>
                  <a:pt x="7550" y="112"/>
                  <a:pt x="7968" y="337"/>
                </a:cubicBezTo>
                <a:cubicBezTo>
                  <a:pt x="8386" y="561"/>
                  <a:pt x="8724" y="884"/>
                  <a:pt x="8986" y="1296"/>
                </a:cubicBezTo>
                <a:lnTo>
                  <a:pt x="10800" y="4094"/>
                </a:lnTo>
                <a:lnTo>
                  <a:pt x="12614" y="1296"/>
                </a:lnTo>
                <a:cubicBezTo>
                  <a:pt x="12883" y="884"/>
                  <a:pt x="13224" y="561"/>
                  <a:pt x="13637" y="337"/>
                </a:cubicBezTo>
                <a:cubicBezTo>
                  <a:pt x="14050" y="112"/>
                  <a:pt x="14494" y="0"/>
                  <a:pt x="14971" y="0"/>
                </a:cubicBezTo>
                <a:cubicBezTo>
                  <a:pt x="15406" y="0"/>
                  <a:pt x="15816" y="101"/>
                  <a:pt x="16200" y="297"/>
                </a:cubicBezTo>
                <a:cubicBezTo>
                  <a:pt x="16582" y="495"/>
                  <a:pt x="16915" y="766"/>
                  <a:pt x="17198" y="1103"/>
                </a:cubicBezTo>
                <a:cubicBezTo>
                  <a:pt x="17482" y="1445"/>
                  <a:pt x="17705" y="1846"/>
                  <a:pt x="17870" y="2303"/>
                </a:cubicBezTo>
                <a:cubicBezTo>
                  <a:pt x="18036" y="2761"/>
                  <a:pt x="18118" y="3259"/>
                  <a:pt x="18118" y="3789"/>
                </a:cubicBezTo>
                <a:cubicBezTo>
                  <a:pt x="18118" y="4316"/>
                  <a:pt x="18036" y="4808"/>
                  <a:pt x="17870" y="5266"/>
                </a:cubicBezTo>
                <a:cubicBezTo>
                  <a:pt x="17705" y="5724"/>
                  <a:pt x="17482" y="6127"/>
                  <a:pt x="17198" y="6467"/>
                </a:cubicBezTo>
                <a:cubicBezTo>
                  <a:pt x="16915" y="6804"/>
                  <a:pt x="16582" y="7074"/>
                  <a:pt x="16200" y="7270"/>
                </a:cubicBezTo>
                <a:cubicBezTo>
                  <a:pt x="15816" y="7469"/>
                  <a:pt x="15406" y="7569"/>
                  <a:pt x="14971" y="7569"/>
                </a:cubicBezTo>
                <a:lnTo>
                  <a:pt x="21151" y="7569"/>
                </a:lnTo>
                <a:close/>
                <a:moveTo>
                  <a:pt x="5294" y="3789"/>
                </a:moveTo>
                <a:cubicBezTo>
                  <a:pt x="5294" y="4244"/>
                  <a:pt x="5424" y="4621"/>
                  <a:pt x="5681" y="4929"/>
                </a:cubicBezTo>
                <a:cubicBezTo>
                  <a:pt x="5938" y="5234"/>
                  <a:pt x="6257" y="5390"/>
                  <a:pt x="6638" y="5390"/>
                </a:cubicBezTo>
                <a:lnTo>
                  <a:pt x="9362" y="5390"/>
                </a:lnTo>
                <a:lnTo>
                  <a:pt x="7630" y="2689"/>
                </a:lnTo>
                <a:cubicBezTo>
                  <a:pt x="7550" y="2597"/>
                  <a:pt x="7430" y="2485"/>
                  <a:pt x="7260" y="2349"/>
                </a:cubicBezTo>
                <a:cubicBezTo>
                  <a:pt x="7092" y="2217"/>
                  <a:pt x="6886" y="2151"/>
                  <a:pt x="6638" y="2151"/>
                </a:cubicBezTo>
                <a:cubicBezTo>
                  <a:pt x="6264" y="2151"/>
                  <a:pt x="5947" y="2312"/>
                  <a:pt x="5686" y="2635"/>
                </a:cubicBezTo>
                <a:cubicBezTo>
                  <a:pt x="5426" y="2954"/>
                  <a:pt x="5294" y="3343"/>
                  <a:pt x="5294" y="3789"/>
                </a:cubicBezTo>
                <a:moveTo>
                  <a:pt x="13063" y="7569"/>
                </a:moveTo>
                <a:lnTo>
                  <a:pt x="8534" y="7569"/>
                </a:lnTo>
                <a:lnTo>
                  <a:pt x="8534" y="18554"/>
                </a:lnTo>
                <a:cubicBezTo>
                  <a:pt x="8534" y="18856"/>
                  <a:pt x="8628" y="19118"/>
                  <a:pt x="8810" y="19334"/>
                </a:cubicBezTo>
                <a:cubicBezTo>
                  <a:pt x="8995" y="19547"/>
                  <a:pt x="9209" y="19656"/>
                  <a:pt x="9456" y="19656"/>
                </a:cubicBezTo>
                <a:lnTo>
                  <a:pt x="12144" y="19656"/>
                </a:lnTo>
                <a:cubicBezTo>
                  <a:pt x="12396" y="19656"/>
                  <a:pt x="12612" y="19547"/>
                  <a:pt x="12792" y="19334"/>
                </a:cubicBezTo>
                <a:cubicBezTo>
                  <a:pt x="12972" y="19118"/>
                  <a:pt x="13063" y="18856"/>
                  <a:pt x="13063" y="18554"/>
                </a:cubicBezTo>
                <a:lnTo>
                  <a:pt x="13063" y="7569"/>
                </a:lnTo>
                <a:close/>
                <a:moveTo>
                  <a:pt x="12235" y="5390"/>
                </a:moveTo>
                <a:lnTo>
                  <a:pt x="14971" y="5390"/>
                </a:lnTo>
                <a:cubicBezTo>
                  <a:pt x="15346" y="5390"/>
                  <a:pt x="15660" y="5235"/>
                  <a:pt x="15917" y="4929"/>
                </a:cubicBezTo>
                <a:cubicBezTo>
                  <a:pt x="16174" y="4621"/>
                  <a:pt x="16303" y="4244"/>
                  <a:pt x="16303" y="3789"/>
                </a:cubicBezTo>
                <a:cubicBezTo>
                  <a:pt x="16303" y="3340"/>
                  <a:pt x="16174" y="2954"/>
                  <a:pt x="15917" y="2635"/>
                </a:cubicBezTo>
                <a:cubicBezTo>
                  <a:pt x="15660" y="2312"/>
                  <a:pt x="15346" y="2151"/>
                  <a:pt x="14971" y="2151"/>
                </a:cubicBezTo>
                <a:cubicBezTo>
                  <a:pt x="14717" y="2151"/>
                  <a:pt x="14508" y="2217"/>
                  <a:pt x="14342" y="2349"/>
                </a:cubicBezTo>
                <a:cubicBezTo>
                  <a:pt x="14179" y="2485"/>
                  <a:pt x="14059" y="2597"/>
                  <a:pt x="13982" y="2689"/>
                </a:cubicBezTo>
                <a:lnTo>
                  <a:pt x="12235" y="5390"/>
                </a:lnTo>
                <a:close/>
                <a:moveTo>
                  <a:pt x="12235" y="5390"/>
                </a:moveTo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>
              <a:solidFill>
                <a:srgbClr val="3E88C5"/>
              </a:solidFill>
            </a:endParaRPr>
          </a:p>
        </p:txBody>
      </p:sp>
      <p:sp>
        <p:nvSpPr>
          <p:cNvPr id="16" name="AutoShape 77"/>
          <p:cNvSpPr>
            <a:spLocks noChangeArrowheads="1"/>
          </p:cNvSpPr>
          <p:nvPr/>
        </p:nvSpPr>
        <p:spPr bwMode="auto">
          <a:xfrm>
            <a:off x="5129213" y="3455480"/>
            <a:ext cx="188912" cy="161925"/>
          </a:xfrm>
          <a:custGeom>
            <a:avLst/>
            <a:gdLst>
              <a:gd name="T0" fmla="*/ 10783 w 21600"/>
              <a:gd name="T1" fmla="*/ 15634 h 21600"/>
              <a:gd name="T2" fmla="*/ 12012 w 21600"/>
              <a:gd name="T3" fmla="*/ 15416 h 21600"/>
              <a:gd name="T4" fmla="*/ 13138 w 21600"/>
              <a:gd name="T5" fmla="*/ 14855 h 21600"/>
              <a:gd name="T6" fmla="*/ 14181 w 21600"/>
              <a:gd name="T7" fmla="*/ 14074 h 21600"/>
              <a:gd name="T8" fmla="*/ 15168 w 21600"/>
              <a:gd name="T9" fmla="*/ 13160 h 21600"/>
              <a:gd name="T10" fmla="*/ 18121 w 21600"/>
              <a:gd name="T11" fmla="*/ 10411 h 21600"/>
              <a:gd name="T12" fmla="*/ 21120 w 21600"/>
              <a:gd name="T13" fmla="*/ 7714 h 21600"/>
              <a:gd name="T14" fmla="*/ 21360 w 21600"/>
              <a:gd name="T15" fmla="*/ 7497 h 21600"/>
              <a:gd name="T16" fmla="*/ 21600 w 21600"/>
              <a:gd name="T17" fmla="*/ 7250 h 21600"/>
              <a:gd name="T18" fmla="*/ 21600 w 21600"/>
              <a:gd name="T19" fmla="*/ 19981 h 21600"/>
              <a:gd name="T20" fmla="*/ 21208 w 21600"/>
              <a:gd name="T21" fmla="*/ 21118 h 21600"/>
              <a:gd name="T22" fmla="*/ 20266 w 21600"/>
              <a:gd name="T23" fmla="*/ 21600 h 21600"/>
              <a:gd name="T24" fmla="*/ 1347 w 21600"/>
              <a:gd name="T25" fmla="*/ 21600 h 21600"/>
              <a:gd name="T26" fmla="*/ 397 w 21600"/>
              <a:gd name="T27" fmla="*/ 21118 h 21600"/>
              <a:gd name="T28" fmla="*/ 0 w 21600"/>
              <a:gd name="T29" fmla="*/ 19981 h 21600"/>
              <a:gd name="T30" fmla="*/ 0 w 21600"/>
              <a:gd name="T31" fmla="*/ 7250 h 21600"/>
              <a:gd name="T32" fmla="*/ 240 w 21600"/>
              <a:gd name="T33" fmla="*/ 7497 h 21600"/>
              <a:gd name="T34" fmla="*/ 480 w 21600"/>
              <a:gd name="T35" fmla="*/ 7714 h 21600"/>
              <a:gd name="T36" fmla="*/ 3482 w 21600"/>
              <a:gd name="T37" fmla="*/ 10411 h 21600"/>
              <a:gd name="T38" fmla="*/ 6434 w 21600"/>
              <a:gd name="T39" fmla="*/ 13160 h 21600"/>
              <a:gd name="T40" fmla="*/ 7394 w 21600"/>
              <a:gd name="T41" fmla="*/ 14039 h 21600"/>
              <a:gd name="T42" fmla="*/ 8437 w 21600"/>
              <a:gd name="T43" fmla="*/ 14841 h 21600"/>
              <a:gd name="T44" fmla="*/ 9568 w 21600"/>
              <a:gd name="T45" fmla="*/ 15414 h 21600"/>
              <a:gd name="T46" fmla="*/ 10783 w 21600"/>
              <a:gd name="T47" fmla="*/ 15634 h 21600"/>
              <a:gd name="T48" fmla="*/ 10783 w 21600"/>
              <a:gd name="T49" fmla="*/ 12414 h 21600"/>
              <a:gd name="T50" fmla="*/ 9997 w 21600"/>
              <a:gd name="T51" fmla="*/ 12167 h 21600"/>
              <a:gd name="T52" fmla="*/ 9172 w 21600"/>
              <a:gd name="T53" fmla="*/ 11577 h 21600"/>
              <a:gd name="T54" fmla="*/ 8381 w 21600"/>
              <a:gd name="T55" fmla="*/ 10854 h 21600"/>
              <a:gd name="T56" fmla="*/ 7700 w 21600"/>
              <a:gd name="T57" fmla="*/ 10223 h 21600"/>
              <a:gd name="T58" fmla="*/ 4892 w 21600"/>
              <a:gd name="T59" fmla="*/ 7664 h 21600"/>
              <a:gd name="T60" fmla="*/ 2062 w 21600"/>
              <a:gd name="T61" fmla="*/ 5088 h 21600"/>
              <a:gd name="T62" fmla="*/ 1435 w 21600"/>
              <a:gd name="T63" fmla="*/ 4406 h 21600"/>
              <a:gd name="T64" fmla="*/ 766 w 21600"/>
              <a:gd name="T65" fmla="*/ 3461 h 21600"/>
              <a:gd name="T66" fmla="*/ 240 w 21600"/>
              <a:gd name="T67" fmla="*/ 2406 h 21600"/>
              <a:gd name="T68" fmla="*/ 22 w 21600"/>
              <a:gd name="T69" fmla="*/ 1436 h 21600"/>
              <a:gd name="T70" fmla="*/ 443 w 21600"/>
              <a:gd name="T71" fmla="*/ 426 h 21600"/>
              <a:gd name="T72" fmla="*/ 1347 w 21600"/>
              <a:gd name="T73" fmla="*/ 0 h 21600"/>
              <a:gd name="T74" fmla="*/ 20266 w 21600"/>
              <a:gd name="T75" fmla="*/ 0 h 21600"/>
              <a:gd name="T76" fmla="*/ 21162 w 21600"/>
              <a:gd name="T77" fmla="*/ 426 h 21600"/>
              <a:gd name="T78" fmla="*/ 21578 w 21600"/>
              <a:gd name="T79" fmla="*/ 1436 h 21600"/>
              <a:gd name="T80" fmla="*/ 21360 w 21600"/>
              <a:gd name="T81" fmla="*/ 2406 h 21600"/>
              <a:gd name="T82" fmla="*/ 20834 w 21600"/>
              <a:gd name="T83" fmla="*/ 3461 h 21600"/>
              <a:gd name="T84" fmla="*/ 20165 w 21600"/>
              <a:gd name="T85" fmla="*/ 4406 h 21600"/>
              <a:gd name="T86" fmla="*/ 19538 w 21600"/>
              <a:gd name="T87" fmla="*/ 5088 h 21600"/>
              <a:gd name="T88" fmla="*/ 16708 w 21600"/>
              <a:gd name="T89" fmla="*/ 7652 h 21600"/>
              <a:gd name="T90" fmla="*/ 13900 w 21600"/>
              <a:gd name="T91" fmla="*/ 10223 h 21600"/>
              <a:gd name="T92" fmla="*/ 13226 w 21600"/>
              <a:gd name="T93" fmla="*/ 10854 h 21600"/>
              <a:gd name="T94" fmla="*/ 12436 w 21600"/>
              <a:gd name="T95" fmla="*/ 11577 h 21600"/>
              <a:gd name="T96" fmla="*/ 11603 w 21600"/>
              <a:gd name="T97" fmla="*/ 12167 h 21600"/>
              <a:gd name="T98" fmla="*/ 10829 w 21600"/>
              <a:gd name="T99" fmla="*/ 12414 h 21600"/>
              <a:gd name="T100" fmla="*/ 10805 w 21600"/>
              <a:gd name="T101" fmla="*/ 12414 h 21600"/>
              <a:gd name="T102" fmla="*/ 10783 w 21600"/>
              <a:gd name="T103" fmla="*/ 12414 h 21600"/>
              <a:gd name="T104" fmla="*/ 10783 w 21600"/>
              <a:gd name="T105" fmla="*/ 12414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21600" h="21600">
                <a:moveTo>
                  <a:pt x="10783" y="15634"/>
                </a:moveTo>
                <a:cubicBezTo>
                  <a:pt x="11211" y="15634"/>
                  <a:pt x="11623" y="15566"/>
                  <a:pt x="12012" y="15416"/>
                </a:cubicBezTo>
                <a:cubicBezTo>
                  <a:pt x="12404" y="15272"/>
                  <a:pt x="12778" y="15084"/>
                  <a:pt x="13138" y="14855"/>
                </a:cubicBezTo>
                <a:cubicBezTo>
                  <a:pt x="13498" y="14626"/>
                  <a:pt x="13846" y="14362"/>
                  <a:pt x="14181" y="14074"/>
                </a:cubicBezTo>
                <a:cubicBezTo>
                  <a:pt x="14517" y="13774"/>
                  <a:pt x="14845" y="13472"/>
                  <a:pt x="15168" y="13160"/>
                </a:cubicBezTo>
                <a:cubicBezTo>
                  <a:pt x="16142" y="12226"/>
                  <a:pt x="17127" y="11307"/>
                  <a:pt x="18121" y="10411"/>
                </a:cubicBezTo>
                <a:cubicBezTo>
                  <a:pt x="19112" y="9515"/>
                  <a:pt x="20114" y="8616"/>
                  <a:pt x="21120" y="7714"/>
                </a:cubicBezTo>
                <a:cubicBezTo>
                  <a:pt x="21198" y="7641"/>
                  <a:pt x="21279" y="7570"/>
                  <a:pt x="21360" y="7497"/>
                </a:cubicBezTo>
                <a:cubicBezTo>
                  <a:pt x="21443" y="7429"/>
                  <a:pt x="21524" y="7347"/>
                  <a:pt x="21600" y="7250"/>
                </a:cubicBezTo>
                <a:lnTo>
                  <a:pt x="21600" y="19981"/>
                </a:lnTo>
                <a:cubicBezTo>
                  <a:pt x="21600" y="20416"/>
                  <a:pt x="21470" y="20801"/>
                  <a:pt x="21208" y="21118"/>
                </a:cubicBezTo>
                <a:cubicBezTo>
                  <a:pt x="20946" y="21438"/>
                  <a:pt x="20633" y="21600"/>
                  <a:pt x="20266" y="21600"/>
                </a:cubicBezTo>
                <a:lnTo>
                  <a:pt x="1347" y="21600"/>
                </a:lnTo>
                <a:cubicBezTo>
                  <a:pt x="979" y="21600"/>
                  <a:pt x="664" y="21438"/>
                  <a:pt x="397" y="21118"/>
                </a:cubicBezTo>
                <a:cubicBezTo>
                  <a:pt x="132" y="20804"/>
                  <a:pt x="0" y="20419"/>
                  <a:pt x="0" y="19981"/>
                </a:cubicBezTo>
                <a:lnTo>
                  <a:pt x="0" y="7250"/>
                </a:lnTo>
                <a:cubicBezTo>
                  <a:pt x="76" y="7347"/>
                  <a:pt x="157" y="7429"/>
                  <a:pt x="240" y="7497"/>
                </a:cubicBezTo>
                <a:cubicBezTo>
                  <a:pt x="321" y="7570"/>
                  <a:pt x="402" y="7641"/>
                  <a:pt x="480" y="7714"/>
                </a:cubicBezTo>
                <a:cubicBezTo>
                  <a:pt x="1489" y="8616"/>
                  <a:pt x="2488" y="9515"/>
                  <a:pt x="3482" y="10411"/>
                </a:cubicBezTo>
                <a:cubicBezTo>
                  <a:pt x="4473" y="11307"/>
                  <a:pt x="5458" y="12223"/>
                  <a:pt x="6434" y="13160"/>
                </a:cubicBezTo>
                <a:cubicBezTo>
                  <a:pt x="6738" y="13454"/>
                  <a:pt x="7059" y="13745"/>
                  <a:pt x="7394" y="14039"/>
                </a:cubicBezTo>
                <a:cubicBezTo>
                  <a:pt x="7730" y="14338"/>
                  <a:pt x="8080" y="14600"/>
                  <a:pt x="8437" y="14841"/>
                </a:cubicBezTo>
                <a:cubicBezTo>
                  <a:pt x="8797" y="15076"/>
                  <a:pt x="9174" y="15270"/>
                  <a:pt x="9568" y="15414"/>
                </a:cubicBezTo>
                <a:cubicBezTo>
                  <a:pt x="9965" y="15563"/>
                  <a:pt x="10372" y="15634"/>
                  <a:pt x="10783" y="15634"/>
                </a:cubicBezTo>
                <a:moveTo>
                  <a:pt x="10783" y="12414"/>
                </a:moveTo>
                <a:cubicBezTo>
                  <a:pt x="10540" y="12414"/>
                  <a:pt x="10278" y="12335"/>
                  <a:pt x="9997" y="12167"/>
                </a:cubicBezTo>
                <a:cubicBezTo>
                  <a:pt x="9715" y="12006"/>
                  <a:pt x="9441" y="11806"/>
                  <a:pt x="9172" y="11577"/>
                </a:cubicBezTo>
                <a:cubicBezTo>
                  <a:pt x="8900" y="11348"/>
                  <a:pt x="8638" y="11107"/>
                  <a:pt x="8381" y="10854"/>
                </a:cubicBezTo>
                <a:cubicBezTo>
                  <a:pt x="8121" y="10602"/>
                  <a:pt x="7896" y="10390"/>
                  <a:pt x="7700" y="10223"/>
                </a:cubicBezTo>
                <a:cubicBezTo>
                  <a:pt x="6753" y="9356"/>
                  <a:pt x="5820" y="8507"/>
                  <a:pt x="4892" y="7664"/>
                </a:cubicBezTo>
                <a:cubicBezTo>
                  <a:pt x="3966" y="6815"/>
                  <a:pt x="3024" y="5960"/>
                  <a:pt x="2062" y="5088"/>
                </a:cubicBezTo>
                <a:cubicBezTo>
                  <a:pt x="1883" y="4920"/>
                  <a:pt x="1672" y="4691"/>
                  <a:pt x="1435" y="4406"/>
                </a:cubicBezTo>
                <a:cubicBezTo>
                  <a:pt x="1195" y="4119"/>
                  <a:pt x="974" y="3804"/>
                  <a:pt x="766" y="3461"/>
                </a:cubicBezTo>
                <a:cubicBezTo>
                  <a:pt x="561" y="3111"/>
                  <a:pt x="384" y="2761"/>
                  <a:pt x="240" y="2406"/>
                </a:cubicBezTo>
                <a:cubicBezTo>
                  <a:pt x="95" y="2051"/>
                  <a:pt x="22" y="1724"/>
                  <a:pt x="22" y="1436"/>
                </a:cubicBezTo>
                <a:cubicBezTo>
                  <a:pt x="22" y="1052"/>
                  <a:pt x="164" y="714"/>
                  <a:pt x="443" y="426"/>
                </a:cubicBezTo>
                <a:cubicBezTo>
                  <a:pt x="727" y="144"/>
                  <a:pt x="1026" y="0"/>
                  <a:pt x="1347" y="0"/>
                </a:cubicBezTo>
                <a:lnTo>
                  <a:pt x="20266" y="0"/>
                </a:lnTo>
                <a:cubicBezTo>
                  <a:pt x="20584" y="0"/>
                  <a:pt x="20883" y="144"/>
                  <a:pt x="21162" y="426"/>
                </a:cubicBezTo>
                <a:cubicBezTo>
                  <a:pt x="21438" y="714"/>
                  <a:pt x="21578" y="1052"/>
                  <a:pt x="21578" y="1436"/>
                </a:cubicBezTo>
                <a:cubicBezTo>
                  <a:pt x="21578" y="1724"/>
                  <a:pt x="21505" y="2050"/>
                  <a:pt x="21360" y="2406"/>
                </a:cubicBezTo>
                <a:cubicBezTo>
                  <a:pt x="21216" y="2761"/>
                  <a:pt x="21039" y="3111"/>
                  <a:pt x="20834" y="3461"/>
                </a:cubicBezTo>
                <a:cubicBezTo>
                  <a:pt x="20628" y="3804"/>
                  <a:pt x="20403" y="4121"/>
                  <a:pt x="20165" y="4406"/>
                </a:cubicBezTo>
                <a:cubicBezTo>
                  <a:pt x="19928" y="4692"/>
                  <a:pt x="19717" y="4924"/>
                  <a:pt x="19538" y="5088"/>
                </a:cubicBezTo>
                <a:cubicBezTo>
                  <a:pt x="18579" y="5949"/>
                  <a:pt x="17634" y="6803"/>
                  <a:pt x="16708" y="7652"/>
                </a:cubicBezTo>
                <a:cubicBezTo>
                  <a:pt x="15783" y="8501"/>
                  <a:pt x="14845" y="9356"/>
                  <a:pt x="13900" y="10223"/>
                </a:cubicBezTo>
                <a:cubicBezTo>
                  <a:pt x="13704" y="10390"/>
                  <a:pt x="13481" y="10602"/>
                  <a:pt x="13226" y="10854"/>
                </a:cubicBezTo>
                <a:cubicBezTo>
                  <a:pt x="12972" y="11107"/>
                  <a:pt x="12710" y="11348"/>
                  <a:pt x="12436" y="11577"/>
                </a:cubicBezTo>
                <a:cubicBezTo>
                  <a:pt x="12161" y="11806"/>
                  <a:pt x="11885" y="12006"/>
                  <a:pt x="11603" y="12167"/>
                </a:cubicBezTo>
                <a:cubicBezTo>
                  <a:pt x="11322" y="12335"/>
                  <a:pt x="11064" y="12414"/>
                  <a:pt x="10829" y="12414"/>
                </a:cubicBezTo>
                <a:lnTo>
                  <a:pt x="10805" y="12414"/>
                </a:lnTo>
                <a:lnTo>
                  <a:pt x="10783" y="12414"/>
                </a:lnTo>
                <a:close/>
                <a:moveTo>
                  <a:pt x="10783" y="12414"/>
                </a:moveTo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>
              <a:solidFill>
                <a:srgbClr val="3E88C5"/>
              </a:solidFill>
            </a:endParaRPr>
          </a:p>
        </p:txBody>
      </p:sp>
      <p:sp>
        <p:nvSpPr>
          <p:cNvPr id="17" name="AutoShape 91"/>
          <p:cNvSpPr>
            <a:spLocks noChangeArrowheads="1"/>
          </p:cNvSpPr>
          <p:nvPr/>
        </p:nvSpPr>
        <p:spPr bwMode="auto">
          <a:xfrm>
            <a:off x="5435600" y="4484180"/>
            <a:ext cx="206375" cy="206375"/>
          </a:xfrm>
          <a:custGeom>
            <a:avLst/>
            <a:gdLst>
              <a:gd name="T0" fmla="*/ 15293 w 21600"/>
              <a:gd name="T1" fmla="*/ 0 h 21600"/>
              <a:gd name="T2" fmla="*/ 17746 w 21600"/>
              <a:gd name="T3" fmla="*/ 593 h 21600"/>
              <a:gd name="T4" fmla="*/ 19757 w 21600"/>
              <a:gd name="T5" fmla="*/ 2220 h 21600"/>
              <a:gd name="T6" fmla="*/ 21108 w 21600"/>
              <a:gd name="T7" fmla="*/ 4641 h 21600"/>
              <a:gd name="T8" fmla="*/ 21600 w 21600"/>
              <a:gd name="T9" fmla="*/ 7567 h 21600"/>
              <a:gd name="T10" fmla="*/ 21600 w 21600"/>
              <a:gd name="T11" fmla="*/ 9663 h 21600"/>
              <a:gd name="T12" fmla="*/ 21341 w 21600"/>
              <a:gd name="T13" fmla="*/ 10429 h 21600"/>
              <a:gd name="T14" fmla="*/ 20705 w 21600"/>
              <a:gd name="T15" fmla="*/ 10737 h 21600"/>
              <a:gd name="T16" fmla="*/ 19786 w 21600"/>
              <a:gd name="T17" fmla="*/ 10737 h 21600"/>
              <a:gd name="T18" fmla="*/ 19152 w 21600"/>
              <a:gd name="T19" fmla="*/ 10423 h 21600"/>
              <a:gd name="T20" fmla="*/ 18900 w 21600"/>
              <a:gd name="T21" fmla="*/ 9663 h 21600"/>
              <a:gd name="T22" fmla="*/ 18900 w 21600"/>
              <a:gd name="T23" fmla="*/ 7567 h 21600"/>
              <a:gd name="T24" fmla="*/ 18614 w 21600"/>
              <a:gd name="T25" fmla="*/ 5871 h 21600"/>
              <a:gd name="T26" fmla="*/ 17844 w 21600"/>
              <a:gd name="T27" fmla="*/ 4509 h 21600"/>
              <a:gd name="T28" fmla="*/ 16706 w 21600"/>
              <a:gd name="T29" fmla="*/ 3593 h 21600"/>
              <a:gd name="T30" fmla="*/ 15293 w 21600"/>
              <a:gd name="T31" fmla="*/ 3254 h 21600"/>
              <a:gd name="T32" fmla="*/ 13891 w 21600"/>
              <a:gd name="T33" fmla="*/ 3593 h 21600"/>
              <a:gd name="T34" fmla="*/ 12754 w 21600"/>
              <a:gd name="T35" fmla="*/ 4509 h 21600"/>
              <a:gd name="T36" fmla="*/ 11978 w 21600"/>
              <a:gd name="T37" fmla="*/ 5876 h 21600"/>
              <a:gd name="T38" fmla="*/ 11695 w 21600"/>
              <a:gd name="T39" fmla="*/ 7566 h 21600"/>
              <a:gd name="T40" fmla="*/ 11695 w 21600"/>
              <a:gd name="T41" fmla="*/ 9717 h 21600"/>
              <a:gd name="T42" fmla="*/ 13063 w 21600"/>
              <a:gd name="T43" fmla="*/ 9717 h 21600"/>
              <a:gd name="T44" fmla="*/ 14002 w 21600"/>
              <a:gd name="T45" fmla="*/ 10192 h 21600"/>
              <a:gd name="T46" fmla="*/ 14395 w 21600"/>
              <a:gd name="T47" fmla="*/ 11358 h 21600"/>
              <a:gd name="T48" fmla="*/ 14395 w 21600"/>
              <a:gd name="T49" fmla="*/ 19987 h 21600"/>
              <a:gd name="T50" fmla="*/ 14002 w 21600"/>
              <a:gd name="T51" fmla="*/ 21116 h 21600"/>
              <a:gd name="T52" fmla="*/ 13063 w 21600"/>
              <a:gd name="T53" fmla="*/ 21600 h 21600"/>
              <a:gd name="T54" fmla="*/ 1344 w 21600"/>
              <a:gd name="T55" fmla="*/ 21600 h 21600"/>
              <a:gd name="T56" fmla="*/ 403 w 21600"/>
              <a:gd name="T57" fmla="*/ 21116 h 21600"/>
              <a:gd name="T58" fmla="*/ 0 w 21600"/>
              <a:gd name="T59" fmla="*/ 19987 h 21600"/>
              <a:gd name="T60" fmla="*/ 0 w 21600"/>
              <a:gd name="T61" fmla="*/ 11358 h 21600"/>
              <a:gd name="T62" fmla="*/ 403 w 21600"/>
              <a:gd name="T63" fmla="*/ 10201 h 21600"/>
              <a:gd name="T64" fmla="*/ 1344 w 21600"/>
              <a:gd name="T65" fmla="*/ 9717 h 21600"/>
              <a:gd name="T66" fmla="*/ 8986 w 21600"/>
              <a:gd name="T67" fmla="*/ 9717 h 21600"/>
              <a:gd name="T68" fmla="*/ 8986 w 21600"/>
              <a:gd name="T69" fmla="*/ 7566 h 21600"/>
              <a:gd name="T70" fmla="*/ 9478 w 21600"/>
              <a:gd name="T71" fmla="*/ 4633 h 21600"/>
              <a:gd name="T72" fmla="*/ 10834 w 21600"/>
              <a:gd name="T73" fmla="*/ 2220 h 21600"/>
              <a:gd name="T74" fmla="*/ 12845 w 21600"/>
              <a:gd name="T75" fmla="*/ 593 h 21600"/>
              <a:gd name="T76" fmla="*/ 15293 w 21600"/>
              <a:gd name="T77" fmla="*/ 0 h 21600"/>
              <a:gd name="T78" fmla="*/ 7973 w 21600"/>
              <a:gd name="T79" fmla="*/ 15410 h 21600"/>
              <a:gd name="T80" fmla="*/ 8520 w 21600"/>
              <a:gd name="T81" fmla="*/ 14742 h 21600"/>
              <a:gd name="T82" fmla="*/ 8731 w 21600"/>
              <a:gd name="T83" fmla="*/ 13841 h 21600"/>
              <a:gd name="T84" fmla="*/ 8282 w 21600"/>
              <a:gd name="T85" fmla="*/ 12531 h 21600"/>
              <a:gd name="T86" fmla="*/ 7205 w 21600"/>
              <a:gd name="T87" fmla="*/ 11981 h 21600"/>
              <a:gd name="T88" fmla="*/ 6122 w 21600"/>
              <a:gd name="T89" fmla="*/ 12531 h 21600"/>
              <a:gd name="T90" fmla="*/ 5676 w 21600"/>
              <a:gd name="T91" fmla="*/ 13841 h 21600"/>
              <a:gd name="T92" fmla="*/ 5882 w 21600"/>
              <a:gd name="T93" fmla="*/ 14742 h 21600"/>
              <a:gd name="T94" fmla="*/ 6422 w 21600"/>
              <a:gd name="T95" fmla="*/ 15381 h 21600"/>
              <a:gd name="T96" fmla="*/ 5676 w 21600"/>
              <a:gd name="T97" fmla="*/ 19340 h 21600"/>
              <a:gd name="T98" fmla="*/ 8731 w 21600"/>
              <a:gd name="T99" fmla="*/ 19340 h 21600"/>
              <a:gd name="T100" fmla="*/ 7973 w 21600"/>
              <a:gd name="T101" fmla="*/ 15410 h 21600"/>
              <a:gd name="T102" fmla="*/ 7973 w 21600"/>
              <a:gd name="T103" fmla="*/ 1541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21600" h="21600">
                <a:moveTo>
                  <a:pt x="15293" y="0"/>
                </a:moveTo>
                <a:cubicBezTo>
                  <a:pt x="16157" y="0"/>
                  <a:pt x="16975" y="199"/>
                  <a:pt x="17746" y="593"/>
                </a:cubicBezTo>
                <a:cubicBezTo>
                  <a:pt x="18516" y="988"/>
                  <a:pt x="19186" y="1532"/>
                  <a:pt x="19757" y="2220"/>
                </a:cubicBezTo>
                <a:cubicBezTo>
                  <a:pt x="20326" y="2908"/>
                  <a:pt x="20777" y="3714"/>
                  <a:pt x="21108" y="4641"/>
                </a:cubicBezTo>
                <a:cubicBezTo>
                  <a:pt x="21434" y="5563"/>
                  <a:pt x="21600" y="6539"/>
                  <a:pt x="21600" y="7567"/>
                </a:cubicBezTo>
                <a:lnTo>
                  <a:pt x="21600" y="9663"/>
                </a:lnTo>
                <a:cubicBezTo>
                  <a:pt x="21600" y="9965"/>
                  <a:pt x="21516" y="10221"/>
                  <a:pt x="21341" y="10429"/>
                </a:cubicBezTo>
                <a:cubicBezTo>
                  <a:pt x="21168" y="10636"/>
                  <a:pt x="20957" y="10737"/>
                  <a:pt x="20705" y="10737"/>
                </a:cubicBezTo>
                <a:lnTo>
                  <a:pt x="19786" y="10737"/>
                </a:lnTo>
                <a:cubicBezTo>
                  <a:pt x="19531" y="10737"/>
                  <a:pt x="19322" y="10633"/>
                  <a:pt x="19152" y="10423"/>
                </a:cubicBezTo>
                <a:cubicBezTo>
                  <a:pt x="18984" y="10210"/>
                  <a:pt x="18900" y="9956"/>
                  <a:pt x="18900" y="9663"/>
                </a:cubicBezTo>
                <a:lnTo>
                  <a:pt x="18900" y="7567"/>
                </a:lnTo>
                <a:cubicBezTo>
                  <a:pt x="18900" y="6962"/>
                  <a:pt x="18806" y="6395"/>
                  <a:pt x="18614" y="5871"/>
                </a:cubicBezTo>
                <a:cubicBezTo>
                  <a:pt x="18422" y="5350"/>
                  <a:pt x="18163" y="4895"/>
                  <a:pt x="17844" y="4509"/>
                </a:cubicBezTo>
                <a:cubicBezTo>
                  <a:pt x="17522" y="4123"/>
                  <a:pt x="17141" y="3818"/>
                  <a:pt x="16706" y="3593"/>
                </a:cubicBezTo>
                <a:cubicBezTo>
                  <a:pt x="16270" y="3366"/>
                  <a:pt x="15797" y="3254"/>
                  <a:pt x="15293" y="3254"/>
                </a:cubicBezTo>
                <a:cubicBezTo>
                  <a:pt x="14789" y="3254"/>
                  <a:pt x="14321" y="3366"/>
                  <a:pt x="13891" y="3593"/>
                </a:cubicBezTo>
                <a:cubicBezTo>
                  <a:pt x="13462" y="3818"/>
                  <a:pt x="13082" y="4123"/>
                  <a:pt x="12754" y="4509"/>
                </a:cubicBezTo>
                <a:cubicBezTo>
                  <a:pt x="12422" y="4895"/>
                  <a:pt x="12166" y="5353"/>
                  <a:pt x="11978" y="5876"/>
                </a:cubicBezTo>
                <a:cubicBezTo>
                  <a:pt x="11789" y="6406"/>
                  <a:pt x="11695" y="6970"/>
                  <a:pt x="11695" y="7566"/>
                </a:cubicBezTo>
                <a:lnTo>
                  <a:pt x="11695" y="9717"/>
                </a:lnTo>
                <a:lnTo>
                  <a:pt x="13063" y="9717"/>
                </a:lnTo>
                <a:cubicBezTo>
                  <a:pt x="13423" y="9717"/>
                  <a:pt x="13735" y="9876"/>
                  <a:pt x="14002" y="10192"/>
                </a:cubicBezTo>
                <a:cubicBezTo>
                  <a:pt x="14263" y="10512"/>
                  <a:pt x="14395" y="10900"/>
                  <a:pt x="14395" y="11358"/>
                </a:cubicBezTo>
                <a:lnTo>
                  <a:pt x="14395" y="19987"/>
                </a:lnTo>
                <a:cubicBezTo>
                  <a:pt x="14395" y="20419"/>
                  <a:pt x="14263" y="20797"/>
                  <a:pt x="14002" y="21116"/>
                </a:cubicBezTo>
                <a:cubicBezTo>
                  <a:pt x="13735" y="21439"/>
                  <a:pt x="13423" y="21600"/>
                  <a:pt x="13063" y="21600"/>
                </a:cubicBezTo>
                <a:lnTo>
                  <a:pt x="1344" y="21600"/>
                </a:lnTo>
                <a:cubicBezTo>
                  <a:pt x="984" y="21600"/>
                  <a:pt x="670" y="21439"/>
                  <a:pt x="403" y="21116"/>
                </a:cubicBezTo>
                <a:cubicBezTo>
                  <a:pt x="134" y="20797"/>
                  <a:pt x="0" y="20419"/>
                  <a:pt x="0" y="19987"/>
                </a:cubicBezTo>
                <a:lnTo>
                  <a:pt x="0" y="11358"/>
                </a:lnTo>
                <a:cubicBezTo>
                  <a:pt x="0" y="10909"/>
                  <a:pt x="134" y="10523"/>
                  <a:pt x="403" y="10201"/>
                </a:cubicBezTo>
                <a:cubicBezTo>
                  <a:pt x="670" y="9879"/>
                  <a:pt x="984" y="9717"/>
                  <a:pt x="1344" y="9717"/>
                </a:cubicBezTo>
                <a:lnTo>
                  <a:pt x="8986" y="9717"/>
                </a:lnTo>
                <a:lnTo>
                  <a:pt x="8986" y="7566"/>
                </a:lnTo>
                <a:cubicBezTo>
                  <a:pt x="8986" y="6530"/>
                  <a:pt x="9149" y="5551"/>
                  <a:pt x="9478" y="4633"/>
                </a:cubicBezTo>
                <a:cubicBezTo>
                  <a:pt x="9809" y="3711"/>
                  <a:pt x="10260" y="2908"/>
                  <a:pt x="10834" y="2220"/>
                </a:cubicBezTo>
                <a:cubicBezTo>
                  <a:pt x="11410" y="1532"/>
                  <a:pt x="12079" y="987"/>
                  <a:pt x="12845" y="593"/>
                </a:cubicBezTo>
                <a:cubicBezTo>
                  <a:pt x="13615" y="199"/>
                  <a:pt x="14426" y="0"/>
                  <a:pt x="15293" y="0"/>
                </a:cubicBezTo>
                <a:moveTo>
                  <a:pt x="7973" y="15410"/>
                </a:moveTo>
                <a:cubicBezTo>
                  <a:pt x="8196" y="15246"/>
                  <a:pt x="8376" y="15021"/>
                  <a:pt x="8520" y="14742"/>
                </a:cubicBezTo>
                <a:cubicBezTo>
                  <a:pt x="8662" y="14463"/>
                  <a:pt x="8731" y="14160"/>
                  <a:pt x="8731" y="13841"/>
                </a:cubicBezTo>
                <a:cubicBezTo>
                  <a:pt x="8731" y="13334"/>
                  <a:pt x="8582" y="12896"/>
                  <a:pt x="8282" y="12531"/>
                </a:cubicBezTo>
                <a:cubicBezTo>
                  <a:pt x="7987" y="12162"/>
                  <a:pt x="7625" y="11981"/>
                  <a:pt x="7205" y="11981"/>
                </a:cubicBezTo>
                <a:cubicBezTo>
                  <a:pt x="6782" y="11981"/>
                  <a:pt x="6422" y="12162"/>
                  <a:pt x="6122" y="12531"/>
                </a:cubicBezTo>
                <a:cubicBezTo>
                  <a:pt x="5825" y="12896"/>
                  <a:pt x="5676" y="13334"/>
                  <a:pt x="5676" y="13841"/>
                </a:cubicBezTo>
                <a:cubicBezTo>
                  <a:pt x="5676" y="14160"/>
                  <a:pt x="5746" y="14463"/>
                  <a:pt x="5882" y="14742"/>
                </a:cubicBezTo>
                <a:cubicBezTo>
                  <a:pt x="6022" y="15021"/>
                  <a:pt x="6202" y="15234"/>
                  <a:pt x="6422" y="15381"/>
                </a:cubicBezTo>
                <a:lnTo>
                  <a:pt x="5676" y="19340"/>
                </a:lnTo>
                <a:lnTo>
                  <a:pt x="8731" y="19340"/>
                </a:lnTo>
                <a:lnTo>
                  <a:pt x="7973" y="15410"/>
                </a:lnTo>
                <a:close/>
                <a:moveTo>
                  <a:pt x="7973" y="15410"/>
                </a:moveTo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>
              <a:solidFill>
                <a:srgbClr val="3E88C5"/>
              </a:solidFill>
            </a:endParaRPr>
          </a:p>
        </p:txBody>
      </p:sp>
      <p:sp>
        <p:nvSpPr>
          <p:cNvPr id="18" name="AutoShape 121"/>
          <p:cNvSpPr>
            <a:spLocks noChangeArrowheads="1"/>
          </p:cNvSpPr>
          <p:nvPr/>
        </p:nvSpPr>
        <p:spPr bwMode="auto">
          <a:xfrm>
            <a:off x="6900863" y="3466592"/>
            <a:ext cx="203200" cy="204788"/>
          </a:xfrm>
          <a:custGeom>
            <a:avLst/>
            <a:gdLst>
              <a:gd name="T0" fmla="*/ 11685 w 21542"/>
              <a:gd name="T1" fmla="*/ 1799 h 21600"/>
              <a:gd name="T2" fmla="*/ 15144 w 21542"/>
              <a:gd name="T3" fmla="*/ 2683 h 21600"/>
              <a:gd name="T4" fmla="*/ 18089 w 21542"/>
              <a:gd name="T5" fmla="*/ 4597 h 21600"/>
              <a:gd name="T6" fmla="*/ 20286 w 21542"/>
              <a:gd name="T7" fmla="*/ 7355 h 21600"/>
              <a:gd name="T8" fmla="*/ 21529 w 21542"/>
              <a:gd name="T9" fmla="*/ 10775 h 21600"/>
              <a:gd name="T10" fmla="*/ 21300 w 21542"/>
              <a:gd name="T11" fmla="*/ 11356 h 21600"/>
              <a:gd name="T12" fmla="*/ 21078 w 21542"/>
              <a:gd name="T13" fmla="*/ 11435 h 21600"/>
              <a:gd name="T14" fmla="*/ 20761 w 21542"/>
              <a:gd name="T15" fmla="*/ 11272 h 21600"/>
              <a:gd name="T16" fmla="*/ 18273 w 21542"/>
              <a:gd name="T17" fmla="*/ 9880 h 21600"/>
              <a:gd name="T18" fmla="*/ 16403 w 21542"/>
              <a:gd name="T19" fmla="*/ 10619 h 21600"/>
              <a:gd name="T20" fmla="*/ 14912 w 21542"/>
              <a:gd name="T21" fmla="*/ 12681 h 21600"/>
              <a:gd name="T22" fmla="*/ 14516 w 21542"/>
              <a:gd name="T23" fmla="*/ 12991 h 21600"/>
              <a:gd name="T24" fmla="*/ 14116 w 21542"/>
              <a:gd name="T25" fmla="*/ 12681 h 21600"/>
              <a:gd name="T26" fmla="*/ 11683 w 21542"/>
              <a:gd name="T27" fmla="*/ 10058 h 21600"/>
              <a:gd name="T28" fmla="*/ 11683 w 21542"/>
              <a:gd name="T29" fmla="*/ 17164 h 21600"/>
              <a:gd name="T30" fmla="*/ 11416 w 21542"/>
              <a:gd name="T31" fmla="*/ 18884 h 21600"/>
              <a:gd name="T32" fmla="*/ 10691 w 21542"/>
              <a:gd name="T33" fmla="*/ 20298 h 21600"/>
              <a:gd name="T34" fmla="*/ 9622 w 21542"/>
              <a:gd name="T35" fmla="*/ 21258 h 21600"/>
              <a:gd name="T36" fmla="*/ 8315 w 21542"/>
              <a:gd name="T37" fmla="*/ 21600 h 21600"/>
              <a:gd name="T38" fmla="*/ 6996 w 21542"/>
              <a:gd name="T39" fmla="*/ 21258 h 21600"/>
              <a:gd name="T40" fmla="*/ 5915 w 21542"/>
              <a:gd name="T41" fmla="*/ 20298 h 21600"/>
              <a:gd name="T42" fmla="*/ 5190 w 21542"/>
              <a:gd name="T43" fmla="*/ 18884 h 21600"/>
              <a:gd name="T44" fmla="*/ 4923 w 21542"/>
              <a:gd name="T45" fmla="*/ 17164 h 21600"/>
              <a:gd name="T46" fmla="*/ 5190 w 21542"/>
              <a:gd name="T47" fmla="*/ 16391 h 21600"/>
              <a:gd name="T48" fmla="*/ 5837 w 21542"/>
              <a:gd name="T49" fmla="*/ 16086 h 21600"/>
              <a:gd name="T50" fmla="*/ 6493 w 21542"/>
              <a:gd name="T51" fmla="*/ 16391 h 21600"/>
              <a:gd name="T52" fmla="*/ 6748 w 21542"/>
              <a:gd name="T53" fmla="*/ 17164 h 21600"/>
              <a:gd name="T54" fmla="*/ 7203 w 21542"/>
              <a:gd name="T55" fmla="*/ 18777 h 21600"/>
              <a:gd name="T56" fmla="*/ 8313 w 21542"/>
              <a:gd name="T57" fmla="*/ 19437 h 21600"/>
              <a:gd name="T58" fmla="*/ 9398 w 21542"/>
              <a:gd name="T59" fmla="*/ 18777 h 21600"/>
              <a:gd name="T60" fmla="*/ 9853 w 21542"/>
              <a:gd name="T61" fmla="*/ 17164 h 21600"/>
              <a:gd name="T62" fmla="*/ 9853 w 21542"/>
              <a:gd name="T63" fmla="*/ 10058 h 21600"/>
              <a:gd name="T64" fmla="*/ 7420 w 21542"/>
              <a:gd name="T65" fmla="*/ 12681 h 21600"/>
              <a:gd name="T66" fmla="*/ 7020 w 21542"/>
              <a:gd name="T67" fmla="*/ 12991 h 21600"/>
              <a:gd name="T68" fmla="*/ 6631 w 21542"/>
              <a:gd name="T69" fmla="*/ 12681 h 21600"/>
              <a:gd name="T70" fmla="*/ 5147 w 21542"/>
              <a:gd name="T71" fmla="*/ 10619 h 21600"/>
              <a:gd name="T72" fmla="*/ 3285 w 21542"/>
              <a:gd name="T73" fmla="*/ 9880 h 21600"/>
              <a:gd name="T74" fmla="*/ 809 w 21542"/>
              <a:gd name="T75" fmla="*/ 11272 h 21600"/>
              <a:gd name="T76" fmla="*/ 456 w 21542"/>
              <a:gd name="T77" fmla="*/ 11435 h 21600"/>
              <a:gd name="T78" fmla="*/ 239 w 21542"/>
              <a:gd name="T79" fmla="*/ 11356 h 21600"/>
              <a:gd name="T80" fmla="*/ 7 w 21542"/>
              <a:gd name="T81" fmla="*/ 10775 h 21600"/>
              <a:gd name="T82" fmla="*/ 1260 w 21542"/>
              <a:gd name="T83" fmla="*/ 7355 h 21600"/>
              <a:gd name="T84" fmla="*/ 3468 w 21542"/>
              <a:gd name="T85" fmla="*/ 4597 h 21600"/>
              <a:gd name="T86" fmla="*/ 6402 w 21542"/>
              <a:gd name="T87" fmla="*/ 2688 h 21600"/>
              <a:gd name="T88" fmla="*/ 9851 w 21542"/>
              <a:gd name="T89" fmla="*/ 1799 h 21600"/>
              <a:gd name="T90" fmla="*/ 9851 w 21542"/>
              <a:gd name="T91" fmla="*/ 1081 h 21600"/>
              <a:gd name="T92" fmla="*/ 10118 w 21542"/>
              <a:gd name="T93" fmla="*/ 305 h 21600"/>
              <a:gd name="T94" fmla="*/ 10764 w 21542"/>
              <a:gd name="T95" fmla="*/ 0 h 21600"/>
              <a:gd name="T96" fmla="*/ 11420 w 21542"/>
              <a:gd name="T97" fmla="*/ 305 h 21600"/>
              <a:gd name="T98" fmla="*/ 11676 w 21542"/>
              <a:gd name="T99" fmla="*/ 1081 h 21600"/>
              <a:gd name="T100" fmla="*/ 11676 w 21542"/>
              <a:gd name="T101" fmla="*/ 1799 h 21600"/>
              <a:gd name="T102" fmla="*/ 11685 w 21542"/>
              <a:gd name="T103" fmla="*/ 1799 h 21600"/>
              <a:gd name="T104" fmla="*/ 11685 w 21542"/>
              <a:gd name="T105" fmla="*/ 1799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21542" h="21600">
                <a:moveTo>
                  <a:pt x="11685" y="1799"/>
                </a:moveTo>
                <a:cubicBezTo>
                  <a:pt x="12904" y="1906"/>
                  <a:pt x="14056" y="2203"/>
                  <a:pt x="15144" y="2683"/>
                </a:cubicBezTo>
                <a:cubicBezTo>
                  <a:pt x="16234" y="3165"/>
                  <a:pt x="17214" y="3803"/>
                  <a:pt x="18089" y="4597"/>
                </a:cubicBezTo>
                <a:cubicBezTo>
                  <a:pt x="18965" y="5390"/>
                  <a:pt x="19697" y="6308"/>
                  <a:pt x="20286" y="7355"/>
                </a:cubicBezTo>
                <a:cubicBezTo>
                  <a:pt x="20875" y="8400"/>
                  <a:pt x="21290" y="9538"/>
                  <a:pt x="21529" y="10775"/>
                </a:cubicBezTo>
                <a:cubicBezTo>
                  <a:pt x="21574" y="11034"/>
                  <a:pt x="21498" y="11229"/>
                  <a:pt x="21300" y="11356"/>
                </a:cubicBezTo>
                <a:cubicBezTo>
                  <a:pt x="21223" y="11407"/>
                  <a:pt x="21152" y="11435"/>
                  <a:pt x="21078" y="11435"/>
                </a:cubicBezTo>
                <a:cubicBezTo>
                  <a:pt x="20930" y="11435"/>
                  <a:pt x="20823" y="11382"/>
                  <a:pt x="20761" y="11272"/>
                </a:cubicBezTo>
                <a:cubicBezTo>
                  <a:pt x="20016" y="10354"/>
                  <a:pt x="19186" y="9891"/>
                  <a:pt x="18273" y="9880"/>
                </a:cubicBezTo>
                <a:cubicBezTo>
                  <a:pt x="17617" y="9880"/>
                  <a:pt x="16994" y="10128"/>
                  <a:pt x="16403" y="10619"/>
                </a:cubicBezTo>
                <a:cubicBezTo>
                  <a:pt x="15814" y="11111"/>
                  <a:pt x="15320" y="11797"/>
                  <a:pt x="14912" y="12681"/>
                </a:cubicBezTo>
                <a:cubicBezTo>
                  <a:pt x="14841" y="12887"/>
                  <a:pt x="14705" y="12991"/>
                  <a:pt x="14516" y="12991"/>
                </a:cubicBezTo>
                <a:cubicBezTo>
                  <a:pt x="14323" y="12991"/>
                  <a:pt x="14192" y="12887"/>
                  <a:pt x="14116" y="12681"/>
                </a:cubicBezTo>
                <a:cubicBezTo>
                  <a:pt x="13491" y="11328"/>
                  <a:pt x="12680" y="10453"/>
                  <a:pt x="11683" y="10058"/>
                </a:cubicBezTo>
                <a:lnTo>
                  <a:pt x="11683" y="17164"/>
                </a:lnTo>
                <a:cubicBezTo>
                  <a:pt x="11683" y="17780"/>
                  <a:pt x="11594" y="18350"/>
                  <a:pt x="11416" y="18884"/>
                </a:cubicBezTo>
                <a:cubicBezTo>
                  <a:pt x="11234" y="19415"/>
                  <a:pt x="10993" y="19886"/>
                  <a:pt x="10691" y="20298"/>
                </a:cubicBezTo>
                <a:cubicBezTo>
                  <a:pt x="10385" y="20705"/>
                  <a:pt x="10030" y="21027"/>
                  <a:pt x="9622" y="21258"/>
                </a:cubicBezTo>
                <a:cubicBezTo>
                  <a:pt x="9214" y="21487"/>
                  <a:pt x="8778" y="21600"/>
                  <a:pt x="8315" y="21600"/>
                </a:cubicBezTo>
                <a:cubicBezTo>
                  <a:pt x="7852" y="21600"/>
                  <a:pt x="7411" y="21487"/>
                  <a:pt x="6996" y="21258"/>
                </a:cubicBezTo>
                <a:cubicBezTo>
                  <a:pt x="6581" y="21027"/>
                  <a:pt x="6221" y="20705"/>
                  <a:pt x="5915" y="20298"/>
                </a:cubicBezTo>
                <a:cubicBezTo>
                  <a:pt x="5613" y="19886"/>
                  <a:pt x="5369" y="19417"/>
                  <a:pt x="5190" y="18884"/>
                </a:cubicBezTo>
                <a:cubicBezTo>
                  <a:pt x="5011" y="18350"/>
                  <a:pt x="4923" y="17780"/>
                  <a:pt x="4923" y="17164"/>
                </a:cubicBezTo>
                <a:cubicBezTo>
                  <a:pt x="4923" y="16851"/>
                  <a:pt x="5011" y="16591"/>
                  <a:pt x="5190" y="16391"/>
                </a:cubicBezTo>
                <a:cubicBezTo>
                  <a:pt x="5369" y="16187"/>
                  <a:pt x="5584" y="16086"/>
                  <a:pt x="5837" y="16086"/>
                </a:cubicBezTo>
                <a:cubicBezTo>
                  <a:pt x="6104" y="16086"/>
                  <a:pt x="6321" y="16188"/>
                  <a:pt x="6493" y="16391"/>
                </a:cubicBezTo>
                <a:cubicBezTo>
                  <a:pt x="6662" y="16591"/>
                  <a:pt x="6748" y="16851"/>
                  <a:pt x="6748" y="17164"/>
                </a:cubicBezTo>
                <a:cubicBezTo>
                  <a:pt x="6748" y="17800"/>
                  <a:pt x="6901" y="18333"/>
                  <a:pt x="7203" y="18777"/>
                </a:cubicBezTo>
                <a:cubicBezTo>
                  <a:pt x="7509" y="19217"/>
                  <a:pt x="7878" y="19437"/>
                  <a:pt x="8313" y="19437"/>
                </a:cubicBezTo>
                <a:cubicBezTo>
                  <a:pt x="8732" y="19437"/>
                  <a:pt x="9092" y="19217"/>
                  <a:pt x="9398" y="18777"/>
                </a:cubicBezTo>
                <a:cubicBezTo>
                  <a:pt x="9701" y="18333"/>
                  <a:pt x="9853" y="17800"/>
                  <a:pt x="9853" y="17164"/>
                </a:cubicBezTo>
                <a:lnTo>
                  <a:pt x="9853" y="10058"/>
                </a:lnTo>
                <a:cubicBezTo>
                  <a:pt x="8856" y="10461"/>
                  <a:pt x="8043" y="11337"/>
                  <a:pt x="7420" y="12681"/>
                </a:cubicBezTo>
                <a:cubicBezTo>
                  <a:pt x="7344" y="12887"/>
                  <a:pt x="7211" y="12991"/>
                  <a:pt x="7020" y="12991"/>
                </a:cubicBezTo>
                <a:cubicBezTo>
                  <a:pt x="6829" y="12991"/>
                  <a:pt x="6700" y="12887"/>
                  <a:pt x="6631" y="12681"/>
                </a:cubicBezTo>
                <a:cubicBezTo>
                  <a:pt x="6228" y="11797"/>
                  <a:pt x="5734" y="11111"/>
                  <a:pt x="5147" y="10619"/>
                </a:cubicBezTo>
                <a:cubicBezTo>
                  <a:pt x="4561" y="10128"/>
                  <a:pt x="3941" y="9880"/>
                  <a:pt x="3285" y="9880"/>
                </a:cubicBezTo>
                <a:cubicBezTo>
                  <a:pt x="2364" y="9880"/>
                  <a:pt x="1541" y="10345"/>
                  <a:pt x="809" y="11272"/>
                </a:cubicBezTo>
                <a:cubicBezTo>
                  <a:pt x="718" y="11382"/>
                  <a:pt x="597" y="11435"/>
                  <a:pt x="456" y="11435"/>
                </a:cubicBezTo>
                <a:cubicBezTo>
                  <a:pt x="382" y="11435"/>
                  <a:pt x="306" y="11407"/>
                  <a:pt x="239" y="11356"/>
                </a:cubicBezTo>
                <a:cubicBezTo>
                  <a:pt x="48" y="11229"/>
                  <a:pt x="-26" y="11034"/>
                  <a:pt x="7" y="10775"/>
                </a:cubicBezTo>
                <a:cubicBezTo>
                  <a:pt x="246" y="9538"/>
                  <a:pt x="661" y="8400"/>
                  <a:pt x="1260" y="7355"/>
                </a:cubicBezTo>
                <a:cubicBezTo>
                  <a:pt x="1856" y="6308"/>
                  <a:pt x="2595" y="5390"/>
                  <a:pt x="3468" y="4597"/>
                </a:cubicBezTo>
                <a:cubicBezTo>
                  <a:pt x="4344" y="3803"/>
                  <a:pt x="5322" y="3168"/>
                  <a:pt x="6402" y="2688"/>
                </a:cubicBezTo>
                <a:cubicBezTo>
                  <a:pt x="7483" y="2214"/>
                  <a:pt x="8635" y="1917"/>
                  <a:pt x="9851" y="1799"/>
                </a:cubicBezTo>
                <a:lnTo>
                  <a:pt x="9851" y="1081"/>
                </a:lnTo>
                <a:cubicBezTo>
                  <a:pt x="9851" y="768"/>
                  <a:pt x="9937" y="508"/>
                  <a:pt x="10118" y="305"/>
                </a:cubicBezTo>
                <a:cubicBezTo>
                  <a:pt x="10297" y="102"/>
                  <a:pt x="10512" y="0"/>
                  <a:pt x="10764" y="0"/>
                </a:cubicBezTo>
                <a:cubicBezTo>
                  <a:pt x="11029" y="0"/>
                  <a:pt x="11249" y="102"/>
                  <a:pt x="11420" y="305"/>
                </a:cubicBezTo>
                <a:cubicBezTo>
                  <a:pt x="11590" y="508"/>
                  <a:pt x="11676" y="768"/>
                  <a:pt x="11676" y="1081"/>
                </a:cubicBezTo>
                <a:lnTo>
                  <a:pt x="11676" y="1799"/>
                </a:lnTo>
                <a:lnTo>
                  <a:pt x="11685" y="1799"/>
                </a:lnTo>
                <a:close/>
                <a:moveTo>
                  <a:pt x="11685" y="1799"/>
                </a:moveTo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>
              <a:solidFill>
                <a:srgbClr val="3E88C5"/>
              </a:solidFill>
            </a:endParaRPr>
          </a:p>
        </p:txBody>
      </p:sp>
      <p:sp>
        <p:nvSpPr>
          <p:cNvPr id="19" name="AutoShape 122"/>
          <p:cNvSpPr>
            <a:spLocks noChangeArrowheads="1"/>
          </p:cNvSpPr>
          <p:nvPr/>
        </p:nvSpPr>
        <p:spPr bwMode="auto">
          <a:xfrm>
            <a:off x="5965825" y="2779205"/>
            <a:ext cx="249238" cy="247650"/>
          </a:xfrm>
          <a:custGeom>
            <a:avLst/>
            <a:gdLst>
              <a:gd name="T0" fmla="*/ 10806 w 21600"/>
              <a:gd name="T1" fmla="*/ 21600 h 21600"/>
              <a:gd name="T2" fmla="*/ 6592 w 21600"/>
              <a:gd name="T3" fmla="*/ 20756 h 21600"/>
              <a:gd name="T4" fmla="*/ 3156 w 21600"/>
              <a:gd name="T5" fmla="*/ 18446 h 21600"/>
              <a:gd name="T6" fmla="*/ 845 w 21600"/>
              <a:gd name="T7" fmla="*/ 15009 h 21600"/>
              <a:gd name="T8" fmla="*/ 0 w 21600"/>
              <a:gd name="T9" fmla="*/ 10801 h 21600"/>
              <a:gd name="T10" fmla="*/ 845 w 21600"/>
              <a:gd name="T11" fmla="*/ 6588 h 21600"/>
              <a:gd name="T12" fmla="*/ 3156 w 21600"/>
              <a:gd name="T13" fmla="*/ 3157 h 21600"/>
              <a:gd name="T14" fmla="*/ 6592 w 21600"/>
              <a:gd name="T15" fmla="*/ 844 h 21600"/>
              <a:gd name="T16" fmla="*/ 10806 w 21600"/>
              <a:gd name="T17" fmla="*/ 0 h 21600"/>
              <a:gd name="T18" fmla="*/ 15013 w 21600"/>
              <a:gd name="T19" fmla="*/ 844 h 21600"/>
              <a:gd name="T20" fmla="*/ 18449 w 21600"/>
              <a:gd name="T21" fmla="*/ 3157 h 21600"/>
              <a:gd name="T22" fmla="*/ 20761 w 21600"/>
              <a:gd name="T23" fmla="*/ 6588 h 21600"/>
              <a:gd name="T24" fmla="*/ 21600 w 21600"/>
              <a:gd name="T25" fmla="*/ 10801 h 21600"/>
              <a:gd name="T26" fmla="*/ 20761 w 21600"/>
              <a:gd name="T27" fmla="*/ 15009 h 21600"/>
              <a:gd name="T28" fmla="*/ 18449 w 21600"/>
              <a:gd name="T29" fmla="*/ 18446 h 21600"/>
              <a:gd name="T30" fmla="*/ 15013 w 21600"/>
              <a:gd name="T31" fmla="*/ 20756 h 21600"/>
              <a:gd name="T32" fmla="*/ 10806 w 21600"/>
              <a:gd name="T33" fmla="*/ 21600 h 21600"/>
              <a:gd name="T34" fmla="*/ 10806 w 21600"/>
              <a:gd name="T35" fmla="*/ 3242 h 21600"/>
              <a:gd name="T36" fmla="*/ 7850 w 21600"/>
              <a:gd name="T37" fmla="*/ 3838 h 21600"/>
              <a:gd name="T38" fmla="*/ 5457 w 21600"/>
              <a:gd name="T39" fmla="*/ 5459 h 21600"/>
              <a:gd name="T40" fmla="*/ 3840 w 21600"/>
              <a:gd name="T41" fmla="*/ 7853 h 21600"/>
              <a:gd name="T42" fmla="*/ 3244 w 21600"/>
              <a:gd name="T43" fmla="*/ 10801 h 21600"/>
              <a:gd name="T44" fmla="*/ 3840 w 21600"/>
              <a:gd name="T45" fmla="*/ 13747 h 21600"/>
              <a:gd name="T46" fmla="*/ 5457 w 21600"/>
              <a:gd name="T47" fmla="*/ 16142 h 21600"/>
              <a:gd name="T48" fmla="*/ 7850 w 21600"/>
              <a:gd name="T49" fmla="*/ 17762 h 21600"/>
              <a:gd name="T50" fmla="*/ 10806 w 21600"/>
              <a:gd name="T51" fmla="*/ 18358 h 21600"/>
              <a:gd name="T52" fmla="*/ 13756 w 21600"/>
              <a:gd name="T53" fmla="*/ 17762 h 21600"/>
              <a:gd name="T54" fmla="*/ 16152 w 21600"/>
              <a:gd name="T55" fmla="*/ 16142 h 21600"/>
              <a:gd name="T56" fmla="*/ 17774 w 21600"/>
              <a:gd name="T57" fmla="*/ 13747 h 21600"/>
              <a:gd name="T58" fmla="*/ 18370 w 21600"/>
              <a:gd name="T59" fmla="*/ 10801 h 21600"/>
              <a:gd name="T60" fmla="*/ 17774 w 21600"/>
              <a:gd name="T61" fmla="*/ 7853 h 21600"/>
              <a:gd name="T62" fmla="*/ 16152 w 21600"/>
              <a:gd name="T63" fmla="*/ 5459 h 21600"/>
              <a:gd name="T64" fmla="*/ 13756 w 21600"/>
              <a:gd name="T65" fmla="*/ 3838 h 21600"/>
              <a:gd name="T66" fmla="*/ 10806 w 21600"/>
              <a:gd name="T67" fmla="*/ 3242 h 21600"/>
              <a:gd name="T68" fmla="*/ 6098 w 21600"/>
              <a:gd name="T69" fmla="*/ 10801 h 21600"/>
              <a:gd name="T70" fmla="*/ 5598 w 21600"/>
              <a:gd name="T71" fmla="*/ 10462 h 21600"/>
              <a:gd name="T72" fmla="*/ 5733 w 21600"/>
              <a:gd name="T73" fmla="*/ 9881 h 21600"/>
              <a:gd name="T74" fmla="*/ 10413 w 21600"/>
              <a:gd name="T75" fmla="*/ 5204 h 21600"/>
              <a:gd name="T76" fmla="*/ 10806 w 21600"/>
              <a:gd name="T77" fmla="*/ 5069 h 21600"/>
              <a:gd name="T78" fmla="*/ 11187 w 21600"/>
              <a:gd name="T79" fmla="*/ 5204 h 21600"/>
              <a:gd name="T80" fmla="*/ 15881 w 21600"/>
              <a:gd name="T81" fmla="*/ 9881 h 21600"/>
              <a:gd name="T82" fmla="*/ 16016 w 21600"/>
              <a:gd name="T83" fmla="*/ 10462 h 21600"/>
              <a:gd name="T84" fmla="*/ 15513 w 21600"/>
              <a:gd name="T85" fmla="*/ 10801 h 21600"/>
              <a:gd name="T86" fmla="*/ 12688 w 21600"/>
              <a:gd name="T87" fmla="*/ 10801 h 21600"/>
              <a:gd name="T88" fmla="*/ 12688 w 21600"/>
              <a:gd name="T89" fmla="*/ 15667 h 21600"/>
              <a:gd name="T90" fmla="*/ 12529 w 21600"/>
              <a:gd name="T91" fmla="*/ 16037 h 21600"/>
              <a:gd name="T92" fmla="*/ 12162 w 21600"/>
              <a:gd name="T93" fmla="*/ 16195 h 21600"/>
              <a:gd name="T94" fmla="*/ 9438 w 21600"/>
              <a:gd name="T95" fmla="*/ 16195 h 21600"/>
              <a:gd name="T96" fmla="*/ 9065 w 21600"/>
              <a:gd name="T97" fmla="*/ 16045 h 21600"/>
              <a:gd name="T98" fmla="*/ 8910 w 21600"/>
              <a:gd name="T99" fmla="*/ 15667 h 21600"/>
              <a:gd name="T100" fmla="*/ 8910 w 21600"/>
              <a:gd name="T101" fmla="*/ 10801 h 21600"/>
              <a:gd name="T102" fmla="*/ 6098 w 21600"/>
              <a:gd name="T103" fmla="*/ 10801 h 21600"/>
              <a:gd name="T104" fmla="*/ 6098 w 21600"/>
              <a:gd name="T105" fmla="*/ 10801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21600" h="21600">
                <a:moveTo>
                  <a:pt x="10806" y="21600"/>
                </a:moveTo>
                <a:cubicBezTo>
                  <a:pt x="9311" y="21600"/>
                  <a:pt x="7906" y="21320"/>
                  <a:pt x="6592" y="20756"/>
                </a:cubicBezTo>
                <a:cubicBezTo>
                  <a:pt x="5281" y="20194"/>
                  <a:pt x="4137" y="19423"/>
                  <a:pt x="3156" y="18446"/>
                </a:cubicBezTo>
                <a:cubicBezTo>
                  <a:pt x="2179" y="17466"/>
                  <a:pt x="1407" y="16322"/>
                  <a:pt x="845" y="15009"/>
                </a:cubicBezTo>
                <a:cubicBezTo>
                  <a:pt x="283" y="13699"/>
                  <a:pt x="0" y="12295"/>
                  <a:pt x="0" y="10801"/>
                </a:cubicBezTo>
                <a:cubicBezTo>
                  <a:pt x="0" y="9305"/>
                  <a:pt x="283" y="7901"/>
                  <a:pt x="845" y="6588"/>
                </a:cubicBezTo>
                <a:cubicBezTo>
                  <a:pt x="1407" y="5278"/>
                  <a:pt x="2181" y="4134"/>
                  <a:pt x="3156" y="3157"/>
                </a:cubicBezTo>
                <a:cubicBezTo>
                  <a:pt x="4137" y="2177"/>
                  <a:pt x="5281" y="1409"/>
                  <a:pt x="6592" y="844"/>
                </a:cubicBezTo>
                <a:cubicBezTo>
                  <a:pt x="7906" y="280"/>
                  <a:pt x="9311" y="0"/>
                  <a:pt x="10806" y="0"/>
                </a:cubicBezTo>
                <a:cubicBezTo>
                  <a:pt x="12303" y="0"/>
                  <a:pt x="13705" y="280"/>
                  <a:pt x="15013" y="844"/>
                </a:cubicBezTo>
                <a:cubicBezTo>
                  <a:pt x="16321" y="1409"/>
                  <a:pt x="17466" y="2177"/>
                  <a:pt x="18449" y="3157"/>
                </a:cubicBezTo>
                <a:cubicBezTo>
                  <a:pt x="19433" y="4134"/>
                  <a:pt x="20204" y="5278"/>
                  <a:pt x="20761" y="6588"/>
                </a:cubicBezTo>
                <a:cubicBezTo>
                  <a:pt x="21320" y="7901"/>
                  <a:pt x="21600" y="9305"/>
                  <a:pt x="21600" y="10801"/>
                </a:cubicBezTo>
                <a:cubicBezTo>
                  <a:pt x="21600" y="12295"/>
                  <a:pt x="21320" y="13699"/>
                  <a:pt x="20761" y="15009"/>
                </a:cubicBezTo>
                <a:cubicBezTo>
                  <a:pt x="20204" y="16322"/>
                  <a:pt x="19430" y="17466"/>
                  <a:pt x="18449" y="18446"/>
                </a:cubicBezTo>
                <a:cubicBezTo>
                  <a:pt x="17466" y="19423"/>
                  <a:pt x="16322" y="20194"/>
                  <a:pt x="15013" y="20756"/>
                </a:cubicBezTo>
                <a:cubicBezTo>
                  <a:pt x="13705" y="21320"/>
                  <a:pt x="12303" y="21600"/>
                  <a:pt x="10806" y="21600"/>
                </a:cubicBezTo>
                <a:moveTo>
                  <a:pt x="10806" y="3242"/>
                </a:moveTo>
                <a:cubicBezTo>
                  <a:pt x="9752" y="3242"/>
                  <a:pt x="8765" y="3442"/>
                  <a:pt x="7850" y="3838"/>
                </a:cubicBezTo>
                <a:cubicBezTo>
                  <a:pt x="6934" y="4236"/>
                  <a:pt x="6138" y="4775"/>
                  <a:pt x="5457" y="5459"/>
                </a:cubicBezTo>
                <a:cubicBezTo>
                  <a:pt x="4776" y="6148"/>
                  <a:pt x="4233" y="6944"/>
                  <a:pt x="3840" y="7853"/>
                </a:cubicBezTo>
                <a:cubicBezTo>
                  <a:pt x="3445" y="8763"/>
                  <a:pt x="3244" y="9745"/>
                  <a:pt x="3244" y="10801"/>
                </a:cubicBezTo>
                <a:cubicBezTo>
                  <a:pt x="3244" y="11855"/>
                  <a:pt x="3445" y="12838"/>
                  <a:pt x="3840" y="13747"/>
                </a:cubicBezTo>
                <a:cubicBezTo>
                  <a:pt x="4236" y="14656"/>
                  <a:pt x="4776" y="15455"/>
                  <a:pt x="5457" y="16142"/>
                </a:cubicBezTo>
                <a:cubicBezTo>
                  <a:pt x="6135" y="16825"/>
                  <a:pt x="6932" y="17364"/>
                  <a:pt x="7850" y="17762"/>
                </a:cubicBezTo>
                <a:cubicBezTo>
                  <a:pt x="8765" y="18158"/>
                  <a:pt x="9752" y="18358"/>
                  <a:pt x="10806" y="18358"/>
                </a:cubicBezTo>
                <a:cubicBezTo>
                  <a:pt x="11862" y="18358"/>
                  <a:pt x="12846" y="18158"/>
                  <a:pt x="13756" y="17762"/>
                </a:cubicBezTo>
                <a:cubicBezTo>
                  <a:pt x="14666" y="17364"/>
                  <a:pt x="15462" y="16825"/>
                  <a:pt x="16152" y="16142"/>
                </a:cubicBezTo>
                <a:cubicBezTo>
                  <a:pt x="16836" y="15455"/>
                  <a:pt x="17378" y="14656"/>
                  <a:pt x="17774" y="13747"/>
                </a:cubicBezTo>
                <a:cubicBezTo>
                  <a:pt x="18172" y="12838"/>
                  <a:pt x="18370" y="11855"/>
                  <a:pt x="18370" y="10801"/>
                </a:cubicBezTo>
                <a:cubicBezTo>
                  <a:pt x="18370" y="9745"/>
                  <a:pt x="18172" y="8763"/>
                  <a:pt x="17774" y="7853"/>
                </a:cubicBezTo>
                <a:cubicBezTo>
                  <a:pt x="17375" y="6944"/>
                  <a:pt x="16836" y="6148"/>
                  <a:pt x="16152" y="5459"/>
                </a:cubicBezTo>
                <a:cubicBezTo>
                  <a:pt x="15465" y="4775"/>
                  <a:pt x="14668" y="4236"/>
                  <a:pt x="13756" y="3838"/>
                </a:cubicBezTo>
                <a:cubicBezTo>
                  <a:pt x="12846" y="3442"/>
                  <a:pt x="11862" y="3242"/>
                  <a:pt x="10806" y="3242"/>
                </a:cubicBezTo>
                <a:moveTo>
                  <a:pt x="6098" y="10801"/>
                </a:moveTo>
                <a:cubicBezTo>
                  <a:pt x="5855" y="10801"/>
                  <a:pt x="5688" y="10688"/>
                  <a:pt x="5598" y="10462"/>
                </a:cubicBezTo>
                <a:cubicBezTo>
                  <a:pt x="5507" y="10239"/>
                  <a:pt x="5553" y="10042"/>
                  <a:pt x="5733" y="9881"/>
                </a:cubicBezTo>
                <a:lnTo>
                  <a:pt x="10413" y="5204"/>
                </a:lnTo>
                <a:cubicBezTo>
                  <a:pt x="10540" y="5114"/>
                  <a:pt x="10670" y="5069"/>
                  <a:pt x="10806" y="5069"/>
                </a:cubicBezTo>
                <a:cubicBezTo>
                  <a:pt x="10933" y="5069"/>
                  <a:pt x="11060" y="5114"/>
                  <a:pt x="11187" y="5204"/>
                </a:cubicBezTo>
                <a:lnTo>
                  <a:pt x="15881" y="9881"/>
                </a:lnTo>
                <a:cubicBezTo>
                  <a:pt x="16059" y="10042"/>
                  <a:pt x="16104" y="10239"/>
                  <a:pt x="16016" y="10462"/>
                </a:cubicBezTo>
                <a:cubicBezTo>
                  <a:pt x="15926" y="10688"/>
                  <a:pt x="15759" y="10801"/>
                  <a:pt x="15513" y="10801"/>
                </a:cubicBezTo>
                <a:lnTo>
                  <a:pt x="12688" y="10801"/>
                </a:lnTo>
                <a:lnTo>
                  <a:pt x="12688" y="15667"/>
                </a:lnTo>
                <a:cubicBezTo>
                  <a:pt x="12688" y="15811"/>
                  <a:pt x="12634" y="15935"/>
                  <a:pt x="12529" y="16037"/>
                </a:cubicBezTo>
                <a:cubicBezTo>
                  <a:pt x="12428" y="16144"/>
                  <a:pt x="12303" y="16195"/>
                  <a:pt x="12162" y="16195"/>
                </a:cubicBezTo>
                <a:lnTo>
                  <a:pt x="9438" y="16195"/>
                </a:lnTo>
                <a:cubicBezTo>
                  <a:pt x="9294" y="16195"/>
                  <a:pt x="9170" y="16147"/>
                  <a:pt x="9065" y="16045"/>
                </a:cubicBezTo>
                <a:cubicBezTo>
                  <a:pt x="8963" y="15947"/>
                  <a:pt x="8910" y="15819"/>
                  <a:pt x="8910" y="15667"/>
                </a:cubicBezTo>
                <a:lnTo>
                  <a:pt x="8910" y="10801"/>
                </a:lnTo>
                <a:lnTo>
                  <a:pt x="6098" y="10801"/>
                </a:lnTo>
                <a:close/>
                <a:moveTo>
                  <a:pt x="6098" y="10801"/>
                </a:moveTo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>
              <a:solidFill>
                <a:srgbClr val="3E88C5"/>
              </a:solidFill>
            </a:endParaRPr>
          </a:p>
        </p:txBody>
      </p:sp>
      <p:sp>
        <p:nvSpPr>
          <p:cNvPr id="20" name="矩形 57"/>
          <p:cNvSpPr>
            <a:spLocks noChangeArrowheads="1"/>
          </p:cNvSpPr>
          <p:nvPr/>
        </p:nvSpPr>
        <p:spPr bwMode="auto">
          <a:xfrm>
            <a:off x="5211762" y="1509155"/>
            <a:ext cx="180181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dist"/>
            <a:r>
              <a:rPr lang="zh-CN" altLang="en-US" sz="1600" b="1" dirty="0">
                <a:solidFill>
                  <a:srgbClr val="3E88C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乐配</a:t>
            </a:r>
            <a:r>
              <a:rPr lang="en-US" altLang="zh-CN" sz="1600" b="1" dirty="0">
                <a:solidFill>
                  <a:srgbClr val="3E88C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-</a:t>
            </a:r>
            <a:r>
              <a:rPr lang="zh-CN" altLang="en-US" sz="1600" b="1" dirty="0">
                <a:solidFill>
                  <a:srgbClr val="3E88C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宝贵的标题</a:t>
            </a:r>
            <a:endParaRPr lang="en-US" altLang="en-US" sz="1600" b="1" dirty="0">
              <a:solidFill>
                <a:srgbClr val="3E88C5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1" name="文本框 2"/>
          <p:cNvSpPr txBox="1"/>
          <p:nvPr/>
        </p:nvSpPr>
        <p:spPr>
          <a:xfrm>
            <a:off x="3620832" y="1847709"/>
            <a:ext cx="4983672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en-US" sz="1200" noProof="1">
                <a:solidFill>
                  <a:srgbClr val="3E88C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此处文字通过TXT文档或者QQ聊天窗口复制进入，无需调整格式，简单快捷，猪七爷祝愿您汇报顺利！</a:t>
            </a:r>
            <a:endParaRPr lang="en-US" altLang="en-US" sz="1200" noProof="1">
              <a:solidFill>
                <a:srgbClr val="3E88C5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</p:txBody>
      </p:sp>
      <p:sp>
        <p:nvSpPr>
          <p:cNvPr id="23" name="矩形 57"/>
          <p:cNvSpPr>
            <a:spLocks noChangeArrowheads="1"/>
          </p:cNvSpPr>
          <p:nvPr/>
        </p:nvSpPr>
        <p:spPr bwMode="auto">
          <a:xfrm>
            <a:off x="7470456" y="3222296"/>
            <a:ext cx="180181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dist"/>
            <a:r>
              <a:rPr lang="zh-CN" altLang="en-US" sz="1600" b="1" dirty="0">
                <a:solidFill>
                  <a:srgbClr val="3E88C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乐配</a:t>
            </a:r>
            <a:r>
              <a:rPr lang="en-US" altLang="zh-CN" sz="1600" b="1" dirty="0">
                <a:solidFill>
                  <a:srgbClr val="3E88C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-</a:t>
            </a:r>
            <a:r>
              <a:rPr lang="zh-CN" altLang="en-US" sz="1600" b="1" dirty="0">
                <a:solidFill>
                  <a:srgbClr val="3E88C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宝贵的标题</a:t>
            </a:r>
            <a:endParaRPr lang="en-US" altLang="en-US" sz="1600" b="1" dirty="0">
              <a:solidFill>
                <a:srgbClr val="3E88C5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4" name="文本框 2"/>
          <p:cNvSpPr txBox="1"/>
          <p:nvPr/>
        </p:nvSpPr>
        <p:spPr>
          <a:xfrm>
            <a:off x="7470456" y="3560850"/>
            <a:ext cx="3228024" cy="9220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1200" noProof="1">
                <a:solidFill>
                  <a:srgbClr val="3E88C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此处文字通过TXT文档或者QQ聊天窗口复制进入，无需调整格式，简单快捷，猪七爷祝愿您汇报顺利！</a:t>
            </a:r>
            <a:endParaRPr lang="en-US" altLang="en-US" sz="1200" noProof="1">
              <a:solidFill>
                <a:srgbClr val="3E88C5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</p:txBody>
      </p:sp>
      <p:sp>
        <p:nvSpPr>
          <p:cNvPr id="25" name="矩形 57"/>
          <p:cNvSpPr>
            <a:spLocks noChangeArrowheads="1"/>
          </p:cNvSpPr>
          <p:nvPr/>
        </p:nvSpPr>
        <p:spPr bwMode="auto">
          <a:xfrm>
            <a:off x="6462713" y="5116005"/>
            <a:ext cx="180181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dist"/>
            <a:r>
              <a:rPr lang="zh-CN" altLang="en-US" sz="1600" b="1" dirty="0">
                <a:solidFill>
                  <a:srgbClr val="3E88C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乐配</a:t>
            </a:r>
            <a:r>
              <a:rPr lang="en-US" altLang="zh-CN" sz="1600" b="1" dirty="0">
                <a:solidFill>
                  <a:srgbClr val="3E88C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-</a:t>
            </a:r>
            <a:r>
              <a:rPr lang="zh-CN" altLang="en-US" sz="1600" b="1" dirty="0">
                <a:solidFill>
                  <a:srgbClr val="3E88C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宝贵的标题</a:t>
            </a:r>
            <a:endParaRPr lang="en-US" altLang="en-US" sz="1600" b="1" dirty="0">
              <a:solidFill>
                <a:srgbClr val="3E88C5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6" name="文本框 2"/>
          <p:cNvSpPr txBox="1"/>
          <p:nvPr/>
        </p:nvSpPr>
        <p:spPr>
          <a:xfrm>
            <a:off x="6462713" y="5454559"/>
            <a:ext cx="3228024" cy="9220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1200" noProof="1">
                <a:solidFill>
                  <a:srgbClr val="3E88C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此处文字通过TXT文档或者QQ聊天窗口复制进入，无需调整格式，简单快捷，猪七爷祝愿您汇报顺利！</a:t>
            </a:r>
            <a:endParaRPr lang="en-US" altLang="en-US" sz="1200" noProof="1">
              <a:solidFill>
                <a:srgbClr val="3E88C5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</p:txBody>
      </p:sp>
      <p:sp>
        <p:nvSpPr>
          <p:cNvPr id="27" name="矩形 57"/>
          <p:cNvSpPr>
            <a:spLocks noChangeArrowheads="1"/>
          </p:cNvSpPr>
          <p:nvPr/>
        </p:nvSpPr>
        <p:spPr bwMode="auto">
          <a:xfrm>
            <a:off x="3924300" y="5116005"/>
            <a:ext cx="180181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dist"/>
            <a:r>
              <a:rPr lang="zh-CN" altLang="en-US" sz="1600" b="1" dirty="0">
                <a:solidFill>
                  <a:srgbClr val="3E88C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乐配</a:t>
            </a:r>
            <a:r>
              <a:rPr lang="en-US" altLang="zh-CN" sz="1600" b="1" dirty="0">
                <a:solidFill>
                  <a:srgbClr val="3E88C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-</a:t>
            </a:r>
            <a:r>
              <a:rPr lang="zh-CN" altLang="en-US" sz="1600" b="1" dirty="0">
                <a:solidFill>
                  <a:srgbClr val="3E88C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宝贵的标题</a:t>
            </a:r>
            <a:endParaRPr lang="en-US" altLang="en-US" sz="1600" b="1" dirty="0">
              <a:solidFill>
                <a:srgbClr val="3E88C5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8" name="文本框 2"/>
          <p:cNvSpPr txBox="1"/>
          <p:nvPr/>
        </p:nvSpPr>
        <p:spPr>
          <a:xfrm>
            <a:off x="2512376" y="5454559"/>
            <a:ext cx="3228024" cy="9220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altLang="en-US" sz="1200" noProof="1">
                <a:solidFill>
                  <a:srgbClr val="3E88C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此处文字通过TXT文档或者QQ聊天窗口复制进入，无需调整格式，简单快捷，猪七爷祝愿您汇报顺利！</a:t>
            </a:r>
            <a:endParaRPr lang="en-US" altLang="en-US" sz="1200" noProof="1">
              <a:solidFill>
                <a:srgbClr val="3E88C5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</p:txBody>
      </p:sp>
      <p:sp>
        <p:nvSpPr>
          <p:cNvPr id="29" name="矩形 57"/>
          <p:cNvSpPr>
            <a:spLocks noChangeArrowheads="1"/>
          </p:cNvSpPr>
          <p:nvPr/>
        </p:nvSpPr>
        <p:spPr bwMode="auto">
          <a:xfrm>
            <a:off x="2940525" y="3222296"/>
            <a:ext cx="180181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dist"/>
            <a:r>
              <a:rPr lang="zh-CN" altLang="en-US" sz="1600" b="1" dirty="0">
                <a:solidFill>
                  <a:srgbClr val="3E88C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乐配</a:t>
            </a:r>
            <a:r>
              <a:rPr lang="en-US" altLang="zh-CN" sz="1600" b="1" dirty="0">
                <a:solidFill>
                  <a:srgbClr val="3E88C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-</a:t>
            </a:r>
            <a:r>
              <a:rPr lang="zh-CN" altLang="en-US" sz="1600" b="1" dirty="0">
                <a:solidFill>
                  <a:srgbClr val="3E88C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宝贵的标题</a:t>
            </a:r>
            <a:endParaRPr lang="en-US" altLang="en-US" sz="1600" b="1" dirty="0">
              <a:solidFill>
                <a:srgbClr val="3E88C5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0" name="文本框 2"/>
          <p:cNvSpPr txBox="1"/>
          <p:nvPr/>
        </p:nvSpPr>
        <p:spPr>
          <a:xfrm>
            <a:off x="1528601" y="3560850"/>
            <a:ext cx="3228024" cy="9220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altLang="en-US" sz="1200" noProof="1">
                <a:solidFill>
                  <a:srgbClr val="3E88C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此处文字通过TXT文档或者QQ聊天窗口复制进入，无需调整格式，简单快捷，猪七爷祝愿您汇报顺利！</a:t>
            </a:r>
            <a:endParaRPr lang="en-US" altLang="en-US" sz="1200" noProof="1">
              <a:solidFill>
                <a:srgbClr val="3E88C5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 thruBlk="1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A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90" name="图片 5389"/>
          <p:cNvPicPr>
            <a:picLocks noChangeAspect="1"/>
          </p:cNvPicPr>
          <p:nvPr/>
        </p:nvPicPr>
        <p:blipFill rotWithShape="1">
          <a:blip r:embed="rId1"/>
          <a:srcRect t="9678" b="9678"/>
          <a:stretch>
            <a:fillRect/>
          </a:stretch>
        </p:blipFill>
        <p:spPr>
          <a:xfrm>
            <a:off x="-1" y="0"/>
            <a:ext cx="12192002" cy="6858000"/>
          </a:xfrm>
          <a:prstGeom prst="rect">
            <a:avLst/>
          </a:prstGeom>
        </p:spPr>
      </p:pic>
      <p:sp>
        <p:nvSpPr>
          <p:cNvPr id="5" name="矩形 57"/>
          <p:cNvSpPr>
            <a:spLocks noChangeArrowheads="1"/>
          </p:cNvSpPr>
          <p:nvPr/>
        </p:nvSpPr>
        <p:spPr bwMode="auto">
          <a:xfrm>
            <a:off x="3989473" y="611814"/>
            <a:ext cx="421305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E88C5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添加您宝贵的标题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3E88C5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矩形 57"/>
          <p:cNvSpPr>
            <a:spLocks noChangeArrowheads="1"/>
          </p:cNvSpPr>
          <p:nvPr/>
        </p:nvSpPr>
        <p:spPr bwMode="auto">
          <a:xfrm>
            <a:off x="2454110" y="1135034"/>
            <a:ext cx="7283780" cy="336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E88C5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使用说明：图片均可以使用填充功能更换，文字只需要复制粘贴进入即可，内页有说明。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3E88C5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1" y="6404725"/>
            <a:ext cx="12192000" cy="453275"/>
            <a:chOff x="1" y="6404725"/>
            <a:chExt cx="12192000" cy="453275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983" b="27610"/>
            <a:stretch>
              <a:fillRect/>
            </a:stretch>
          </p:blipFill>
          <p:spPr>
            <a:xfrm>
              <a:off x="1" y="6404725"/>
              <a:ext cx="6096000" cy="453275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983" b="27610"/>
            <a:stretch>
              <a:fillRect/>
            </a:stretch>
          </p:blipFill>
          <p:spPr>
            <a:xfrm>
              <a:off x="6096001" y="6404725"/>
              <a:ext cx="6096000" cy="453275"/>
            </a:xfrm>
            <a:prstGeom prst="rect">
              <a:avLst/>
            </a:prstGeom>
          </p:spPr>
        </p:pic>
      </p:grpSp>
      <p:grpSp>
        <p:nvGrpSpPr>
          <p:cNvPr id="12" name="组合 11"/>
          <p:cNvGrpSpPr/>
          <p:nvPr/>
        </p:nvGrpSpPr>
        <p:grpSpPr>
          <a:xfrm rot="10800000">
            <a:off x="1" y="3473"/>
            <a:ext cx="12192000" cy="453275"/>
            <a:chOff x="1" y="6404725"/>
            <a:chExt cx="12192000" cy="453275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983" b="27610"/>
            <a:stretch>
              <a:fillRect/>
            </a:stretch>
          </p:blipFill>
          <p:spPr>
            <a:xfrm>
              <a:off x="1" y="6404725"/>
              <a:ext cx="6096000" cy="453275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983" b="27610"/>
            <a:stretch>
              <a:fillRect/>
            </a:stretch>
          </p:blipFill>
          <p:spPr>
            <a:xfrm>
              <a:off x="6096001" y="6404725"/>
              <a:ext cx="6096000" cy="453275"/>
            </a:xfrm>
            <a:prstGeom prst="rect">
              <a:avLst/>
            </a:prstGeom>
          </p:spPr>
        </p:pic>
      </p:grpSp>
      <p:cxnSp>
        <p:nvCxnSpPr>
          <p:cNvPr id="44" name="直接连接符 57"/>
          <p:cNvCxnSpPr>
            <a:cxnSpLocks noChangeShapeType="1"/>
          </p:cNvCxnSpPr>
          <p:nvPr/>
        </p:nvCxnSpPr>
        <p:spPr bwMode="auto">
          <a:xfrm>
            <a:off x="461169" y="3830099"/>
            <a:ext cx="11269662" cy="0"/>
          </a:xfrm>
          <a:prstGeom prst="line">
            <a:avLst/>
          </a:prstGeom>
          <a:noFill/>
          <a:ln w="9525">
            <a:solidFill>
              <a:srgbClr val="3E88C5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5" name="等腰三角形 44"/>
          <p:cNvSpPr/>
          <p:nvPr/>
        </p:nvSpPr>
        <p:spPr>
          <a:xfrm>
            <a:off x="1742281" y="3626899"/>
            <a:ext cx="234950" cy="203200"/>
          </a:xfrm>
          <a:prstGeom prst="triangle">
            <a:avLst/>
          </a:prstGeom>
          <a:solidFill>
            <a:srgbClr val="3E88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sz="2400" noProof="1">
              <a:solidFill>
                <a:srgbClr val="3E88C5"/>
              </a:solidFill>
            </a:endParaRPr>
          </a:p>
        </p:txBody>
      </p:sp>
      <p:sp>
        <p:nvSpPr>
          <p:cNvPr id="46" name="等腰三角形 45"/>
          <p:cNvSpPr/>
          <p:nvPr/>
        </p:nvSpPr>
        <p:spPr>
          <a:xfrm rot="10800000">
            <a:off x="3786981" y="3830099"/>
            <a:ext cx="234950" cy="200025"/>
          </a:xfrm>
          <a:prstGeom prst="triangle">
            <a:avLst/>
          </a:prstGeom>
          <a:solidFill>
            <a:srgbClr val="3E88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sz="2400" noProof="1">
              <a:solidFill>
                <a:srgbClr val="3E88C5"/>
              </a:solidFill>
            </a:endParaRPr>
          </a:p>
        </p:txBody>
      </p:sp>
      <p:sp>
        <p:nvSpPr>
          <p:cNvPr id="47" name="等腰三角形 46"/>
          <p:cNvSpPr/>
          <p:nvPr/>
        </p:nvSpPr>
        <p:spPr>
          <a:xfrm>
            <a:off x="5831681" y="3626899"/>
            <a:ext cx="234950" cy="203200"/>
          </a:xfrm>
          <a:prstGeom prst="triangle">
            <a:avLst/>
          </a:prstGeom>
          <a:solidFill>
            <a:srgbClr val="3E88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sz="2400" noProof="1">
              <a:solidFill>
                <a:srgbClr val="3E88C5"/>
              </a:solidFill>
            </a:endParaRPr>
          </a:p>
        </p:txBody>
      </p:sp>
      <p:sp>
        <p:nvSpPr>
          <p:cNvPr id="48" name="等腰三角形 47"/>
          <p:cNvSpPr/>
          <p:nvPr/>
        </p:nvSpPr>
        <p:spPr>
          <a:xfrm rot="10800000">
            <a:off x="7876381" y="3830099"/>
            <a:ext cx="234950" cy="200025"/>
          </a:xfrm>
          <a:prstGeom prst="triangle">
            <a:avLst/>
          </a:prstGeom>
          <a:solidFill>
            <a:srgbClr val="3E88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sz="2400" noProof="1">
              <a:solidFill>
                <a:srgbClr val="3E88C5"/>
              </a:solidFill>
            </a:endParaRPr>
          </a:p>
        </p:txBody>
      </p:sp>
      <p:sp>
        <p:nvSpPr>
          <p:cNvPr id="49" name="等腰三角形 48"/>
          <p:cNvSpPr/>
          <p:nvPr/>
        </p:nvSpPr>
        <p:spPr>
          <a:xfrm>
            <a:off x="9921081" y="3626899"/>
            <a:ext cx="234950" cy="203200"/>
          </a:xfrm>
          <a:prstGeom prst="triangle">
            <a:avLst/>
          </a:prstGeom>
          <a:solidFill>
            <a:srgbClr val="3E88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sz="2400" noProof="1">
              <a:solidFill>
                <a:srgbClr val="3E88C5"/>
              </a:solidFill>
            </a:endParaRPr>
          </a:p>
        </p:txBody>
      </p:sp>
      <p:cxnSp>
        <p:nvCxnSpPr>
          <p:cNvPr id="50" name="直接连接符 49"/>
          <p:cNvCxnSpPr/>
          <p:nvPr/>
        </p:nvCxnSpPr>
        <p:spPr>
          <a:xfrm>
            <a:off x="1858169" y="2587086"/>
            <a:ext cx="0" cy="1041400"/>
          </a:xfrm>
          <a:prstGeom prst="line">
            <a:avLst/>
          </a:prstGeom>
          <a:ln w="12700">
            <a:solidFill>
              <a:srgbClr val="3E88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接连接符 50"/>
          <p:cNvCxnSpPr/>
          <p:nvPr/>
        </p:nvCxnSpPr>
        <p:spPr>
          <a:xfrm>
            <a:off x="10036969" y="2587086"/>
            <a:ext cx="0" cy="1041400"/>
          </a:xfrm>
          <a:prstGeom prst="line">
            <a:avLst/>
          </a:prstGeom>
          <a:ln w="12700">
            <a:solidFill>
              <a:srgbClr val="3E88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接连接符 51"/>
          <p:cNvCxnSpPr/>
          <p:nvPr/>
        </p:nvCxnSpPr>
        <p:spPr>
          <a:xfrm>
            <a:off x="3902869" y="4007899"/>
            <a:ext cx="0" cy="1041400"/>
          </a:xfrm>
          <a:prstGeom prst="line">
            <a:avLst/>
          </a:prstGeom>
          <a:ln w="12700">
            <a:solidFill>
              <a:srgbClr val="3E88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接连接符 52"/>
          <p:cNvCxnSpPr/>
          <p:nvPr/>
        </p:nvCxnSpPr>
        <p:spPr>
          <a:xfrm>
            <a:off x="5947569" y="2587086"/>
            <a:ext cx="0" cy="1041400"/>
          </a:xfrm>
          <a:prstGeom prst="line">
            <a:avLst/>
          </a:prstGeom>
          <a:ln w="12700">
            <a:solidFill>
              <a:srgbClr val="3E88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接连接符 53"/>
          <p:cNvCxnSpPr/>
          <p:nvPr/>
        </p:nvCxnSpPr>
        <p:spPr>
          <a:xfrm>
            <a:off x="7992269" y="4007899"/>
            <a:ext cx="0" cy="1041400"/>
          </a:xfrm>
          <a:prstGeom prst="line">
            <a:avLst/>
          </a:prstGeom>
          <a:ln w="12700">
            <a:solidFill>
              <a:srgbClr val="3E88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椭圆 54"/>
          <p:cNvSpPr/>
          <p:nvPr/>
        </p:nvSpPr>
        <p:spPr>
          <a:xfrm>
            <a:off x="1558131" y="1994949"/>
            <a:ext cx="600075" cy="600075"/>
          </a:xfrm>
          <a:prstGeom prst="ellipse">
            <a:avLst/>
          </a:prstGeom>
          <a:solidFill>
            <a:srgbClr val="3E88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sz="2400" noProof="1">
              <a:solidFill>
                <a:srgbClr val="3E88C5"/>
              </a:solidFill>
            </a:endParaRPr>
          </a:p>
        </p:txBody>
      </p:sp>
      <p:sp>
        <p:nvSpPr>
          <p:cNvPr id="56" name="椭圆 55"/>
          <p:cNvSpPr/>
          <p:nvPr/>
        </p:nvSpPr>
        <p:spPr>
          <a:xfrm>
            <a:off x="3602831" y="5055649"/>
            <a:ext cx="600075" cy="600075"/>
          </a:xfrm>
          <a:prstGeom prst="ellipse">
            <a:avLst/>
          </a:prstGeom>
          <a:solidFill>
            <a:srgbClr val="3E88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sz="2400" noProof="1">
              <a:solidFill>
                <a:srgbClr val="3E88C5"/>
              </a:solidFill>
            </a:endParaRPr>
          </a:p>
        </p:txBody>
      </p:sp>
      <p:sp>
        <p:nvSpPr>
          <p:cNvPr id="57" name="椭圆 56"/>
          <p:cNvSpPr/>
          <p:nvPr/>
        </p:nvSpPr>
        <p:spPr>
          <a:xfrm>
            <a:off x="5647531" y="1994949"/>
            <a:ext cx="600075" cy="600075"/>
          </a:xfrm>
          <a:prstGeom prst="ellipse">
            <a:avLst/>
          </a:prstGeom>
          <a:solidFill>
            <a:srgbClr val="3E88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sz="2400" noProof="1">
              <a:solidFill>
                <a:srgbClr val="3E88C5"/>
              </a:solidFill>
            </a:endParaRPr>
          </a:p>
        </p:txBody>
      </p:sp>
      <p:sp>
        <p:nvSpPr>
          <p:cNvPr id="58" name="椭圆 57"/>
          <p:cNvSpPr/>
          <p:nvPr/>
        </p:nvSpPr>
        <p:spPr>
          <a:xfrm>
            <a:off x="7692231" y="5055649"/>
            <a:ext cx="600075" cy="600075"/>
          </a:xfrm>
          <a:prstGeom prst="ellipse">
            <a:avLst/>
          </a:prstGeom>
          <a:solidFill>
            <a:srgbClr val="3E88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sz="2400" noProof="1">
              <a:solidFill>
                <a:srgbClr val="3E88C5"/>
              </a:solidFill>
            </a:endParaRPr>
          </a:p>
        </p:txBody>
      </p:sp>
      <p:sp>
        <p:nvSpPr>
          <p:cNvPr id="59" name="椭圆 58"/>
          <p:cNvSpPr/>
          <p:nvPr/>
        </p:nvSpPr>
        <p:spPr>
          <a:xfrm>
            <a:off x="9736931" y="1994949"/>
            <a:ext cx="600075" cy="600075"/>
          </a:xfrm>
          <a:prstGeom prst="ellipse">
            <a:avLst/>
          </a:prstGeom>
          <a:solidFill>
            <a:srgbClr val="3E88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sz="2400" noProof="1">
              <a:solidFill>
                <a:srgbClr val="3E88C5"/>
              </a:solidFill>
            </a:endParaRPr>
          </a:p>
        </p:txBody>
      </p:sp>
      <p:sp>
        <p:nvSpPr>
          <p:cNvPr id="60" name="AutoShape 14"/>
          <p:cNvSpPr>
            <a:spLocks noChangeArrowheads="1"/>
          </p:cNvSpPr>
          <p:nvPr/>
        </p:nvSpPr>
        <p:spPr bwMode="auto">
          <a:xfrm>
            <a:off x="5787231" y="2160049"/>
            <a:ext cx="323850" cy="249237"/>
          </a:xfrm>
          <a:custGeom>
            <a:avLst/>
            <a:gdLst>
              <a:gd name="T0" fmla="*/ 0 w 21600"/>
              <a:gd name="T1" fmla="*/ 11153 h 21600"/>
              <a:gd name="T2" fmla="*/ 0 w 21600"/>
              <a:gd name="T3" fmla="*/ 5936 h 21600"/>
              <a:gd name="T4" fmla="*/ 397 w 21600"/>
              <a:gd name="T5" fmla="*/ 4796 h 21600"/>
              <a:gd name="T6" fmla="*/ 1346 w 21600"/>
              <a:gd name="T7" fmla="*/ 4318 h 21600"/>
              <a:gd name="T8" fmla="*/ 6316 w 21600"/>
              <a:gd name="T9" fmla="*/ 4318 h 21600"/>
              <a:gd name="T10" fmla="*/ 6316 w 21600"/>
              <a:gd name="T11" fmla="*/ 1072 h 21600"/>
              <a:gd name="T12" fmla="*/ 6568 w 21600"/>
              <a:gd name="T13" fmla="*/ 320 h 21600"/>
              <a:gd name="T14" fmla="*/ 7195 w 21600"/>
              <a:gd name="T15" fmla="*/ 0 h 21600"/>
              <a:gd name="T16" fmla="*/ 14402 w 21600"/>
              <a:gd name="T17" fmla="*/ 0 h 21600"/>
              <a:gd name="T18" fmla="*/ 15054 w 21600"/>
              <a:gd name="T19" fmla="*/ 320 h 21600"/>
              <a:gd name="T20" fmla="*/ 15318 w 21600"/>
              <a:gd name="T21" fmla="*/ 1072 h 21600"/>
              <a:gd name="T22" fmla="*/ 15318 w 21600"/>
              <a:gd name="T23" fmla="*/ 4318 h 21600"/>
              <a:gd name="T24" fmla="*/ 20263 w 21600"/>
              <a:gd name="T25" fmla="*/ 4318 h 21600"/>
              <a:gd name="T26" fmla="*/ 21206 w 21600"/>
              <a:gd name="T27" fmla="*/ 4796 h 21600"/>
              <a:gd name="T28" fmla="*/ 21600 w 21600"/>
              <a:gd name="T29" fmla="*/ 5936 h 21600"/>
              <a:gd name="T30" fmla="*/ 21600 w 21600"/>
              <a:gd name="T31" fmla="*/ 11153 h 21600"/>
              <a:gd name="T32" fmla="*/ 0 w 21600"/>
              <a:gd name="T33" fmla="*/ 11153 h 21600"/>
              <a:gd name="T34" fmla="*/ 21600 w 21600"/>
              <a:gd name="T35" fmla="*/ 12783 h 21600"/>
              <a:gd name="T36" fmla="*/ 21600 w 21600"/>
              <a:gd name="T37" fmla="*/ 19982 h 21600"/>
              <a:gd name="T38" fmla="*/ 21206 w 21600"/>
              <a:gd name="T39" fmla="*/ 21121 h 21600"/>
              <a:gd name="T40" fmla="*/ 20263 w 21600"/>
              <a:gd name="T41" fmla="*/ 21600 h 21600"/>
              <a:gd name="T42" fmla="*/ 1346 w 21600"/>
              <a:gd name="T43" fmla="*/ 21600 h 21600"/>
              <a:gd name="T44" fmla="*/ 397 w 21600"/>
              <a:gd name="T45" fmla="*/ 21121 h 21600"/>
              <a:gd name="T46" fmla="*/ 0 w 21600"/>
              <a:gd name="T47" fmla="*/ 19982 h 21600"/>
              <a:gd name="T48" fmla="*/ 0 w 21600"/>
              <a:gd name="T49" fmla="*/ 12783 h 21600"/>
              <a:gd name="T50" fmla="*/ 8356 w 21600"/>
              <a:gd name="T51" fmla="*/ 12783 h 21600"/>
              <a:gd name="T52" fmla="*/ 8333 w 21600"/>
              <a:gd name="T53" fmla="*/ 13053 h 21600"/>
              <a:gd name="T54" fmla="*/ 8333 w 21600"/>
              <a:gd name="T55" fmla="*/ 15200 h 21600"/>
              <a:gd name="T56" fmla="*/ 8784 w 21600"/>
              <a:gd name="T57" fmla="*/ 16542 h 21600"/>
              <a:gd name="T58" fmla="*/ 9915 w 21600"/>
              <a:gd name="T59" fmla="*/ 17112 h 21600"/>
              <a:gd name="T60" fmla="*/ 11707 w 21600"/>
              <a:gd name="T61" fmla="*/ 17112 h 21600"/>
              <a:gd name="T62" fmla="*/ 12816 w 21600"/>
              <a:gd name="T63" fmla="*/ 16548 h 21600"/>
              <a:gd name="T64" fmla="*/ 13279 w 21600"/>
              <a:gd name="T65" fmla="*/ 15200 h 21600"/>
              <a:gd name="T66" fmla="*/ 13279 w 21600"/>
              <a:gd name="T67" fmla="*/ 13053 h 21600"/>
              <a:gd name="T68" fmla="*/ 13242 w 21600"/>
              <a:gd name="T69" fmla="*/ 12783 h 21600"/>
              <a:gd name="T70" fmla="*/ 21600 w 21600"/>
              <a:gd name="T71" fmla="*/ 12783 h 21600"/>
              <a:gd name="T72" fmla="*/ 8108 w 21600"/>
              <a:gd name="T73" fmla="*/ 4321 h 21600"/>
              <a:gd name="T74" fmla="*/ 13511 w 21600"/>
              <a:gd name="T75" fmla="*/ 4321 h 21600"/>
              <a:gd name="T76" fmla="*/ 13511 w 21600"/>
              <a:gd name="T77" fmla="*/ 2171 h 21600"/>
              <a:gd name="T78" fmla="*/ 8108 w 21600"/>
              <a:gd name="T79" fmla="*/ 2171 h 21600"/>
              <a:gd name="T80" fmla="*/ 8108 w 21600"/>
              <a:gd name="T81" fmla="*/ 4321 h 21600"/>
              <a:gd name="T82" fmla="*/ 11707 w 21600"/>
              <a:gd name="T83" fmla="*/ 12783 h 21600"/>
              <a:gd name="T84" fmla="*/ 11930 w 21600"/>
              <a:gd name="T85" fmla="*/ 13053 h 21600"/>
              <a:gd name="T86" fmla="*/ 11930 w 21600"/>
              <a:gd name="T87" fmla="*/ 15200 h 21600"/>
              <a:gd name="T88" fmla="*/ 11707 w 21600"/>
              <a:gd name="T89" fmla="*/ 15467 h 21600"/>
              <a:gd name="T90" fmla="*/ 9915 w 21600"/>
              <a:gd name="T91" fmla="*/ 15467 h 21600"/>
              <a:gd name="T92" fmla="*/ 9668 w 21600"/>
              <a:gd name="T93" fmla="*/ 15200 h 21600"/>
              <a:gd name="T94" fmla="*/ 9668 w 21600"/>
              <a:gd name="T95" fmla="*/ 13053 h 21600"/>
              <a:gd name="T96" fmla="*/ 9915 w 21600"/>
              <a:gd name="T97" fmla="*/ 12783 h 21600"/>
              <a:gd name="T98" fmla="*/ 11707 w 21600"/>
              <a:gd name="T99" fmla="*/ 12783 h 21600"/>
              <a:gd name="T100" fmla="*/ 11707 w 21600"/>
              <a:gd name="T101" fmla="*/ 1278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21600" h="21600">
                <a:moveTo>
                  <a:pt x="0" y="11153"/>
                </a:moveTo>
                <a:lnTo>
                  <a:pt x="0" y="5936"/>
                </a:lnTo>
                <a:cubicBezTo>
                  <a:pt x="0" y="5499"/>
                  <a:pt x="132" y="5117"/>
                  <a:pt x="397" y="4796"/>
                </a:cubicBezTo>
                <a:cubicBezTo>
                  <a:pt x="663" y="4479"/>
                  <a:pt x="979" y="4318"/>
                  <a:pt x="1346" y="4318"/>
                </a:cubicBezTo>
                <a:lnTo>
                  <a:pt x="6316" y="4318"/>
                </a:lnTo>
                <a:lnTo>
                  <a:pt x="6316" y="1072"/>
                </a:lnTo>
                <a:cubicBezTo>
                  <a:pt x="6316" y="781"/>
                  <a:pt x="6399" y="529"/>
                  <a:pt x="6568" y="320"/>
                </a:cubicBezTo>
                <a:cubicBezTo>
                  <a:pt x="6737" y="109"/>
                  <a:pt x="6945" y="0"/>
                  <a:pt x="7195" y="0"/>
                </a:cubicBezTo>
                <a:lnTo>
                  <a:pt x="14402" y="0"/>
                </a:lnTo>
                <a:cubicBezTo>
                  <a:pt x="14662" y="0"/>
                  <a:pt x="14877" y="109"/>
                  <a:pt x="15054" y="320"/>
                </a:cubicBezTo>
                <a:cubicBezTo>
                  <a:pt x="15227" y="529"/>
                  <a:pt x="15318" y="781"/>
                  <a:pt x="15318" y="1072"/>
                </a:cubicBezTo>
                <a:lnTo>
                  <a:pt x="15318" y="4318"/>
                </a:lnTo>
                <a:lnTo>
                  <a:pt x="20263" y="4318"/>
                </a:lnTo>
                <a:cubicBezTo>
                  <a:pt x="20631" y="4318"/>
                  <a:pt x="20944" y="4479"/>
                  <a:pt x="21206" y="4796"/>
                </a:cubicBezTo>
                <a:cubicBezTo>
                  <a:pt x="21468" y="5117"/>
                  <a:pt x="21600" y="5499"/>
                  <a:pt x="21600" y="5936"/>
                </a:cubicBezTo>
                <a:lnTo>
                  <a:pt x="21600" y="11153"/>
                </a:lnTo>
                <a:lnTo>
                  <a:pt x="0" y="11153"/>
                </a:lnTo>
                <a:close/>
                <a:moveTo>
                  <a:pt x="21600" y="12783"/>
                </a:moveTo>
                <a:lnTo>
                  <a:pt x="21600" y="19982"/>
                </a:lnTo>
                <a:cubicBezTo>
                  <a:pt x="21600" y="20425"/>
                  <a:pt x="21468" y="20801"/>
                  <a:pt x="21206" y="21121"/>
                </a:cubicBezTo>
                <a:cubicBezTo>
                  <a:pt x="20944" y="21438"/>
                  <a:pt x="20631" y="21600"/>
                  <a:pt x="20263" y="21600"/>
                </a:cubicBezTo>
                <a:lnTo>
                  <a:pt x="1346" y="21600"/>
                </a:lnTo>
                <a:cubicBezTo>
                  <a:pt x="979" y="21600"/>
                  <a:pt x="663" y="21438"/>
                  <a:pt x="397" y="21121"/>
                </a:cubicBezTo>
                <a:cubicBezTo>
                  <a:pt x="132" y="20801"/>
                  <a:pt x="0" y="20425"/>
                  <a:pt x="0" y="19982"/>
                </a:cubicBezTo>
                <a:lnTo>
                  <a:pt x="0" y="12783"/>
                </a:lnTo>
                <a:lnTo>
                  <a:pt x="8356" y="12783"/>
                </a:lnTo>
                <a:cubicBezTo>
                  <a:pt x="8341" y="12841"/>
                  <a:pt x="8333" y="12929"/>
                  <a:pt x="8333" y="13053"/>
                </a:cubicBezTo>
                <a:lnTo>
                  <a:pt x="8333" y="15200"/>
                </a:lnTo>
                <a:cubicBezTo>
                  <a:pt x="8333" y="15714"/>
                  <a:pt x="8483" y="16160"/>
                  <a:pt x="8784" y="16542"/>
                </a:cubicBezTo>
                <a:cubicBezTo>
                  <a:pt x="9085" y="16921"/>
                  <a:pt x="9462" y="17112"/>
                  <a:pt x="9915" y="17112"/>
                </a:cubicBezTo>
                <a:lnTo>
                  <a:pt x="11707" y="17112"/>
                </a:lnTo>
                <a:cubicBezTo>
                  <a:pt x="12138" y="17112"/>
                  <a:pt x="12508" y="16924"/>
                  <a:pt x="12816" y="16548"/>
                </a:cubicBezTo>
                <a:cubicBezTo>
                  <a:pt x="13125" y="16175"/>
                  <a:pt x="13279" y="15726"/>
                  <a:pt x="13279" y="15200"/>
                </a:cubicBezTo>
                <a:lnTo>
                  <a:pt x="13279" y="13053"/>
                </a:lnTo>
                <a:cubicBezTo>
                  <a:pt x="13279" y="12938"/>
                  <a:pt x="13267" y="12847"/>
                  <a:pt x="13242" y="12783"/>
                </a:cubicBezTo>
                <a:lnTo>
                  <a:pt x="21600" y="12783"/>
                </a:lnTo>
                <a:close/>
                <a:moveTo>
                  <a:pt x="8108" y="4321"/>
                </a:moveTo>
                <a:lnTo>
                  <a:pt x="13511" y="4321"/>
                </a:lnTo>
                <a:lnTo>
                  <a:pt x="13511" y="2171"/>
                </a:lnTo>
                <a:lnTo>
                  <a:pt x="8108" y="2171"/>
                </a:lnTo>
                <a:lnTo>
                  <a:pt x="8108" y="4321"/>
                </a:lnTo>
                <a:close/>
                <a:moveTo>
                  <a:pt x="11707" y="12783"/>
                </a:moveTo>
                <a:cubicBezTo>
                  <a:pt x="11849" y="12783"/>
                  <a:pt x="11922" y="12874"/>
                  <a:pt x="11930" y="13053"/>
                </a:cubicBezTo>
                <a:lnTo>
                  <a:pt x="11930" y="15200"/>
                </a:lnTo>
                <a:cubicBezTo>
                  <a:pt x="11930" y="15367"/>
                  <a:pt x="11856" y="15455"/>
                  <a:pt x="11707" y="15467"/>
                </a:cubicBezTo>
                <a:lnTo>
                  <a:pt x="9915" y="15467"/>
                </a:lnTo>
                <a:cubicBezTo>
                  <a:pt x="9758" y="15467"/>
                  <a:pt x="9675" y="15379"/>
                  <a:pt x="9668" y="15200"/>
                </a:cubicBezTo>
                <a:lnTo>
                  <a:pt x="9668" y="13053"/>
                </a:lnTo>
                <a:cubicBezTo>
                  <a:pt x="9668" y="12882"/>
                  <a:pt x="9751" y="12794"/>
                  <a:pt x="9915" y="12783"/>
                </a:cubicBezTo>
                <a:lnTo>
                  <a:pt x="11707" y="12783"/>
                </a:lnTo>
                <a:close/>
                <a:moveTo>
                  <a:pt x="11707" y="12783"/>
                </a:moveTo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>
              <a:solidFill>
                <a:srgbClr val="3E88C5"/>
              </a:solidFill>
            </a:endParaRPr>
          </a:p>
        </p:txBody>
      </p:sp>
      <p:sp>
        <p:nvSpPr>
          <p:cNvPr id="61" name="AutoShape 30"/>
          <p:cNvSpPr>
            <a:spLocks noChangeArrowheads="1"/>
          </p:cNvSpPr>
          <p:nvPr/>
        </p:nvSpPr>
        <p:spPr bwMode="auto">
          <a:xfrm>
            <a:off x="1707356" y="2148936"/>
            <a:ext cx="298450" cy="298450"/>
          </a:xfrm>
          <a:custGeom>
            <a:avLst/>
            <a:gdLst>
              <a:gd name="T0" fmla="*/ 10804 w 21600"/>
              <a:gd name="T1" fmla="*/ 21600 h 21600"/>
              <a:gd name="T2" fmla="*/ 6450 w 21600"/>
              <a:gd name="T3" fmla="*/ 2242 h 21600"/>
              <a:gd name="T4" fmla="*/ 2961 w 21600"/>
              <a:gd name="T5" fmla="*/ 6070 h 21600"/>
              <a:gd name="T6" fmla="*/ 3325 w 21600"/>
              <a:gd name="T7" fmla="*/ 6417 h 21600"/>
              <a:gd name="T8" fmla="*/ 4043 w 21600"/>
              <a:gd name="T9" fmla="*/ 7148 h 21600"/>
              <a:gd name="T10" fmla="*/ 3732 w 21600"/>
              <a:gd name="T11" fmla="*/ 7524 h 21600"/>
              <a:gd name="T12" fmla="*/ 3989 w 21600"/>
              <a:gd name="T13" fmla="*/ 9582 h 21600"/>
              <a:gd name="T14" fmla="*/ 5286 w 21600"/>
              <a:gd name="T15" fmla="*/ 11383 h 21600"/>
              <a:gd name="T16" fmla="*/ 6261 w 21600"/>
              <a:gd name="T17" fmla="*/ 12961 h 21600"/>
              <a:gd name="T18" fmla="*/ 5721 w 21600"/>
              <a:gd name="T19" fmla="*/ 11168 h 21600"/>
              <a:gd name="T20" fmla="*/ 7504 w 21600"/>
              <a:gd name="T21" fmla="*/ 13754 h 21600"/>
              <a:gd name="T22" fmla="*/ 10123 w 21600"/>
              <a:gd name="T23" fmla="*/ 15251 h 21600"/>
              <a:gd name="T24" fmla="*/ 12104 w 21600"/>
              <a:gd name="T25" fmla="*/ 16865 h 21600"/>
              <a:gd name="T26" fmla="*/ 12714 w 21600"/>
              <a:gd name="T27" fmla="*/ 16622 h 21600"/>
              <a:gd name="T28" fmla="*/ 11084 w 21600"/>
              <a:gd name="T29" fmla="*/ 15039 h 21600"/>
              <a:gd name="T30" fmla="*/ 10847 w 21600"/>
              <a:gd name="T31" fmla="*/ 13706 h 21600"/>
              <a:gd name="T32" fmla="*/ 9033 w 21600"/>
              <a:gd name="T33" fmla="*/ 12179 h 21600"/>
              <a:gd name="T34" fmla="*/ 10561 w 21600"/>
              <a:gd name="T35" fmla="*/ 11710 h 21600"/>
              <a:gd name="T36" fmla="*/ 12132 w 21600"/>
              <a:gd name="T37" fmla="*/ 11826 h 21600"/>
              <a:gd name="T38" fmla="*/ 12347 w 21600"/>
              <a:gd name="T39" fmla="*/ 11222 h 21600"/>
              <a:gd name="T40" fmla="*/ 13443 w 21600"/>
              <a:gd name="T41" fmla="*/ 9903 h 21600"/>
              <a:gd name="T42" fmla="*/ 13904 w 21600"/>
              <a:gd name="T43" fmla="*/ 9054 h 21600"/>
              <a:gd name="T44" fmla="*/ 14958 w 21600"/>
              <a:gd name="T45" fmla="*/ 8001 h 21600"/>
              <a:gd name="T46" fmla="*/ 15554 w 21600"/>
              <a:gd name="T47" fmla="*/ 7179 h 21600"/>
              <a:gd name="T48" fmla="*/ 14647 w 21600"/>
              <a:gd name="T49" fmla="*/ 7340 h 21600"/>
              <a:gd name="T50" fmla="*/ 15540 w 21600"/>
              <a:gd name="T51" fmla="*/ 6594 h 21600"/>
              <a:gd name="T52" fmla="*/ 17283 w 21600"/>
              <a:gd name="T53" fmla="*/ 5756 h 21600"/>
              <a:gd name="T54" fmla="*/ 17093 w 21600"/>
              <a:gd name="T55" fmla="*/ 5595 h 21600"/>
              <a:gd name="T56" fmla="*/ 16243 w 21600"/>
              <a:gd name="T57" fmla="*/ 4706 h 21600"/>
              <a:gd name="T58" fmla="*/ 15458 w 21600"/>
              <a:gd name="T59" fmla="*/ 4514 h 21600"/>
              <a:gd name="T60" fmla="*/ 14681 w 21600"/>
              <a:gd name="T61" fmla="*/ 4497 h 21600"/>
              <a:gd name="T62" fmla="*/ 14675 w 21600"/>
              <a:gd name="T63" fmla="*/ 3958 h 21600"/>
              <a:gd name="T64" fmla="*/ 13104 w 21600"/>
              <a:gd name="T65" fmla="*/ 3769 h 21600"/>
              <a:gd name="T66" fmla="*/ 12768 w 21600"/>
              <a:gd name="T67" fmla="*/ 5510 h 21600"/>
              <a:gd name="T68" fmla="*/ 12550 w 21600"/>
              <a:gd name="T69" fmla="*/ 6366 h 21600"/>
              <a:gd name="T70" fmla="*/ 11963 w 21600"/>
              <a:gd name="T71" fmla="*/ 5352 h 21600"/>
              <a:gd name="T72" fmla="*/ 9940 w 21600"/>
              <a:gd name="T73" fmla="*/ 4516 h 21600"/>
              <a:gd name="T74" fmla="*/ 9965 w 21600"/>
              <a:gd name="T75" fmla="*/ 3638 h 21600"/>
              <a:gd name="T76" fmla="*/ 10759 w 21600"/>
              <a:gd name="T77" fmla="*/ 3147 h 21600"/>
              <a:gd name="T78" fmla="*/ 11361 w 21600"/>
              <a:gd name="T79" fmla="*/ 2775 h 21600"/>
              <a:gd name="T80" fmla="*/ 12313 w 21600"/>
              <a:gd name="T81" fmla="*/ 2487 h 21600"/>
              <a:gd name="T82" fmla="*/ 11550 w 21600"/>
              <a:gd name="T83" fmla="*/ 1891 h 21600"/>
              <a:gd name="T84" fmla="*/ 11008 w 21600"/>
              <a:gd name="T85" fmla="*/ 2311 h 21600"/>
              <a:gd name="T86" fmla="*/ 9965 w 21600"/>
              <a:gd name="T87" fmla="*/ 1425 h 21600"/>
              <a:gd name="T88" fmla="*/ 9434 w 21600"/>
              <a:gd name="T89" fmla="*/ 1789 h 21600"/>
              <a:gd name="T90" fmla="*/ 9561 w 21600"/>
              <a:gd name="T91" fmla="*/ 2247 h 21600"/>
              <a:gd name="T92" fmla="*/ 7004 w 21600"/>
              <a:gd name="T93" fmla="*/ 2275 h 21600"/>
              <a:gd name="T94" fmla="*/ 7843 w 21600"/>
              <a:gd name="T95" fmla="*/ 1581 h 21600"/>
              <a:gd name="T96" fmla="*/ 7612 w 21600"/>
              <a:gd name="T97" fmla="*/ 2027 h 21600"/>
              <a:gd name="T98" fmla="*/ 12468 w 21600"/>
              <a:gd name="T99" fmla="*/ 20355 h 21600"/>
              <a:gd name="T100" fmla="*/ 17339 w 21600"/>
              <a:gd name="T101" fmla="*/ 17450 h 21600"/>
              <a:gd name="T102" fmla="*/ 16514 w 21600"/>
              <a:gd name="T103" fmla="*/ 16772 h 21600"/>
              <a:gd name="T104" fmla="*/ 15458 w 21600"/>
              <a:gd name="T105" fmla="*/ 16315 h 21600"/>
              <a:gd name="T106" fmla="*/ 14457 w 21600"/>
              <a:gd name="T107" fmla="*/ 16657 h 21600"/>
              <a:gd name="T108" fmla="*/ 14011 w 21600"/>
              <a:gd name="T109" fmla="*/ 16132 h 21600"/>
              <a:gd name="T110" fmla="*/ 13457 w 21600"/>
              <a:gd name="T111" fmla="*/ 16629 h 21600"/>
              <a:gd name="T112" fmla="*/ 13268 w 21600"/>
              <a:gd name="T113" fmla="*/ 16889 h 21600"/>
              <a:gd name="T114" fmla="*/ 13212 w 21600"/>
              <a:gd name="T115" fmla="*/ 17267 h 21600"/>
              <a:gd name="T116" fmla="*/ 12957 w 21600"/>
              <a:gd name="T117" fmla="*/ 18509 h 21600"/>
              <a:gd name="T118" fmla="*/ 12497 w 21600"/>
              <a:gd name="T119" fmla="*/ 19289 h 21600"/>
              <a:gd name="T120" fmla="*/ 12454 w 21600"/>
              <a:gd name="T121" fmla="*/ 2012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21600" h="21600">
                <a:moveTo>
                  <a:pt x="10804" y="0"/>
                </a:moveTo>
                <a:cubicBezTo>
                  <a:pt x="12265" y="0"/>
                  <a:pt x="13649" y="288"/>
                  <a:pt x="14958" y="861"/>
                </a:cubicBezTo>
                <a:cubicBezTo>
                  <a:pt x="16266" y="1434"/>
                  <a:pt x="17413" y="2211"/>
                  <a:pt x="18399" y="3199"/>
                </a:cubicBezTo>
                <a:cubicBezTo>
                  <a:pt x="19388" y="4187"/>
                  <a:pt x="20168" y="5333"/>
                  <a:pt x="20738" y="6646"/>
                </a:cubicBezTo>
                <a:cubicBezTo>
                  <a:pt x="21312" y="7959"/>
                  <a:pt x="21600" y="9342"/>
                  <a:pt x="21600" y="10801"/>
                </a:cubicBezTo>
                <a:cubicBezTo>
                  <a:pt x="21600" y="12281"/>
                  <a:pt x="21312" y="13670"/>
                  <a:pt x="20738" y="14971"/>
                </a:cubicBezTo>
                <a:cubicBezTo>
                  <a:pt x="20168" y="16273"/>
                  <a:pt x="19388" y="17413"/>
                  <a:pt x="18399" y="18401"/>
                </a:cubicBezTo>
                <a:cubicBezTo>
                  <a:pt x="17413" y="19387"/>
                  <a:pt x="16266" y="20172"/>
                  <a:pt x="14958" y="20739"/>
                </a:cubicBezTo>
                <a:cubicBezTo>
                  <a:pt x="13649" y="21312"/>
                  <a:pt x="12265" y="21600"/>
                  <a:pt x="10804" y="21600"/>
                </a:cubicBezTo>
                <a:cubicBezTo>
                  <a:pt x="9327" y="21600"/>
                  <a:pt x="7936" y="21312"/>
                  <a:pt x="6634" y="20739"/>
                </a:cubicBezTo>
                <a:cubicBezTo>
                  <a:pt x="5329" y="20172"/>
                  <a:pt x="4184" y="19387"/>
                  <a:pt x="3196" y="18401"/>
                </a:cubicBezTo>
                <a:cubicBezTo>
                  <a:pt x="2209" y="17413"/>
                  <a:pt x="1430" y="16273"/>
                  <a:pt x="856" y="14971"/>
                </a:cubicBezTo>
                <a:cubicBezTo>
                  <a:pt x="285" y="13670"/>
                  <a:pt x="0" y="12281"/>
                  <a:pt x="0" y="10801"/>
                </a:cubicBezTo>
                <a:cubicBezTo>
                  <a:pt x="0" y="9342"/>
                  <a:pt x="285" y="7959"/>
                  <a:pt x="856" y="6646"/>
                </a:cubicBezTo>
                <a:cubicBezTo>
                  <a:pt x="1430" y="5333"/>
                  <a:pt x="2209" y="4187"/>
                  <a:pt x="3196" y="3199"/>
                </a:cubicBezTo>
                <a:cubicBezTo>
                  <a:pt x="4184" y="2211"/>
                  <a:pt x="5329" y="1434"/>
                  <a:pt x="6634" y="861"/>
                </a:cubicBezTo>
                <a:cubicBezTo>
                  <a:pt x="7936" y="285"/>
                  <a:pt x="9327" y="0"/>
                  <a:pt x="10804" y="0"/>
                </a:cubicBezTo>
                <a:moveTo>
                  <a:pt x="6450" y="2242"/>
                </a:moveTo>
                <a:cubicBezTo>
                  <a:pt x="6134" y="2259"/>
                  <a:pt x="5784" y="2408"/>
                  <a:pt x="5394" y="2688"/>
                </a:cubicBezTo>
                <a:cubicBezTo>
                  <a:pt x="5007" y="2970"/>
                  <a:pt x="4628" y="3295"/>
                  <a:pt x="4258" y="3659"/>
                </a:cubicBezTo>
                <a:cubicBezTo>
                  <a:pt x="3891" y="4029"/>
                  <a:pt x="3549" y="4410"/>
                  <a:pt x="3238" y="4794"/>
                </a:cubicBezTo>
                <a:cubicBezTo>
                  <a:pt x="2927" y="5186"/>
                  <a:pt x="2684" y="5505"/>
                  <a:pt x="2515" y="5754"/>
                </a:cubicBezTo>
                <a:lnTo>
                  <a:pt x="2568" y="5754"/>
                </a:lnTo>
                <a:cubicBezTo>
                  <a:pt x="2605" y="5754"/>
                  <a:pt x="2662" y="5742"/>
                  <a:pt x="2738" y="5717"/>
                </a:cubicBezTo>
                <a:cubicBezTo>
                  <a:pt x="2814" y="5689"/>
                  <a:pt x="2851" y="5728"/>
                  <a:pt x="2851" y="5838"/>
                </a:cubicBezTo>
                <a:cubicBezTo>
                  <a:pt x="2851" y="5875"/>
                  <a:pt x="2840" y="5920"/>
                  <a:pt x="2811" y="5979"/>
                </a:cubicBezTo>
                <a:cubicBezTo>
                  <a:pt x="2783" y="6036"/>
                  <a:pt x="2834" y="6070"/>
                  <a:pt x="2961" y="6070"/>
                </a:cubicBezTo>
                <a:cubicBezTo>
                  <a:pt x="2998" y="6070"/>
                  <a:pt x="3020" y="6042"/>
                  <a:pt x="3029" y="5985"/>
                </a:cubicBezTo>
                <a:cubicBezTo>
                  <a:pt x="3037" y="5931"/>
                  <a:pt x="3051" y="5931"/>
                  <a:pt x="3068" y="5985"/>
                </a:cubicBezTo>
                <a:lnTo>
                  <a:pt x="3122" y="6200"/>
                </a:lnTo>
                <a:lnTo>
                  <a:pt x="3122" y="6228"/>
                </a:lnTo>
                <a:cubicBezTo>
                  <a:pt x="3122" y="6267"/>
                  <a:pt x="3099" y="6296"/>
                  <a:pt x="3054" y="6313"/>
                </a:cubicBezTo>
                <a:cubicBezTo>
                  <a:pt x="3012" y="6327"/>
                  <a:pt x="2998" y="6355"/>
                  <a:pt x="3015" y="6394"/>
                </a:cubicBezTo>
                <a:cubicBezTo>
                  <a:pt x="3051" y="6428"/>
                  <a:pt x="3094" y="6442"/>
                  <a:pt x="3142" y="6442"/>
                </a:cubicBezTo>
                <a:lnTo>
                  <a:pt x="3272" y="6442"/>
                </a:lnTo>
                <a:lnTo>
                  <a:pt x="3325" y="6417"/>
                </a:lnTo>
                <a:lnTo>
                  <a:pt x="3354" y="6394"/>
                </a:lnTo>
                <a:cubicBezTo>
                  <a:pt x="3354" y="6442"/>
                  <a:pt x="3379" y="6482"/>
                  <a:pt x="3433" y="6505"/>
                </a:cubicBezTo>
                <a:cubicBezTo>
                  <a:pt x="3489" y="6533"/>
                  <a:pt x="3535" y="6544"/>
                  <a:pt x="3568" y="6544"/>
                </a:cubicBezTo>
                <a:lnTo>
                  <a:pt x="3597" y="6544"/>
                </a:lnTo>
                <a:cubicBezTo>
                  <a:pt x="3597" y="6558"/>
                  <a:pt x="3577" y="6575"/>
                  <a:pt x="3543" y="6592"/>
                </a:cubicBezTo>
                <a:cubicBezTo>
                  <a:pt x="3506" y="6615"/>
                  <a:pt x="3506" y="6643"/>
                  <a:pt x="3543" y="6674"/>
                </a:cubicBezTo>
                <a:lnTo>
                  <a:pt x="3854" y="6730"/>
                </a:lnTo>
                <a:lnTo>
                  <a:pt x="3854" y="6759"/>
                </a:lnTo>
                <a:lnTo>
                  <a:pt x="4043" y="7148"/>
                </a:lnTo>
                <a:cubicBezTo>
                  <a:pt x="4043" y="7182"/>
                  <a:pt x="4029" y="7233"/>
                  <a:pt x="4004" y="7281"/>
                </a:cubicBezTo>
                <a:cubicBezTo>
                  <a:pt x="3975" y="7337"/>
                  <a:pt x="3944" y="7366"/>
                  <a:pt x="3908" y="7366"/>
                </a:cubicBezTo>
                <a:cubicBezTo>
                  <a:pt x="3871" y="7366"/>
                  <a:pt x="3857" y="7354"/>
                  <a:pt x="3868" y="7326"/>
                </a:cubicBezTo>
                <a:cubicBezTo>
                  <a:pt x="3876" y="7298"/>
                  <a:pt x="3879" y="7264"/>
                  <a:pt x="3879" y="7233"/>
                </a:cubicBezTo>
                <a:cubicBezTo>
                  <a:pt x="3879" y="7193"/>
                  <a:pt x="3871" y="7160"/>
                  <a:pt x="3854" y="7134"/>
                </a:cubicBezTo>
                <a:cubicBezTo>
                  <a:pt x="3837" y="7106"/>
                  <a:pt x="3769" y="7095"/>
                  <a:pt x="3650" y="7095"/>
                </a:cubicBezTo>
                <a:cubicBezTo>
                  <a:pt x="3633" y="7095"/>
                  <a:pt x="3608" y="7100"/>
                  <a:pt x="3583" y="7106"/>
                </a:cubicBezTo>
                <a:cubicBezTo>
                  <a:pt x="3554" y="7117"/>
                  <a:pt x="3552" y="7140"/>
                  <a:pt x="3568" y="7176"/>
                </a:cubicBezTo>
                <a:lnTo>
                  <a:pt x="3732" y="7524"/>
                </a:lnTo>
                <a:lnTo>
                  <a:pt x="3772" y="7552"/>
                </a:lnTo>
                <a:lnTo>
                  <a:pt x="3800" y="7580"/>
                </a:lnTo>
                <a:cubicBezTo>
                  <a:pt x="3710" y="7580"/>
                  <a:pt x="3648" y="7690"/>
                  <a:pt x="3616" y="7905"/>
                </a:cubicBezTo>
                <a:cubicBezTo>
                  <a:pt x="3585" y="8119"/>
                  <a:pt x="3568" y="8275"/>
                  <a:pt x="3568" y="8362"/>
                </a:cubicBezTo>
                <a:lnTo>
                  <a:pt x="3622" y="8611"/>
                </a:lnTo>
                <a:lnTo>
                  <a:pt x="3650" y="8687"/>
                </a:lnTo>
                <a:lnTo>
                  <a:pt x="3650" y="8743"/>
                </a:lnTo>
                <a:lnTo>
                  <a:pt x="3597" y="9003"/>
                </a:lnTo>
                <a:lnTo>
                  <a:pt x="3989" y="9582"/>
                </a:lnTo>
                <a:lnTo>
                  <a:pt x="4071" y="9582"/>
                </a:lnTo>
                <a:cubicBezTo>
                  <a:pt x="4088" y="9618"/>
                  <a:pt x="4080" y="9652"/>
                  <a:pt x="4043" y="9692"/>
                </a:cubicBezTo>
                <a:cubicBezTo>
                  <a:pt x="4006" y="9726"/>
                  <a:pt x="3998" y="9762"/>
                  <a:pt x="4015" y="9796"/>
                </a:cubicBezTo>
                <a:lnTo>
                  <a:pt x="4125" y="9906"/>
                </a:lnTo>
                <a:cubicBezTo>
                  <a:pt x="4125" y="9994"/>
                  <a:pt x="4142" y="10062"/>
                  <a:pt x="4179" y="10098"/>
                </a:cubicBezTo>
                <a:cubicBezTo>
                  <a:pt x="4213" y="10143"/>
                  <a:pt x="4272" y="10197"/>
                  <a:pt x="4354" y="10271"/>
                </a:cubicBezTo>
                <a:cubicBezTo>
                  <a:pt x="4334" y="10381"/>
                  <a:pt x="4427" y="10479"/>
                  <a:pt x="4631" y="10573"/>
                </a:cubicBezTo>
                <a:cubicBezTo>
                  <a:pt x="4834" y="10669"/>
                  <a:pt x="4961" y="10734"/>
                  <a:pt x="5018" y="10773"/>
                </a:cubicBezTo>
                <a:cubicBezTo>
                  <a:pt x="5089" y="10976"/>
                  <a:pt x="5179" y="11180"/>
                  <a:pt x="5286" y="11383"/>
                </a:cubicBezTo>
                <a:cubicBezTo>
                  <a:pt x="5394" y="11589"/>
                  <a:pt x="5526" y="11758"/>
                  <a:pt x="5679" y="11908"/>
                </a:cubicBezTo>
                <a:lnTo>
                  <a:pt x="5707" y="12094"/>
                </a:lnTo>
                <a:cubicBezTo>
                  <a:pt x="5707" y="12111"/>
                  <a:pt x="5685" y="12134"/>
                  <a:pt x="5639" y="12151"/>
                </a:cubicBezTo>
                <a:cubicBezTo>
                  <a:pt x="5594" y="12168"/>
                  <a:pt x="5589" y="12196"/>
                  <a:pt x="5625" y="12227"/>
                </a:cubicBezTo>
                <a:lnTo>
                  <a:pt x="5843" y="12326"/>
                </a:lnTo>
                <a:cubicBezTo>
                  <a:pt x="5877" y="12289"/>
                  <a:pt x="5925" y="12326"/>
                  <a:pt x="5984" y="12433"/>
                </a:cubicBezTo>
                <a:cubicBezTo>
                  <a:pt x="6041" y="12543"/>
                  <a:pt x="6089" y="12614"/>
                  <a:pt x="6125" y="12648"/>
                </a:cubicBezTo>
                <a:lnTo>
                  <a:pt x="6097" y="12730"/>
                </a:lnTo>
                <a:lnTo>
                  <a:pt x="6261" y="12961"/>
                </a:lnTo>
                <a:lnTo>
                  <a:pt x="6343" y="12989"/>
                </a:lnTo>
                <a:lnTo>
                  <a:pt x="6397" y="12879"/>
                </a:lnTo>
                <a:cubicBezTo>
                  <a:pt x="6360" y="12789"/>
                  <a:pt x="6298" y="12667"/>
                  <a:pt x="6207" y="12521"/>
                </a:cubicBezTo>
                <a:cubicBezTo>
                  <a:pt x="6117" y="12371"/>
                  <a:pt x="6024" y="12227"/>
                  <a:pt x="5930" y="12089"/>
                </a:cubicBezTo>
                <a:cubicBezTo>
                  <a:pt x="5834" y="11947"/>
                  <a:pt x="5755" y="11826"/>
                  <a:pt x="5693" y="11710"/>
                </a:cubicBezTo>
                <a:cubicBezTo>
                  <a:pt x="5628" y="11600"/>
                  <a:pt x="5597" y="11532"/>
                  <a:pt x="5597" y="11515"/>
                </a:cubicBezTo>
                <a:cubicBezTo>
                  <a:pt x="5597" y="11493"/>
                  <a:pt x="5589" y="11422"/>
                  <a:pt x="5572" y="11295"/>
                </a:cubicBezTo>
                <a:cubicBezTo>
                  <a:pt x="5552" y="11168"/>
                  <a:pt x="5535" y="11098"/>
                  <a:pt x="5518" y="11069"/>
                </a:cubicBezTo>
                <a:cubicBezTo>
                  <a:pt x="5572" y="11103"/>
                  <a:pt x="5639" y="11137"/>
                  <a:pt x="5721" y="11168"/>
                </a:cubicBezTo>
                <a:cubicBezTo>
                  <a:pt x="5801" y="11202"/>
                  <a:pt x="5868" y="11236"/>
                  <a:pt x="5922" y="11267"/>
                </a:cubicBezTo>
                <a:cubicBezTo>
                  <a:pt x="5959" y="11493"/>
                  <a:pt x="6046" y="11676"/>
                  <a:pt x="6188" y="11809"/>
                </a:cubicBezTo>
                <a:cubicBezTo>
                  <a:pt x="6326" y="11947"/>
                  <a:pt x="6450" y="12100"/>
                  <a:pt x="6558" y="12272"/>
                </a:cubicBezTo>
                <a:cubicBezTo>
                  <a:pt x="6521" y="12306"/>
                  <a:pt x="6521" y="12326"/>
                  <a:pt x="6558" y="12337"/>
                </a:cubicBezTo>
                <a:cubicBezTo>
                  <a:pt x="6594" y="12348"/>
                  <a:pt x="6626" y="12354"/>
                  <a:pt x="6654" y="12354"/>
                </a:cubicBezTo>
                <a:cubicBezTo>
                  <a:pt x="6688" y="12388"/>
                  <a:pt x="6707" y="12453"/>
                  <a:pt x="6707" y="12543"/>
                </a:cubicBezTo>
                <a:cubicBezTo>
                  <a:pt x="6835" y="12684"/>
                  <a:pt x="6998" y="12885"/>
                  <a:pt x="7199" y="13139"/>
                </a:cubicBezTo>
                <a:cubicBezTo>
                  <a:pt x="7403" y="13384"/>
                  <a:pt x="7504" y="13585"/>
                  <a:pt x="7504" y="13732"/>
                </a:cubicBezTo>
                <a:lnTo>
                  <a:pt x="7504" y="13754"/>
                </a:lnTo>
                <a:lnTo>
                  <a:pt x="7451" y="13949"/>
                </a:lnTo>
                <a:cubicBezTo>
                  <a:pt x="7504" y="14090"/>
                  <a:pt x="7597" y="14206"/>
                  <a:pt x="7727" y="14291"/>
                </a:cubicBezTo>
                <a:cubicBezTo>
                  <a:pt x="7857" y="14378"/>
                  <a:pt x="7987" y="14443"/>
                  <a:pt x="8115" y="14500"/>
                </a:cubicBezTo>
                <a:lnTo>
                  <a:pt x="8168" y="14500"/>
                </a:lnTo>
                <a:cubicBezTo>
                  <a:pt x="8349" y="14593"/>
                  <a:pt x="8533" y="14686"/>
                  <a:pt x="8722" y="14790"/>
                </a:cubicBezTo>
                <a:cubicBezTo>
                  <a:pt x="8911" y="14898"/>
                  <a:pt x="9106" y="14985"/>
                  <a:pt x="9304" y="15056"/>
                </a:cubicBezTo>
                <a:lnTo>
                  <a:pt x="9615" y="14864"/>
                </a:lnTo>
                <a:cubicBezTo>
                  <a:pt x="9688" y="14886"/>
                  <a:pt x="9765" y="14929"/>
                  <a:pt x="9846" y="15002"/>
                </a:cubicBezTo>
                <a:cubicBezTo>
                  <a:pt x="9926" y="15073"/>
                  <a:pt x="10019" y="15155"/>
                  <a:pt x="10123" y="15251"/>
                </a:cubicBezTo>
                <a:cubicBezTo>
                  <a:pt x="10225" y="15344"/>
                  <a:pt x="10347" y="15431"/>
                  <a:pt x="10488" y="15513"/>
                </a:cubicBezTo>
                <a:cubicBezTo>
                  <a:pt x="10626" y="15598"/>
                  <a:pt x="10787" y="15646"/>
                  <a:pt x="10968" y="15663"/>
                </a:cubicBezTo>
                <a:cubicBezTo>
                  <a:pt x="11092" y="15575"/>
                  <a:pt x="11157" y="15598"/>
                  <a:pt x="11157" y="15728"/>
                </a:cubicBezTo>
                <a:lnTo>
                  <a:pt x="11157" y="15784"/>
                </a:lnTo>
                <a:lnTo>
                  <a:pt x="11496" y="16194"/>
                </a:lnTo>
                <a:lnTo>
                  <a:pt x="11550" y="16391"/>
                </a:lnTo>
                <a:cubicBezTo>
                  <a:pt x="11641" y="16445"/>
                  <a:pt x="11731" y="16513"/>
                  <a:pt x="11827" y="16594"/>
                </a:cubicBezTo>
                <a:cubicBezTo>
                  <a:pt x="11920" y="16676"/>
                  <a:pt x="11997" y="16767"/>
                  <a:pt x="12050" y="16865"/>
                </a:cubicBezTo>
                <a:lnTo>
                  <a:pt x="12104" y="16865"/>
                </a:lnTo>
                <a:cubicBezTo>
                  <a:pt x="12194" y="16865"/>
                  <a:pt x="12268" y="16908"/>
                  <a:pt x="12327" y="16987"/>
                </a:cubicBezTo>
                <a:cubicBezTo>
                  <a:pt x="12386" y="17069"/>
                  <a:pt x="12460" y="17108"/>
                  <a:pt x="12550" y="17108"/>
                </a:cubicBezTo>
                <a:cubicBezTo>
                  <a:pt x="12604" y="17108"/>
                  <a:pt x="12632" y="17080"/>
                  <a:pt x="12632" y="17029"/>
                </a:cubicBezTo>
                <a:cubicBezTo>
                  <a:pt x="12632" y="16902"/>
                  <a:pt x="12641" y="16820"/>
                  <a:pt x="12658" y="16778"/>
                </a:cubicBezTo>
                <a:cubicBezTo>
                  <a:pt x="12675" y="16738"/>
                  <a:pt x="12700" y="16710"/>
                  <a:pt x="12726" y="16705"/>
                </a:cubicBezTo>
                <a:cubicBezTo>
                  <a:pt x="12754" y="16693"/>
                  <a:pt x="12782" y="16688"/>
                  <a:pt x="12807" y="16688"/>
                </a:cubicBezTo>
                <a:cubicBezTo>
                  <a:pt x="12836" y="16688"/>
                  <a:pt x="12850" y="16671"/>
                  <a:pt x="12850" y="16634"/>
                </a:cubicBezTo>
                <a:lnTo>
                  <a:pt x="12793" y="16555"/>
                </a:lnTo>
                <a:cubicBezTo>
                  <a:pt x="12757" y="16555"/>
                  <a:pt x="12731" y="16577"/>
                  <a:pt x="12714" y="16622"/>
                </a:cubicBezTo>
                <a:cubicBezTo>
                  <a:pt x="12694" y="16668"/>
                  <a:pt x="12669" y="16670"/>
                  <a:pt x="12632" y="16634"/>
                </a:cubicBezTo>
                <a:lnTo>
                  <a:pt x="12440" y="16744"/>
                </a:lnTo>
                <a:lnTo>
                  <a:pt x="12211" y="16687"/>
                </a:lnTo>
                <a:lnTo>
                  <a:pt x="11889" y="16137"/>
                </a:lnTo>
                <a:lnTo>
                  <a:pt x="11997" y="15366"/>
                </a:lnTo>
                <a:cubicBezTo>
                  <a:pt x="12014" y="15332"/>
                  <a:pt x="11980" y="15287"/>
                  <a:pt x="11895" y="15245"/>
                </a:cubicBezTo>
                <a:cubicBezTo>
                  <a:pt x="11807" y="15200"/>
                  <a:pt x="11785" y="15154"/>
                  <a:pt x="11819" y="15112"/>
                </a:cubicBezTo>
                <a:cubicBezTo>
                  <a:pt x="11694" y="15033"/>
                  <a:pt x="11542" y="15002"/>
                  <a:pt x="11361" y="15002"/>
                </a:cubicBezTo>
                <a:cubicBezTo>
                  <a:pt x="11324" y="15002"/>
                  <a:pt x="11231" y="15013"/>
                  <a:pt x="11084" y="15039"/>
                </a:cubicBezTo>
                <a:cubicBezTo>
                  <a:pt x="10934" y="15067"/>
                  <a:pt x="10858" y="15056"/>
                  <a:pt x="10858" y="15002"/>
                </a:cubicBezTo>
                <a:cubicBezTo>
                  <a:pt x="10858" y="14946"/>
                  <a:pt x="10872" y="14875"/>
                  <a:pt x="10900" y="14785"/>
                </a:cubicBezTo>
                <a:cubicBezTo>
                  <a:pt x="10926" y="14691"/>
                  <a:pt x="10960" y="14598"/>
                  <a:pt x="10994" y="14494"/>
                </a:cubicBezTo>
                <a:cubicBezTo>
                  <a:pt x="11030" y="14389"/>
                  <a:pt x="11059" y="14302"/>
                  <a:pt x="11075" y="14228"/>
                </a:cubicBezTo>
                <a:cubicBezTo>
                  <a:pt x="11092" y="14158"/>
                  <a:pt x="11104" y="14113"/>
                  <a:pt x="11104" y="14096"/>
                </a:cubicBezTo>
                <a:lnTo>
                  <a:pt x="11279" y="13732"/>
                </a:lnTo>
                <a:lnTo>
                  <a:pt x="11239" y="13678"/>
                </a:lnTo>
                <a:lnTo>
                  <a:pt x="11022" y="13621"/>
                </a:lnTo>
                <a:cubicBezTo>
                  <a:pt x="10985" y="13621"/>
                  <a:pt x="10926" y="13650"/>
                  <a:pt x="10847" y="13706"/>
                </a:cubicBezTo>
                <a:cubicBezTo>
                  <a:pt x="10765" y="13754"/>
                  <a:pt x="10686" y="13822"/>
                  <a:pt x="10609" y="13898"/>
                </a:cubicBezTo>
                <a:cubicBezTo>
                  <a:pt x="10533" y="13974"/>
                  <a:pt x="10468" y="14053"/>
                  <a:pt x="10414" y="14124"/>
                </a:cubicBezTo>
                <a:cubicBezTo>
                  <a:pt x="10361" y="14197"/>
                  <a:pt x="10332" y="14257"/>
                  <a:pt x="10332" y="14313"/>
                </a:cubicBezTo>
                <a:lnTo>
                  <a:pt x="9725" y="14443"/>
                </a:lnTo>
                <a:cubicBezTo>
                  <a:pt x="9598" y="14443"/>
                  <a:pt x="9493" y="14395"/>
                  <a:pt x="9411" y="14285"/>
                </a:cubicBezTo>
                <a:cubicBezTo>
                  <a:pt x="9377" y="14141"/>
                  <a:pt x="9301" y="13980"/>
                  <a:pt x="9182" y="13805"/>
                </a:cubicBezTo>
                <a:cubicBezTo>
                  <a:pt x="9067" y="13627"/>
                  <a:pt x="9007" y="13475"/>
                  <a:pt x="9007" y="13336"/>
                </a:cubicBezTo>
                <a:cubicBezTo>
                  <a:pt x="9007" y="13133"/>
                  <a:pt x="9041" y="12938"/>
                  <a:pt x="9115" y="12758"/>
                </a:cubicBezTo>
                <a:cubicBezTo>
                  <a:pt x="9188" y="12577"/>
                  <a:pt x="9160" y="12382"/>
                  <a:pt x="9033" y="12179"/>
                </a:cubicBezTo>
                <a:cubicBezTo>
                  <a:pt x="9053" y="12179"/>
                  <a:pt x="9075" y="12168"/>
                  <a:pt x="9101" y="12151"/>
                </a:cubicBezTo>
                <a:cubicBezTo>
                  <a:pt x="9129" y="12134"/>
                  <a:pt x="9134" y="12105"/>
                  <a:pt x="9115" y="12069"/>
                </a:cubicBezTo>
                <a:lnTo>
                  <a:pt x="9276" y="11880"/>
                </a:lnTo>
                <a:lnTo>
                  <a:pt x="9304" y="11851"/>
                </a:lnTo>
                <a:lnTo>
                  <a:pt x="9329" y="11880"/>
                </a:lnTo>
                <a:cubicBezTo>
                  <a:pt x="9457" y="11786"/>
                  <a:pt x="9623" y="11758"/>
                  <a:pt x="9832" y="11786"/>
                </a:cubicBezTo>
                <a:cubicBezTo>
                  <a:pt x="10039" y="11809"/>
                  <a:pt x="10169" y="11747"/>
                  <a:pt x="10225" y="11594"/>
                </a:cubicBezTo>
                <a:lnTo>
                  <a:pt x="10440" y="11770"/>
                </a:lnTo>
                <a:cubicBezTo>
                  <a:pt x="10476" y="11787"/>
                  <a:pt x="10516" y="11770"/>
                  <a:pt x="10561" y="11710"/>
                </a:cubicBezTo>
                <a:cubicBezTo>
                  <a:pt x="10606" y="11654"/>
                  <a:pt x="10629" y="11606"/>
                  <a:pt x="10629" y="11566"/>
                </a:cubicBezTo>
                <a:lnTo>
                  <a:pt x="10522" y="11515"/>
                </a:lnTo>
                <a:lnTo>
                  <a:pt x="11050" y="11377"/>
                </a:lnTo>
                <a:lnTo>
                  <a:pt x="11075" y="11462"/>
                </a:lnTo>
                <a:lnTo>
                  <a:pt x="11333" y="11434"/>
                </a:lnTo>
                <a:lnTo>
                  <a:pt x="11629" y="11620"/>
                </a:lnTo>
                <a:cubicBezTo>
                  <a:pt x="11666" y="11620"/>
                  <a:pt x="11703" y="11600"/>
                  <a:pt x="11739" y="11555"/>
                </a:cubicBezTo>
                <a:cubicBezTo>
                  <a:pt x="11776" y="11510"/>
                  <a:pt x="11816" y="11504"/>
                  <a:pt x="11861" y="11538"/>
                </a:cubicBezTo>
                <a:lnTo>
                  <a:pt x="12132" y="11826"/>
                </a:lnTo>
                <a:cubicBezTo>
                  <a:pt x="12095" y="11896"/>
                  <a:pt x="12090" y="11953"/>
                  <a:pt x="12118" y="11984"/>
                </a:cubicBezTo>
                <a:cubicBezTo>
                  <a:pt x="12143" y="12024"/>
                  <a:pt x="12158" y="12057"/>
                  <a:pt x="12158" y="12094"/>
                </a:cubicBezTo>
                <a:cubicBezTo>
                  <a:pt x="12158" y="12151"/>
                  <a:pt x="12206" y="12272"/>
                  <a:pt x="12299" y="12464"/>
                </a:cubicBezTo>
                <a:cubicBezTo>
                  <a:pt x="12395" y="12659"/>
                  <a:pt x="12480" y="12758"/>
                  <a:pt x="12550" y="12758"/>
                </a:cubicBezTo>
                <a:cubicBezTo>
                  <a:pt x="12641" y="12758"/>
                  <a:pt x="12680" y="12698"/>
                  <a:pt x="12672" y="12583"/>
                </a:cubicBezTo>
                <a:cubicBezTo>
                  <a:pt x="12663" y="12467"/>
                  <a:pt x="12658" y="12391"/>
                  <a:pt x="12658" y="12357"/>
                </a:cubicBezTo>
                <a:cubicBezTo>
                  <a:pt x="12658" y="12176"/>
                  <a:pt x="12621" y="11998"/>
                  <a:pt x="12550" y="11829"/>
                </a:cubicBezTo>
                <a:cubicBezTo>
                  <a:pt x="12480" y="11657"/>
                  <a:pt x="12409" y="11482"/>
                  <a:pt x="12347" y="11298"/>
                </a:cubicBezTo>
                <a:lnTo>
                  <a:pt x="12347" y="11222"/>
                </a:lnTo>
                <a:cubicBezTo>
                  <a:pt x="12347" y="11129"/>
                  <a:pt x="12403" y="11050"/>
                  <a:pt x="12516" y="10985"/>
                </a:cubicBezTo>
                <a:cubicBezTo>
                  <a:pt x="12629" y="10911"/>
                  <a:pt x="12686" y="10874"/>
                  <a:pt x="12686" y="10852"/>
                </a:cubicBezTo>
                <a:cubicBezTo>
                  <a:pt x="12776" y="10781"/>
                  <a:pt x="12878" y="10708"/>
                  <a:pt x="12991" y="10637"/>
                </a:cubicBezTo>
                <a:cubicBezTo>
                  <a:pt x="13101" y="10564"/>
                  <a:pt x="13186" y="10482"/>
                  <a:pt x="13240" y="10383"/>
                </a:cubicBezTo>
                <a:lnTo>
                  <a:pt x="13347" y="10163"/>
                </a:lnTo>
                <a:lnTo>
                  <a:pt x="13347" y="10030"/>
                </a:lnTo>
                <a:lnTo>
                  <a:pt x="13429" y="10030"/>
                </a:lnTo>
                <a:cubicBezTo>
                  <a:pt x="13466" y="10030"/>
                  <a:pt x="13483" y="10002"/>
                  <a:pt x="13483" y="9949"/>
                </a:cubicBezTo>
                <a:cubicBezTo>
                  <a:pt x="13483" y="9932"/>
                  <a:pt x="13471" y="9915"/>
                  <a:pt x="13443" y="9903"/>
                </a:cubicBezTo>
                <a:cubicBezTo>
                  <a:pt x="13415" y="9886"/>
                  <a:pt x="13384" y="9864"/>
                  <a:pt x="13347" y="9827"/>
                </a:cubicBezTo>
                <a:cubicBezTo>
                  <a:pt x="13313" y="9810"/>
                  <a:pt x="13276" y="9782"/>
                  <a:pt x="13240" y="9742"/>
                </a:cubicBezTo>
                <a:lnTo>
                  <a:pt x="13322" y="9694"/>
                </a:lnTo>
                <a:cubicBezTo>
                  <a:pt x="13358" y="9638"/>
                  <a:pt x="13384" y="9573"/>
                  <a:pt x="13404" y="9491"/>
                </a:cubicBezTo>
                <a:cubicBezTo>
                  <a:pt x="13421" y="9407"/>
                  <a:pt x="13412" y="9336"/>
                  <a:pt x="13375" y="9274"/>
                </a:cubicBezTo>
                <a:lnTo>
                  <a:pt x="13579" y="9164"/>
                </a:lnTo>
                <a:cubicBezTo>
                  <a:pt x="13559" y="9220"/>
                  <a:pt x="13579" y="9254"/>
                  <a:pt x="13632" y="9274"/>
                </a:cubicBezTo>
                <a:cubicBezTo>
                  <a:pt x="13686" y="9291"/>
                  <a:pt x="13731" y="9291"/>
                  <a:pt x="13768" y="9274"/>
                </a:cubicBezTo>
                <a:lnTo>
                  <a:pt x="13904" y="9054"/>
                </a:lnTo>
                <a:cubicBezTo>
                  <a:pt x="13867" y="8966"/>
                  <a:pt x="13844" y="8932"/>
                  <a:pt x="13836" y="8961"/>
                </a:cubicBezTo>
                <a:cubicBezTo>
                  <a:pt x="13827" y="8989"/>
                  <a:pt x="13850" y="8961"/>
                  <a:pt x="13904" y="8867"/>
                </a:cubicBezTo>
                <a:cubicBezTo>
                  <a:pt x="13994" y="8834"/>
                  <a:pt x="14082" y="8788"/>
                  <a:pt x="14166" y="8740"/>
                </a:cubicBezTo>
                <a:cubicBezTo>
                  <a:pt x="14254" y="8689"/>
                  <a:pt x="14339" y="8664"/>
                  <a:pt x="14432" y="8664"/>
                </a:cubicBezTo>
                <a:cubicBezTo>
                  <a:pt x="14449" y="8684"/>
                  <a:pt x="14466" y="8689"/>
                  <a:pt x="14486" y="8689"/>
                </a:cubicBezTo>
                <a:cubicBezTo>
                  <a:pt x="14539" y="8689"/>
                  <a:pt x="14565" y="8684"/>
                  <a:pt x="14565" y="8664"/>
                </a:cubicBezTo>
                <a:cubicBezTo>
                  <a:pt x="14565" y="8574"/>
                  <a:pt x="14548" y="8520"/>
                  <a:pt x="14511" y="8503"/>
                </a:cubicBezTo>
                <a:lnTo>
                  <a:pt x="14675" y="8167"/>
                </a:lnTo>
                <a:cubicBezTo>
                  <a:pt x="14799" y="8167"/>
                  <a:pt x="14895" y="8111"/>
                  <a:pt x="14958" y="8001"/>
                </a:cubicBezTo>
                <a:lnTo>
                  <a:pt x="15203" y="7972"/>
                </a:lnTo>
                <a:cubicBezTo>
                  <a:pt x="15257" y="7958"/>
                  <a:pt x="15282" y="7924"/>
                  <a:pt x="15282" y="7868"/>
                </a:cubicBezTo>
                <a:lnTo>
                  <a:pt x="15282" y="7843"/>
                </a:lnTo>
                <a:lnTo>
                  <a:pt x="15757" y="7704"/>
                </a:lnTo>
                <a:lnTo>
                  <a:pt x="15811" y="7555"/>
                </a:lnTo>
                <a:lnTo>
                  <a:pt x="15675" y="7368"/>
                </a:lnTo>
                <a:cubicBezTo>
                  <a:pt x="15692" y="7368"/>
                  <a:pt x="15701" y="7351"/>
                  <a:pt x="15701" y="7312"/>
                </a:cubicBezTo>
                <a:cubicBezTo>
                  <a:pt x="15701" y="7278"/>
                  <a:pt x="15684" y="7252"/>
                  <a:pt x="15647" y="7235"/>
                </a:cubicBezTo>
                <a:cubicBezTo>
                  <a:pt x="15613" y="7213"/>
                  <a:pt x="15579" y="7196"/>
                  <a:pt x="15554" y="7179"/>
                </a:cubicBezTo>
                <a:cubicBezTo>
                  <a:pt x="15525" y="7162"/>
                  <a:pt x="15494" y="7142"/>
                  <a:pt x="15458" y="7125"/>
                </a:cubicBezTo>
                <a:lnTo>
                  <a:pt x="15404" y="7151"/>
                </a:lnTo>
                <a:lnTo>
                  <a:pt x="15458" y="7125"/>
                </a:lnTo>
                <a:lnTo>
                  <a:pt x="15540" y="7125"/>
                </a:lnTo>
                <a:lnTo>
                  <a:pt x="15715" y="7125"/>
                </a:lnTo>
                <a:cubicBezTo>
                  <a:pt x="15797" y="7125"/>
                  <a:pt x="15836" y="7086"/>
                  <a:pt x="15836" y="7004"/>
                </a:cubicBezTo>
                <a:cubicBezTo>
                  <a:pt x="15836" y="6894"/>
                  <a:pt x="15774" y="6837"/>
                  <a:pt x="15647" y="6837"/>
                </a:cubicBezTo>
                <a:cubicBezTo>
                  <a:pt x="15486" y="6837"/>
                  <a:pt x="15299" y="6877"/>
                  <a:pt x="15087" y="6953"/>
                </a:cubicBezTo>
                <a:cubicBezTo>
                  <a:pt x="14876" y="7029"/>
                  <a:pt x="14729" y="7162"/>
                  <a:pt x="14647" y="7340"/>
                </a:cubicBezTo>
                <a:lnTo>
                  <a:pt x="14457" y="7450"/>
                </a:lnTo>
                <a:lnTo>
                  <a:pt x="14700" y="7207"/>
                </a:lnTo>
                <a:lnTo>
                  <a:pt x="14740" y="7125"/>
                </a:lnTo>
                <a:cubicBezTo>
                  <a:pt x="14740" y="7086"/>
                  <a:pt x="14698" y="7063"/>
                  <a:pt x="14613" y="7046"/>
                </a:cubicBezTo>
                <a:cubicBezTo>
                  <a:pt x="14528" y="7035"/>
                  <a:pt x="14503" y="7029"/>
                  <a:pt x="14539" y="7029"/>
                </a:cubicBezTo>
                <a:cubicBezTo>
                  <a:pt x="14700" y="7029"/>
                  <a:pt x="14825" y="7015"/>
                  <a:pt x="14909" y="6976"/>
                </a:cubicBezTo>
                <a:cubicBezTo>
                  <a:pt x="14997" y="6936"/>
                  <a:pt x="15068" y="6899"/>
                  <a:pt x="15121" y="6854"/>
                </a:cubicBezTo>
                <a:cubicBezTo>
                  <a:pt x="15175" y="6809"/>
                  <a:pt x="15232" y="6767"/>
                  <a:pt x="15288" y="6716"/>
                </a:cubicBezTo>
                <a:cubicBezTo>
                  <a:pt x="15347" y="6671"/>
                  <a:pt x="15432" y="6634"/>
                  <a:pt x="15540" y="6594"/>
                </a:cubicBezTo>
                <a:cubicBezTo>
                  <a:pt x="15746" y="6634"/>
                  <a:pt x="15946" y="6645"/>
                  <a:pt x="16136" y="6623"/>
                </a:cubicBezTo>
                <a:cubicBezTo>
                  <a:pt x="16322" y="6606"/>
                  <a:pt x="16523" y="6594"/>
                  <a:pt x="16729" y="6594"/>
                </a:cubicBezTo>
                <a:cubicBezTo>
                  <a:pt x="16786" y="6561"/>
                  <a:pt x="16839" y="6524"/>
                  <a:pt x="16893" y="6484"/>
                </a:cubicBezTo>
                <a:cubicBezTo>
                  <a:pt x="16947" y="6439"/>
                  <a:pt x="16980" y="6397"/>
                  <a:pt x="17000" y="6340"/>
                </a:cubicBezTo>
                <a:lnTo>
                  <a:pt x="17311" y="6287"/>
                </a:lnTo>
                <a:cubicBezTo>
                  <a:pt x="17348" y="6323"/>
                  <a:pt x="17401" y="6315"/>
                  <a:pt x="17475" y="6258"/>
                </a:cubicBezTo>
                <a:cubicBezTo>
                  <a:pt x="17546" y="6202"/>
                  <a:pt x="17582" y="6160"/>
                  <a:pt x="17582" y="6126"/>
                </a:cubicBezTo>
                <a:cubicBezTo>
                  <a:pt x="17582" y="6033"/>
                  <a:pt x="17531" y="5976"/>
                  <a:pt x="17433" y="5951"/>
                </a:cubicBezTo>
                <a:cubicBezTo>
                  <a:pt x="17334" y="5922"/>
                  <a:pt x="17283" y="5855"/>
                  <a:pt x="17283" y="5756"/>
                </a:cubicBezTo>
                <a:cubicBezTo>
                  <a:pt x="17283" y="5739"/>
                  <a:pt x="17288" y="5714"/>
                  <a:pt x="17297" y="5680"/>
                </a:cubicBezTo>
                <a:cubicBezTo>
                  <a:pt x="17308" y="5640"/>
                  <a:pt x="17294" y="5623"/>
                  <a:pt x="17257" y="5623"/>
                </a:cubicBezTo>
                <a:cubicBezTo>
                  <a:pt x="17204" y="5623"/>
                  <a:pt x="17116" y="5652"/>
                  <a:pt x="16995" y="5708"/>
                </a:cubicBezTo>
                <a:cubicBezTo>
                  <a:pt x="16870" y="5759"/>
                  <a:pt x="16786" y="5807"/>
                  <a:pt x="16729" y="5841"/>
                </a:cubicBezTo>
                <a:cubicBezTo>
                  <a:pt x="16692" y="5855"/>
                  <a:pt x="16672" y="5855"/>
                  <a:pt x="16661" y="5829"/>
                </a:cubicBezTo>
                <a:cubicBezTo>
                  <a:pt x="16653" y="5801"/>
                  <a:pt x="16650" y="5767"/>
                  <a:pt x="16650" y="5731"/>
                </a:cubicBezTo>
                <a:lnTo>
                  <a:pt x="16675" y="5756"/>
                </a:lnTo>
                <a:lnTo>
                  <a:pt x="16786" y="5705"/>
                </a:lnTo>
                <a:lnTo>
                  <a:pt x="17093" y="5595"/>
                </a:lnTo>
                <a:lnTo>
                  <a:pt x="17147" y="5539"/>
                </a:lnTo>
                <a:cubicBezTo>
                  <a:pt x="17147" y="5485"/>
                  <a:pt x="17116" y="5451"/>
                  <a:pt x="17048" y="5434"/>
                </a:cubicBezTo>
                <a:cubicBezTo>
                  <a:pt x="16980" y="5412"/>
                  <a:pt x="16927" y="5406"/>
                  <a:pt x="16893" y="5406"/>
                </a:cubicBezTo>
                <a:cubicBezTo>
                  <a:pt x="16856" y="5406"/>
                  <a:pt x="16802" y="5417"/>
                  <a:pt x="16729" y="5445"/>
                </a:cubicBezTo>
                <a:cubicBezTo>
                  <a:pt x="16658" y="5474"/>
                  <a:pt x="16622" y="5457"/>
                  <a:pt x="16622" y="5406"/>
                </a:cubicBezTo>
                <a:lnTo>
                  <a:pt x="16650" y="5349"/>
                </a:lnTo>
                <a:cubicBezTo>
                  <a:pt x="16540" y="5259"/>
                  <a:pt x="16444" y="5155"/>
                  <a:pt x="16359" y="5047"/>
                </a:cubicBezTo>
                <a:cubicBezTo>
                  <a:pt x="16271" y="4932"/>
                  <a:pt x="16229" y="4861"/>
                  <a:pt x="16229" y="4822"/>
                </a:cubicBezTo>
                <a:cubicBezTo>
                  <a:pt x="16229" y="4788"/>
                  <a:pt x="16235" y="4751"/>
                  <a:pt x="16243" y="4706"/>
                </a:cubicBezTo>
                <a:cubicBezTo>
                  <a:pt x="16252" y="4669"/>
                  <a:pt x="16229" y="4647"/>
                  <a:pt x="16175" y="4647"/>
                </a:cubicBezTo>
                <a:cubicBezTo>
                  <a:pt x="16139" y="4647"/>
                  <a:pt x="16107" y="4652"/>
                  <a:pt x="16082" y="4664"/>
                </a:cubicBezTo>
                <a:cubicBezTo>
                  <a:pt x="16054" y="4672"/>
                  <a:pt x="16040" y="4647"/>
                  <a:pt x="16040" y="4596"/>
                </a:cubicBezTo>
                <a:cubicBezTo>
                  <a:pt x="16040" y="4556"/>
                  <a:pt x="16017" y="4480"/>
                  <a:pt x="15972" y="4364"/>
                </a:cubicBezTo>
                <a:cubicBezTo>
                  <a:pt x="15927" y="4249"/>
                  <a:pt x="15864" y="4189"/>
                  <a:pt x="15783" y="4189"/>
                </a:cubicBezTo>
                <a:lnTo>
                  <a:pt x="15675" y="4299"/>
                </a:lnTo>
                <a:cubicBezTo>
                  <a:pt x="15675" y="4347"/>
                  <a:pt x="15647" y="4393"/>
                  <a:pt x="15593" y="4421"/>
                </a:cubicBezTo>
                <a:cubicBezTo>
                  <a:pt x="15540" y="4446"/>
                  <a:pt x="15511" y="4474"/>
                  <a:pt x="15511" y="4514"/>
                </a:cubicBezTo>
                <a:lnTo>
                  <a:pt x="15458" y="4514"/>
                </a:lnTo>
                <a:lnTo>
                  <a:pt x="15175" y="4672"/>
                </a:lnTo>
                <a:cubicBezTo>
                  <a:pt x="15155" y="4641"/>
                  <a:pt x="15133" y="4630"/>
                  <a:pt x="15107" y="4647"/>
                </a:cubicBezTo>
                <a:cubicBezTo>
                  <a:pt x="15079" y="4669"/>
                  <a:pt x="15048" y="4672"/>
                  <a:pt x="15011" y="4672"/>
                </a:cubicBezTo>
                <a:lnTo>
                  <a:pt x="14986" y="4672"/>
                </a:lnTo>
                <a:lnTo>
                  <a:pt x="14958" y="4700"/>
                </a:lnTo>
                <a:cubicBezTo>
                  <a:pt x="15028" y="4700"/>
                  <a:pt x="15062" y="4664"/>
                  <a:pt x="15054" y="4579"/>
                </a:cubicBezTo>
                <a:cubicBezTo>
                  <a:pt x="15042" y="4497"/>
                  <a:pt x="15011" y="4457"/>
                  <a:pt x="14958" y="4457"/>
                </a:cubicBezTo>
                <a:lnTo>
                  <a:pt x="14740" y="4514"/>
                </a:lnTo>
                <a:cubicBezTo>
                  <a:pt x="14706" y="4514"/>
                  <a:pt x="14683" y="4508"/>
                  <a:pt x="14681" y="4497"/>
                </a:cubicBezTo>
                <a:cubicBezTo>
                  <a:pt x="14675" y="4491"/>
                  <a:pt x="14683" y="4474"/>
                  <a:pt x="14709" y="4446"/>
                </a:cubicBezTo>
                <a:cubicBezTo>
                  <a:pt x="14731" y="4421"/>
                  <a:pt x="14751" y="4387"/>
                  <a:pt x="14768" y="4347"/>
                </a:cubicBezTo>
                <a:cubicBezTo>
                  <a:pt x="14788" y="4316"/>
                  <a:pt x="14788" y="4277"/>
                  <a:pt x="14768" y="4243"/>
                </a:cubicBezTo>
                <a:cubicBezTo>
                  <a:pt x="14751" y="4203"/>
                  <a:pt x="14720" y="4203"/>
                  <a:pt x="14681" y="4226"/>
                </a:cubicBezTo>
                <a:cubicBezTo>
                  <a:pt x="14641" y="4254"/>
                  <a:pt x="14618" y="4254"/>
                  <a:pt x="14618" y="4215"/>
                </a:cubicBezTo>
                <a:lnTo>
                  <a:pt x="14700" y="4215"/>
                </a:lnTo>
                <a:lnTo>
                  <a:pt x="14768" y="4150"/>
                </a:lnTo>
                <a:cubicBezTo>
                  <a:pt x="14788" y="4127"/>
                  <a:pt x="14780" y="4099"/>
                  <a:pt x="14748" y="4057"/>
                </a:cubicBezTo>
                <a:cubicBezTo>
                  <a:pt x="14717" y="4006"/>
                  <a:pt x="14692" y="3977"/>
                  <a:pt x="14675" y="3958"/>
                </a:cubicBezTo>
                <a:lnTo>
                  <a:pt x="14376" y="3907"/>
                </a:lnTo>
                <a:lnTo>
                  <a:pt x="14186" y="3740"/>
                </a:lnTo>
                <a:cubicBezTo>
                  <a:pt x="14169" y="3757"/>
                  <a:pt x="14135" y="3746"/>
                  <a:pt x="14087" y="3704"/>
                </a:cubicBezTo>
                <a:cubicBezTo>
                  <a:pt x="14036" y="3658"/>
                  <a:pt x="13994" y="3625"/>
                  <a:pt x="13957" y="3610"/>
                </a:cubicBezTo>
                <a:lnTo>
                  <a:pt x="13740" y="3687"/>
                </a:lnTo>
                <a:lnTo>
                  <a:pt x="13211" y="3565"/>
                </a:lnTo>
                <a:cubicBezTo>
                  <a:pt x="13178" y="3565"/>
                  <a:pt x="13141" y="3577"/>
                  <a:pt x="13104" y="3599"/>
                </a:cubicBezTo>
                <a:cubicBezTo>
                  <a:pt x="13070" y="3625"/>
                  <a:pt x="13050" y="3653"/>
                  <a:pt x="13050" y="3687"/>
                </a:cubicBezTo>
                <a:cubicBezTo>
                  <a:pt x="13050" y="3726"/>
                  <a:pt x="13070" y="3752"/>
                  <a:pt x="13104" y="3769"/>
                </a:cubicBezTo>
                <a:cubicBezTo>
                  <a:pt x="13141" y="3786"/>
                  <a:pt x="13158" y="3814"/>
                  <a:pt x="13158" y="3850"/>
                </a:cubicBezTo>
                <a:cubicBezTo>
                  <a:pt x="13158" y="3884"/>
                  <a:pt x="13172" y="3983"/>
                  <a:pt x="13200" y="4138"/>
                </a:cubicBezTo>
                <a:cubicBezTo>
                  <a:pt x="13226" y="4299"/>
                  <a:pt x="13203" y="4359"/>
                  <a:pt x="13132" y="4325"/>
                </a:cubicBezTo>
                <a:lnTo>
                  <a:pt x="12997" y="4514"/>
                </a:lnTo>
                <a:cubicBezTo>
                  <a:pt x="13014" y="4548"/>
                  <a:pt x="13045" y="4579"/>
                  <a:pt x="13090" y="4607"/>
                </a:cubicBezTo>
                <a:cubicBezTo>
                  <a:pt x="13138" y="4635"/>
                  <a:pt x="13180" y="4669"/>
                  <a:pt x="13226" y="4706"/>
                </a:cubicBezTo>
                <a:cubicBezTo>
                  <a:pt x="13271" y="4751"/>
                  <a:pt x="13313" y="4793"/>
                  <a:pt x="13347" y="4850"/>
                </a:cubicBezTo>
                <a:cubicBezTo>
                  <a:pt x="13384" y="4903"/>
                  <a:pt x="13392" y="4988"/>
                  <a:pt x="13375" y="5093"/>
                </a:cubicBezTo>
                <a:lnTo>
                  <a:pt x="12768" y="5510"/>
                </a:lnTo>
                <a:lnTo>
                  <a:pt x="12768" y="5567"/>
                </a:lnTo>
                <a:cubicBezTo>
                  <a:pt x="12768" y="5637"/>
                  <a:pt x="12785" y="5705"/>
                  <a:pt x="12822" y="5770"/>
                </a:cubicBezTo>
                <a:cubicBezTo>
                  <a:pt x="12855" y="5832"/>
                  <a:pt x="12892" y="5914"/>
                  <a:pt x="12929" y="6013"/>
                </a:cubicBezTo>
                <a:cubicBezTo>
                  <a:pt x="13019" y="6052"/>
                  <a:pt x="13062" y="6081"/>
                  <a:pt x="13059" y="6106"/>
                </a:cubicBezTo>
                <a:cubicBezTo>
                  <a:pt x="13053" y="6134"/>
                  <a:pt x="13022" y="6162"/>
                  <a:pt x="12963" y="6191"/>
                </a:cubicBezTo>
                <a:cubicBezTo>
                  <a:pt x="12903" y="6216"/>
                  <a:pt x="12850" y="6244"/>
                  <a:pt x="12793" y="6273"/>
                </a:cubicBezTo>
                <a:cubicBezTo>
                  <a:pt x="12740" y="6295"/>
                  <a:pt x="12714" y="6321"/>
                  <a:pt x="12714" y="6337"/>
                </a:cubicBezTo>
                <a:cubicBezTo>
                  <a:pt x="12714" y="6354"/>
                  <a:pt x="12694" y="6366"/>
                  <a:pt x="12658" y="6366"/>
                </a:cubicBezTo>
                <a:lnTo>
                  <a:pt x="12550" y="6366"/>
                </a:lnTo>
                <a:lnTo>
                  <a:pt x="12497" y="6366"/>
                </a:lnTo>
                <a:cubicBezTo>
                  <a:pt x="12497" y="6343"/>
                  <a:pt x="12505" y="6332"/>
                  <a:pt x="12522" y="6321"/>
                </a:cubicBezTo>
                <a:cubicBezTo>
                  <a:pt x="12542" y="6315"/>
                  <a:pt x="12550" y="6295"/>
                  <a:pt x="12550" y="6256"/>
                </a:cubicBezTo>
                <a:lnTo>
                  <a:pt x="12293" y="6095"/>
                </a:lnTo>
                <a:lnTo>
                  <a:pt x="12293" y="6123"/>
                </a:lnTo>
                <a:lnTo>
                  <a:pt x="12186" y="5903"/>
                </a:lnTo>
                <a:cubicBezTo>
                  <a:pt x="12220" y="5815"/>
                  <a:pt x="12225" y="5747"/>
                  <a:pt x="12200" y="5711"/>
                </a:cubicBezTo>
                <a:cubicBezTo>
                  <a:pt x="12172" y="5666"/>
                  <a:pt x="12158" y="5620"/>
                  <a:pt x="12158" y="5567"/>
                </a:cubicBezTo>
                <a:cubicBezTo>
                  <a:pt x="12158" y="5423"/>
                  <a:pt x="12093" y="5352"/>
                  <a:pt x="11963" y="5352"/>
                </a:cubicBezTo>
                <a:cubicBezTo>
                  <a:pt x="11833" y="5352"/>
                  <a:pt x="11694" y="5369"/>
                  <a:pt x="11550" y="5409"/>
                </a:cubicBezTo>
                <a:cubicBezTo>
                  <a:pt x="11584" y="5386"/>
                  <a:pt x="11581" y="5361"/>
                  <a:pt x="11536" y="5321"/>
                </a:cubicBezTo>
                <a:cubicBezTo>
                  <a:pt x="11491" y="5276"/>
                  <a:pt x="11460" y="5259"/>
                  <a:pt x="11440" y="5259"/>
                </a:cubicBezTo>
                <a:cubicBezTo>
                  <a:pt x="11296" y="5259"/>
                  <a:pt x="11126" y="5194"/>
                  <a:pt x="10926" y="5067"/>
                </a:cubicBezTo>
                <a:cubicBezTo>
                  <a:pt x="10731" y="4946"/>
                  <a:pt x="10567" y="4881"/>
                  <a:pt x="10440" y="4881"/>
                </a:cubicBezTo>
                <a:cubicBezTo>
                  <a:pt x="10386" y="4881"/>
                  <a:pt x="10321" y="4892"/>
                  <a:pt x="10250" y="4906"/>
                </a:cubicBezTo>
                <a:cubicBezTo>
                  <a:pt x="10180" y="4923"/>
                  <a:pt x="10112" y="4946"/>
                  <a:pt x="10047" y="4963"/>
                </a:cubicBezTo>
                <a:cubicBezTo>
                  <a:pt x="10084" y="4946"/>
                  <a:pt x="10106" y="4898"/>
                  <a:pt x="10115" y="4824"/>
                </a:cubicBezTo>
                <a:lnTo>
                  <a:pt x="9940" y="4516"/>
                </a:lnTo>
                <a:lnTo>
                  <a:pt x="9911" y="4488"/>
                </a:lnTo>
                <a:cubicBezTo>
                  <a:pt x="9858" y="4488"/>
                  <a:pt x="9796" y="4511"/>
                  <a:pt x="9725" y="4553"/>
                </a:cubicBezTo>
                <a:cubicBezTo>
                  <a:pt x="9651" y="4598"/>
                  <a:pt x="9615" y="4559"/>
                  <a:pt x="9615" y="4435"/>
                </a:cubicBezTo>
                <a:cubicBezTo>
                  <a:pt x="9615" y="4418"/>
                  <a:pt x="9623" y="4401"/>
                  <a:pt x="9643" y="4378"/>
                </a:cubicBezTo>
                <a:cubicBezTo>
                  <a:pt x="9660" y="4361"/>
                  <a:pt x="9660" y="4344"/>
                  <a:pt x="9643" y="4327"/>
                </a:cubicBezTo>
                <a:cubicBezTo>
                  <a:pt x="9623" y="4217"/>
                  <a:pt x="9646" y="4124"/>
                  <a:pt x="9711" y="4048"/>
                </a:cubicBezTo>
                <a:cubicBezTo>
                  <a:pt x="9773" y="3969"/>
                  <a:pt x="9824" y="3887"/>
                  <a:pt x="9858" y="3799"/>
                </a:cubicBezTo>
                <a:cubicBezTo>
                  <a:pt x="9894" y="3760"/>
                  <a:pt x="9911" y="3729"/>
                  <a:pt x="9911" y="3689"/>
                </a:cubicBezTo>
                <a:cubicBezTo>
                  <a:pt x="9911" y="3655"/>
                  <a:pt x="9931" y="3638"/>
                  <a:pt x="9965" y="3638"/>
                </a:cubicBezTo>
                <a:cubicBezTo>
                  <a:pt x="10039" y="3638"/>
                  <a:pt x="10109" y="3616"/>
                  <a:pt x="10177" y="3579"/>
                </a:cubicBezTo>
                <a:cubicBezTo>
                  <a:pt x="10245" y="3534"/>
                  <a:pt x="10321" y="3506"/>
                  <a:pt x="10414" y="3492"/>
                </a:cubicBezTo>
                <a:lnTo>
                  <a:pt x="10440" y="3407"/>
                </a:lnTo>
                <a:cubicBezTo>
                  <a:pt x="10440" y="3370"/>
                  <a:pt x="10344" y="3342"/>
                  <a:pt x="10149" y="3314"/>
                </a:cubicBezTo>
                <a:cubicBezTo>
                  <a:pt x="9957" y="3286"/>
                  <a:pt x="9858" y="3255"/>
                  <a:pt x="9858" y="3221"/>
                </a:cubicBezTo>
                <a:lnTo>
                  <a:pt x="9886" y="3192"/>
                </a:lnTo>
                <a:cubicBezTo>
                  <a:pt x="10067" y="3243"/>
                  <a:pt x="10202" y="3274"/>
                  <a:pt x="10298" y="3286"/>
                </a:cubicBezTo>
                <a:cubicBezTo>
                  <a:pt x="10392" y="3297"/>
                  <a:pt x="10471" y="3286"/>
                  <a:pt x="10536" y="3260"/>
                </a:cubicBezTo>
                <a:cubicBezTo>
                  <a:pt x="10598" y="3232"/>
                  <a:pt x="10671" y="3198"/>
                  <a:pt x="10759" y="3147"/>
                </a:cubicBezTo>
                <a:cubicBezTo>
                  <a:pt x="10844" y="3105"/>
                  <a:pt x="10977" y="3043"/>
                  <a:pt x="11157" y="2961"/>
                </a:cubicBezTo>
                <a:cubicBezTo>
                  <a:pt x="11157" y="2927"/>
                  <a:pt x="11061" y="2890"/>
                  <a:pt x="10866" y="2851"/>
                </a:cubicBezTo>
                <a:cubicBezTo>
                  <a:pt x="10671" y="2817"/>
                  <a:pt x="10550" y="2780"/>
                  <a:pt x="10496" y="2746"/>
                </a:cubicBezTo>
                <a:lnTo>
                  <a:pt x="10657" y="2746"/>
                </a:lnTo>
                <a:cubicBezTo>
                  <a:pt x="10691" y="2746"/>
                  <a:pt x="10739" y="2752"/>
                  <a:pt x="10799" y="2775"/>
                </a:cubicBezTo>
                <a:cubicBezTo>
                  <a:pt x="10858" y="2789"/>
                  <a:pt x="10906" y="2806"/>
                  <a:pt x="10940" y="2828"/>
                </a:cubicBezTo>
                <a:cubicBezTo>
                  <a:pt x="10940" y="2862"/>
                  <a:pt x="10968" y="2885"/>
                  <a:pt x="11022" y="2896"/>
                </a:cubicBezTo>
                <a:cubicBezTo>
                  <a:pt x="11075" y="2902"/>
                  <a:pt x="11121" y="2907"/>
                  <a:pt x="11157" y="2907"/>
                </a:cubicBezTo>
                <a:lnTo>
                  <a:pt x="11361" y="2775"/>
                </a:lnTo>
                <a:lnTo>
                  <a:pt x="11361" y="2690"/>
                </a:lnTo>
                <a:lnTo>
                  <a:pt x="11307" y="2608"/>
                </a:lnTo>
                <a:lnTo>
                  <a:pt x="11604" y="2554"/>
                </a:lnTo>
                <a:cubicBezTo>
                  <a:pt x="11584" y="2537"/>
                  <a:pt x="11590" y="2521"/>
                  <a:pt x="11615" y="2504"/>
                </a:cubicBezTo>
                <a:cubicBezTo>
                  <a:pt x="11643" y="2481"/>
                  <a:pt x="11666" y="2475"/>
                  <a:pt x="11683" y="2475"/>
                </a:cubicBezTo>
                <a:cubicBezTo>
                  <a:pt x="11739" y="2475"/>
                  <a:pt x="11793" y="2504"/>
                  <a:pt x="11852" y="2554"/>
                </a:cubicBezTo>
                <a:cubicBezTo>
                  <a:pt x="11912" y="2608"/>
                  <a:pt x="11951" y="2636"/>
                  <a:pt x="11968" y="2636"/>
                </a:cubicBezTo>
                <a:lnTo>
                  <a:pt x="12239" y="2532"/>
                </a:lnTo>
                <a:cubicBezTo>
                  <a:pt x="12220" y="2509"/>
                  <a:pt x="12245" y="2498"/>
                  <a:pt x="12313" y="2487"/>
                </a:cubicBezTo>
                <a:cubicBezTo>
                  <a:pt x="12381" y="2481"/>
                  <a:pt x="12401" y="2453"/>
                  <a:pt x="12375" y="2410"/>
                </a:cubicBezTo>
                <a:lnTo>
                  <a:pt x="12186" y="2190"/>
                </a:lnTo>
                <a:cubicBezTo>
                  <a:pt x="12166" y="2190"/>
                  <a:pt x="12152" y="2179"/>
                  <a:pt x="12143" y="2151"/>
                </a:cubicBezTo>
                <a:cubicBezTo>
                  <a:pt x="12135" y="2122"/>
                  <a:pt x="12141" y="2111"/>
                  <a:pt x="12158" y="2111"/>
                </a:cubicBezTo>
                <a:cubicBezTo>
                  <a:pt x="12248" y="2111"/>
                  <a:pt x="12273" y="2063"/>
                  <a:pt x="12239" y="1973"/>
                </a:cubicBezTo>
                <a:cubicBezTo>
                  <a:pt x="12166" y="1942"/>
                  <a:pt x="12090" y="1896"/>
                  <a:pt x="12011" y="1848"/>
                </a:cubicBezTo>
                <a:cubicBezTo>
                  <a:pt x="11929" y="1798"/>
                  <a:pt x="11838" y="1769"/>
                  <a:pt x="11739" y="1769"/>
                </a:cubicBezTo>
                <a:cubicBezTo>
                  <a:pt x="11703" y="1769"/>
                  <a:pt x="11663" y="1781"/>
                  <a:pt x="11615" y="1798"/>
                </a:cubicBezTo>
                <a:cubicBezTo>
                  <a:pt x="11573" y="1820"/>
                  <a:pt x="11550" y="1848"/>
                  <a:pt x="11550" y="1891"/>
                </a:cubicBezTo>
                <a:cubicBezTo>
                  <a:pt x="11550" y="1930"/>
                  <a:pt x="11573" y="1947"/>
                  <a:pt x="11615" y="1947"/>
                </a:cubicBezTo>
                <a:cubicBezTo>
                  <a:pt x="11663" y="1947"/>
                  <a:pt x="11694" y="1964"/>
                  <a:pt x="11711" y="2001"/>
                </a:cubicBezTo>
                <a:cubicBezTo>
                  <a:pt x="11748" y="2040"/>
                  <a:pt x="11739" y="2057"/>
                  <a:pt x="11683" y="2057"/>
                </a:cubicBezTo>
                <a:cubicBezTo>
                  <a:pt x="11629" y="2057"/>
                  <a:pt x="11604" y="2063"/>
                  <a:pt x="11604" y="2083"/>
                </a:cubicBezTo>
                <a:cubicBezTo>
                  <a:pt x="11530" y="2083"/>
                  <a:pt x="11462" y="2134"/>
                  <a:pt x="11400" y="2244"/>
                </a:cubicBezTo>
                <a:cubicBezTo>
                  <a:pt x="11338" y="2354"/>
                  <a:pt x="11256" y="2433"/>
                  <a:pt x="11157" y="2475"/>
                </a:cubicBezTo>
                <a:cubicBezTo>
                  <a:pt x="11121" y="2475"/>
                  <a:pt x="11107" y="2464"/>
                  <a:pt x="11118" y="2441"/>
                </a:cubicBezTo>
                <a:cubicBezTo>
                  <a:pt x="11126" y="2422"/>
                  <a:pt x="11121" y="2399"/>
                  <a:pt x="11104" y="2382"/>
                </a:cubicBezTo>
                <a:cubicBezTo>
                  <a:pt x="11084" y="2343"/>
                  <a:pt x="11053" y="2320"/>
                  <a:pt x="11008" y="2311"/>
                </a:cubicBezTo>
                <a:cubicBezTo>
                  <a:pt x="10962" y="2306"/>
                  <a:pt x="10940" y="2283"/>
                  <a:pt x="10940" y="2244"/>
                </a:cubicBezTo>
                <a:cubicBezTo>
                  <a:pt x="10940" y="2210"/>
                  <a:pt x="10962" y="2151"/>
                  <a:pt x="11008" y="2069"/>
                </a:cubicBezTo>
                <a:cubicBezTo>
                  <a:pt x="11053" y="1990"/>
                  <a:pt x="10993" y="1947"/>
                  <a:pt x="10832" y="1947"/>
                </a:cubicBezTo>
                <a:cubicBezTo>
                  <a:pt x="10759" y="1947"/>
                  <a:pt x="10708" y="1973"/>
                  <a:pt x="10677" y="2029"/>
                </a:cubicBezTo>
                <a:cubicBezTo>
                  <a:pt x="10646" y="2083"/>
                  <a:pt x="10612" y="2134"/>
                  <a:pt x="10575" y="2190"/>
                </a:cubicBezTo>
                <a:lnTo>
                  <a:pt x="10279" y="1851"/>
                </a:lnTo>
                <a:lnTo>
                  <a:pt x="10047" y="1826"/>
                </a:lnTo>
                <a:cubicBezTo>
                  <a:pt x="10047" y="1753"/>
                  <a:pt x="10064" y="1693"/>
                  <a:pt x="10095" y="1640"/>
                </a:cubicBezTo>
                <a:cubicBezTo>
                  <a:pt x="10126" y="1583"/>
                  <a:pt x="10084" y="1512"/>
                  <a:pt x="9965" y="1425"/>
                </a:cubicBezTo>
                <a:cubicBezTo>
                  <a:pt x="9911" y="1385"/>
                  <a:pt x="9863" y="1354"/>
                  <a:pt x="9818" y="1321"/>
                </a:cubicBezTo>
                <a:cubicBezTo>
                  <a:pt x="9773" y="1292"/>
                  <a:pt x="9725" y="1275"/>
                  <a:pt x="9671" y="1275"/>
                </a:cubicBezTo>
                <a:cubicBezTo>
                  <a:pt x="9651" y="1275"/>
                  <a:pt x="9609" y="1292"/>
                  <a:pt x="9541" y="1338"/>
                </a:cubicBezTo>
                <a:cubicBezTo>
                  <a:pt x="9473" y="1377"/>
                  <a:pt x="9411" y="1414"/>
                  <a:pt x="9358" y="1448"/>
                </a:cubicBezTo>
                <a:cubicBezTo>
                  <a:pt x="9304" y="1487"/>
                  <a:pt x="9276" y="1524"/>
                  <a:pt x="9276" y="1558"/>
                </a:cubicBezTo>
                <a:cubicBezTo>
                  <a:pt x="9276" y="1597"/>
                  <a:pt x="9321" y="1614"/>
                  <a:pt x="9411" y="1614"/>
                </a:cubicBezTo>
                <a:lnTo>
                  <a:pt x="9386" y="1614"/>
                </a:lnTo>
                <a:cubicBezTo>
                  <a:pt x="9329" y="1614"/>
                  <a:pt x="9304" y="1645"/>
                  <a:pt x="9304" y="1724"/>
                </a:cubicBezTo>
                <a:cubicBezTo>
                  <a:pt x="9304" y="1738"/>
                  <a:pt x="9346" y="1761"/>
                  <a:pt x="9434" y="1789"/>
                </a:cubicBezTo>
                <a:cubicBezTo>
                  <a:pt x="9519" y="1818"/>
                  <a:pt x="9578" y="1829"/>
                  <a:pt x="9615" y="1829"/>
                </a:cubicBezTo>
                <a:cubicBezTo>
                  <a:pt x="9651" y="1812"/>
                  <a:pt x="9677" y="1818"/>
                  <a:pt x="9697" y="1851"/>
                </a:cubicBezTo>
                <a:cubicBezTo>
                  <a:pt x="9714" y="1882"/>
                  <a:pt x="9742" y="1894"/>
                  <a:pt x="9779" y="1894"/>
                </a:cubicBezTo>
                <a:lnTo>
                  <a:pt x="9886" y="1854"/>
                </a:lnTo>
                <a:lnTo>
                  <a:pt x="9886" y="1922"/>
                </a:lnTo>
                <a:cubicBezTo>
                  <a:pt x="9866" y="1945"/>
                  <a:pt x="9858" y="1962"/>
                  <a:pt x="9858" y="1976"/>
                </a:cubicBezTo>
                <a:lnTo>
                  <a:pt x="9886" y="2086"/>
                </a:lnTo>
                <a:lnTo>
                  <a:pt x="9615" y="2218"/>
                </a:lnTo>
                <a:cubicBezTo>
                  <a:pt x="9598" y="2235"/>
                  <a:pt x="9578" y="2247"/>
                  <a:pt x="9561" y="2247"/>
                </a:cubicBezTo>
                <a:cubicBezTo>
                  <a:pt x="9544" y="2247"/>
                  <a:pt x="9521" y="2258"/>
                  <a:pt x="9493" y="2275"/>
                </a:cubicBezTo>
                <a:cubicBezTo>
                  <a:pt x="9493" y="2329"/>
                  <a:pt x="9519" y="2385"/>
                  <a:pt x="9567" y="2444"/>
                </a:cubicBezTo>
                <a:cubicBezTo>
                  <a:pt x="9618" y="2501"/>
                  <a:pt x="9564" y="2535"/>
                  <a:pt x="9411" y="2535"/>
                </a:cubicBezTo>
                <a:lnTo>
                  <a:pt x="9329" y="2478"/>
                </a:lnTo>
                <a:cubicBezTo>
                  <a:pt x="9329" y="2408"/>
                  <a:pt x="9259" y="2346"/>
                  <a:pt x="9109" y="2298"/>
                </a:cubicBezTo>
                <a:cubicBezTo>
                  <a:pt x="8959" y="2247"/>
                  <a:pt x="8778" y="2213"/>
                  <a:pt x="8566" y="2193"/>
                </a:cubicBezTo>
                <a:cubicBezTo>
                  <a:pt x="8355" y="2176"/>
                  <a:pt x="8143" y="2165"/>
                  <a:pt x="7931" y="2154"/>
                </a:cubicBezTo>
                <a:cubicBezTo>
                  <a:pt x="7719" y="2142"/>
                  <a:pt x="7558" y="2137"/>
                  <a:pt x="7450" y="2137"/>
                </a:cubicBezTo>
                <a:lnTo>
                  <a:pt x="7004" y="2275"/>
                </a:lnTo>
                <a:lnTo>
                  <a:pt x="7114" y="2535"/>
                </a:lnTo>
                <a:cubicBezTo>
                  <a:pt x="7078" y="2535"/>
                  <a:pt x="7055" y="2546"/>
                  <a:pt x="7046" y="2572"/>
                </a:cubicBezTo>
                <a:cubicBezTo>
                  <a:pt x="7035" y="2600"/>
                  <a:pt x="7049" y="2622"/>
                  <a:pt x="7086" y="2639"/>
                </a:cubicBezTo>
                <a:cubicBezTo>
                  <a:pt x="7049" y="2605"/>
                  <a:pt x="6981" y="2540"/>
                  <a:pt x="6883" y="2444"/>
                </a:cubicBezTo>
                <a:cubicBezTo>
                  <a:pt x="6784" y="2346"/>
                  <a:pt x="6716" y="2303"/>
                  <a:pt x="6679" y="2303"/>
                </a:cubicBezTo>
                <a:lnTo>
                  <a:pt x="6450" y="2242"/>
                </a:lnTo>
                <a:close/>
                <a:moveTo>
                  <a:pt x="8114" y="1663"/>
                </a:moveTo>
                <a:cubicBezTo>
                  <a:pt x="8078" y="1640"/>
                  <a:pt x="8033" y="1623"/>
                  <a:pt x="7979" y="1609"/>
                </a:cubicBezTo>
                <a:cubicBezTo>
                  <a:pt x="7925" y="1592"/>
                  <a:pt x="7880" y="1581"/>
                  <a:pt x="7843" y="1581"/>
                </a:cubicBezTo>
                <a:cubicBezTo>
                  <a:pt x="7807" y="1581"/>
                  <a:pt x="7733" y="1604"/>
                  <a:pt x="7620" y="1646"/>
                </a:cubicBezTo>
                <a:cubicBezTo>
                  <a:pt x="7507" y="1691"/>
                  <a:pt x="7380" y="1745"/>
                  <a:pt x="7241" y="1801"/>
                </a:cubicBezTo>
                <a:cubicBezTo>
                  <a:pt x="7100" y="1860"/>
                  <a:pt x="6967" y="1917"/>
                  <a:pt x="6843" y="1971"/>
                </a:cubicBezTo>
                <a:cubicBezTo>
                  <a:pt x="6716" y="2027"/>
                  <a:pt x="6631" y="2061"/>
                  <a:pt x="6586" y="2081"/>
                </a:cubicBezTo>
                <a:cubicBezTo>
                  <a:pt x="6713" y="2061"/>
                  <a:pt x="6826" y="2027"/>
                  <a:pt x="6931" y="1971"/>
                </a:cubicBezTo>
                <a:cubicBezTo>
                  <a:pt x="7032" y="1917"/>
                  <a:pt x="7143" y="1889"/>
                  <a:pt x="7261" y="1889"/>
                </a:cubicBezTo>
                <a:lnTo>
                  <a:pt x="7343" y="1945"/>
                </a:lnTo>
                <a:cubicBezTo>
                  <a:pt x="7397" y="1962"/>
                  <a:pt x="7445" y="1971"/>
                  <a:pt x="7493" y="1971"/>
                </a:cubicBezTo>
                <a:cubicBezTo>
                  <a:pt x="7538" y="1971"/>
                  <a:pt x="7578" y="1988"/>
                  <a:pt x="7612" y="2027"/>
                </a:cubicBezTo>
                <a:cubicBezTo>
                  <a:pt x="7685" y="2010"/>
                  <a:pt x="7761" y="2016"/>
                  <a:pt x="7843" y="2055"/>
                </a:cubicBezTo>
                <a:lnTo>
                  <a:pt x="7925" y="1999"/>
                </a:lnTo>
                <a:lnTo>
                  <a:pt x="7925" y="1889"/>
                </a:lnTo>
                <a:lnTo>
                  <a:pt x="7897" y="1824"/>
                </a:lnTo>
                <a:lnTo>
                  <a:pt x="7979" y="1849"/>
                </a:lnTo>
                <a:cubicBezTo>
                  <a:pt x="8033" y="1849"/>
                  <a:pt x="8086" y="1807"/>
                  <a:pt x="8140" y="1719"/>
                </a:cubicBezTo>
                <a:lnTo>
                  <a:pt x="8114" y="1663"/>
                </a:lnTo>
                <a:close/>
                <a:moveTo>
                  <a:pt x="12497" y="20256"/>
                </a:moveTo>
                <a:cubicBezTo>
                  <a:pt x="12497" y="20307"/>
                  <a:pt x="12488" y="20333"/>
                  <a:pt x="12468" y="20355"/>
                </a:cubicBezTo>
                <a:cubicBezTo>
                  <a:pt x="13505" y="20174"/>
                  <a:pt x="14486" y="19838"/>
                  <a:pt x="15404" y="19347"/>
                </a:cubicBezTo>
                <a:cubicBezTo>
                  <a:pt x="16322" y="18856"/>
                  <a:pt x="17144" y="18224"/>
                  <a:pt x="17865" y="17450"/>
                </a:cubicBezTo>
                <a:lnTo>
                  <a:pt x="17839" y="17450"/>
                </a:lnTo>
                <a:cubicBezTo>
                  <a:pt x="17766" y="17484"/>
                  <a:pt x="17704" y="17484"/>
                  <a:pt x="17650" y="17450"/>
                </a:cubicBezTo>
                <a:lnTo>
                  <a:pt x="17582" y="17498"/>
                </a:lnTo>
                <a:lnTo>
                  <a:pt x="17418" y="17450"/>
                </a:lnTo>
                <a:lnTo>
                  <a:pt x="17365" y="17450"/>
                </a:lnTo>
                <a:lnTo>
                  <a:pt x="17311" y="17555"/>
                </a:lnTo>
                <a:lnTo>
                  <a:pt x="17339" y="17450"/>
                </a:lnTo>
                <a:cubicBezTo>
                  <a:pt x="17283" y="17377"/>
                  <a:pt x="17221" y="17306"/>
                  <a:pt x="17147" y="17247"/>
                </a:cubicBezTo>
                <a:lnTo>
                  <a:pt x="17094" y="17219"/>
                </a:lnTo>
                <a:cubicBezTo>
                  <a:pt x="17060" y="17219"/>
                  <a:pt x="17040" y="17252"/>
                  <a:pt x="17040" y="17323"/>
                </a:cubicBezTo>
                <a:cubicBezTo>
                  <a:pt x="17060" y="17179"/>
                  <a:pt x="17020" y="17058"/>
                  <a:pt x="16927" y="16953"/>
                </a:cubicBezTo>
                <a:cubicBezTo>
                  <a:pt x="16831" y="16849"/>
                  <a:pt x="16712" y="16798"/>
                  <a:pt x="16568" y="16798"/>
                </a:cubicBezTo>
                <a:cubicBezTo>
                  <a:pt x="16568" y="16815"/>
                  <a:pt x="16560" y="16826"/>
                  <a:pt x="16540" y="16826"/>
                </a:cubicBezTo>
                <a:lnTo>
                  <a:pt x="16486" y="16826"/>
                </a:lnTo>
                <a:lnTo>
                  <a:pt x="16418" y="16772"/>
                </a:lnTo>
                <a:lnTo>
                  <a:pt x="16514" y="16772"/>
                </a:lnTo>
                <a:lnTo>
                  <a:pt x="16568" y="16612"/>
                </a:lnTo>
                <a:lnTo>
                  <a:pt x="16418" y="16501"/>
                </a:lnTo>
                <a:lnTo>
                  <a:pt x="16390" y="16530"/>
                </a:lnTo>
                <a:cubicBezTo>
                  <a:pt x="16266" y="16513"/>
                  <a:pt x="16175" y="16439"/>
                  <a:pt x="16122" y="16315"/>
                </a:cubicBezTo>
                <a:lnTo>
                  <a:pt x="16068" y="16287"/>
                </a:lnTo>
                <a:lnTo>
                  <a:pt x="16040" y="16315"/>
                </a:lnTo>
                <a:lnTo>
                  <a:pt x="15986" y="16341"/>
                </a:lnTo>
                <a:cubicBezTo>
                  <a:pt x="15879" y="16374"/>
                  <a:pt x="15783" y="16414"/>
                  <a:pt x="15701" y="16445"/>
                </a:cubicBezTo>
                <a:cubicBezTo>
                  <a:pt x="15593" y="16414"/>
                  <a:pt x="15511" y="16363"/>
                  <a:pt x="15458" y="16315"/>
                </a:cubicBezTo>
                <a:lnTo>
                  <a:pt x="15093" y="16341"/>
                </a:lnTo>
                <a:cubicBezTo>
                  <a:pt x="15093" y="16284"/>
                  <a:pt x="15076" y="16230"/>
                  <a:pt x="15039" y="16168"/>
                </a:cubicBezTo>
                <a:cubicBezTo>
                  <a:pt x="15003" y="16109"/>
                  <a:pt x="14949" y="16078"/>
                  <a:pt x="14876" y="16078"/>
                </a:cubicBezTo>
                <a:cubicBezTo>
                  <a:pt x="14788" y="16078"/>
                  <a:pt x="14695" y="16089"/>
                  <a:pt x="14599" y="16106"/>
                </a:cubicBezTo>
                <a:cubicBezTo>
                  <a:pt x="14505" y="16123"/>
                  <a:pt x="14440" y="16185"/>
                  <a:pt x="14404" y="16281"/>
                </a:cubicBezTo>
                <a:cubicBezTo>
                  <a:pt x="14404" y="16312"/>
                  <a:pt x="14412" y="16352"/>
                  <a:pt x="14432" y="16386"/>
                </a:cubicBezTo>
                <a:cubicBezTo>
                  <a:pt x="14449" y="16425"/>
                  <a:pt x="14466" y="16451"/>
                  <a:pt x="14486" y="16468"/>
                </a:cubicBezTo>
                <a:lnTo>
                  <a:pt x="14486" y="16578"/>
                </a:lnTo>
                <a:lnTo>
                  <a:pt x="14457" y="16657"/>
                </a:lnTo>
                <a:lnTo>
                  <a:pt x="14404" y="16682"/>
                </a:lnTo>
                <a:lnTo>
                  <a:pt x="14376" y="16682"/>
                </a:lnTo>
                <a:lnTo>
                  <a:pt x="14296" y="16468"/>
                </a:lnTo>
                <a:lnTo>
                  <a:pt x="14376" y="16335"/>
                </a:lnTo>
                <a:cubicBezTo>
                  <a:pt x="14359" y="16298"/>
                  <a:pt x="14350" y="16247"/>
                  <a:pt x="14350" y="16191"/>
                </a:cubicBezTo>
                <a:cubicBezTo>
                  <a:pt x="14350" y="16132"/>
                  <a:pt x="14339" y="16087"/>
                  <a:pt x="14322" y="16050"/>
                </a:cubicBezTo>
                <a:lnTo>
                  <a:pt x="14296" y="15993"/>
                </a:lnTo>
                <a:lnTo>
                  <a:pt x="14214" y="15993"/>
                </a:lnTo>
                <a:lnTo>
                  <a:pt x="14011" y="16132"/>
                </a:lnTo>
                <a:lnTo>
                  <a:pt x="13904" y="16132"/>
                </a:lnTo>
                <a:lnTo>
                  <a:pt x="13850" y="16188"/>
                </a:lnTo>
                <a:cubicBezTo>
                  <a:pt x="13830" y="16202"/>
                  <a:pt x="13822" y="16219"/>
                  <a:pt x="13822" y="16236"/>
                </a:cubicBezTo>
                <a:cubicBezTo>
                  <a:pt x="13822" y="16259"/>
                  <a:pt x="13813" y="16270"/>
                  <a:pt x="13794" y="16281"/>
                </a:cubicBezTo>
                <a:lnTo>
                  <a:pt x="13768" y="16236"/>
                </a:lnTo>
                <a:lnTo>
                  <a:pt x="13661" y="16236"/>
                </a:lnTo>
                <a:cubicBezTo>
                  <a:pt x="13587" y="16313"/>
                  <a:pt x="13548" y="16397"/>
                  <a:pt x="13539" y="16496"/>
                </a:cubicBezTo>
                <a:lnTo>
                  <a:pt x="13579" y="16550"/>
                </a:lnTo>
                <a:lnTo>
                  <a:pt x="13457" y="16629"/>
                </a:lnTo>
                <a:lnTo>
                  <a:pt x="13429" y="16682"/>
                </a:lnTo>
                <a:lnTo>
                  <a:pt x="13347" y="16739"/>
                </a:lnTo>
                <a:cubicBezTo>
                  <a:pt x="13347" y="16756"/>
                  <a:pt x="13344" y="16767"/>
                  <a:pt x="13336" y="16767"/>
                </a:cubicBezTo>
                <a:cubicBezTo>
                  <a:pt x="13325" y="16767"/>
                  <a:pt x="13322" y="16778"/>
                  <a:pt x="13322" y="16793"/>
                </a:cubicBezTo>
                <a:lnTo>
                  <a:pt x="13322" y="16821"/>
                </a:lnTo>
                <a:lnTo>
                  <a:pt x="13322" y="16942"/>
                </a:lnTo>
                <a:lnTo>
                  <a:pt x="13293" y="16970"/>
                </a:lnTo>
                <a:lnTo>
                  <a:pt x="13293" y="16914"/>
                </a:lnTo>
                <a:lnTo>
                  <a:pt x="13268" y="16889"/>
                </a:lnTo>
                <a:cubicBezTo>
                  <a:pt x="13248" y="16779"/>
                  <a:pt x="13144" y="16683"/>
                  <a:pt x="12957" y="16606"/>
                </a:cubicBezTo>
                <a:lnTo>
                  <a:pt x="12875" y="16606"/>
                </a:lnTo>
                <a:lnTo>
                  <a:pt x="12875" y="16657"/>
                </a:lnTo>
                <a:cubicBezTo>
                  <a:pt x="12892" y="16711"/>
                  <a:pt x="12932" y="16762"/>
                  <a:pt x="12991" y="16798"/>
                </a:cubicBezTo>
                <a:cubicBezTo>
                  <a:pt x="13048" y="16838"/>
                  <a:pt x="13096" y="16877"/>
                  <a:pt x="13132" y="16914"/>
                </a:cubicBezTo>
                <a:cubicBezTo>
                  <a:pt x="13113" y="16897"/>
                  <a:pt x="13090" y="16894"/>
                  <a:pt x="13065" y="16903"/>
                </a:cubicBezTo>
                <a:cubicBezTo>
                  <a:pt x="13036" y="16908"/>
                  <a:pt x="13025" y="16925"/>
                  <a:pt x="13025" y="16942"/>
                </a:cubicBezTo>
                <a:lnTo>
                  <a:pt x="13025" y="16999"/>
                </a:lnTo>
                <a:lnTo>
                  <a:pt x="13212" y="17267"/>
                </a:lnTo>
                <a:lnTo>
                  <a:pt x="13212" y="17792"/>
                </a:lnTo>
                <a:lnTo>
                  <a:pt x="13268" y="17930"/>
                </a:lnTo>
                <a:cubicBezTo>
                  <a:pt x="13231" y="18074"/>
                  <a:pt x="13158" y="18193"/>
                  <a:pt x="13050" y="18295"/>
                </a:cubicBezTo>
                <a:lnTo>
                  <a:pt x="13050" y="18266"/>
                </a:lnTo>
                <a:lnTo>
                  <a:pt x="12997" y="18295"/>
                </a:lnTo>
                <a:lnTo>
                  <a:pt x="12957" y="18320"/>
                </a:lnTo>
                <a:lnTo>
                  <a:pt x="12929" y="18453"/>
                </a:lnTo>
                <a:lnTo>
                  <a:pt x="12957" y="18481"/>
                </a:lnTo>
                <a:lnTo>
                  <a:pt x="12957" y="18509"/>
                </a:lnTo>
                <a:lnTo>
                  <a:pt x="12904" y="18453"/>
                </a:lnTo>
                <a:lnTo>
                  <a:pt x="12875" y="18628"/>
                </a:lnTo>
                <a:lnTo>
                  <a:pt x="12714" y="18681"/>
                </a:lnTo>
                <a:cubicBezTo>
                  <a:pt x="12658" y="18721"/>
                  <a:pt x="12635" y="18772"/>
                  <a:pt x="12646" y="18831"/>
                </a:cubicBezTo>
                <a:cubicBezTo>
                  <a:pt x="12655" y="18896"/>
                  <a:pt x="12632" y="18941"/>
                  <a:pt x="12579" y="18981"/>
                </a:cubicBezTo>
                <a:lnTo>
                  <a:pt x="12604" y="19034"/>
                </a:lnTo>
                <a:lnTo>
                  <a:pt x="12522" y="19114"/>
                </a:lnTo>
                <a:cubicBezTo>
                  <a:pt x="12522" y="19150"/>
                  <a:pt x="12519" y="19178"/>
                  <a:pt x="12508" y="19201"/>
                </a:cubicBezTo>
                <a:cubicBezTo>
                  <a:pt x="12500" y="19229"/>
                  <a:pt x="12497" y="19255"/>
                  <a:pt x="12497" y="19289"/>
                </a:cubicBezTo>
                <a:lnTo>
                  <a:pt x="12522" y="19483"/>
                </a:lnTo>
                <a:lnTo>
                  <a:pt x="12604" y="19531"/>
                </a:lnTo>
                <a:lnTo>
                  <a:pt x="12658" y="19483"/>
                </a:lnTo>
                <a:lnTo>
                  <a:pt x="12686" y="19399"/>
                </a:lnTo>
                <a:lnTo>
                  <a:pt x="12714" y="19560"/>
                </a:lnTo>
                <a:cubicBezTo>
                  <a:pt x="12714" y="19599"/>
                  <a:pt x="12694" y="19630"/>
                  <a:pt x="12658" y="19670"/>
                </a:cubicBezTo>
                <a:cubicBezTo>
                  <a:pt x="12604" y="19709"/>
                  <a:pt x="12550" y="19746"/>
                  <a:pt x="12497" y="19797"/>
                </a:cubicBezTo>
                <a:cubicBezTo>
                  <a:pt x="12440" y="19845"/>
                  <a:pt x="12415" y="19918"/>
                  <a:pt x="12415" y="20006"/>
                </a:cubicBezTo>
                <a:cubicBezTo>
                  <a:pt x="12415" y="20045"/>
                  <a:pt x="12429" y="20082"/>
                  <a:pt x="12454" y="20127"/>
                </a:cubicBezTo>
                <a:cubicBezTo>
                  <a:pt x="12483" y="20186"/>
                  <a:pt x="12497" y="20225"/>
                  <a:pt x="12497" y="20256"/>
                </a:cubicBezTo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>
              <a:solidFill>
                <a:srgbClr val="3E88C5"/>
              </a:solidFill>
            </a:endParaRPr>
          </a:p>
        </p:txBody>
      </p:sp>
      <p:sp>
        <p:nvSpPr>
          <p:cNvPr id="62" name="AutoShape 40"/>
          <p:cNvSpPr>
            <a:spLocks noChangeArrowheads="1"/>
          </p:cNvSpPr>
          <p:nvPr/>
        </p:nvSpPr>
        <p:spPr bwMode="auto">
          <a:xfrm>
            <a:off x="9902031" y="2172749"/>
            <a:ext cx="249238" cy="249237"/>
          </a:xfrm>
          <a:custGeom>
            <a:avLst/>
            <a:gdLst>
              <a:gd name="T0" fmla="*/ 21521 w 21600"/>
              <a:gd name="T1" fmla="*/ 19327 h 21600"/>
              <a:gd name="T2" fmla="*/ 21600 w 21600"/>
              <a:gd name="T3" fmla="*/ 19677 h 21600"/>
              <a:gd name="T4" fmla="*/ 21275 w 21600"/>
              <a:gd name="T5" fmla="*/ 20463 h 21600"/>
              <a:gd name="T6" fmla="*/ 20491 w 21600"/>
              <a:gd name="T7" fmla="*/ 21235 h 21600"/>
              <a:gd name="T8" fmla="*/ 19721 w 21600"/>
              <a:gd name="T9" fmla="*/ 21574 h 21600"/>
              <a:gd name="T10" fmla="*/ 19664 w 21600"/>
              <a:gd name="T11" fmla="*/ 21574 h 21600"/>
              <a:gd name="T12" fmla="*/ 18866 w 21600"/>
              <a:gd name="T13" fmla="*/ 21153 h 21600"/>
              <a:gd name="T14" fmla="*/ 12700 w 21600"/>
              <a:gd name="T15" fmla="*/ 13223 h 21600"/>
              <a:gd name="T16" fmla="*/ 10623 w 21600"/>
              <a:gd name="T17" fmla="*/ 14928 h 21600"/>
              <a:gd name="T18" fmla="*/ 8789 w 21600"/>
              <a:gd name="T19" fmla="*/ 16189 h 21600"/>
              <a:gd name="T20" fmla="*/ 9262 w 21600"/>
              <a:gd name="T21" fmla="*/ 19988 h 21600"/>
              <a:gd name="T22" fmla="*/ 9262 w 21600"/>
              <a:gd name="T23" fmla="*/ 20124 h 21600"/>
              <a:gd name="T24" fmla="*/ 8965 w 21600"/>
              <a:gd name="T25" fmla="*/ 20871 h 21600"/>
              <a:gd name="T26" fmla="*/ 8546 w 21600"/>
              <a:gd name="T27" fmla="*/ 21289 h 21600"/>
              <a:gd name="T28" fmla="*/ 7762 w 21600"/>
              <a:gd name="T29" fmla="*/ 21600 h 21600"/>
              <a:gd name="T30" fmla="*/ 7706 w 21600"/>
              <a:gd name="T31" fmla="*/ 21600 h 21600"/>
              <a:gd name="T32" fmla="*/ 6908 w 21600"/>
              <a:gd name="T33" fmla="*/ 21179 h 21600"/>
              <a:gd name="T34" fmla="*/ 4132 w 21600"/>
              <a:gd name="T35" fmla="*/ 17501 h 21600"/>
              <a:gd name="T36" fmla="*/ 419 w 21600"/>
              <a:gd name="T37" fmla="*/ 14696 h 21600"/>
              <a:gd name="T38" fmla="*/ 0 w 21600"/>
              <a:gd name="T39" fmla="*/ 13885 h 21600"/>
              <a:gd name="T40" fmla="*/ 0 w 21600"/>
              <a:gd name="T41" fmla="*/ 13834 h 21600"/>
              <a:gd name="T42" fmla="*/ 311 w 21600"/>
              <a:gd name="T43" fmla="*/ 13059 h 21600"/>
              <a:gd name="T44" fmla="*/ 716 w 21600"/>
              <a:gd name="T45" fmla="*/ 12669 h 21600"/>
              <a:gd name="T46" fmla="*/ 1477 w 21600"/>
              <a:gd name="T47" fmla="*/ 12341 h 21600"/>
              <a:gd name="T48" fmla="*/ 1613 w 21600"/>
              <a:gd name="T49" fmla="*/ 12369 h 21600"/>
              <a:gd name="T50" fmla="*/ 5408 w 21600"/>
              <a:gd name="T51" fmla="*/ 12802 h 21600"/>
              <a:gd name="T52" fmla="*/ 6673 w 21600"/>
              <a:gd name="T53" fmla="*/ 10984 h 21600"/>
              <a:gd name="T54" fmla="*/ 8376 w 21600"/>
              <a:gd name="T55" fmla="*/ 8931 h 21600"/>
              <a:gd name="T56" fmla="*/ 478 w 21600"/>
              <a:gd name="T57" fmla="*/ 2748 h 21600"/>
              <a:gd name="T58" fmla="*/ 59 w 21600"/>
              <a:gd name="T59" fmla="*/ 1951 h 21600"/>
              <a:gd name="T60" fmla="*/ 59 w 21600"/>
              <a:gd name="T61" fmla="*/ 1894 h 21600"/>
              <a:gd name="T62" fmla="*/ 371 w 21600"/>
              <a:gd name="T63" fmla="*/ 1111 h 21600"/>
              <a:gd name="T64" fmla="*/ 1140 w 21600"/>
              <a:gd name="T65" fmla="*/ 336 h 21600"/>
              <a:gd name="T66" fmla="*/ 1910 w 21600"/>
              <a:gd name="T67" fmla="*/ 25 h 21600"/>
              <a:gd name="T68" fmla="*/ 2088 w 21600"/>
              <a:gd name="T69" fmla="*/ 25 h 21600"/>
              <a:gd name="T70" fmla="*/ 2270 w 21600"/>
              <a:gd name="T71" fmla="*/ 79 h 21600"/>
              <a:gd name="T72" fmla="*/ 13147 w 21600"/>
              <a:gd name="T73" fmla="*/ 4046 h 21600"/>
              <a:gd name="T74" fmla="*/ 15193 w 21600"/>
              <a:gd name="T75" fmla="*/ 2030 h 21600"/>
              <a:gd name="T76" fmla="*/ 17375 w 21600"/>
              <a:gd name="T77" fmla="*/ 540 h 21600"/>
              <a:gd name="T78" fmla="*/ 19636 w 21600"/>
              <a:gd name="T79" fmla="*/ 0 h 21600"/>
              <a:gd name="T80" fmla="*/ 21113 w 21600"/>
              <a:gd name="T81" fmla="*/ 500 h 21600"/>
              <a:gd name="T82" fmla="*/ 21492 w 21600"/>
              <a:gd name="T83" fmla="*/ 1125 h 21600"/>
              <a:gd name="T84" fmla="*/ 21600 w 21600"/>
              <a:gd name="T85" fmla="*/ 1973 h 21600"/>
              <a:gd name="T86" fmla="*/ 21076 w 21600"/>
              <a:gd name="T87" fmla="*/ 4235 h 21600"/>
              <a:gd name="T88" fmla="*/ 19582 w 21600"/>
              <a:gd name="T89" fmla="*/ 6401 h 21600"/>
              <a:gd name="T90" fmla="*/ 17548 w 21600"/>
              <a:gd name="T91" fmla="*/ 8456 h 21600"/>
              <a:gd name="T92" fmla="*/ 21521 w 21600"/>
              <a:gd name="T93" fmla="*/ 19327 h 21600"/>
              <a:gd name="T94" fmla="*/ 21521 w 21600"/>
              <a:gd name="T95" fmla="*/ 1932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21600" h="21600">
                <a:moveTo>
                  <a:pt x="21521" y="19327"/>
                </a:moveTo>
                <a:cubicBezTo>
                  <a:pt x="21574" y="19434"/>
                  <a:pt x="21600" y="19553"/>
                  <a:pt x="21600" y="19677"/>
                </a:cubicBezTo>
                <a:cubicBezTo>
                  <a:pt x="21600" y="19974"/>
                  <a:pt x="21492" y="20237"/>
                  <a:pt x="21275" y="20463"/>
                </a:cubicBezTo>
                <a:lnTo>
                  <a:pt x="20491" y="21235"/>
                </a:lnTo>
                <a:cubicBezTo>
                  <a:pt x="20281" y="21461"/>
                  <a:pt x="20027" y="21574"/>
                  <a:pt x="19721" y="21574"/>
                </a:cubicBezTo>
                <a:lnTo>
                  <a:pt x="19664" y="21574"/>
                </a:lnTo>
                <a:cubicBezTo>
                  <a:pt x="19350" y="21538"/>
                  <a:pt x="19081" y="21396"/>
                  <a:pt x="18866" y="21153"/>
                </a:cubicBezTo>
                <a:lnTo>
                  <a:pt x="12700" y="13223"/>
                </a:lnTo>
                <a:cubicBezTo>
                  <a:pt x="11959" y="13870"/>
                  <a:pt x="11265" y="14439"/>
                  <a:pt x="10623" y="14928"/>
                </a:cubicBezTo>
                <a:cubicBezTo>
                  <a:pt x="9975" y="15414"/>
                  <a:pt x="9367" y="15835"/>
                  <a:pt x="8789" y="16189"/>
                </a:cubicBezTo>
                <a:lnTo>
                  <a:pt x="9262" y="19988"/>
                </a:lnTo>
                <a:lnTo>
                  <a:pt x="9262" y="20124"/>
                </a:lnTo>
                <a:cubicBezTo>
                  <a:pt x="9262" y="20424"/>
                  <a:pt x="9163" y="20673"/>
                  <a:pt x="8965" y="20871"/>
                </a:cubicBezTo>
                <a:lnTo>
                  <a:pt x="8546" y="21289"/>
                </a:lnTo>
                <a:cubicBezTo>
                  <a:pt x="8339" y="21498"/>
                  <a:pt x="8076" y="21600"/>
                  <a:pt x="7762" y="21600"/>
                </a:cubicBezTo>
                <a:lnTo>
                  <a:pt x="7706" y="21600"/>
                </a:lnTo>
                <a:cubicBezTo>
                  <a:pt x="7355" y="21563"/>
                  <a:pt x="7089" y="21425"/>
                  <a:pt x="6908" y="21179"/>
                </a:cubicBezTo>
                <a:lnTo>
                  <a:pt x="4132" y="17501"/>
                </a:lnTo>
                <a:lnTo>
                  <a:pt x="419" y="14696"/>
                </a:lnTo>
                <a:cubicBezTo>
                  <a:pt x="156" y="14473"/>
                  <a:pt x="17" y="14201"/>
                  <a:pt x="0" y="13885"/>
                </a:cubicBezTo>
                <a:lnTo>
                  <a:pt x="0" y="13834"/>
                </a:lnTo>
                <a:cubicBezTo>
                  <a:pt x="0" y="13551"/>
                  <a:pt x="105" y="13294"/>
                  <a:pt x="311" y="13059"/>
                </a:cubicBezTo>
                <a:lnTo>
                  <a:pt x="716" y="12669"/>
                </a:lnTo>
                <a:cubicBezTo>
                  <a:pt x="897" y="12440"/>
                  <a:pt x="1152" y="12332"/>
                  <a:pt x="1477" y="12341"/>
                </a:cubicBezTo>
                <a:cubicBezTo>
                  <a:pt x="1551" y="12341"/>
                  <a:pt x="1596" y="12352"/>
                  <a:pt x="1613" y="12369"/>
                </a:cubicBezTo>
                <a:lnTo>
                  <a:pt x="5408" y="12802"/>
                </a:lnTo>
                <a:cubicBezTo>
                  <a:pt x="5761" y="12234"/>
                  <a:pt x="6180" y="11626"/>
                  <a:pt x="6673" y="10984"/>
                </a:cubicBezTo>
                <a:cubicBezTo>
                  <a:pt x="7168" y="10336"/>
                  <a:pt x="7734" y="9655"/>
                  <a:pt x="8376" y="8931"/>
                </a:cubicBezTo>
                <a:lnTo>
                  <a:pt x="478" y="2748"/>
                </a:lnTo>
                <a:cubicBezTo>
                  <a:pt x="195" y="2522"/>
                  <a:pt x="59" y="2256"/>
                  <a:pt x="59" y="1951"/>
                </a:cubicBezTo>
                <a:lnTo>
                  <a:pt x="59" y="1894"/>
                </a:lnTo>
                <a:cubicBezTo>
                  <a:pt x="59" y="1614"/>
                  <a:pt x="161" y="1354"/>
                  <a:pt x="371" y="1111"/>
                </a:cubicBezTo>
                <a:lnTo>
                  <a:pt x="1140" y="336"/>
                </a:lnTo>
                <a:cubicBezTo>
                  <a:pt x="1384" y="130"/>
                  <a:pt x="1641" y="25"/>
                  <a:pt x="1910" y="25"/>
                </a:cubicBezTo>
                <a:lnTo>
                  <a:pt x="2088" y="25"/>
                </a:lnTo>
                <a:cubicBezTo>
                  <a:pt x="2154" y="25"/>
                  <a:pt x="2216" y="45"/>
                  <a:pt x="2270" y="79"/>
                </a:cubicBezTo>
                <a:lnTo>
                  <a:pt x="13147" y="4046"/>
                </a:lnTo>
                <a:lnTo>
                  <a:pt x="15193" y="2030"/>
                </a:lnTo>
                <a:cubicBezTo>
                  <a:pt x="15827" y="1397"/>
                  <a:pt x="16552" y="902"/>
                  <a:pt x="17375" y="540"/>
                </a:cubicBezTo>
                <a:cubicBezTo>
                  <a:pt x="18196" y="181"/>
                  <a:pt x="18951" y="0"/>
                  <a:pt x="19636" y="0"/>
                </a:cubicBezTo>
                <a:cubicBezTo>
                  <a:pt x="20284" y="0"/>
                  <a:pt x="20779" y="167"/>
                  <a:pt x="21113" y="500"/>
                </a:cubicBezTo>
                <a:cubicBezTo>
                  <a:pt x="21292" y="662"/>
                  <a:pt x="21419" y="871"/>
                  <a:pt x="21492" y="1125"/>
                </a:cubicBezTo>
                <a:cubicBezTo>
                  <a:pt x="21563" y="1374"/>
                  <a:pt x="21600" y="1660"/>
                  <a:pt x="21600" y="1973"/>
                </a:cubicBezTo>
                <a:cubicBezTo>
                  <a:pt x="21600" y="2660"/>
                  <a:pt x="21425" y="3415"/>
                  <a:pt x="21076" y="4235"/>
                </a:cubicBezTo>
                <a:cubicBezTo>
                  <a:pt x="20728" y="5055"/>
                  <a:pt x="20230" y="5779"/>
                  <a:pt x="19582" y="6401"/>
                </a:cubicBezTo>
                <a:lnTo>
                  <a:pt x="17548" y="8456"/>
                </a:lnTo>
                <a:lnTo>
                  <a:pt x="21521" y="19327"/>
                </a:lnTo>
                <a:close/>
                <a:moveTo>
                  <a:pt x="21521" y="19327"/>
                </a:moveTo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>
              <a:solidFill>
                <a:srgbClr val="3E88C5"/>
              </a:solidFill>
            </a:endParaRPr>
          </a:p>
        </p:txBody>
      </p:sp>
      <p:sp>
        <p:nvSpPr>
          <p:cNvPr id="63" name="AutoShape 59"/>
          <p:cNvSpPr>
            <a:spLocks noChangeArrowheads="1"/>
          </p:cNvSpPr>
          <p:nvPr/>
        </p:nvSpPr>
        <p:spPr bwMode="auto">
          <a:xfrm>
            <a:off x="7852569" y="5233449"/>
            <a:ext cx="296862" cy="249237"/>
          </a:xfrm>
          <a:custGeom>
            <a:avLst/>
            <a:gdLst>
              <a:gd name="T0" fmla="*/ 20263 w 21600"/>
              <a:gd name="T1" fmla="*/ 3223 h 21600"/>
              <a:gd name="T2" fmla="*/ 21208 w 21600"/>
              <a:gd name="T3" fmla="*/ 3714 h 21600"/>
              <a:gd name="T4" fmla="*/ 21600 w 21600"/>
              <a:gd name="T5" fmla="*/ 4865 h 21600"/>
              <a:gd name="T6" fmla="*/ 21600 w 21600"/>
              <a:gd name="T7" fmla="*/ 19984 h 21600"/>
              <a:gd name="T8" fmla="*/ 21208 w 21600"/>
              <a:gd name="T9" fmla="*/ 21121 h 21600"/>
              <a:gd name="T10" fmla="*/ 20263 w 21600"/>
              <a:gd name="T11" fmla="*/ 21600 h 21600"/>
              <a:gd name="T12" fmla="*/ 1349 w 21600"/>
              <a:gd name="T13" fmla="*/ 21600 h 21600"/>
              <a:gd name="T14" fmla="*/ 399 w 21600"/>
              <a:gd name="T15" fmla="*/ 21121 h 21600"/>
              <a:gd name="T16" fmla="*/ 0 w 21600"/>
              <a:gd name="T17" fmla="*/ 19984 h 21600"/>
              <a:gd name="T18" fmla="*/ 0 w 21600"/>
              <a:gd name="T19" fmla="*/ 4865 h 21600"/>
              <a:gd name="T20" fmla="*/ 399 w 21600"/>
              <a:gd name="T21" fmla="*/ 3714 h 21600"/>
              <a:gd name="T22" fmla="*/ 1349 w 21600"/>
              <a:gd name="T23" fmla="*/ 3223 h 21600"/>
              <a:gd name="T24" fmla="*/ 5638 w 21600"/>
              <a:gd name="T25" fmla="*/ 3223 h 21600"/>
              <a:gd name="T26" fmla="*/ 6319 w 21600"/>
              <a:gd name="T27" fmla="*/ 1460 h 21600"/>
              <a:gd name="T28" fmla="*/ 7090 w 21600"/>
              <a:gd name="T29" fmla="*/ 426 h 21600"/>
              <a:gd name="T30" fmla="*/ 8204 w 21600"/>
              <a:gd name="T31" fmla="*/ 0 h 21600"/>
              <a:gd name="T32" fmla="*/ 13396 w 21600"/>
              <a:gd name="T33" fmla="*/ 0 h 21600"/>
              <a:gd name="T34" fmla="*/ 14510 w 21600"/>
              <a:gd name="T35" fmla="*/ 426 h 21600"/>
              <a:gd name="T36" fmla="*/ 15294 w 21600"/>
              <a:gd name="T37" fmla="*/ 1460 h 21600"/>
              <a:gd name="T38" fmla="*/ 15962 w 21600"/>
              <a:gd name="T39" fmla="*/ 3223 h 21600"/>
              <a:gd name="T40" fmla="*/ 20263 w 21600"/>
              <a:gd name="T41" fmla="*/ 3223 h 21600"/>
              <a:gd name="T42" fmla="*/ 10806 w 21600"/>
              <a:gd name="T43" fmla="*/ 19185 h 21600"/>
              <a:gd name="T44" fmla="*/ 12987 w 21600"/>
              <a:gd name="T45" fmla="*/ 18650 h 21600"/>
              <a:gd name="T46" fmla="*/ 14775 w 21600"/>
              <a:gd name="T47" fmla="*/ 17196 h 21600"/>
              <a:gd name="T48" fmla="*/ 15974 w 21600"/>
              <a:gd name="T49" fmla="*/ 15048 h 21600"/>
              <a:gd name="T50" fmla="*/ 16420 w 21600"/>
              <a:gd name="T51" fmla="*/ 12422 h 21600"/>
              <a:gd name="T52" fmla="*/ 15974 w 21600"/>
              <a:gd name="T53" fmla="*/ 9795 h 21600"/>
              <a:gd name="T54" fmla="*/ 14775 w 21600"/>
              <a:gd name="T55" fmla="*/ 7645 h 21600"/>
              <a:gd name="T56" fmla="*/ 12987 w 21600"/>
              <a:gd name="T57" fmla="*/ 6199 h 21600"/>
              <a:gd name="T58" fmla="*/ 10806 w 21600"/>
              <a:gd name="T59" fmla="*/ 5667 h 21600"/>
              <a:gd name="T60" fmla="*/ 8620 w 21600"/>
              <a:gd name="T61" fmla="*/ 6199 h 21600"/>
              <a:gd name="T62" fmla="*/ 6828 w 21600"/>
              <a:gd name="T63" fmla="*/ 7645 h 21600"/>
              <a:gd name="T64" fmla="*/ 5626 w 21600"/>
              <a:gd name="T65" fmla="*/ 9789 h 21600"/>
              <a:gd name="T66" fmla="*/ 5180 w 21600"/>
              <a:gd name="T67" fmla="*/ 12422 h 21600"/>
              <a:gd name="T68" fmla="*/ 5626 w 21600"/>
              <a:gd name="T69" fmla="*/ 15048 h 21600"/>
              <a:gd name="T70" fmla="*/ 6828 w 21600"/>
              <a:gd name="T71" fmla="*/ 17196 h 21600"/>
              <a:gd name="T72" fmla="*/ 8620 w 21600"/>
              <a:gd name="T73" fmla="*/ 18650 h 21600"/>
              <a:gd name="T74" fmla="*/ 10806 w 21600"/>
              <a:gd name="T75" fmla="*/ 19185 h 21600"/>
              <a:gd name="T76" fmla="*/ 10806 w 21600"/>
              <a:gd name="T77" fmla="*/ 7833 h 21600"/>
              <a:gd name="T78" fmla="*/ 12295 w 21600"/>
              <a:gd name="T79" fmla="*/ 8191 h 21600"/>
              <a:gd name="T80" fmla="*/ 13502 w 21600"/>
              <a:gd name="T81" fmla="*/ 9169 h 21600"/>
              <a:gd name="T82" fmla="*/ 14317 w 21600"/>
              <a:gd name="T83" fmla="*/ 10624 h 21600"/>
              <a:gd name="T84" fmla="*/ 14615 w 21600"/>
              <a:gd name="T85" fmla="*/ 12422 h 21600"/>
              <a:gd name="T86" fmla="*/ 14317 w 21600"/>
              <a:gd name="T87" fmla="*/ 14205 h 21600"/>
              <a:gd name="T88" fmla="*/ 13502 w 21600"/>
              <a:gd name="T89" fmla="*/ 15668 h 21600"/>
              <a:gd name="T90" fmla="*/ 12290 w 21600"/>
              <a:gd name="T91" fmla="*/ 16661 h 21600"/>
              <a:gd name="T92" fmla="*/ 10806 w 21600"/>
              <a:gd name="T93" fmla="*/ 17017 h 21600"/>
              <a:gd name="T94" fmla="*/ 9313 w 21600"/>
              <a:gd name="T95" fmla="*/ 16661 h 21600"/>
              <a:gd name="T96" fmla="*/ 8101 w 21600"/>
              <a:gd name="T97" fmla="*/ 15668 h 21600"/>
              <a:gd name="T98" fmla="*/ 7286 w 21600"/>
              <a:gd name="T99" fmla="*/ 14199 h 21600"/>
              <a:gd name="T100" fmla="*/ 6985 w 21600"/>
              <a:gd name="T101" fmla="*/ 12422 h 21600"/>
              <a:gd name="T102" fmla="*/ 7286 w 21600"/>
              <a:gd name="T103" fmla="*/ 10624 h 21600"/>
              <a:gd name="T104" fmla="*/ 8101 w 21600"/>
              <a:gd name="T105" fmla="*/ 9169 h 21600"/>
              <a:gd name="T106" fmla="*/ 9313 w 21600"/>
              <a:gd name="T107" fmla="*/ 8191 h 21600"/>
              <a:gd name="T108" fmla="*/ 10806 w 21600"/>
              <a:gd name="T109" fmla="*/ 783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1600" h="21600">
                <a:moveTo>
                  <a:pt x="20263" y="3223"/>
                </a:moveTo>
                <a:cubicBezTo>
                  <a:pt x="20633" y="3223"/>
                  <a:pt x="20946" y="3385"/>
                  <a:pt x="21208" y="3714"/>
                </a:cubicBezTo>
                <a:cubicBezTo>
                  <a:pt x="21470" y="4043"/>
                  <a:pt x="21600" y="4428"/>
                  <a:pt x="21600" y="4865"/>
                </a:cubicBezTo>
                <a:lnTo>
                  <a:pt x="21600" y="19984"/>
                </a:lnTo>
                <a:cubicBezTo>
                  <a:pt x="21600" y="20422"/>
                  <a:pt x="21470" y="20804"/>
                  <a:pt x="21208" y="21121"/>
                </a:cubicBezTo>
                <a:cubicBezTo>
                  <a:pt x="20946" y="21441"/>
                  <a:pt x="20633" y="21600"/>
                  <a:pt x="20263" y="21600"/>
                </a:cubicBezTo>
                <a:lnTo>
                  <a:pt x="1349" y="21600"/>
                </a:lnTo>
                <a:cubicBezTo>
                  <a:pt x="982" y="21600"/>
                  <a:pt x="663" y="21441"/>
                  <a:pt x="399" y="21121"/>
                </a:cubicBezTo>
                <a:cubicBezTo>
                  <a:pt x="135" y="20804"/>
                  <a:pt x="0" y="20422"/>
                  <a:pt x="0" y="19984"/>
                </a:cubicBezTo>
                <a:lnTo>
                  <a:pt x="0" y="4865"/>
                </a:lnTo>
                <a:cubicBezTo>
                  <a:pt x="0" y="4428"/>
                  <a:pt x="135" y="4043"/>
                  <a:pt x="399" y="3714"/>
                </a:cubicBezTo>
                <a:cubicBezTo>
                  <a:pt x="663" y="3385"/>
                  <a:pt x="982" y="3223"/>
                  <a:pt x="1349" y="3223"/>
                </a:cubicBezTo>
                <a:lnTo>
                  <a:pt x="5638" y="3223"/>
                </a:lnTo>
                <a:lnTo>
                  <a:pt x="6319" y="1460"/>
                </a:lnTo>
                <a:cubicBezTo>
                  <a:pt x="6458" y="1058"/>
                  <a:pt x="6718" y="714"/>
                  <a:pt x="7090" y="426"/>
                </a:cubicBezTo>
                <a:cubicBezTo>
                  <a:pt x="7467" y="144"/>
                  <a:pt x="7839" y="0"/>
                  <a:pt x="8204" y="0"/>
                </a:cubicBezTo>
                <a:lnTo>
                  <a:pt x="13396" y="0"/>
                </a:lnTo>
                <a:cubicBezTo>
                  <a:pt x="13763" y="0"/>
                  <a:pt x="14136" y="144"/>
                  <a:pt x="14510" y="426"/>
                </a:cubicBezTo>
                <a:cubicBezTo>
                  <a:pt x="14885" y="714"/>
                  <a:pt x="15147" y="1058"/>
                  <a:pt x="15294" y="1460"/>
                </a:cubicBezTo>
                <a:lnTo>
                  <a:pt x="15962" y="3223"/>
                </a:lnTo>
                <a:lnTo>
                  <a:pt x="20263" y="3223"/>
                </a:lnTo>
                <a:close/>
                <a:moveTo>
                  <a:pt x="10806" y="19185"/>
                </a:moveTo>
                <a:cubicBezTo>
                  <a:pt x="11572" y="19185"/>
                  <a:pt x="12299" y="19003"/>
                  <a:pt x="12987" y="18650"/>
                </a:cubicBezTo>
                <a:cubicBezTo>
                  <a:pt x="13673" y="18295"/>
                  <a:pt x="14270" y="17810"/>
                  <a:pt x="14775" y="17196"/>
                </a:cubicBezTo>
                <a:cubicBezTo>
                  <a:pt x="15279" y="16582"/>
                  <a:pt x="15678" y="15862"/>
                  <a:pt x="15974" y="15048"/>
                </a:cubicBezTo>
                <a:cubicBezTo>
                  <a:pt x="16270" y="14235"/>
                  <a:pt x="16420" y="13356"/>
                  <a:pt x="16420" y="12422"/>
                </a:cubicBezTo>
                <a:cubicBezTo>
                  <a:pt x="16420" y="11499"/>
                  <a:pt x="16270" y="10624"/>
                  <a:pt x="15974" y="9795"/>
                </a:cubicBezTo>
                <a:cubicBezTo>
                  <a:pt x="15678" y="8967"/>
                  <a:pt x="15279" y="8250"/>
                  <a:pt x="14775" y="7645"/>
                </a:cubicBezTo>
                <a:cubicBezTo>
                  <a:pt x="14270" y="7036"/>
                  <a:pt x="13673" y="6558"/>
                  <a:pt x="12987" y="6199"/>
                </a:cubicBezTo>
                <a:cubicBezTo>
                  <a:pt x="12299" y="5844"/>
                  <a:pt x="11572" y="5667"/>
                  <a:pt x="10806" y="5667"/>
                </a:cubicBezTo>
                <a:cubicBezTo>
                  <a:pt x="10040" y="5667"/>
                  <a:pt x="9313" y="5847"/>
                  <a:pt x="8620" y="6199"/>
                </a:cubicBezTo>
                <a:cubicBezTo>
                  <a:pt x="7930" y="6558"/>
                  <a:pt x="7332" y="7036"/>
                  <a:pt x="6828" y="7645"/>
                </a:cubicBezTo>
                <a:cubicBezTo>
                  <a:pt x="6324" y="8250"/>
                  <a:pt x="5922" y="8964"/>
                  <a:pt x="5626" y="9789"/>
                </a:cubicBezTo>
                <a:cubicBezTo>
                  <a:pt x="5330" y="10612"/>
                  <a:pt x="5180" y="11491"/>
                  <a:pt x="5180" y="12422"/>
                </a:cubicBezTo>
                <a:cubicBezTo>
                  <a:pt x="5180" y="13356"/>
                  <a:pt x="5330" y="14235"/>
                  <a:pt x="5626" y="15048"/>
                </a:cubicBezTo>
                <a:cubicBezTo>
                  <a:pt x="5922" y="15862"/>
                  <a:pt x="6324" y="16582"/>
                  <a:pt x="6828" y="17196"/>
                </a:cubicBezTo>
                <a:cubicBezTo>
                  <a:pt x="7332" y="17810"/>
                  <a:pt x="7930" y="18295"/>
                  <a:pt x="8620" y="18650"/>
                </a:cubicBezTo>
                <a:cubicBezTo>
                  <a:pt x="9313" y="19006"/>
                  <a:pt x="10040" y="19185"/>
                  <a:pt x="10806" y="19185"/>
                </a:cubicBezTo>
                <a:moveTo>
                  <a:pt x="10806" y="7833"/>
                </a:moveTo>
                <a:cubicBezTo>
                  <a:pt x="11337" y="7833"/>
                  <a:pt x="11834" y="7953"/>
                  <a:pt x="12295" y="8191"/>
                </a:cubicBezTo>
                <a:cubicBezTo>
                  <a:pt x="12755" y="8432"/>
                  <a:pt x="13159" y="8755"/>
                  <a:pt x="13502" y="9169"/>
                </a:cubicBezTo>
                <a:cubicBezTo>
                  <a:pt x="13847" y="9584"/>
                  <a:pt x="14118" y="10069"/>
                  <a:pt x="14317" y="10624"/>
                </a:cubicBezTo>
                <a:cubicBezTo>
                  <a:pt x="14515" y="11185"/>
                  <a:pt x="14615" y="11781"/>
                  <a:pt x="14615" y="12422"/>
                </a:cubicBezTo>
                <a:cubicBezTo>
                  <a:pt x="14615" y="13056"/>
                  <a:pt x="14515" y="13650"/>
                  <a:pt x="14317" y="14205"/>
                </a:cubicBezTo>
                <a:cubicBezTo>
                  <a:pt x="14118" y="14757"/>
                  <a:pt x="13847" y="15245"/>
                  <a:pt x="13502" y="15668"/>
                </a:cubicBezTo>
                <a:cubicBezTo>
                  <a:pt x="13159" y="16091"/>
                  <a:pt x="12752" y="16420"/>
                  <a:pt x="12290" y="16661"/>
                </a:cubicBezTo>
                <a:cubicBezTo>
                  <a:pt x="11825" y="16899"/>
                  <a:pt x="11330" y="17017"/>
                  <a:pt x="10806" y="17017"/>
                </a:cubicBezTo>
                <a:cubicBezTo>
                  <a:pt x="10275" y="17017"/>
                  <a:pt x="9778" y="16899"/>
                  <a:pt x="9313" y="16661"/>
                </a:cubicBezTo>
                <a:cubicBezTo>
                  <a:pt x="8848" y="16420"/>
                  <a:pt x="8444" y="16091"/>
                  <a:pt x="8101" y="15668"/>
                </a:cubicBezTo>
                <a:cubicBezTo>
                  <a:pt x="7756" y="15245"/>
                  <a:pt x="7484" y="14755"/>
                  <a:pt x="7286" y="14199"/>
                </a:cubicBezTo>
                <a:cubicBezTo>
                  <a:pt x="7085" y="13641"/>
                  <a:pt x="6985" y="13045"/>
                  <a:pt x="6985" y="12422"/>
                </a:cubicBezTo>
                <a:cubicBezTo>
                  <a:pt x="6985" y="11781"/>
                  <a:pt x="7085" y="11185"/>
                  <a:pt x="7286" y="10624"/>
                </a:cubicBezTo>
                <a:cubicBezTo>
                  <a:pt x="7484" y="10068"/>
                  <a:pt x="7756" y="9584"/>
                  <a:pt x="8101" y="9169"/>
                </a:cubicBezTo>
                <a:cubicBezTo>
                  <a:pt x="8444" y="8755"/>
                  <a:pt x="8848" y="8432"/>
                  <a:pt x="9313" y="8191"/>
                </a:cubicBezTo>
                <a:cubicBezTo>
                  <a:pt x="9778" y="7953"/>
                  <a:pt x="10275" y="7833"/>
                  <a:pt x="10806" y="7833"/>
                </a:cubicBezTo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>
              <a:solidFill>
                <a:srgbClr val="3E88C5"/>
              </a:solidFill>
            </a:endParaRPr>
          </a:p>
        </p:txBody>
      </p:sp>
      <p:sp>
        <p:nvSpPr>
          <p:cNvPr id="64" name="AutoShape 78"/>
          <p:cNvSpPr>
            <a:spLocks noChangeArrowheads="1"/>
          </p:cNvSpPr>
          <p:nvPr/>
        </p:nvSpPr>
        <p:spPr bwMode="auto">
          <a:xfrm>
            <a:off x="3758406" y="5233449"/>
            <a:ext cx="298450" cy="249237"/>
          </a:xfrm>
          <a:custGeom>
            <a:avLst/>
            <a:gdLst>
              <a:gd name="T0" fmla="*/ 4428 w 21600"/>
              <a:gd name="T1" fmla="*/ 5687 h 21600"/>
              <a:gd name="T2" fmla="*/ 4894 w 21600"/>
              <a:gd name="T3" fmla="*/ 7107 h 21600"/>
              <a:gd name="T4" fmla="*/ 4918 w 21600"/>
              <a:gd name="T5" fmla="*/ 9857 h 21600"/>
              <a:gd name="T6" fmla="*/ 4330 w 21600"/>
              <a:gd name="T7" fmla="*/ 10257 h 21600"/>
              <a:gd name="T8" fmla="*/ 257 w 21600"/>
              <a:gd name="T9" fmla="*/ 10110 h 21600"/>
              <a:gd name="T10" fmla="*/ 0 w 21600"/>
              <a:gd name="T11" fmla="*/ 7760 h 21600"/>
              <a:gd name="T12" fmla="*/ 125 w 21600"/>
              <a:gd name="T13" fmla="*/ 6326 h 21600"/>
              <a:gd name="T14" fmla="*/ 1123 w 21600"/>
              <a:gd name="T15" fmla="*/ 5419 h 21600"/>
              <a:gd name="T16" fmla="*/ 0 w 21600"/>
              <a:gd name="T17" fmla="*/ 2937 h 21600"/>
              <a:gd name="T18" fmla="*/ 718 w 21600"/>
              <a:gd name="T19" fmla="*/ 861 h 21600"/>
              <a:gd name="T20" fmla="*/ 2446 w 21600"/>
              <a:gd name="T21" fmla="*/ 0 h 21600"/>
              <a:gd name="T22" fmla="*/ 4188 w 21600"/>
              <a:gd name="T23" fmla="*/ 861 h 21600"/>
              <a:gd name="T24" fmla="*/ 4918 w 21600"/>
              <a:gd name="T25" fmla="*/ 2937 h 21600"/>
              <a:gd name="T26" fmla="*/ 3768 w 21600"/>
              <a:gd name="T27" fmla="*/ 5419 h 21600"/>
              <a:gd name="T28" fmla="*/ 19356 w 21600"/>
              <a:gd name="T29" fmla="*/ 13670 h 21600"/>
              <a:gd name="T30" fmla="*/ 19788 w 21600"/>
              <a:gd name="T31" fmla="*/ 20817 h 21600"/>
              <a:gd name="T32" fmla="*/ 19344 w 21600"/>
              <a:gd name="T33" fmla="*/ 21191 h 21600"/>
              <a:gd name="T34" fmla="*/ 18662 w 21600"/>
              <a:gd name="T35" fmla="*/ 21600 h 21600"/>
              <a:gd name="T36" fmla="*/ 2318 w 21600"/>
              <a:gd name="T37" fmla="*/ 21292 h 21600"/>
              <a:gd name="T38" fmla="*/ 1819 w 21600"/>
              <a:gd name="T39" fmla="*/ 15481 h 21600"/>
              <a:gd name="T40" fmla="*/ 3461 w 21600"/>
              <a:gd name="T41" fmla="*/ 12063 h 21600"/>
              <a:gd name="T42" fmla="*/ 4138 w 21600"/>
              <a:gd name="T43" fmla="*/ 11553 h 21600"/>
              <a:gd name="T44" fmla="*/ 5126 w 21600"/>
              <a:gd name="T45" fmla="*/ 11389 h 21600"/>
              <a:gd name="T46" fmla="*/ 8172 w 21600"/>
              <a:gd name="T47" fmla="*/ 10853 h 21600"/>
              <a:gd name="T48" fmla="*/ 5885 w 21600"/>
              <a:gd name="T49" fmla="*/ 5903 h 21600"/>
              <a:gd name="T50" fmla="*/ 7332 w 21600"/>
              <a:gd name="T51" fmla="*/ 1734 h 21600"/>
              <a:gd name="T52" fmla="*/ 10802 w 21600"/>
              <a:gd name="T53" fmla="*/ 3 h 21600"/>
              <a:gd name="T54" fmla="*/ 14273 w 21600"/>
              <a:gd name="T55" fmla="*/ 1734 h 21600"/>
              <a:gd name="T56" fmla="*/ 15720 w 21600"/>
              <a:gd name="T57" fmla="*/ 5903 h 21600"/>
              <a:gd name="T58" fmla="*/ 13433 w 21600"/>
              <a:gd name="T59" fmla="*/ 10853 h 21600"/>
              <a:gd name="T60" fmla="*/ 16478 w 21600"/>
              <a:gd name="T61" fmla="*/ 11389 h 21600"/>
              <a:gd name="T62" fmla="*/ 17467 w 21600"/>
              <a:gd name="T63" fmla="*/ 11553 h 21600"/>
              <a:gd name="T64" fmla="*/ 18166 w 21600"/>
              <a:gd name="T65" fmla="*/ 12063 h 21600"/>
              <a:gd name="T66" fmla="*/ 21125 w 21600"/>
              <a:gd name="T67" fmla="*/ 5687 h 21600"/>
              <a:gd name="T68" fmla="*/ 21576 w 21600"/>
              <a:gd name="T69" fmla="*/ 7107 h 21600"/>
              <a:gd name="T70" fmla="*/ 21600 w 21600"/>
              <a:gd name="T71" fmla="*/ 9857 h 21600"/>
              <a:gd name="T72" fmla="*/ 21036 w 21600"/>
              <a:gd name="T73" fmla="*/ 10257 h 21600"/>
              <a:gd name="T74" fmla="*/ 16954 w 21600"/>
              <a:gd name="T75" fmla="*/ 10110 h 21600"/>
              <a:gd name="T76" fmla="*/ 16682 w 21600"/>
              <a:gd name="T77" fmla="*/ 7760 h 21600"/>
              <a:gd name="T78" fmla="*/ 16836 w 21600"/>
              <a:gd name="T79" fmla="*/ 6326 h 21600"/>
              <a:gd name="T80" fmla="*/ 17830 w 21600"/>
              <a:gd name="T81" fmla="*/ 5419 h 21600"/>
              <a:gd name="T82" fmla="*/ 16682 w 21600"/>
              <a:gd name="T83" fmla="*/ 2937 h 21600"/>
              <a:gd name="T84" fmla="*/ 17400 w 21600"/>
              <a:gd name="T85" fmla="*/ 861 h 21600"/>
              <a:gd name="T86" fmla="*/ 19152 w 21600"/>
              <a:gd name="T87" fmla="*/ 0 h 21600"/>
              <a:gd name="T88" fmla="*/ 20882 w 21600"/>
              <a:gd name="T89" fmla="*/ 861 h 21600"/>
              <a:gd name="T90" fmla="*/ 21600 w 21600"/>
              <a:gd name="T91" fmla="*/ 2937 h 21600"/>
              <a:gd name="T92" fmla="*/ 20474 w 21600"/>
              <a:gd name="T93" fmla="*/ 5419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21600" h="21600">
                <a:moveTo>
                  <a:pt x="3768" y="5419"/>
                </a:moveTo>
                <a:cubicBezTo>
                  <a:pt x="4051" y="5419"/>
                  <a:pt x="4272" y="5506"/>
                  <a:pt x="4428" y="5687"/>
                </a:cubicBezTo>
                <a:cubicBezTo>
                  <a:pt x="4586" y="5866"/>
                  <a:pt x="4702" y="6079"/>
                  <a:pt x="4766" y="6326"/>
                </a:cubicBezTo>
                <a:cubicBezTo>
                  <a:pt x="4836" y="6574"/>
                  <a:pt x="4879" y="6836"/>
                  <a:pt x="4894" y="7107"/>
                </a:cubicBezTo>
                <a:cubicBezTo>
                  <a:pt x="4910" y="7377"/>
                  <a:pt x="4918" y="7596"/>
                  <a:pt x="4918" y="7760"/>
                </a:cubicBezTo>
                <a:lnTo>
                  <a:pt x="4918" y="9857"/>
                </a:lnTo>
                <a:cubicBezTo>
                  <a:pt x="4810" y="9929"/>
                  <a:pt x="4721" y="10015"/>
                  <a:pt x="4646" y="10110"/>
                </a:cubicBezTo>
                <a:cubicBezTo>
                  <a:pt x="4574" y="10208"/>
                  <a:pt x="4469" y="10257"/>
                  <a:pt x="4330" y="10257"/>
                </a:cubicBezTo>
                <a:lnTo>
                  <a:pt x="562" y="10257"/>
                </a:lnTo>
                <a:cubicBezTo>
                  <a:pt x="439" y="10257"/>
                  <a:pt x="338" y="10208"/>
                  <a:pt x="257" y="10110"/>
                </a:cubicBezTo>
                <a:cubicBezTo>
                  <a:pt x="178" y="10015"/>
                  <a:pt x="94" y="9929"/>
                  <a:pt x="0" y="9857"/>
                </a:cubicBezTo>
                <a:lnTo>
                  <a:pt x="0" y="7760"/>
                </a:lnTo>
                <a:cubicBezTo>
                  <a:pt x="0" y="7596"/>
                  <a:pt x="5" y="7377"/>
                  <a:pt x="12" y="7107"/>
                </a:cubicBezTo>
                <a:cubicBezTo>
                  <a:pt x="19" y="6836"/>
                  <a:pt x="58" y="6574"/>
                  <a:pt x="125" y="6326"/>
                </a:cubicBezTo>
                <a:cubicBezTo>
                  <a:pt x="197" y="6079"/>
                  <a:pt x="310" y="5866"/>
                  <a:pt x="466" y="5687"/>
                </a:cubicBezTo>
                <a:cubicBezTo>
                  <a:pt x="624" y="5509"/>
                  <a:pt x="842" y="5419"/>
                  <a:pt x="1123" y="5419"/>
                </a:cubicBezTo>
                <a:cubicBezTo>
                  <a:pt x="782" y="5152"/>
                  <a:pt x="509" y="4803"/>
                  <a:pt x="305" y="4377"/>
                </a:cubicBezTo>
                <a:cubicBezTo>
                  <a:pt x="103" y="3951"/>
                  <a:pt x="0" y="3470"/>
                  <a:pt x="0" y="2937"/>
                </a:cubicBezTo>
                <a:cubicBezTo>
                  <a:pt x="0" y="2540"/>
                  <a:pt x="65" y="2163"/>
                  <a:pt x="190" y="1806"/>
                </a:cubicBezTo>
                <a:cubicBezTo>
                  <a:pt x="317" y="1449"/>
                  <a:pt x="492" y="1135"/>
                  <a:pt x="718" y="861"/>
                </a:cubicBezTo>
                <a:cubicBezTo>
                  <a:pt x="943" y="590"/>
                  <a:pt x="1207" y="380"/>
                  <a:pt x="1505" y="228"/>
                </a:cubicBezTo>
                <a:cubicBezTo>
                  <a:pt x="1805" y="78"/>
                  <a:pt x="2119" y="0"/>
                  <a:pt x="2446" y="0"/>
                </a:cubicBezTo>
                <a:cubicBezTo>
                  <a:pt x="2794" y="0"/>
                  <a:pt x="3115" y="78"/>
                  <a:pt x="3413" y="228"/>
                </a:cubicBezTo>
                <a:cubicBezTo>
                  <a:pt x="3713" y="380"/>
                  <a:pt x="3970" y="590"/>
                  <a:pt x="4188" y="861"/>
                </a:cubicBezTo>
                <a:cubicBezTo>
                  <a:pt x="4406" y="1135"/>
                  <a:pt x="4584" y="1449"/>
                  <a:pt x="4716" y="1806"/>
                </a:cubicBezTo>
                <a:cubicBezTo>
                  <a:pt x="4850" y="2163"/>
                  <a:pt x="4918" y="2540"/>
                  <a:pt x="4918" y="2937"/>
                </a:cubicBezTo>
                <a:cubicBezTo>
                  <a:pt x="4918" y="3458"/>
                  <a:pt x="4814" y="3939"/>
                  <a:pt x="4603" y="4371"/>
                </a:cubicBezTo>
                <a:cubicBezTo>
                  <a:pt x="4392" y="4800"/>
                  <a:pt x="4116" y="5152"/>
                  <a:pt x="3768" y="5419"/>
                </a:cubicBezTo>
                <a:moveTo>
                  <a:pt x="18166" y="12063"/>
                </a:moveTo>
                <a:cubicBezTo>
                  <a:pt x="18672" y="12604"/>
                  <a:pt x="19070" y="13143"/>
                  <a:pt x="19356" y="13670"/>
                </a:cubicBezTo>
                <a:cubicBezTo>
                  <a:pt x="19642" y="14197"/>
                  <a:pt x="19788" y="14801"/>
                  <a:pt x="19788" y="15481"/>
                </a:cubicBezTo>
                <a:lnTo>
                  <a:pt x="19788" y="20817"/>
                </a:lnTo>
                <a:cubicBezTo>
                  <a:pt x="19694" y="20869"/>
                  <a:pt x="19620" y="20932"/>
                  <a:pt x="19558" y="20995"/>
                </a:cubicBezTo>
                <a:cubicBezTo>
                  <a:pt x="19498" y="21062"/>
                  <a:pt x="19426" y="21122"/>
                  <a:pt x="19344" y="21191"/>
                </a:cubicBezTo>
                <a:cubicBezTo>
                  <a:pt x="19262" y="21252"/>
                  <a:pt x="19174" y="21318"/>
                  <a:pt x="19075" y="21387"/>
                </a:cubicBezTo>
                <a:cubicBezTo>
                  <a:pt x="18977" y="21456"/>
                  <a:pt x="18835" y="21528"/>
                  <a:pt x="18662" y="21600"/>
                </a:cubicBezTo>
                <a:lnTo>
                  <a:pt x="2942" y="21600"/>
                </a:lnTo>
                <a:cubicBezTo>
                  <a:pt x="2676" y="21600"/>
                  <a:pt x="2467" y="21499"/>
                  <a:pt x="2318" y="21292"/>
                </a:cubicBezTo>
                <a:cubicBezTo>
                  <a:pt x="2167" y="21082"/>
                  <a:pt x="2004" y="20926"/>
                  <a:pt x="1819" y="20817"/>
                </a:cubicBezTo>
                <a:lnTo>
                  <a:pt x="1819" y="15481"/>
                </a:lnTo>
                <a:cubicBezTo>
                  <a:pt x="1819" y="14764"/>
                  <a:pt x="1990" y="14127"/>
                  <a:pt x="2335" y="13572"/>
                </a:cubicBezTo>
                <a:cubicBezTo>
                  <a:pt x="2678" y="13019"/>
                  <a:pt x="3053" y="12512"/>
                  <a:pt x="3461" y="12063"/>
                </a:cubicBezTo>
                <a:cubicBezTo>
                  <a:pt x="3535" y="11971"/>
                  <a:pt x="3634" y="11870"/>
                  <a:pt x="3754" y="11766"/>
                </a:cubicBezTo>
                <a:cubicBezTo>
                  <a:pt x="3874" y="11660"/>
                  <a:pt x="4001" y="11591"/>
                  <a:pt x="4138" y="11553"/>
                </a:cubicBezTo>
                <a:cubicBezTo>
                  <a:pt x="4277" y="11496"/>
                  <a:pt x="4433" y="11467"/>
                  <a:pt x="4610" y="11455"/>
                </a:cubicBezTo>
                <a:cubicBezTo>
                  <a:pt x="4786" y="11447"/>
                  <a:pt x="4956" y="11424"/>
                  <a:pt x="5126" y="11389"/>
                </a:cubicBezTo>
                <a:cubicBezTo>
                  <a:pt x="5594" y="11300"/>
                  <a:pt x="6091" y="11210"/>
                  <a:pt x="6622" y="11121"/>
                </a:cubicBezTo>
                <a:cubicBezTo>
                  <a:pt x="7150" y="11035"/>
                  <a:pt x="7666" y="10946"/>
                  <a:pt x="8172" y="10853"/>
                </a:cubicBezTo>
                <a:cubicBezTo>
                  <a:pt x="7483" y="10326"/>
                  <a:pt x="6929" y="9632"/>
                  <a:pt x="6514" y="8763"/>
                </a:cubicBezTo>
                <a:cubicBezTo>
                  <a:pt x="6094" y="7896"/>
                  <a:pt x="5885" y="6940"/>
                  <a:pt x="5885" y="5903"/>
                </a:cubicBezTo>
                <a:cubicBezTo>
                  <a:pt x="5885" y="5097"/>
                  <a:pt x="6017" y="4331"/>
                  <a:pt x="6276" y="3608"/>
                </a:cubicBezTo>
                <a:cubicBezTo>
                  <a:pt x="6535" y="2885"/>
                  <a:pt x="6888" y="2261"/>
                  <a:pt x="7332" y="1734"/>
                </a:cubicBezTo>
                <a:cubicBezTo>
                  <a:pt x="7778" y="1204"/>
                  <a:pt x="8299" y="786"/>
                  <a:pt x="8894" y="472"/>
                </a:cubicBezTo>
                <a:cubicBezTo>
                  <a:pt x="9494" y="159"/>
                  <a:pt x="10126" y="3"/>
                  <a:pt x="10802" y="3"/>
                </a:cubicBezTo>
                <a:cubicBezTo>
                  <a:pt x="11477" y="3"/>
                  <a:pt x="12113" y="159"/>
                  <a:pt x="12710" y="472"/>
                </a:cubicBezTo>
                <a:cubicBezTo>
                  <a:pt x="13308" y="786"/>
                  <a:pt x="13826" y="1204"/>
                  <a:pt x="14273" y="1734"/>
                </a:cubicBezTo>
                <a:cubicBezTo>
                  <a:pt x="14717" y="2261"/>
                  <a:pt x="15067" y="2885"/>
                  <a:pt x="15329" y="3608"/>
                </a:cubicBezTo>
                <a:cubicBezTo>
                  <a:pt x="15590" y="4331"/>
                  <a:pt x="15720" y="5097"/>
                  <a:pt x="15720" y="5903"/>
                </a:cubicBezTo>
                <a:cubicBezTo>
                  <a:pt x="15720" y="6940"/>
                  <a:pt x="15514" y="7890"/>
                  <a:pt x="15101" y="8757"/>
                </a:cubicBezTo>
                <a:cubicBezTo>
                  <a:pt x="14686" y="9621"/>
                  <a:pt x="14129" y="10321"/>
                  <a:pt x="13433" y="10853"/>
                </a:cubicBezTo>
                <a:cubicBezTo>
                  <a:pt x="13937" y="10946"/>
                  <a:pt x="14453" y="11032"/>
                  <a:pt x="14978" y="11115"/>
                </a:cubicBezTo>
                <a:cubicBezTo>
                  <a:pt x="15504" y="11199"/>
                  <a:pt x="16006" y="11288"/>
                  <a:pt x="16478" y="11389"/>
                </a:cubicBezTo>
                <a:cubicBezTo>
                  <a:pt x="16654" y="11426"/>
                  <a:pt x="16826" y="11449"/>
                  <a:pt x="16994" y="11455"/>
                </a:cubicBezTo>
                <a:cubicBezTo>
                  <a:pt x="17162" y="11467"/>
                  <a:pt x="17323" y="11496"/>
                  <a:pt x="17467" y="11553"/>
                </a:cubicBezTo>
                <a:cubicBezTo>
                  <a:pt x="17604" y="11591"/>
                  <a:pt x="17731" y="11660"/>
                  <a:pt x="17851" y="11766"/>
                </a:cubicBezTo>
                <a:cubicBezTo>
                  <a:pt x="17966" y="11870"/>
                  <a:pt x="18074" y="11971"/>
                  <a:pt x="18166" y="12063"/>
                </a:cubicBezTo>
                <a:moveTo>
                  <a:pt x="20474" y="5419"/>
                </a:moveTo>
                <a:cubicBezTo>
                  <a:pt x="20758" y="5419"/>
                  <a:pt x="20974" y="5506"/>
                  <a:pt x="21125" y="5687"/>
                </a:cubicBezTo>
                <a:cubicBezTo>
                  <a:pt x="21271" y="5866"/>
                  <a:pt x="21382" y="6079"/>
                  <a:pt x="21449" y="6326"/>
                </a:cubicBezTo>
                <a:cubicBezTo>
                  <a:pt x="21521" y="6574"/>
                  <a:pt x="21562" y="6836"/>
                  <a:pt x="21576" y="7107"/>
                </a:cubicBezTo>
                <a:cubicBezTo>
                  <a:pt x="21593" y="7377"/>
                  <a:pt x="21600" y="7596"/>
                  <a:pt x="21600" y="7760"/>
                </a:cubicBezTo>
                <a:lnTo>
                  <a:pt x="21600" y="9857"/>
                </a:lnTo>
                <a:cubicBezTo>
                  <a:pt x="21509" y="9929"/>
                  <a:pt x="21422" y="10015"/>
                  <a:pt x="21341" y="10110"/>
                </a:cubicBezTo>
                <a:cubicBezTo>
                  <a:pt x="21262" y="10208"/>
                  <a:pt x="21158" y="10257"/>
                  <a:pt x="21036" y="10257"/>
                </a:cubicBezTo>
                <a:lnTo>
                  <a:pt x="17268" y="10257"/>
                </a:lnTo>
                <a:cubicBezTo>
                  <a:pt x="17131" y="10257"/>
                  <a:pt x="17023" y="10208"/>
                  <a:pt x="16954" y="10110"/>
                </a:cubicBezTo>
                <a:cubicBezTo>
                  <a:pt x="16879" y="10015"/>
                  <a:pt x="16790" y="9929"/>
                  <a:pt x="16682" y="9857"/>
                </a:cubicBezTo>
                <a:lnTo>
                  <a:pt x="16682" y="7760"/>
                </a:lnTo>
                <a:cubicBezTo>
                  <a:pt x="16682" y="7596"/>
                  <a:pt x="16692" y="7377"/>
                  <a:pt x="16706" y="7107"/>
                </a:cubicBezTo>
                <a:cubicBezTo>
                  <a:pt x="16721" y="6836"/>
                  <a:pt x="16766" y="6574"/>
                  <a:pt x="16836" y="6326"/>
                </a:cubicBezTo>
                <a:cubicBezTo>
                  <a:pt x="16913" y="6079"/>
                  <a:pt x="17023" y="5866"/>
                  <a:pt x="17184" y="5687"/>
                </a:cubicBezTo>
                <a:cubicBezTo>
                  <a:pt x="17338" y="5509"/>
                  <a:pt x="17556" y="5419"/>
                  <a:pt x="17830" y="5419"/>
                </a:cubicBezTo>
                <a:cubicBezTo>
                  <a:pt x="17489" y="5152"/>
                  <a:pt x="17210" y="4803"/>
                  <a:pt x="16999" y="4377"/>
                </a:cubicBezTo>
                <a:cubicBezTo>
                  <a:pt x="16788" y="3951"/>
                  <a:pt x="16682" y="3470"/>
                  <a:pt x="16682" y="2937"/>
                </a:cubicBezTo>
                <a:cubicBezTo>
                  <a:pt x="16682" y="2540"/>
                  <a:pt x="16745" y="2163"/>
                  <a:pt x="16872" y="1806"/>
                </a:cubicBezTo>
                <a:cubicBezTo>
                  <a:pt x="16999" y="1449"/>
                  <a:pt x="17174" y="1135"/>
                  <a:pt x="17400" y="861"/>
                </a:cubicBezTo>
                <a:cubicBezTo>
                  <a:pt x="17626" y="590"/>
                  <a:pt x="17890" y="380"/>
                  <a:pt x="18187" y="228"/>
                </a:cubicBezTo>
                <a:cubicBezTo>
                  <a:pt x="18487" y="78"/>
                  <a:pt x="18809" y="0"/>
                  <a:pt x="19152" y="0"/>
                </a:cubicBezTo>
                <a:cubicBezTo>
                  <a:pt x="19481" y="0"/>
                  <a:pt x="19795" y="78"/>
                  <a:pt x="20095" y="228"/>
                </a:cubicBezTo>
                <a:cubicBezTo>
                  <a:pt x="20395" y="380"/>
                  <a:pt x="20657" y="590"/>
                  <a:pt x="20882" y="861"/>
                </a:cubicBezTo>
                <a:cubicBezTo>
                  <a:pt x="21108" y="1135"/>
                  <a:pt x="21286" y="1449"/>
                  <a:pt x="21413" y="1806"/>
                </a:cubicBezTo>
                <a:cubicBezTo>
                  <a:pt x="21538" y="2163"/>
                  <a:pt x="21600" y="2540"/>
                  <a:pt x="21600" y="2937"/>
                </a:cubicBezTo>
                <a:cubicBezTo>
                  <a:pt x="21600" y="3458"/>
                  <a:pt x="21499" y="3939"/>
                  <a:pt x="21295" y="4371"/>
                </a:cubicBezTo>
                <a:cubicBezTo>
                  <a:pt x="21094" y="4800"/>
                  <a:pt x="20820" y="5152"/>
                  <a:pt x="20474" y="5419"/>
                </a:cubicBezTo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>
              <a:solidFill>
                <a:srgbClr val="3E88C5"/>
              </a:solidFill>
            </a:endParaRPr>
          </a:p>
        </p:txBody>
      </p:sp>
      <p:sp>
        <p:nvSpPr>
          <p:cNvPr id="65" name="矩形 57"/>
          <p:cNvSpPr>
            <a:spLocks noChangeArrowheads="1"/>
          </p:cNvSpPr>
          <p:nvPr/>
        </p:nvSpPr>
        <p:spPr bwMode="auto">
          <a:xfrm>
            <a:off x="956937" y="4055080"/>
            <a:ext cx="180181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dist"/>
            <a:r>
              <a:rPr lang="zh-CN" altLang="en-US" sz="1600" b="1" dirty="0">
                <a:solidFill>
                  <a:srgbClr val="3E88C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乐配</a:t>
            </a:r>
            <a:r>
              <a:rPr lang="en-US" altLang="zh-CN" sz="1600" b="1" dirty="0">
                <a:solidFill>
                  <a:srgbClr val="3E88C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-</a:t>
            </a:r>
            <a:r>
              <a:rPr lang="zh-CN" altLang="en-US" sz="1600" b="1" dirty="0">
                <a:solidFill>
                  <a:srgbClr val="3E88C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宝贵的标题</a:t>
            </a:r>
            <a:endParaRPr lang="en-US" altLang="en-US" sz="1600" b="1" dirty="0">
              <a:solidFill>
                <a:srgbClr val="3E88C5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6" name="文本框 2"/>
          <p:cNvSpPr txBox="1"/>
          <p:nvPr/>
        </p:nvSpPr>
        <p:spPr>
          <a:xfrm>
            <a:off x="655272" y="4393634"/>
            <a:ext cx="2405142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en-US" sz="1200" noProof="1">
                <a:solidFill>
                  <a:srgbClr val="3E88C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此处文字通过TXT文档或者QQ聊天窗口复制进入，无需调整格式，简单快捷，猪七爷祝愿您汇报顺利！</a:t>
            </a:r>
            <a:endParaRPr lang="en-US" altLang="en-US" sz="1200" noProof="1">
              <a:solidFill>
                <a:srgbClr val="3E88C5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</p:txBody>
      </p:sp>
      <p:sp>
        <p:nvSpPr>
          <p:cNvPr id="67" name="矩形 57"/>
          <p:cNvSpPr>
            <a:spLocks noChangeArrowheads="1"/>
          </p:cNvSpPr>
          <p:nvPr/>
        </p:nvSpPr>
        <p:spPr bwMode="auto">
          <a:xfrm>
            <a:off x="5024168" y="4055080"/>
            <a:ext cx="180181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dist"/>
            <a:r>
              <a:rPr lang="zh-CN" altLang="en-US" sz="1600" b="1" dirty="0">
                <a:solidFill>
                  <a:srgbClr val="3E88C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乐配</a:t>
            </a:r>
            <a:r>
              <a:rPr lang="en-US" altLang="zh-CN" sz="1600" b="1" dirty="0">
                <a:solidFill>
                  <a:srgbClr val="3E88C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-</a:t>
            </a:r>
            <a:r>
              <a:rPr lang="zh-CN" altLang="en-US" sz="1600" b="1" dirty="0">
                <a:solidFill>
                  <a:srgbClr val="3E88C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宝贵的标题</a:t>
            </a:r>
            <a:endParaRPr lang="en-US" altLang="en-US" sz="1600" b="1" dirty="0">
              <a:solidFill>
                <a:srgbClr val="3E88C5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8" name="文本框 2"/>
          <p:cNvSpPr txBox="1"/>
          <p:nvPr/>
        </p:nvSpPr>
        <p:spPr>
          <a:xfrm>
            <a:off x="4722503" y="4393634"/>
            <a:ext cx="2405142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en-US" sz="1200" noProof="1">
                <a:solidFill>
                  <a:srgbClr val="3E88C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此处文字通过TXT文档或者QQ聊天窗口复制进入，无需调整格式，简单快捷，猪七爷祝愿您汇报顺利！</a:t>
            </a:r>
            <a:endParaRPr lang="en-US" altLang="en-US" sz="1200" noProof="1">
              <a:solidFill>
                <a:srgbClr val="3E88C5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</p:txBody>
      </p:sp>
      <p:sp>
        <p:nvSpPr>
          <p:cNvPr id="69" name="矩形 57"/>
          <p:cNvSpPr>
            <a:spLocks noChangeArrowheads="1"/>
          </p:cNvSpPr>
          <p:nvPr/>
        </p:nvSpPr>
        <p:spPr bwMode="auto">
          <a:xfrm>
            <a:off x="9141603" y="4055080"/>
            <a:ext cx="180181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dist"/>
            <a:r>
              <a:rPr lang="zh-CN" altLang="en-US" sz="1600" b="1" dirty="0">
                <a:solidFill>
                  <a:srgbClr val="3E88C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乐配</a:t>
            </a:r>
            <a:r>
              <a:rPr lang="en-US" altLang="zh-CN" sz="1600" b="1" dirty="0">
                <a:solidFill>
                  <a:srgbClr val="3E88C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-</a:t>
            </a:r>
            <a:r>
              <a:rPr lang="zh-CN" altLang="en-US" sz="1600" b="1" dirty="0">
                <a:solidFill>
                  <a:srgbClr val="3E88C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宝贵的标题</a:t>
            </a:r>
            <a:endParaRPr lang="en-US" altLang="en-US" sz="1600" b="1" dirty="0">
              <a:solidFill>
                <a:srgbClr val="3E88C5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0" name="文本框 2"/>
          <p:cNvSpPr txBox="1"/>
          <p:nvPr/>
        </p:nvSpPr>
        <p:spPr>
          <a:xfrm>
            <a:off x="8839938" y="4393634"/>
            <a:ext cx="2405142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en-US" sz="1200" noProof="1">
                <a:solidFill>
                  <a:srgbClr val="3E88C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此处文字通过TXT文档或者QQ聊天窗口复制进入，无需调整格式，简单快捷，猪七爷祝愿您汇报顺利！</a:t>
            </a:r>
            <a:endParaRPr lang="en-US" altLang="en-US" sz="1200" noProof="1">
              <a:solidFill>
                <a:srgbClr val="3E88C5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</p:txBody>
      </p:sp>
      <p:sp>
        <p:nvSpPr>
          <p:cNvPr id="71" name="矩形 57"/>
          <p:cNvSpPr>
            <a:spLocks noChangeArrowheads="1"/>
          </p:cNvSpPr>
          <p:nvPr/>
        </p:nvSpPr>
        <p:spPr bwMode="auto">
          <a:xfrm>
            <a:off x="2973634" y="3323159"/>
            <a:ext cx="180181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dist"/>
            <a:r>
              <a:rPr lang="zh-CN" altLang="en-US" sz="1600" b="1" dirty="0">
                <a:solidFill>
                  <a:srgbClr val="3E88C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乐配</a:t>
            </a:r>
            <a:r>
              <a:rPr lang="en-US" altLang="zh-CN" sz="1600" b="1" dirty="0">
                <a:solidFill>
                  <a:srgbClr val="3E88C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-</a:t>
            </a:r>
            <a:r>
              <a:rPr lang="zh-CN" altLang="en-US" sz="1600" b="1" dirty="0">
                <a:solidFill>
                  <a:srgbClr val="3E88C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宝贵的标题</a:t>
            </a:r>
            <a:endParaRPr lang="en-US" altLang="en-US" sz="1600" b="1" dirty="0">
              <a:solidFill>
                <a:srgbClr val="3E88C5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2" name="矩形 57"/>
          <p:cNvSpPr>
            <a:spLocks noChangeArrowheads="1"/>
          </p:cNvSpPr>
          <p:nvPr/>
        </p:nvSpPr>
        <p:spPr bwMode="auto">
          <a:xfrm>
            <a:off x="7091069" y="3323159"/>
            <a:ext cx="180181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dist"/>
            <a:r>
              <a:rPr lang="zh-CN" altLang="en-US" sz="1600" b="1" dirty="0">
                <a:solidFill>
                  <a:srgbClr val="3E88C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乐配</a:t>
            </a:r>
            <a:r>
              <a:rPr lang="en-US" altLang="zh-CN" sz="1600" b="1" dirty="0">
                <a:solidFill>
                  <a:srgbClr val="3E88C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-</a:t>
            </a:r>
            <a:r>
              <a:rPr lang="zh-CN" altLang="en-US" sz="1600" b="1" dirty="0">
                <a:solidFill>
                  <a:srgbClr val="3E88C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宝贵的标题</a:t>
            </a:r>
            <a:endParaRPr lang="en-US" altLang="en-US" sz="1600" b="1" dirty="0">
              <a:solidFill>
                <a:srgbClr val="3E88C5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3" name="文本框 2"/>
          <p:cNvSpPr txBox="1"/>
          <p:nvPr/>
        </p:nvSpPr>
        <p:spPr>
          <a:xfrm>
            <a:off x="2708546" y="2016942"/>
            <a:ext cx="2405142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en-US" sz="1200" noProof="1">
                <a:solidFill>
                  <a:srgbClr val="3E88C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此处文字通过TXT文档或者QQ聊天窗口复制进入，无需调整格式，简单快捷，猪七爷祝愿您汇报顺利！</a:t>
            </a:r>
            <a:endParaRPr lang="en-US" altLang="en-US" sz="1200" noProof="1">
              <a:solidFill>
                <a:srgbClr val="3E88C5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</p:txBody>
      </p:sp>
      <p:sp>
        <p:nvSpPr>
          <p:cNvPr id="74" name="文本框 2"/>
          <p:cNvSpPr txBox="1"/>
          <p:nvPr/>
        </p:nvSpPr>
        <p:spPr>
          <a:xfrm>
            <a:off x="6825981" y="2016942"/>
            <a:ext cx="2405142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en-US" sz="1200" noProof="1">
                <a:solidFill>
                  <a:srgbClr val="3E88C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此处文字通过TXT文档或者QQ聊天窗口复制进入，无需调整格式，简单快捷，猪七爷祝愿您汇报顺利！</a:t>
            </a:r>
            <a:endParaRPr lang="en-US" altLang="en-US" sz="1200" noProof="1">
              <a:solidFill>
                <a:srgbClr val="3E88C5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 thruBlk="1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A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90" name="图片 5389"/>
          <p:cNvPicPr>
            <a:picLocks noChangeAspect="1"/>
          </p:cNvPicPr>
          <p:nvPr/>
        </p:nvPicPr>
        <p:blipFill rotWithShape="1">
          <a:blip r:embed="rId1"/>
          <a:srcRect t="9678" b="9678"/>
          <a:stretch>
            <a:fillRect/>
          </a:stretch>
        </p:blipFill>
        <p:spPr>
          <a:xfrm>
            <a:off x="-1" y="0"/>
            <a:ext cx="12192002" cy="68580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61" y="0"/>
            <a:ext cx="633984" cy="685800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1568176" y="0"/>
            <a:ext cx="633984" cy="6858000"/>
          </a:xfrm>
          <a:prstGeom prst="rect">
            <a:avLst/>
          </a:prstGeom>
        </p:spPr>
      </p:pic>
      <p:sp>
        <p:nvSpPr>
          <p:cNvPr id="5" name="矩形 57"/>
          <p:cNvSpPr>
            <a:spLocks noChangeArrowheads="1"/>
          </p:cNvSpPr>
          <p:nvPr/>
        </p:nvSpPr>
        <p:spPr bwMode="auto">
          <a:xfrm>
            <a:off x="3989473" y="368503"/>
            <a:ext cx="421305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E88C5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添加您宝贵的标题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3E88C5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矩形 57"/>
          <p:cNvSpPr>
            <a:spLocks noChangeArrowheads="1"/>
          </p:cNvSpPr>
          <p:nvPr/>
        </p:nvSpPr>
        <p:spPr bwMode="auto">
          <a:xfrm>
            <a:off x="2454110" y="891723"/>
            <a:ext cx="7283780" cy="336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E88C5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使用说明：图片均可以使用填充功能更换，文字只需要复制粘贴进入即可，内页有说明。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3E88C5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Oval 20"/>
          <p:cNvSpPr/>
          <p:nvPr/>
        </p:nvSpPr>
        <p:spPr>
          <a:xfrm>
            <a:off x="4359275" y="2432241"/>
            <a:ext cx="1104900" cy="1106487"/>
          </a:xfrm>
          <a:prstGeom prst="ellipse">
            <a:avLst/>
          </a:prstGeom>
          <a:noFill/>
          <a:ln w="12700">
            <a:solidFill>
              <a:srgbClr val="8C5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2400" noProof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Oval 25"/>
          <p:cNvSpPr/>
          <p:nvPr/>
        </p:nvSpPr>
        <p:spPr>
          <a:xfrm>
            <a:off x="1927225" y="2432241"/>
            <a:ext cx="1104900" cy="1106487"/>
          </a:xfrm>
          <a:prstGeom prst="ellipse">
            <a:avLst/>
          </a:prstGeom>
          <a:noFill/>
          <a:ln w="12700">
            <a:solidFill>
              <a:srgbClr val="3E88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2400" noProof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9" name="Group 29"/>
          <p:cNvGrpSpPr/>
          <p:nvPr/>
        </p:nvGrpSpPr>
        <p:grpSpPr>
          <a:xfrm>
            <a:off x="2189236" y="2749638"/>
            <a:ext cx="580814" cy="470747"/>
            <a:chOff x="2336800" y="1054100"/>
            <a:chExt cx="401638" cy="325438"/>
          </a:xfrm>
          <a:solidFill>
            <a:srgbClr val="3E88C5"/>
          </a:solidFill>
        </p:grpSpPr>
        <p:sp>
          <p:nvSpPr>
            <p:cNvPr id="10" name="Freeform 5"/>
            <p:cNvSpPr>
              <a:spLocks noEditPoints="1"/>
            </p:cNvSpPr>
            <p:nvPr/>
          </p:nvSpPr>
          <p:spPr bwMode="auto">
            <a:xfrm>
              <a:off x="2336800" y="1054100"/>
              <a:ext cx="401638" cy="325438"/>
            </a:xfrm>
            <a:custGeom>
              <a:avLst/>
              <a:gdLst>
                <a:gd name="T0" fmla="*/ 78 w 153"/>
                <a:gd name="T1" fmla="*/ 0 h 124"/>
                <a:gd name="T2" fmla="*/ 0 w 153"/>
                <a:gd name="T3" fmla="*/ 68 h 124"/>
                <a:gd name="T4" fmla="*/ 15 w 153"/>
                <a:gd name="T5" fmla="*/ 68 h 124"/>
                <a:gd name="T6" fmla="*/ 21 w 153"/>
                <a:gd name="T7" fmla="*/ 63 h 124"/>
                <a:gd name="T8" fmla="*/ 21 w 153"/>
                <a:gd name="T9" fmla="*/ 120 h 124"/>
                <a:gd name="T10" fmla="*/ 24 w 153"/>
                <a:gd name="T11" fmla="*/ 124 h 124"/>
                <a:gd name="T12" fmla="*/ 62 w 153"/>
                <a:gd name="T13" fmla="*/ 124 h 124"/>
                <a:gd name="T14" fmla="*/ 62 w 153"/>
                <a:gd name="T15" fmla="*/ 92 h 124"/>
                <a:gd name="T16" fmla="*/ 67 w 153"/>
                <a:gd name="T17" fmla="*/ 87 h 124"/>
                <a:gd name="T18" fmla="*/ 83 w 153"/>
                <a:gd name="T19" fmla="*/ 87 h 124"/>
                <a:gd name="T20" fmla="*/ 89 w 153"/>
                <a:gd name="T21" fmla="*/ 92 h 124"/>
                <a:gd name="T22" fmla="*/ 88 w 153"/>
                <a:gd name="T23" fmla="*/ 124 h 124"/>
                <a:gd name="T24" fmla="*/ 126 w 153"/>
                <a:gd name="T25" fmla="*/ 124 h 124"/>
                <a:gd name="T26" fmla="*/ 130 w 153"/>
                <a:gd name="T27" fmla="*/ 119 h 124"/>
                <a:gd name="T28" fmla="*/ 130 w 153"/>
                <a:gd name="T29" fmla="*/ 62 h 124"/>
                <a:gd name="T30" fmla="*/ 136 w 153"/>
                <a:gd name="T31" fmla="*/ 68 h 124"/>
                <a:gd name="T32" fmla="*/ 153 w 153"/>
                <a:gd name="T33" fmla="*/ 68 h 124"/>
                <a:gd name="T34" fmla="*/ 78 w 153"/>
                <a:gd name="T35" fmla="*/ 0 h 124"/>
                <a:gd name="T36" fmla="*/ 76 w 153"/>
                <a:gd name="T37" fmla="*/ 75 h 124"/>
                <a:gd name="T38" fmla="*/ 59 w 153"/>
                <a:gd name="T39" fmla="*/ 59 h 124"/>
                <a:gd name="T40" fmla="*/ 76 w 153"/>
                <a:gd name="T41" fmla="*/ 42 h 124"/>
                <a:gd name="T42" fmla="*/ 92 w 153"/>
                <a:gd name="T43" fmla="*/ 59 h 124"/>
                <a:gd name="T44" fmla="*/ 76 w 153"/>
                <a:gd name="T45" fmla="*/ 75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3" h="124">
                  <a:moveTo>
                    <a:pt x="78" y="0"/>
                  </a:moveTo>
                  <a:cubicBezTo>
                    <a:pt x="0" y="68"/>
                    <a:pt x="0" y="68"/>
                    <a:pt x="0" y="68"/>
                  </a:cubicBezTo>
                  <a:cubicBezTo>
                    <a:pt x="0" y="68"/>
                    <a:pt x="5" y="77"/>
                    <a:pt x="15" y="68"/>
                  </a:cubicBezTo>
                  <a:cubicBezTo>
                    <a:pt x="21" y="63"/>
                    <a:pt x="21" y="63"/>
                    <a:pt x="21" y="63"/>
                  </a:cubicBezTo>
                  <a:cubicBezTo>
                    <a:pt x="21" y="120"/>
                    <a:pt x="21" y="120"/>
                    <a:pt x="21" y="120"/>
                  </a:cubicBezTo>
                  <a:cubicBezTo>
                    <a:pt x="21" y="120"/>
                    <a:pt x="20" y="124"/>
                    <a:pt x="24" y="124"/>
                  </a:cubicBezTo>
                  <a:cubicBezTo>
                    <a:pt x="28" y="124"/>
                    <a:pt x="62" y="124"/>
                    <a:pt x="62" y="124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87"/>
                    <a:pt x="67" y="87"/>
                  </a:cubicBezTo>
                  <a:cubicBezTo>
                    <a:pt x="83" y="87"/>
                    <a:pt x="83" y="87"/>
                    <a:pt x="83" y="87"/>
                  </a:cubicBezTo>
                  <a:cubicBezTo>
                    <a:pt x="89" y="87"/>
                    <a:pt x="89" y="92"/>
                    <a:pt x="89" y="92"/>
                  </a:cubicBezTo>
                  <a:cubicBezTo>
                    <a:pt x="88" y="124"/>
                    <a:pt x="88" y="124"/>
                    <a:pt x="88" y="124"/>
                  </a:cubicBezTo>
                  <a:cubicBezTo>
                    <a:pt x="88" y="124"/>
                    <a:pt x="121" y="124"/>
                    <a:pt x="126" y="124"/>
                  </a:cubicBezTo>
                  <a:cubicBezTo>
                    <a:pt x="130" y="124"/>
                    <a:pt x="130" y="119"/>
                    <a:pt x="130" y="119"/>
                  </a:cubicBezTo>
                  <a:cubicBezTo>
                    <a:pt x="130" y="62"/>
                    <a:pt x="130" y="62"/>
                    <a:pt x="130" y="62"/>
                  </a:cubicBezTo>
                  <a:cubicBezTo>
                    <a:pt x="136" y="68"/>
                    <a:pt x="136" y="68"/>
                    <a:pt x="136" y="68"/>
                  </a:cubicBezTo>
                  <a:cubicBezTo>
                    <a:pt x="148" y="76"/>
                    <a:pt x="153" y="68"/>
                    <a:pt x="153" y="68"/>
                  </a:cubicBezTo>
                  <a:lnTo>
                    <a:pt x="78" y="0"/>
                  </a:lnTo>
                  <a:close/>
                  <a:moveTo>
                    <a:pt x="76" y="75"/>
                  </a:moveTo>
                  <a:cubicBezTo>
                    <a:pt x="67" y="75"/>
                    <a:pt x="59" y="68"/>
                    <a:pt x="59" y="59"/>
                  </a:cubicBezTo>
                  <a:cubicBezTo>
                    <a:pt x="59" y="50"/>
                    <a:pt x="67" y="42"/>
                    <a:pt x="76" y="42"/>
                  </a:cubicBezTo>
                  <a:cubicBezTo>
                    <a:pt x="85" y="42"/>
                    <a:pt x="92" y="50"/>
                    <a:pt x="92" y="59"/>
                  </a:cubicBezTo>
                  <a:cubicBezTo>
                    <a:pt x="92" y="68"/>
                    <a:pt x="85" y="75"/>
                    <a:pt x="76" y="7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121920" tIns="60960" rIns="121920" bIns="60960"/>
            <a:lstStyle/>
            <a:p>
              <a:endParaRPr lang="en-US" sz="2400" noProof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" name="Freeform 6"/>
            <p:cNvSpPr/>
            <p:nvPr/>
          </p:nvSpPr>
          <p:spPr bwMode="auto">
            <a:xfrm>
              <a:off x="2651125" y="1093788"/>
              <a:ext cx="39688" cy="80963"/>
            </a:xfrm>
            <a:custGeom>
              <a:avLst/>
              <a:gdLst>
                <a:gd name="T0" fmla="*/ 25 w 25"/>
                <a:gd name="T1" fmla="*/ 51 h 51"/>
                <a:gd name="T2" fmla="*/ 25 w 25"/>
                <a:gd name="T3" fmla="*/ 0 h 51"/>
                <a:gd name="T4" fmla="*/ 0 w 25"/>
                <a:gd name="T5" fmla="*/ 0 h 51"/>
                <a:gd name="T6" fmla="*/ 0 w 25"/>
                <a:gd name="T7" fmla="*/ 29 h 51"/>
                <a:gd name="T8" fmla="*/ 25 w 25"/>
                <a:gd name="T9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51">
                  <a:moveTo>
                    <a:pt x="25" y="51"/>
                  </a:moveTo>
                  <a:lnTo>
                    <a:pt x="25" y="0"/>
                  </a:lnTo>
                  <a:lnTo>
                    <a:pt x="0" y="0"/>
                  </a:lnTo>
                  <a:lnTo>
                    <a:pt x="0" y="29"/>
                  </a:lnTo>
                  <a:lnTo>
                    <a:pt x="25" y="5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121920" tIns="60960" rIns="121920" bIns="60960"/>
            <a:lstStyle/>
            <a:p>
              <a:endParaRPr lang="en-US" sz="2400" noProof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" name="Oval 7"/>
            <p:cNvSpPr>
              <a:spLocks noChangeArrowheads="1"/>
            </p:cNvSpPr>
            <p:nvPr/>
          </p:nvSpPr>
          <p:spPr bwMode="auto">
            <a:xfrm>
              <a:off x="2513013" y="1187450"/>
              <a:ext cx="44450" cy="4286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121920" tIns="60960" rIns="121920" bIns="60960"/>
            <a:lstStyle/>
            <a:p>
              <a:endParaRPr lang="en-US" sz="2400" noProof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4" name="Group 34"/>
          <p:cNvGrpSpPr/>
          <p:nvPr/>
        </p:nvGrpSpPr>
        <p:grpSpPr>
          <a:xfrm>
            <a:off x="4765646" y="2762316"/>
            <a:ext cx="340362" cy="445351"/>
            <a:chOff x="2887663" y="3362325"/>
            <a:chExt cx="285750" cy="373063"/>
          </a:xfrm>
          <a:solidFill>
            <a:srgbClr val="8C5699"/>
          </a:solidFill>
        </p:grpSpPr>
        <p:sp>
          <p:nvSpPr>
            <p:cNvPr id="15" name="Freeform 37"/>
            <p:cNvSpPr>
              <a:spLocks noEditPoints="1"/>
            </p:cNvSpPr>
            <p:nvPr/>
          </p:nvSpPr>
          <p:spPr bwMode="auto">
            <a:xfrm>
              <a:off x="2887663" y="3362325"/>
              <a:ext cx="285750" cy="373063"/>
            </a:xfrm>
            <a:custGeom>
              <a:avLst/>
              <a:gdLst>
                <a:gd name="T0" fmla="*/ 103 w 109"/>
                <a:gd name="T1" fmla="*/ 68 h 142"/>
                <a:gd name="T2" fmla="*/ 96 w 109"/>
                <a:gd name="T3" fmla="*/ 68 h 142"/>
                <a:gd name="T4" fmla="*/ 96 w 109"/>
                <a:gd name="T5" fmla="*/ 44 h 142"/>
                <a:gd name="T6" fmla="*/ 84 w 109"/>
                <a:gd name="T7" fmla="*/ 13 h 142"/>
                <a:gd name="T8" fmla="*/ 54 w 109"/>
                <a:gd name="T9" fmla="*/ 0 h 142"/>
                <a:gd name="T10" fmla="*/ 25 w 109"/>
                <a:gd name="T11" fmla="*/ 13 h 142"/>
                <a:gd name="T12" fmla="*/ 13 w 109"/>
                <a:gd name="T13" fmla="*/ 44 h 142"/>
                <a:gd name="T14" fmla="*/ 13 w 109"/>
                <a:gd name="T15" fmla="*/ 68 h 142"/>
                <a:gd name="T16" fmla="*/ 5 w 109"/>
                <a:gd name="T17" fmla="*/ 68 h 142"/>
                <a:gd name="T18" fmla="*/ 0 w 109"/>
                <a:gd name="T19" fmla="*/ 73 h 142"/>
                <a:gd name="T20" fmla="*/ 0 w 109"/>
                <a:gd name="T21" fmla="*/ 137 h 142"/>
                <a:gd name="T22" fmla="*/ 5 w 109"/>
                <a:gd name="T23" fmla="*/ 142 h 142"/>
                <a:gd name="T24" fmla="*/ 103 w 109"/>
                <a:gd name="T25" fmla="*/ 142 h 142"/>
                <a:gd name="T26" fmla="*/ 109 w 109"/>
                <a:gd name="T27" fmla="*/ 137 h 142"/>
                <a:gd name="T28" fmla="*/ 109 w 109"/>
                <a:gd name="T29" fmla="*/ 73 h 142"/>
                <a:gd name="T30" fmla="*/ 103 w 109"/>
                <a:gd name="T31" fmla="*/ 68 h 142"/>
                <a:gd name="T32" fmla="*/ 66 w 109"/>
                <a:gd name="T33" fmla="*/ 124 h 142"/>
                <a:gd name="T34" fmla="*/ 54 w 109"/>
                <a:gd name="T35" fmla="*/ 136 h 142"/>
                <a:gd name="T36" fmla="*/ 42 w 109"/>
                <a:gd name="T37" fmla="*/ 124 h 142"/>
                <a:gd name="T38" fmla="*/ 42 w 109"/>
                <a:gd name="T39" fmla="*/ 102 h 142"/>
                <a:gd name="T40" fmla="*/ 54 w 109"/>
                <a:gd name="T41" fmla="*/ 91 h 142"/>
                <a:gd name="T42" fmla="*/ 66 w 109"/>
                <a:gd name="T43" fmla="*/ 102 h 142"/>
                <a:gd name="T44" fmla="*/ 66 w 109"/>
                <a:gd name="T45" fmla="*/ 124 h 142"/>
                <a:gd name="T46" fmla="*/ 76 w 109"/>
                <a:gd name="T47" fmla="*/ 68 h 142"/>
                <a:gd name="T48" fmla="*/ 32 w 109"/>
                <a:gd name="T49" fmla="*/ 68 h 142"/>
                <a:gd name="T50" fmla="*/ 32 w 109"/>
                <a:gd name="T51" fmla="*/ 44 h 142"/>
                <a:gd name="T52" fmla="*/ 39 w 109"/>
                <a:gd name="T53" fmla="*/ 27 h 142"/>
                <a:gd name="T54" fmla="*/ 54 w 109"/>
                <a:gd name="T55" fmla="*/ 20 h 142"/>
                <a:gd name="T56" fmla="*/ 70 w 109"/>
                <a:gd name="T57" fmla="*/ 27 h 142"/>
                <a:gd name="T58" fmla="*/ 76 w 109"/>
                <a:gd name="T59" fmla="*/ 44 h 142"/>
                <a:gd name="T60" fmla="*/ 76 w 109"/>
                <a:gd name="T61" fmla="*/ 68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09" h="142">
                  <a:moveTo>
                    <a:pt x="103" y="68"/>
                  </a:moveTo>
                  <a:cubicBezTo>
                    <a:pt x="96" y="68"/>
                    <a:pt x="96" y="68"/>
                    <a:pt x="96" y="68"/>
                  </a:cubicBezTo>
                  <a:cubicBezTo>
                    <a:pt x="96" y="44"/>
                    <a:pt x="96" y="44"/>
                    <a:pt x="96" y="44"/>
                  </a:cubicBezTo>
                  <a:cubicBezTo>
                    <a:pt x="96" y="32"/>
                    <a:pt x="92" y="21"/>
                    <a:pt x="84" y="13"/>
                  </a:cubicBezTo>
                  <a:cubicBezTo>
                    <a:pt x="77" y="5"/>
                    <a:pt x="66" y="0"/>
                    <a:pt x="54" y="0"/>
                  </a:cubicBezTo>
                  <a:cubicBezTo>
                    <a:pt x="43" y="0"/>
                    <a:pt x="32" y="5"/>
                    <a:pt x="25" y="13"/>
                  </a:cubicBezTo>
                  <a:cubicBezTo>
                    <a:pt x="17" y="21"/>
                    <a:pt x="13" y="32"/>
                    <a:pt x="13" y="44"/>
                  </a:cubicBezTo>
                  <a:cubicBezTo>
                    <a:pt x="13" y="68"/>
                    <a:pt x="13" y="68"/>
                    <a:pt x="13" y="68"/>
                  </a:cubicBezTo>
                  <a:cubicBezTo>
                    <a:pt x="5" y="68"/>
                    <a:pt x="5" y="68"/>
                    <a:pt x="5" y="68"/>
                  </a:cubicBezTo>
                  <a:cubicBezTo>
                    <a:pt x="2" y="68"/>
                    <a:pt x="0" y="70"/>
                    <a:pt x="0" y="73"/>
                  </a:cubicBezTo>
                  <a:cubicBezTo>
                    <a:pt x="0" y="137"/>
                    <a:pt x="0" y="137"/>
                    <a:pt x="0" y="137"/>
                  </a:cubicBezTo>
                  <a:cubicBezTo>
                    <a:pt x="0" y="140"/>
                    <a:pt x="2" y="142"/>
                    <a:pt x="5" y="142"/>
                  </a:cubicBezTo>
                  <a:cubicBezTo>
                    <a:pt x="103" y="142"/>
                    <a:pt x="103" y="142"/>
                    <a:pt x="103" y="142"/>
                  </a:cubicBezTo>
                  <a:cubicBezTo>
                    <a:pt x="106" y="142"/>
                    <a:pt x="109" y="140"/>
                    <a:pt x="109" y="137"/>
                  </a:cubicBezTo>
                  <a:cubicBezTo>
                    <a:pt x="109" y="73"/>
                    <a:pt x="109" y="73"/>
                    <a:pt x="109" y="73"/>
                  </a:cubicBezTo>
                  <a:cubicBezTo>
                    <a:pt x="109" y="70"/>
                    <a:pt x="106" y="68"/>
                    <a:pt x="103" y="68"/>
                  </a:cubicBezTo>
                  <a:close/>
                  <a:moveTo>
                    <a:pt x="66" y="124"/>
                  </a:moveTo>
                  <a:cubicBezTo>
                    <a:pt x="66" y="131"/>
                    <a:pt x="61" y="136"/>
                    <a:pt x="54" y="136"/>
                  </a:cubicBezTo>
                  <a:cubicBezTo>
                    <a:pt x="48" y="136"/>
                    <a:pt x="42" y="131"/>
                    <a:pt x="42" y="124"/>
                  </a:cubicBezTo>
                  <a:cubicBezTo>
                    <a:pt x="42" y="102"/>
                    <a:pt x="42" y="102"/>
                    <a:pt x="42" y="102"/>
                  </a:cubicBezTo>
                  <a:cubicBezTo>
                    <a:pt x="42" y="96"/>
                    <a:pt x="48" y="91"/>
                    <a:pt x="54" y="91"/>
                  </a:cubicBezTo>
                  <a:cubicBezTo>
                    <a:pt x="61" y="91"/>
                    <a:pt x="66" y="96"/>
                    <a:pt x="66" y="102"/>
                  </a:cubicBezTo>
                  <a:lnTo>
                    <a:pt x="66" y="124"/>
                  </a:lnTo>
                  <a:close/>
                  <a:moveTo>
                    <a:pt x="76" y="68"/>
                  </a:moveTo>
                  <a:cubicBezTo>
                    <a:pt x="32" y="68"/>
                    <a:pt x="32" y="68"/>
                    <a:pt x="32" y="68"/>
                  </a:cubicBezTo>
                  <a:cubicBezTo>
                    <a:pt x="32" y="44"/>
                    <a:pt x="32" y="44"/>
                    <a:pt x="32" y="44"/>
                  </a:cubicBezTo>
                  <a:cubicBezTo>
                    <a:pt x="32" y="37"/>
                    <a:pt x="35" y="31"/>
                    <a:pt x="39" y="27"/>
                  </a:cubicBezTo>
                  <a:cubicBezTo>
                    <a:pt x="43" y="22"/>
                    <a:pt x="48" y="20"/>
                    <a:pt x="54" y="20"/>
                  </a:cubicBezTo>
                  <a:cubicBezTo>
                    <a:pt x="60" y="20"/>
                    <a:pt x="66" y="22"/>
                    <a:pt x="70" y="27"/>
                  </a:cubicBezTo>
                  <a:cubicBezTo>
                    <a:pt x="74" y="31"/>
                    <a:pt x="76" y="37"/>
                    <a:pt x="76" y="44"/>
                  </a:cubicBezTo>
                  <a:lnTo>
                    <a:pt x="76" y="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121920" tIns="60960" rIns="121920" bIns="60960"/>
            <a:lstStyle/>
            <a:p>
              <a:endParaRPr lang="en-US" sz="2400" noProof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6" name="Freeform 38"/>
            <p:cNvSpPr/>
            <p:nvPr/>
          </p:nvSpPr>
          <p:spPr bwMode="auto">
            <a:xfrm>
              <a:off x="3009900" y="3616325"/>
              <a:ext cx="38100" cy="84138"/>
            </a:xfrm>
            <a:custGeom>
              <a:avLst/>
              <a:gdLst>
                <a:gd name="T0" fmla="*/ 7 w 14"/>
                <a:gd name="T1" fmla="*/ 0 h 32"/>
                <a:gd name="T2" fmla="*/ 0 w 14"/>
                <a:gd name="T3" fmla="*/ 7 h 32"/>
                <a:gd name="T4" fmla="*/ 0 w 14"/>
                <a:gd name="T5" fmla="*/ 25 h 32"/>
                <a:gd name="T6" fmla="*/ 7 w 14"/>
                <a:gd name="T7" fmla="*/ 32 h 32"/>
                <a:gd name="T8" fmla="*/ 14 w 14"/>
                <a:gd name="T9" fmla="*/ 25 h 32"/>
                <a:gd name="T10" fmla="*/ 14 w 14"/>
                <a:gd name="T11" fmla="*/ 7 h 32"/>
                <a:gd name="T12" fmla="*/ 7 w 14"/>
                <a:gd name="T13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32">
                  <a:moveTo>
                    <a:pt x="7" y="0"/>
                  </a:moveTo>
                  <a:cubicBezTo>
                    <a:pt x="4" y="0"/>
                    <a:pt x="0" y="3"/>
                    <a:pt x="0" y="7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29"/>
                    <a:pt x="4" y="32"/>
                    <a:pt x="7" y="32"/>
                  </a:cubicBezTo>
                  <a:cubicBezTo>
                    <a:pt x="11" y="32"/>
                    <a:pt x="14" y="29"/>
                    <a:pt x="14" y="25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4" y="3"/>
                    <a:pt x="11" y="0"/>
                    <a:pt x="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121920" tIns="60960" rIns="121920" bIns="60960"/>
            <a:lstStyle/>
            <a:p>
              <a:endParaRPr lang="en-US" sz="2400" noProof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7" name="Oval 20"/>
          <p:cNvSpPr/>
          <p:nvPr/>
        </p:nvSpPr>
        <p:spPr>
          <a:xfrm>
            <a:off x="6788150" y="2432241"/>
            <a:ext cx="1104900" cy="1106487"/>
          </a:xfrm>
          <a:prstGeom prst="ellipse">
            <a:avLst/>
          </a:prstGeom>
          <a:noFill/>
          <a:ln w="12700">
            <a:solidFill>
              <a:srgbClr val="8C5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2400" noProof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AutoShape 11"/>
          <p:cNvSpPr>
            <a:spLocks noChangeArrowheads="1"/>
          </p:cNvSpPr>
          <p:nvPr/>
        </p:nvSpPr>
        <p:spPr bwMode="auto">
          <a:xfrm>
            <a:off x="7086600" y="2752916"/>
            <a:ext cx="461963" cy="463550"/>
          </a:xfrm>
          <a:custGeom>
            <a:avLst/>
            <a:gdLst>
              <a:gd name="T0" fmla="*/ 21125 w 21459"/>
              <a:gd name="T1" fmla="*/ 4924 h 21561"/>
              <a:gd name="T2" fmla="*/ 17813 w 21459"/>
              <a:gd name="T3" fmla="*/ 19433 h 21561"/>
              <a:gd name="T4" fmla="*/ 15242 w 21459"/>
              <a:gd name="T5" fmla="*/ 21561 h 21561"/>
              <a:gd name="T6" fmla="*/ 2379 w 21459"/>
              <a:gd name="T7" fmla="*/ 21359 h 21561"/>
              <a:gd name="T8" fmla="*/ 683 w 21459"/>
              <a:gd name="T9" fmla="*/ 19999 h 21561"/>
              <a:gd name="T10" fmla="*/ 138 w 21459"/>
              <a:gd name="T11" fmla="*/ 17199 h 21561"/>
              <a:gd name="T12" fmla="*/ 238 w 21459"/>
              <a:gd name="T13" fmla="*/ 16273 h 21561"/>
              <a:gd name="T14" fmla="*/ 162 w 21459"/>
              <a:gd name="T15" fmla="*/ 15696 h 21561"/>
              <a:gd name="T16" fmla="*/ 678 w 21459"/>
              <a:gd name="T17" fmla="*/ 14758 h 21561"/>
              <a:gd name="T18" fmla="*/ 1656 w 21459"/>
              <a:gd name="T19" fmla="*/ 12190 h 21561"/>
              <a:gd name="T20" fmla="*/ 1632 w 21459"/>
              <a:gd name="T21" fmla="*/ 11390 h 21561"/>
              <a:gd name="T22" fmla="*/ 2096 w 21459"/>
              <a:gd name="T23" fmla="*/ 10672 h 21561"/>
              <a:gd name="T24" fmla="*/ 2636 w 21459"/>
              <a:gd name="T25" fmla="*/ 9391 h 21561"/>
              <a:gd name="T26" fmla="*/ 2937 w 21459"/>
              <a:gd name="T27" fmla="*/ 8119 h 21561"/>
              <a:gd name="T28" fmla="*/ 2911 w 21459"/>
              <a:gd name="T29" fmla="*/ 7248 h 21561"/>
              <a:gd name="T30" fmla="*/ 3477 w 21459"/>
              <a:gd name="T31" fmla="*/ 6533 h 21561"/>
              <a:gd name="T32" fmla="*/ 4035 w 21459"/>
              <a:gd name="T33" fmla="*/ 5354 h 21561"/>
              <a:gd name="T34" fmla="*/ 4404 w 21459"/>
              <a:gd name="T35" fmla="*/ 3980 h 21561"/>
              <a:gd name="T36" fmla="*/ 4328 w 21459"/>
              <a:gd name="T37" fmla="*/ 3250 h 21561"/>
              <a:gd name="T38" fmla="*/ 4894 w 21459"/>
              <a:gd name="T39" fmla="*/ 2394 h 21561"/>
              <a:gd name="T40" fmla="*/ 5625 w 21459"/>
              <a:gd name="T41" fmla="*/ 717 h 21561"/>
              <a:gd name="T42" fmla="*/ 7177 w 21459"/>
              <a:gd name="T43" fmla="*/ 93 h 21561"/>
              <a:gd name="T44" fmla="*/ 7829 w 21459"/>
              <a:gd name="T45" fmla="*/ 11 h 21561"/>
              <a:gd name="T46" fmla="*/ 19107 w 21459"/>
              <a:gd name="T47" fmla="*/ 805 h 21561"/>
              <a:gd name="T48" fmla="*/ 15782 w 21459"/>
              <a:gd name="T49" fmla="*/ 15329 h 21561"/>
              <a:gd name="T50" fmla="*/ 13222 w 21459"/>
              <a:gd name="T51" fmla="*/ 17448 h 21561"/>
              <a:gd name="T52" fmla="*/ 1763 w 21459"/>
              <a:gd name="T53" fmla="*/ 17478 h 21561"/>
              <a:gd name="T54" fmla="*/ 1530 w 21459"/>
              <a:gd name="T55" fmla="*/ 18430 h 21561"/>
              <a:gd name="T56" fmla="*/ 3374 w 21459"/>
              <a:gd name="T57" fmla="*/ 19946 h 21561"/>
              <a:gd name="T58" fmla="*/ 15963 w 21459"/>
              <a:gd name="T59" fmla="*/ 19644 h 21561"/>
              <a:gd name="T60" fmla="*/ 20310 w 21459"/>
              <a:gd name="T61" fmla="*/ 5129 h 21561"/>
              <a:gd name="T62" fmla="*/ 20360 w 21459"/>
              <a:gd name="T63" fmla="*/ 4320 h 21561"/>
              <a:gd name="T64" fmla="*/ 6611 w 21459"/>
              <a:gd name="T65" fmla="*/ 8629 h 21561"/>
              <a:gd name="T66" fmla="*/ 14708 w 21459"/>
              <a:gd name="T67" fmla="*/ 8473 h 21561"/>
              <a:gd name="T68" fmla="*/ 15242 w 21459"/>
              <a:gd name="T69" fmla="*/ 7028 h 21561"/>
              <a:gd name="T70" fmla="*/ 14915 w 21459"/>
              <a:gd name="T71" fmla="*/ 6483 h 21561"/>
              <a:gd name="T72" fmla="*/ 6807 w 21459"/>
              <a:gd name="T73" fmla="*/ 6638 h 21561"/>
              <a:gd name="T74" fmla="*/ 6286 w 21459"/>
              <a:gd name="T75" fmla="*/ 8083 h 21561"/>
              <a:gd name="T76" fmla="*/ 7195 w 21459"/>
              <a:gd name="T77" fmla="*/ 5240 h 21561"/>
              <a:gd name="T78" fmla="*/ 15193 w 21459"/>
              <a:gd name="T79" fmla="*/ 5387 h 21561"/>
              <a:gd name="T80" fmla="*/ 15845 w 21459"/>
              <a:gd name="T81" fmla="*/ 4868 h 21561"/>
              <a:gd name="T82" fmla="*/ 16083 w 21459"/>
              <a:gd name="T83" fmla="*/ 3388 h 21561"/>
              <a:gd name="T84" fmla="*/ 8078 w 21459"/>
              <a:gd name="T85" fmla="*/ 3224 h 21561"/>
              <a:gd name="T86" fmla="*/ 7439 w 21459"/>
              <a:gd name="T87" fmla="*/ 3772 h 21561"/>
              <a:gd name="T88" fmla="*/ 7150 w 21459"/>
              <a:gd name="T89" fmla="*/ 4868 h 215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21459" h="21561">
                <a:moveTo>
                  <a:pt x="20360" y="4320"/>
                </a:moveTo>
                <a:cubicBezTo>
                  <a:pt x="20703" y="4452"/>
                  <a:pt x="20960" y="4654"/>
                  <a:pt x="21125" y="4924"/>
                </a:cubicBezTo>
                <a:cubicBezTo>
                  <a:pt x="21468" y="5419"/>
                  <a:pt x="21547" y="6026"/>
                  <a:pt x="21364" y="6735"/>
                </a:cubicBezTo>
                <a:lnTo>
                  <a:pt x="17813" y="19433"/>
                </a:lnTo>
                <a:cubicBezTo>
                  <a:pt x="17664" y="20051"/>
                  <a:pt x="17339" y="20561"/>
                  <a:pt x="16841" y="20960"/>
                </a:cubicBezTo>
                <a:cubicBezTo>
                  <a:pt x="16343" y="21362"/>
                  <a:pt x="15811" y="21561"/>
                  <a:pt x="15242" y="21561"/>
                </a:cubicBezTo>
                <a:lnTo>
                  <a:pt x="3374" y="21561"/>
                </a:lnTo>
                <a:cubicBezTo>
                  <a:pt x="3031" y="21561"/>
                  <a:pt x="2698" y="21497"/>
                  <a:pt x="2379" y="21359"/>
                </a:cubicBezTo>
                <a:cubicBezTo>
                  <a:pt x="2056" y="21224"/>
                  <a:pt x="1747" y="21042"/>
                  <a:pt x="1456" y="20811"/>
                </a:cubicBezTo>
                <a:cubicBezTo>
                  <a:pt x="1163" y="20582"/>
                  <a:pt x="906" y="20312"/>
                  <a:pt x="683" y="19999"/>
                </a:cubicBezTo>
                <a:cubicBezTo>
                  <a:pt x="463" y="19685"/>
                  <a:pt x="288" y="19345"/>
                  <a:pt x="162" y="18979"/>
                </a:cubicBezTo>
                <a:cubicBezTo>
                  <a:pt x="-45" y="18345"/>
                  <a:pt x="-53" y="17750"/>
                  <a:pt x="138" y="17199"/>
                </a:cubicBezTo>
                <a:cubicBezTo>
                  <a:pt x="157" y="17050"/>
                  <a:pt x="172" y="16900"/>
                  <a:pt x="188" y="16760"/>
                </a:cubicBezTo>
                <a:cubicBezTo>
                  <a:pt x="206" y="16613"/>
                  <a:pt x="222" y="16449"/>
                  <a:pt x="238" y="16273"/>
                </a:cubicBezTo>
                <a:cubicBezTo>
                  <a:pt x="238" y="16179"/>
                  <a:pt x="222" y="16083"/>
                  <a:pt x="188" y="15986"/>
                </a:cubicBezTo>
                <a:cubicBezTo>
                  <a:pt x="157" y="15889"/>
                  <a:pt x="146" y="15792"/>
                  <a:pt x="162" y="15696"/>
                </a:cubicBezTo>
                <a:cubicBezTo>
                  <a:pt x="180" y="15549"/>
                  <a:pt x="246" y="15403"/>
                  <a:pt x="358" y="15256"/>
                </a:cubicBezTo>
                <a:cubicBezTo>
                  <a:pt x="471" y="15109"/>
                  <a:pt x="579" y="14942"/>
                  <a:pt x="678" y="14758"/>
                </a:cubicBezTo>
                <a:cubicBezTo>
                  <a:pt x="872" y="14412"/>
                  <a:pt x="1061" y="13987"/>
                  <a:pt x="1249" y="13486"/>
                </a:cubicBezTo>
                <a:cubicBezTo>
                  <a:pt x="1438" y="12987"/>
                  <a:pt x="1574" y="12554"/>
                  <a:pt x="1656" y="12190"/>
                </a:cubicBezTo>
                <a:cubicBezTo>
                  <a:pt x="1690" y="12041"/>
                  <a:pt x="1687" y="11897"/>
                  <a:pt x="1642" y="11762"/>
                </a:cubicBezTo>
                <a:cubicBezTo>
                  <a:pt x="1603" y="11627"/>
                  <a:pt x="1598" y="11504"/>
                  <a:pt x="1632" y="11390"/>
                </a:cubicBezTo>
                <a:cubicBezTo>
                  <a:pt x="1666" y="11240"/>
                  <a:pt x="1734" y="11111"/>
                  <a:pt x="1839" y="11006"/>
                </a:cubicBezTo>
                <a:cubicBezTo>
                  <a:pt x="1944" y="10897"/>
                  <a:pt x="2028" y="10789"/>
                  <a:pt x="2096" y="10672"/>
                </a:cubicBezTo>
                <a:cubicBezTo>
                  <a:pt x="2180" y="10508"/>
                  <a:pt x="2269" y="10308"/>
                  <a:pt x="2366" y="10082"/>
                </a:cubicBezTo>
                <a:cubicBezTo>
                  <a:pt x="2460" y="9860"/>
                  <a:pt x="2552" y="9628"/>
                  <a:pt x="2636" y="9391"/>
                </a:cubicBezTo>
                <a:cubicBezTo>
                  <a:pt x="2719" y="9150"/>
                  <a:pt x="2785" y="8919"/>
                  <a:pt x="2837" y="8690"/>
                </a:cubicBezTo>
                <a:cubicBezTo>
                  <a:pt x="2887" y="8462"/>
                  <a:pt x="2919" y="8271"/>
                  <a:pt x="2937" y="8119"/>
                </a:cubicBezTo>
                <a:cubicBezTo>
                  <a:pt x="2953" y="7972"/>
                  <a:pt x="2945" y="7817"/>
                  <a:pt x="2911" y="7655"/>
                </a:cubicBezTo>
                <a:cubicBezTo>
                  <a:pt x="2877" y="7497"/>
                  <a:pt x="2877" y="7365"/>
                  <a:pt x="2911" y="7248"/>
                </a:cubicBezTo>
                <a:cubicBezTo>
                  <a:pt x="2960" y="7101"/>
                  <a:pt x="3047" y="6978"/>
                  <a:pt x="3167" y="6879"/>
                </a:cubicBezTo>
                <a:cubicBezTo>
                  <a:pt x="3288" y="6779"/>
                  <a:pt x="3390" y="6665"/>
                  <a:pt x="3477" y="6533"/>
                </a:cubicBezTo>
                <a:cubicBezTo>
                  <a:pt x="3558" y="6421"/>
                  <a:pt x="3650" y="6263"/>
                  <a:pt x="3747" y="6049"/>
                </a:cubicBezTo>
                <a:cubicBezTo>
                  <a:pt x="3841" y="5841"/>
                  <a:pt x="3938" y="5610"/>
                  <a:pt x="4035" y="5354"/>
                </a:cubicBezTo>
                <a:cubicBezTo>
                  <a:pt x="4129" y="5102"/>
                  <a:pt x="4210" y="4856"/>
                  <a:pt x="4279" y="4619"/>
                </a:cubicBezTo>
                <a:cubicBezTo>
                  <a:pt x="4344" y="4381"/>
                  <a:pt x="4386" y="4170"/>
                  <a:pt x="4404" y="3980"/>
                </a:cubicBezTo>
                <a:cubicBezTo>
                  <a:pt x="4420" y="3868"/>
                  <a:pt x="4404" y="3754"/>
                  <a:pt x="4355" y="3637"/>
                </a:cubicBezTo>
                <a:cubicBezTo>
                  <a:pt x="4305" y="3519"/>
                  <a:pt x="4294" y="3391"/>
                  <a:pt x="4328" y="3250"/>
                </a:cubicBezTo>
                <a:cubicBezTo>
                  <a:pt x="4362" y="3121"/>
                  <a:pt x="4438" y="2980"/>
                  <a:pt x="4562" y="2837"/>
                </a:cubicBezTo>
                <a:cubicBezTo>
                  <a:pt x="4682" y="2693"/>
                  <a:pt x="4792" y="2543"/>
                  <a:pt x="4894" y="2394"/>
                </a:cubicBezTo>
                <a:cubicBezTo>
                  <a:pt x="5025" y="2159"/>
                  <a:pt x="5146" y="1887"/>
                  <a:pt x="5251" y="1573"/>
                </a:cubicBezTo>
                <a:cubicBezTo>
                  <a:pt x="5356" y="1262"/>
                  <a:pt x="5481" y="975"/>
                  <a:pt x="5625" y="717"/>
                </a:cubicBezTo>
                <a:cubicBezTo>
                  <a:pt x="5772" y="462"/>
                  <a:pt x="5966" y="260"/>
                  <a:pt x="6205" y="116"/>
                </a:cubicBezTo>
                <a:cubicBezTo>
                  <a:pt x="6440" y="-30"/>
                  <a:pt x="6768" y="-39"/>
                  <a:pt x="7177" y="93"/>
                </a:cubicBezTo>
                <a:lnTo>
                  <a:pt x="7150" y="152"/>
                </a:lnTo>
                <a:cubicBezTo>
                  <a:pt x="7410" y="55"/>
                  <a:pt x="7635" y="11"/>
                  <a:pt x="7829" y="11"/>
                </a:cubicBezTo>
                <a:lnTo>
                  <a:pt x="17614" y="11"/>
                </a:lnTo>
                <a:cubicBezTo>
                  <a:pt x="18266" y="11"/>
                  <a:pt x="18764" y="278"/>
                  <a:pt x="19107" y="805"/>
                </a:cubicBezTo>
                <a:cubicBezTo>
                  <a:pt x="19448" y="1303"/>
                  <a:pt x="19524" y="1904"/>
                  <a:pt x="19330" y="2617"/>
                </a:cubicBezTo>
                <a:lnTo>
                  <a:pt x="15782" y="15329"/>
                </a:lnTo>
                <a:cubicBezTo>
                  <a:pt x="15630" y="15918"/>
                  <a:pt x="15308" y="16420"/>
                  <a:pt x="14810" y="16830"/>
                </a:cubicBezTo>
                <a:cubicBezTo>
                  <a:pt x="14312" y="17243"/>
                  <a:pt x="13783" y="17448"/>
                  <a:pt x="13222" y="17448"/>
                </a:cubicBezTo>
                <a:lnTo>
                  <a:pt x="2020" y="17448"/>
                </a:lnTo>
                <a:cubicBezTo>
                  <a:pt x="1936" y="17448"/>
                  <a:pt x="1852" y="17460"/>
                  <a:pt x="1763" y="17478"/>
                </a:cubicBezTo>
                <a:cubicBezTo>
                  <a:pt x="1676" y="17495"/>
                  <a:pt x="1598" y="17551"/>
                  <a:pt x="1530" y="17645"/>
                </a:cubicBezTo>
                <a:cubicBezTo>
                  <a:pt x="1430" y="17832"/>
                  <a:pt x="1430" y="18096"/>
                  <a:pt x="1530" y="18430"/>
                </a:cubicBezTo>
                <a:cubicBezTo>
                  <a:pt x="1666" y="18835"/>
                  <a:pt x="1915" y="19187"/>
                  <a:pt x="2284" y="19489"/>
                </a:cubicBezTo>
                <a:cubicBezTo>
                  <a:pt x="2651" y="19796"/>
                  <a:pt x="3015" y="19946"/>
                  <a:pt x="3374" y="19946"/>
                </a:cubicBezTo>
                <a:lnTo>
                  <a:pt x="15242" y="19946"/>
                </a:lnTo>
                <a:cubicBezTo>
                  <a:pt x="15486" y="19946"/>
                  <a:pt x="15724" y="19846"/>
                  <a:pt x="15963" y="19644"/>
                </a:cubicBezTo>
                <a:cubicBezTo>
                  <a:pt x="16201" y="19445"/>
                  <a:pt x="16359" y="19222"/>
                  <a:pt x="16435" y="18976"/>
                </a:cubicBezTo>
                <a:lnTo>
                  <a:pt x="20310" y="5129"/>
                </a:lnTo>
                <a:cubicBezTo>
                  <a:pt x="20344" y="4979"/>
                  <a:pt x="20365" y="4841"/>
                  <a:pt x="20373" y="4715"/>
                </a:cubicBezTo>
                <a:cubicBezTo>
                  <a:pt x="20378" y="4592"/>
                  <a:pt x="20373" y="4460"/>
                  <a:pt x="20360" y="4320"/>
                </a:cubicBezTo>
                <a:moveTo>
                  <a:pt x="6286" y="8083"/>
                </a:moveTo>
                <a:cubicBezTo>
                  <a:pt x="6202" y="8447"/>
                  <a:pt x="6312" y="8629"/>
                  <a:pt x="6611" y="8629"/>
                </a:cubicBezTo>
                <a:lnTo>
                  <a:pt x="14325" y="8629"/>
                </a:lnTo>
                <a:cubicBezTo>
                  <a:pt x="14461" y="8629"/>
                  <a:pt x="14587" y="8579"/>
                  <a:pt x="14708" y="8473"/>
                </a:cubicBezTo>
                <a:cubicBezTo>
                  <a:pt x="14831" y="8371"/>
                  <a:pt x="14907" y="8239"/>
                  <a:pt x="14941" y="8083"/>
                </a:cubicBezTo>
                <a:lnTo>
                  <a:pt x="15242" y="7028"/>
                </a:lnTo>
                <a:cubicBezTo>
                  <a:pt x="15276" y="6882"/>
                  <a:pt x="15263" y="6753"/>
                  <a:pt x="15206" y="6641"/>
                </a:cubicBezTo>
                <a:cubicBezTo>
                  <a:pt x="15145" y="6536"/>
                  <a:pt x="15051" y="6483"/>
                  <a:pt x="14915" y="6483"/>
                </a:cubicBezTo>
                <a:lnTo>
                  <a:pt x="7203" y="6483"/>
                </a:lnTo>
                <a:cubicBezTo>
                  <a:pt x="7067" y="6483"/>
                  <a:pt x="6936" y="6533"/>
                  <a:pt x="6807" y="6638"/>
                </a:cubicBezTo>
                <a:cubicBezTo>
                  <a:pt x="6676" y="6741"/>
                  <a:pt x="6595" y="6870"/>
                  <a:pt x="6561" y="7028"/>
                </a:cubicBezTo>
                <a:lnTo>
                  <a:pt x="6286" y="8083"/>
                </a:lnTo>
                <a:close/>
                <a:moveTo>
                  <a:pt x="7150" y="4868"/>
                </a:moveTo>
                <a:cubicBezTo>
                  <a:pt x="7116" y="5017"/>
                  <a:pt x="7132" y="5140"/>
                  <a:pt x="7195" y="5240"/>
                </a:cubicBezTo>
                <a:cubicBezTo>
                  <a:pt x="7258" y="5337"/>
                  <a:pt x="7355" y="5387"/>
                  <a:pt x="7489" y="5387"/>
                </a:cubicBezTo>
                <a:lnTo>
                  <a:pt x="15193" y="5387"/>
                </a:lnTo>
                <a:cubicBezTo>
                  <a:pt x="15326" y="5387"/>
                  <a:pt x="15452" y="5337"/>
                  <a:pt x="15575" y="5240"/>
                </a:cubicBezTo>
                <a:cubicBezTo>
                  <a:pt x="15696" y="5140"/>
                  <a:pt x="15785" y="5017"/>
                  <a:pt x="15845" y="4868"/>
                </a:cubicBezTo>
                <a:lnTo>
                  <a:pt x="16120" y="3772"/>
                </a:lnTo>
                <a:cubicBezTo>
                  <a:pt x="16154" y="3622"/>
                  <a:pt x="16141" y="3493"/>
                  <a:pt x="16083" y="3388"/>
                </a:cubicBezTo>
                <a:cubicBezTo>
                  <a:pt x="16023" y="3279"/>
                  <a:pt x="15924" y="3224"/>
                  <a:pt x="15782" y="3224"/>
                </a:cubicBezTo>
                <a:lnTo>
                  <a:pt x="8078" y="3224"/>
                </a:lnTo>
                <a:cubicBezTo>
                  <a:pt x="7944" y="3224"/>
                  <a:pt x="7819" y="3279"/>
                  <a:pt x="7696" y="3388"/>
                </a:cubicBezTo>
                <a:cubicBezTo>
                  <a:pt x="7575" y="3493"/>
                  <a:pt x="7489" y="3622"/>
                  <a:pt x="7439" y="3772"/>
                </a:cubicBezTo>
                <a:lnTo>
                  <a:pt x="7150" y="4868"/>
                </a:lnTo>
                <a:close/>
                <a:moveTo>
                  <a:pt x="7150" y="4868"/>
                </a:moveTo>
              </a:path>
            </a:pathLst>
          </a:custGeom>
          <a:solidFill>
            <a:srgbClr val="8C5699"/>
          </a:solidFill>
          <a:ln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9" name="AutoShape 80"/>
          <p:cNvSpPr>
            <a:spLocks noChangeArrowheads="1"/>
          </p:cNvSpPr>
          <p:nvPr/>
        </p:nvSpPr>
        <p:spPr bwMode="auto">
          <a:xfrm>
            <a:off x="9547225" y="2752916"/>
            <a:ext cx="460375" cy="463550"/>
          </a:xfrm>
          <a:custGeom>
            <a:avLst/>
            <a:gdLst>
              <a:gd name="T0" fmla="*/ 10793 w 21600"/>
              <a:gd name="T1" fmla="*/ 0 h 21600"/>
              <a:gd name="T2" fmla="*/ 14686 w 21600"/>
              <a:gd name="T3" fmla="*/ 898 h 21600"/>
              <a:gd name="T4" fmla="*/ 18152 w 21600"/>
              <a:gd name="T5" fmla="*/ 3338 h 21600"/>
              <a:gd name="T6" fmla="*/ 20642 w 21600"/>
              <a:gd name="T7" fmla="*/ 6941 h 21600"/>
              <a:gd name="T8" fmla="*/ 21600 w 21600"/>
              <a:gd name="T9" fmla="*/ 11355 h 21600"/>
              <a:gd name="T10" fmla="*/ 20722 w 21600"/>
              <a:gd name="T11" fmla="*/ 16085 h 21600"/>
              <a:gd name="T12" fmla="*/ 20416 w 21600"/>
              <a:gd name="T13" fmla="*/ 16895 h 21600"/>
              <a:gd name="T14" fmla="*/ 18456 w 21600"/>
              <a:gd name="T15" fmla="*/ 17246 h 21600"/>
              <a:gd name="T16" fmla="*/ 17211 w 21600"/>
              <a:gd name="T17" fmla="*/ 19589 h 21600"/>
              <a:gd name="T18" fmla="*/ 14996 w 21600"/>
              <a:gd name="T19" fmla="*/ 20521 h 21600"/>
              <a:gd name="T20" fmla="*/ 14996 w 21600"/>
              <a:gd name="T21" fmla="*/ 21075 h 21600"/>
              <a:gd name="T22" fmla="*/ 14862 w 21600"/>
              <a:gd name="T23" fmla="*/ 21448 h 21600"/>
              <a:gd name="T24" fmla="*/ 14535 w 21600"/>
              <a:gd name="T25" fmla="*/ 21600 h 21600"/>
              <a:gd name="T26" fmla="*/ 13634 w 21600"/>
              <a:gd name="T27" fmla="*/ 21600 h 21600"/>
              <a:gd name="T28" fmla="*/ 13323 w 21600"/>
              <a:gd name="T29" fmla="*/ 21448 h 21600"/>
              <a:gd name="T30" fmla="*/ 13193 w 21600"/>
              <a:gd name="T31" fmla="*/ 21075 h 21600"/>
              <a:gd name="T32" fmla="*/ 13193 w 21600"/>
              <a:gd name="T33" fmla="*/ 11355 h 21600"/>
              <a:gd name="T34" fmla="*/ 13323 w 21600"/>
              <a:gd name="T35" fmla="*/ 10971 h 21600"/>
              <a:gd name="T36" fmla="*/ 13634 w 21600"/>
              <a:gd name="T37" fmla="*/ 10799 h 21600"/>
              <a:gd name="T38" fmla="*/ 14535 w 21600"/>
              <a:gd name="T39" fmla="*/ 10799 h 21600"/>
              <a:gd name="T40" fmla="*/ 14857 w 21600"/>
              <a:gd name="T41" fmla="*/ 10971 h 21600"/>
              <a:gd name="T42" fmla="*/ 14996 w 21600"/>
              <a:gd name="T43" fmla="*/ 11355 h 21600"/>
              <a:gd name="T44" fmla="*/ 14996 w 21600"/>
              <a:gd name="T45" fmla="*/ 11880 h 21600"/>
              <a:gd name="T46" fmla="*/ 16811 w 21600"/>
              <a:gd name="T47" fmla="*/ 12476 h 21600"/>
              <a:gd name="T48" fmla="*/ 18096 w 21600"/>
              <a:gd name="T49" fmla="*/ 14046 h 21600"/>
              <a:gd name="T50" fmla="*/ 18533 w 21600"/>
              <a:gd name="T51" fmla="*/ 13947 h 21600"/>
              <a:gd name="T52" fmla="*/ 18894 w 21600"/>
              <a:gd name="T53" fmla="*/ 11355 h 21600"/>
              <a:gd name="T54" fmla="*/ 18157 w 21600"/>
              <a:gd name="T55" fmla="*/ 8195 h 21600"/>
              <a:gd name="T56" fmla="*/ 16239 w 21600"/>
              <a:gd name="T57" fmla="*/ 5622 h 21600"/>
              <a:gd name="T58" fmla="*/ 13622 w 21600"/>
              <a:gd name="T59" fmla="*/ 3877 h 21600"/>
              <a:gd name="T60" fmla="*/ 10793 w 21600"/>
              <a:gd name="T61" fmla="*/ 3242 h 21600"/>
              <a:gd name="T62" fmla="*/ 7971 w 21600"/>
              <a:gd name="T63" fmla="*/ 3877 h 21600"/>
              <a:gd name="T64" fmla="*/ 5359 w 21600"/>
              <a:gd name="T65" fmla="*/ 5608 h 21600"/>
              <a:gd name="T66" fmla="*/ 3443 w 21600"/>
              <a:gd name="T67" fmla="*/ 8184 h 21600"/>
              <a:gd name="T68" fmla="*/ 2704 w 21600"/>
              <a:gd name="T69" fmla="*/ 11329 h 21600"/>
              <a:gd name="T70" fmla="*/ 3067 w 21600"/>
              <a:gd name="T71" fmla="*/ 13947 h 21600"/>
              <a:gd name="T72" fmla="*/ 3504 w 21600"/>
              <a:gd name="T73" fmla="*/ 14046 h 21600"/>
              <a:gd name="T74" fmla="*/ 4789 w 21600"/>
              <a:gd name="T75" fmla="*/ 12476 h 21600"/>
              <a:gd name="T76" fmla="*/ 6604 w 21600"/>
              <a:gd name="T77" fmla="*/ 11880 h 21600"/>
              <a:gd name="T78" fmla="*/ 6604 w 21600"/>
              <a:gd name="T79" fmla="*/ 11355 h 21600"/>
              <a:gd name="T80" fmla="*/ 6738 w 21600"/>
              <a:gd name="T81" fmla="*/ 10971 h 21600"/>
              <a:gd name="T82" fmla="*/ 7065 w 21600"/>
              <a:gd name="T83" fmla="*/ 10799 h 21600"/>
              <a:gd name="T84" fmla="*/ 7966 w 21600"/>
              <a:gd name="T85" fmla="*/ 10799 h 21600"/>
              <a:gd name="T86" fmla="*/ 8270 w 21600"/>
              <a:gd name="T87" fmla="*/ 10971 h 21600"/>
              <a:gd name="T88" fmla="*/ 8392 w 21600"/>
              <a:gd name="T89" fmla="*/ 11355 h 21600"/>
              <a:gd name="T90" fmla="*/ 8392 w 21600"/>
              <a:gd name="T91" fmla="*/ 21075 h 21600"/>
              <a:gd name="T92" fmla="*/ 8270 w 21600"/>
              <a:gd name="T93" fmla="*/ 21448 h 21600"/>
              <a:gd name="T94" fmla="*/ 7966 w 21600"/>
              <a:gd name="T95" fmla="*/ 21600 h 21600"/>
              <a:gd name="T96" fmla="*/ 7065 w 21600"/>
              <a:gd name="T97" fmla="*/ 21600 h 21600"/>
              <a:gd name="T98" fmla="*/ 6743 w 21600"/>
              <a:gd name="T99" fmla="*/ 21448 h 21600"/>
              <a:gd name="T100" fmla="*/ 6604 w 21600"/>
              <a:gd name="T101" fmla="*/ 21075 h 21600"/>
              <a:gd name="T102" fmla="*/ 6604 w 21600"/>
              <a:gd name="T103" fmla="*/ 20521 h 21600"/>
              <a:gd name="T104" fmla="*/ 5404 w 21600"/>
              <a:gd name="T105" fmla="*/ 20270 h 21600"/>
              <a:gd name="T106" fmla="*/ 4370 w 21600"/>
              <a:gd name="T107" fmla="*/ 19589 h 21600"/>
              <a:gd name="T108" fmla="*/ 3598 w 21600"/>
              <a:gd name="T109" fmla="*/ 18559 h 21600"/>
              <a:gd name="T110" fmla="*/ 3144 w 21600"/>
              <a:gd name="T111" fmla="*/ 17246 h 21600"/>
              <a:gd name="T112" fmla="*/ 1172 w 21600"/>
              <a:gd name="T113" fmla="*/ 16895 h 21600"/>
              <a:gd name="T114" fmla="*/ 878 w 21600"/>
              <a:gd name="T115" fmla="*/ 16085 h 21600"/>
              <a:gd name="T116" fmla="*/ 0 w 21600"/>
              <a:gd name="T117" fmla="*/ 11327 h 21600"/>
              <a:gd name="T118" fmla="*/ 958 w 21600"/>
              <a:gd name="T119" fmla="*/ 6938 h 21600"/>
              <a:gd name="T120" fmla="*/ 3448 w 21600"/>
              <a:gd name="T121" fmla="*/ 3335 h 21600"/>
              <a:gd name="T122" fmla="*/ 6910 w 21600"/>
              <a:gd name="T123" fmla="*/ 895 h 21600"/>
              <a:gd name="T124" fmla="*/ 10793 w 21600"/>
              <a:gd name="T125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1600" h="21600">
                <a:moveTo>
                  <a:pt x="10793" y="0"/>
                </a:moveTo>
                <a:cubicBezTo>
                  <a:pt x="12101" y="0"/>
                  <a:pt x="13398" y="297"/>
                  <a:pt x="14686" y="898"/>
                </a:cubicBezTo>
                <a:cubicBezTo>
                  <a:pt x="15973" y="1497"/>
                  <a:pt x="17128" y="2310"/>
                  <a:pt x="18152" y="3338"/>
                </a:cubicBezTo>
                <a:cubicBezTo>
                  <a:pt x="19174" y="4366"/>
                  <a:pt x="20002" y="5566"/>
                  <a:pt x="20642" y="6941"/>
                </a:cubicBezTo>
                <a:cubicBezTo>
                  <a:pt x="21278" y="8314"/>
                  <a:pt x="21600" y="9785"/>
                  <a:pt x="21600" y="11355"/>
                </a:cubicBezTo>
                <a:cubicBezTo>
                  <a:pt x="21600" y="12996"/>
                  <a:pt x="21306" y="14571"/>
                  <a:pt x="20722" y="16085"/>
                </a:cubicBezTo>
                <a:lnTo>
                  <a:pt x="20416" y="16895"/>
                </a:lnTo>
                <a:lnTo>
                  <a:pt x="18456" y="17246"/>
                </a:lnTo>
                <a:cubicBezTo>
                  <a:pt x="18253" y="18183"/>
                  <a:pt x="17837" y="18965"/>
                  <a:pt x="17211" y="19589"/>
                </a:cubicBezTo>
                <a:cubicBezTo>
                  <a:pt x="16585" y="20208"/>
                  <a:pt x="15843" y="20521"/>
                  <a:pt x="14996" y="20521"/>
                </a:cubicBezTo>
                <a:lnTo>
                  <a:pt x="14996" y="21075"/>
                </a:lnTo>
                <a:cubicBezTo>
                  <a:pt x="14996" y="21219"/>
                  <a:pt x="14954" y="21343"/>
                  <a:pt x="14862" y="21448"/>
                </a:cubicBezTo>
                <a:cubicBezTo>
                  <a:pt x="14770" y="21549"/>
                  <a:pt x="14664" y="21600"/>
                  <a:pt x="14535" y="21600"/>
                </a:cubicBezTo>
                <a:lnTo>
                  <a:pt x="13634" y="21600"/>
                </a:lnTo>
                <a:cubicBezTo>
                  <a:pt x="13514" y="21600"/>
                  <a:pt x="13408" y="21549"/>
                  <a:pt x="13323" y="21448"/>
                </a:cubicBezTo>
                <a:cubicBezTo>
                  <a:pt x="13238" y="21343"/>
                  <a:pt x="13193" y="21219"/>
                  <a:pt x="13193" y="21075"/>
                </a:cubicBezTo>
                <a:lnTo>
                  <a:pt x="13193" y="11355"/>
                </a:lnTo>
                <a:cubicBezTo>
                  <a:pt x="13193" y="11211"/>
                  <a:pt x="13238" y="11081"/>
                  <a:pt x="13323" y="10971"/>
                </a:cubicBezTo>
                <a:cubicBezTo>
                  <a:pt x="13408" y="10858"/>
                  <a:pt x="13514" y="10799"/>
                  <a:pt x="13634" y="10799"/>
                </a:cubicBezTo>
                <a:lnTo>
                  <a:pt x="14535" y="10799"/>
                </a:lnTo>
                <a:cubicBezTo>
                  <a:pt x="14655" y="10799"/>
                  <a:pt x="14763" y="10858"/>
                  <a:pt x="14857" y="10971"/>
                </a:cubicBezTo>
                <a:cubicBezTo>
                  <a:pt x="14949" y="11081"/>
                  <a:pt x="14996" y="11211"/>
                  <a:pt x="14996" y="11355"/>
                </a:cubicBezTo>
                <a:lnTo>
                  <a:pt x="14996" y="11880"/>
                </a:lnTo>
                <a:cubicBezTo>
                  <a:pt x="15655" y="11880"/>
                  <a:pt x="16262" y="12078"/>
                  <a:pt x="16811" y="12476"/>
                </a:cubicBezTo>
                <a:cubicBezTo>
                  <a:pt x="17359" y="12874"/>
                  <a:pt x="17787" y="13397"/>
                  <a:pt x="18096" y="14046"/>
                </a:cubicBezTo>
                <a:lnTo>
                  <a:pt x="18533" y="13947"/>
                </a:lnTo>
                <a:cubicBezTo>
                  <a:pt x="18783" y="13137"/>
                  <a:pt x="18901" y="12273"/>
                  <a:pt x="18894" y="11355"/>
                </a:cubicBezTo>
                <a:cubicBezTo>
                  <a:pt x="18894" y="10228"/>
                  <a:pt x="18649" y="9178"/>
                  <a:pt x="18157" y="8195"/>
                </a:cubicBezTo>
                <a:cubicBezTo>
                  <a:pt x="17665" y="7221"/>
                  <a:pt x="17025" y="6362"/>
                  <a:pt x="16239" y="5622"/>
                </a:cubicBezTo>
                <a:cubicBezTo>
                  <a:pt x="15455" y="4882"/>
                  <a:pt x="14584" y="4301"/>
                  <a:pt x="13622" y="3877"/>
                </a:cubicBezTo>
                <a:cubicBezTo>
                  <a:pt x="12659" y="3456"/>
                  <a:pt x="11718" y="3242"/>
                  <a:pt x="10793" y="3242"/>
                </a:cubicBezTo>
                <a:cubicBezTo>
                  <a:pt x="9868" y="3242"/>
                  <a:pt x="8929" y="3456"/>
                  <a:pt x="7971" y="3877"/>
                </a:cubicBezTo>
                <a:cubicBezTo>
                  <a:pt x="7016" y="4301"/>
                  <a:pt x="6140" y="4880"/>
                  <a:pt x="5359" y="5608"/>
                </a:cubicBezTo>
                <a:cubicBezTo>
                  <a:pt x="4573" y="6337"/>
                  <a:pt x="3935" y="7198"/>
                  <a:pt x="3443" y="8184"/>
                </a:cubicBezTo>
                <a:cubicBezTo>
                  <a:pt x="2951" y="9172"/>
                  <a:pt x="2704" y="10220"/>
                  <a:pt x="2704" y="11329"/>
                </a:cubicBezTo>
                <a:cubicBezTo>
                  <a:pt x="2704" y="12267"/>
                  <a:pt x="2824" y="13137"/>
                  <a:pt x="3067" y="13947"/>
                </a:cubicBezTo>
                <a:lnTo>
                  <a:pt x="3504" y="14046"/>
                </a:lnTo>
                <a:cubicBezTo>
                  <a:pt x="3813" y="13397"/>
                  <a:pt x="4241" y="12874"/>
                  <a:pt x="4789" y="12476"/>
                </a:cubicBezTo>
                <a:cubicBezTo>
                  <a:pt x="5338" y="12078"/>
                  <a:pt x="5942" y="11880"/>
                  <a:pt x="6604" y="11880"/>
                </a:cubicBezTo>
                <a:lnTo>
                  <a:pt x="6604" y="11355"/>
                </a:lnTo>
                <a:cubicBezTo>
                  <a:pt x="6604" y="11211"/>
                  <a:pt x="6646" y="11081"/>
                  <a:pt x="6738" y="10971"/>
                </a:cubicBezTo>
                <a:cubicBezTo>
                  <a:pt x="6827" y="10858"/>
                  <a:pt x="6936" y="10799"/>
                  <a:pt x="7065" y="10799"/>
                </a:cubicBezTo>
                <a:lnTo>
                  <a:pt x="7966" y="10799"/>
                </a:lnTo>
                <a:cubicBezTo>
                  <a:pt x="8086" y="10799"/>
                  <a:pt x="8188" y="10858"/>
                  <a:pt x="8270" y="10971"/>
                </a:cubicBezTo>
                <a:cubicBezTo>
                  <a:pt x="8352" y="11081"/>
                  <a:pt x="8392" y="11211"/>
                  <a:pt x="8392" y="11355"/>
                </a:cubicBezTo>
                <a:lnTo>
                  <a:pt x="8392" y="21075"/>
                </a:lnTo>
                <a:cubicBezTo>
                  <a:pt x="8392" y="21219"/>
                  <a:pt x="8352" y="21343"/>
                  <a:pt x="8270" y="21448"/>
                </a:cubicBezTo>
                <a:cubicBezTo>
                  <a:pt x="8188" y="21549"/>
                  <a:pt x="8086" y="21600"/>
                  <a:pt x="7966" y="21600"/>
                </a:cubicBezTo>
                <a:lnTo>
                  <a:pt x="7065" y="21600"/>
                </a:lnTo>
                <a:cubicBezTo>
                  <a:pt x="6945" y="21600"/>
                  <a:pt x="6837" y="21549"/>
                  <a:pt x="6743" y="21448"/>
                </a:cubicBezTo>
                <a:cubicBezTo>
                  <a:pt x="6651" y="21343"/>
                  <a:pt x="6604" y="21219"/>
                  <a:pt x="6604" y="21075"/>
                </a:cubicBezTo>
                <a:lnTo>
                  <a:pt x="6604" y="20521"/>
                </a:lnTo>
                <a:cubicBezTo>
                  <a:pt x="6190" y="20521"/>
                  <a:pt x="5789" y="20437"/>
                  <a:pt x="5404" y="20270"/>
                </a:cubicBezTo>
                <a:cubicBezTo>
                  <a:pt x="5015" y="20103"/>
                  <a:pt x="4672" y="19877"/>
                  <a:pt x="4370" y="19589"/>
                </a:cubicBezTo>
                <a:cubicBezTo>
                  <a:pt x="4074" y="19299"/>
                  <a:pt x="3815" y="18957"/>
                  <a:pt x="3598" y="18559"/>
                </a:cubicBezTo>
                <a:cubicBezTo>
                  <a:pt x="3389" y="18163"/>
                  <a:pt x="3234" y="17726"/>
                  <a:pt x="3144" y="17246"/>
                </a:cubicBezTo>
                <a:lnTo>
                  <a:pt x="1172" y="16895"/>
                </a:lnTo>
                <a:lnTo>
                  <a:pt x="878" y="16085"/>
                </a:lnTo>
                <a:cubicBezTo>
                  <a:pt x="294" y="14571"/>
                  <a:pt x="0" y="12987"/>
                  <a:pt x="0" y="11327"/>
                </a:cubicBezTo>
                <a:cubicBezTo>
                  <a:pt x="0" y="9776"/>
                  <a:pt x="320" y="8311"/>
                  <a:pt x="958" y="6938"/>
                </a:cubicBezTo>
                <a:cubicBezTo>
                  <a:pt x="1596" y="5563"/>
                  <a:pt x="2426" y="4363"/>
                  <a:pt x="3448" y="3335"/>
                </a:cubicBezTo>
                <a:cubicBezTo>
                  <a:pt x="4469" y="2307"/>
                  <a:pt x="5622" y="1494"/>
                  <a:pt x="6910" y="895"/>
                </a:cubicBezTo>
                <a:cubicBezTo>
                  <a:pt x="8192" y="297"/>
                  <a:pt x="9487" y="0"/>
                  <a:pt x="10793" y="0"/>
                </a:cubicBezTo>
              </a:path>
            </a:pathLst>
          </a:custGeom>
          <a:solidFill>
            <a:srgbClr val="8C5699"/>
          </a:solidFill>
          <a:ln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0" name="Oval 20"/>
          <p:cNvSpPr/>
          <p:nvPr/>
        </p:nvSpPr>
        <p:spPr>
          <a:xfrm>
            <a:off x="9218613" y="2432241"/>
            <a:ext cx="1104900" cy="1106487"/>
          </a:xfrm>
          <a:prstGeom prst="ellipse">
            <a:avLst/>
          </a:prstGeom>
          <a:noFill/>
          <a:ln w="12700">
            <a:solidFill>
              <a:srgbClr val="8C5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2400" noProof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矩形 57"/>
          <p:cNvSpPr>
            <a:spLocks noChangeArrowheads="1"/>
          </p:cNvSpPr>
          <p:nvPr/>
        </p:nvSpPr>
        <p:spPr bwMode="auto">
          <a:xfrm>
            <a:off x="1553202" y="3841945"/>
            <a:ext cx="180181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dist"/>
            <a:r>
              <a:rPr lang="zh-CN" altLang="en-US" sz="1600" b="1" dirty="0">
                <a:solidFill>
                  <a:srgbClr val="3E88C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乐配</a:t>
            </a:r>
            <a:r>
              <a:rPr lang="en-US" altLang="zh-CN" sz="1600" b="1" dirty="0">
                <a:solidFill>
                  <a:srgbClr val="3E88C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-</a:t>
            </a:r>
            <a:r>
              <a:rPr lang="zh-CN" altLang="en-US" sz="1600" b="1" dirty="0">
                <a:solidFill>
                  <a:srgbClr val="3E88C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宝贵的标题</a:t>
            </a:r>
            <a:endParaRPr lang="en-US" altLang="en-US" sz="1600" b="1" dirty="0">
              <a:solidFill>
                <a:srgbClr val="3E88C5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3" name="文本框 2"/>
          <p:cNvSpPr txBox="1"/>
          <p:nvPr/>
        </p:nvSpPr>
        <p:spPr>
          <a:xfrm>
            <a:off x="1353077" y="4180499"/>
            <a:ext cx="2202062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en-US" sz="1200" noProof="1">
                <a:solidFill>
                  <a:srgbClr val="3E88C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此处文字通过TXT文档或者QQ聊天窗口复制进入，无需调整格式，简单快捷，猪七爷祝愿您汇报顺利！</a:t>
            </a:r>
            <a:endParaRPr lang="en-US" altLang="en-US" sz="1200" noProof="1">
              <a:solidFill>
                <a:srgbClr val="3E88C5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</p:txBody>
      </p:sp>
      <p:sp>
        <p:nvSpPr>
          <p:cNvPr id="24" name="矩形 57"/>
          <p:cNvSpPr>
            <a:spLocks noChangeArrowheads="1"/>
          </p:cNvSpPr>
          <p:nvPr/>
        </p:nvSpPr>
        <p:spPr bwMode="auto">
          <a:xfrm>
            <a:off x="4026049" y="3841945"/>
            <a:ext cx="180181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dist"/>
            <a:r>
              <a:rPr lang="zh-CN" altLang="en-US" sz="1600" b="1" dirty="0">
                <a:solidFill>
                  <a:srgbClr val="8C5699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乐配</a:t>
            </a:r>
            <a:r>
              <a:rPr lang="en-US" altLang="zh-CN" sz="1600" b="1" dirty="0">
                <a:solidFill>
                  <a:srgbClr val="8C5699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-</a:t>
            </a:r>
            <a:r>
              <a:rPr lang="zh-CN" altLang="en-US" sz="1600" b="1" dirty="0">
                <a:solidFill>
                  <a:srgbClr val="8C5699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宝贵的标题</a:t>
            </a:r>
            <a:endParaRPr lang="en-US" altLang="en-US" sz="1600" b="1" dirty="0">
              <a:solidFill>
                <a:srgbClr val="8C5699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5" name="文本框 2"/>
          <p:cNvSpPr txBox="1"/>
          <p:nvPr/>
        </p:nvSpPr>
        <p:spPr>
          <a:xfrm>
            <a:off x="3825924" y="4180499"/>
            <a:ext cx="2202062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en-US" sz="1200" noProof="1">
                <a:solidFill>
                  <a:srgbClr val="8C569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此处文字通过TXT文档或者QQ聊天窗口复制进入，无需调整格式，简单快捷，猪七爷祝愿您汇报顺利！</a:t>
            </a:r>
            <a:endParaRPr lang="en-US" altLang="en-US" sz="1200" noProof="1">
              <a:solidFill>
                <a:srgbClr val="8C5699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</p:txBody>
      </p:sp>
      <p:sp>
        <p:nvSpPr>
          <p:cNvPr id="26" name="矩形 57"/>
          <p:cNvSpPr>
            <a:spLocks noChangeArrowheads="1"/>
          </p:cNvSpPr>
          <p:nvPr/>
        </p:nvSpPr>
        <p:spPr bwMode="auto">
          <a:xfrm>
            <a:off x="6435931" y="3841945"/>
            <a:ext cx="180181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dist"/>
            <a:r>
              <a:rPr lang="zh-CN" altLang="en-US" sz="1600" b="1" dirty="0">
                <a:solidFill>
                  <a:srgbClr val="8C5699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乐配</a:t>
            </a:r>
            <a:r>
              <a:rPr lang="en-US" altLang="zh-CN" sz="1600" b="1" dirty="0">
                <a:solidFill>
                  <a:srgbClr val="8C5699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-</a:t>
            </a:r>
            <a:r>
              <a:rPr lang="zh-CN" altLang="en-US" sz="1600" b="1" dirty="0">
                <a:solidFill>
                  <a:srgbClr val="8C5699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宝贵的标题</a:t>
            </a:r>
            <a:endParaRPr lang="en-US" altLang="en-US" sz="1600" b="1" dirty="0">
              <a:solidFill>
                <a:srgbClr val="8C5699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7" name="文本框 2"/>
          <p:cNvSpPr txBox="1"/>
          <p:nvPr/>
        </p:nvSpPr>
        <p:spPr>
          <a:xfrm>
            <a:off x="6235806" y="4180499"/>
            <a:ext cx="2202062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en-US" sz="1200" noProof="1">
                <a:solidFill>
                  <a:srgbClr val="8C569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此处文字通过TXT文档或者QQ聊天窗口复制进入，无需调整格式，简单快捷，猪七爷祝愿您汇报顺利！</a:t>
            </a:r>
            <a:endParaRPr lang="en-US" altLang="en-US" sz="1200" noProof="1">
              <a:solidFill>
                <a:srgbClr val="8C5699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</p:txBody>
      </p:sp>
      <p:sp>
        <p:nvSpPr>
          <p:cNvPr id="28" name="矩形 57"/>
          <p:cNvSpPr>
            <a:spLocks noChangeArrowheads="1"/>
          </p:cNvSpPr>
          <p:nvPr/>
        </p:nvSpPr>
        <p:spPr bwMode="auto">
          <a:xfrm>
            <a:off x="8873558" y="3841945"/>
            <a:ext cx="180181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dist"/>
            <a:r>
              <a:rPr lang="zh-CN" altLang="en-US" sz="1600" b="1" dirty="0">
                <a:solidFill>
                  <a:srgbClr val="8C5699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乐配</a:t>
            </a:r>
            <a:r>
              <a:rPr lang="en-US" altLang="zh-CN" sz="1600" b="1" dirty="0">
                <a:solidFill>
                  <a:srgbClr val="8C5699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-</a:t>
            </a:r>
            <a:r>
              <a:rPr lang="zh-CN" altLang="en-US" sz="1600" b="1" dirty="0">
                <a:solidFill>
                  <a:srgbClr val="8C5699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宝贵的标题</a:t>
            </a:r>
            <a:endParaRPr lang="en-US" altLang="en-US" sz="1600" b="1" dirty="0">
              <a:solidFill>
                <a:srgbClr val="8C5699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9" name="文本框 2"/>
          <p:cNvSpPr txBox="1"/>
          <p:nvPr/>
        </p:nvSpPr>
        <p:spPr>
          <a:xfrm>
            <a:off x="8673433" y="4180499"/>
            <a:ext cx="2202062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en-US" sz="1200" noProof="1">
                <a:solidFill>
                  <a:srgbClr val="8C569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此处文字通过TXT文档或者QQ聊天窗口复制进入，无需调整格式，简单快捷，猪七爷祝愿您汇报顺利！</a:t>
            </a:r>
            <a:endParaRPr lang="en-US" altLang="en-US" sz="1200" noProof="1">
              <a:solidFill>
                <a:srgbClr val="8C5699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 thruBlk="1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A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90" name="图片 5389"/>
          <p:cNvPicPr>
            <a:picLocks noChangeAspect="1"/>
          </p:cNvPicPr>
          <p:nvPr/>
        </p:nvPicPr>
        <p:blipFill rotWithShape="1">
          <a:blip r:embed="rId1"/>
          <a:srcRect t="9678" b="9678"/>
          <a:stretch>
            <a:fillRect/>
          </a:stretch>
        </p:blipFill>
        <p:spPr>
          <a:xfrm>
            <a:off x="-1" y="0"/>
            <a:ext cx="12192002" cy="6858000"/>
          </a:xfrm>
          <a:prstGeom prst="rect">
            <a:avLst/>
          </a:prstGeom>
        </p:spPr>
      </p:pic>
      <p:sp>
        <p:nvSpPr>
          <p:cNvPr id="5" name="矩形 57"/>
          <p:cNvSpPr>
            <a:spLocks noChangeArrowheads="1"/>
          </p:cNvSpPr>
          <p:nvPr/>
        </p:nvSpPr>
        <p:spPr bwMode="auto">
          <a:xfrm>
            <a:off x="3989473" y="611814"/>
            <a:ext cx="421305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E88C5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添加您宝贵的标题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3E88C5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矩形 57"/>
          <p:cNvSpPr>
            <a:spLocks noChangeArrowheads="1"/>
          </p:cNvSpPr>
          <p:nvPr/>
        </p:nvSpPr>
        <p:spPr bwMode="auto">
          <a:xfrm>
            <a:off x="2454110" y="1135034"/>
            <a:ext cx="7283780" cy="336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E88C5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使用说明：图片均可以使用填充功能更换，文字只需要复制粘贴进入即可，内页有说明。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3E88C5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1" y="6404725"/>
            <a:ext cx="12192000" cy="453275"/>
            <a:chOff x="1" y="6404725"/>
            <a:chExt cx="12192000" cy="453275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983" b="27610"/>
            <a:stretch>
              <a:fillRect/>
            </a:stretch>
          </p:blipFill>
          <p:spPr>
            <a:xfrm>
              <a:off x="1" y="6404725"/>
              <a:ext cx="6096000" cy="453275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983" b="27610"/>
            <a:stretch>
              <a:fillRect/>
            </a:stretch>
          </p:blipFill>
          <p:spPr>
            <a:xfrm>
              <a:off x="6096001" y="6404725"/>
              <a:ext cx="6096000" cy="453275"/>
            </a:xfrm>
            <a:prstGeom prst="rect">
              <a:avLst/>
            </a:prstGeom>
          </p:spPr>
        </p:pic>
      </p:grpSp>
      <p:grpSp>
        <p:nvGrpSpPr>
          <p:cNvPr id="12" name="组合 11"/>
          <p:cNvGrpSpPr/>
          <p:nvPr/>
        </p:nvGrpSpPr>
        <p:grpSpPr>
          <a:xfrm rot="10800000">
            <a:off x="1" y="3473"/>
            <a:ext cx="12192000" cy="453275"/>
            <a:chOff x="1" y="6404725"/>
            <a:chExt cx="12192000" cy="453275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983" b="27610"/>
            <a:stretch>
              <a:fillRect/>
            </a:stretch>
          </p:blipFill>
          <p:spPr>
            <a:xfrm>
              <a:off x="1" y="6404725"/>
              <a:ext cx="6096000" cy="453275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983" b="27610"/>
            <a:stretch>
              <a:fillRect/>
            </a:stretch>
          </p:blipFill>
          <p:spPr>
            <a:xfrm>
              <a:off x="6096001" y="6404725"/>
              <a:ext cx="6096000" cy="453275"/>
            </a:xfrm>
            <a:prstGeom prst="rect">
              <a:avLst/>
            </a:prstGeom>
          </p:spPr>
        </p:pic>
      </p:grpSp>
      <p:sp>
        <p:nvSpPr>
          <p:cNvPr id="11" name="饼形 8"/>
          <p:cNvSpPr/>
          <p:nvPr/>
        </p:nvSpPr>
        <p:spPr bwMode="auto">
          <a:xfrm>
            <a:off x="2016580" y="2341934"/>
            <a:ext cx="1543777" cy="1543085"/>
          </a:xfrm>
          <a:prstGeom prst="pie">
            <a:avLst>
              <a:gd name="adj1" fmla="val 19883868"/>
              <a:gd name="adj2" fmla="val 16200000"/>
            </a:avLst>
          </a:prstGeom>
          <a:solidFill>
            <a:srgbClr val="8C5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altLang="zh-CN" sz="1200" noProof="1">
              <a:solidFill>
                <a:srgbClr val="3E88C5"/>
              </a:solidFill>
            </a:endParaRPr>
          </a:p>
        </p:txBody>
      </p:sp>
      <p:sp>
        <p:nvSpPr>
          <p:cNvPr id="15" name="椭圆 14"/>
          <p:cNvSpPr/>
          <p:nvPr/>
        </p:nvSpPr>
        <p:spPr bwMode="auto">
          <a:xfrm>
            <a:off x="1930619" y="2253818"/>
            <a:ext cx="1717109" cy="1719317"/>
          </a:xfrm>
          <a:prstGeom prst="ellipse">
            <a:avLst/>
          </a:prstGeom>
          <a:noFill/>
          <a:ln w="9525">
            <a:solidFill>
              <a:srgbClr val="8C5699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sz="1200" noProof="1">
              <a:solidFill>
                <a:srgbClr val="3E88C5"/>
              </a:solidFill>
            </a:endParaRPr>
          </a:p>
        </p:txBody>
      </p:sp>
      <p:sp>
        <p:nvSpPr>
          <p:cNvPr id="16" name="饼形 10"/>
          <p:cNvSpPr/>
          <p:nvPr/>
        </p:nvSpPr>
        <p:spPr bwMode="auto">
          <a:xfrm rot="4500000">
            <a:off x="1809683" y="2135839"/>
            <a:ext cx="1932910" cy="1929193"/>
          </a:xfrm>
          <a:prstGeom prst="pie">
            <a:avLst>
              <a:gd name="adj1" fmla="val 10727010"/>
              <a:gd name="adj2" fmla="val 18898805"/>
            </a:avLst>
          </a:prstGeom>
          <a:solidFill>
            <a:srgbClr val="3E88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sz="1200" noProof="1">
              <a:solidFill>
                <a:srgbClr val="3E88C5"/>
              </a:solidFill>
            </a:endParaRPr>
          </a:p>
        </p:txBody>
      </p:sp>
      <p:sp>
        <p:nvSpPr>
          <p:cNvPr id="17" name="Text Box 3"/>
          <p:cNvSpPr txBox="1"/>
          <p:nvPr/>
        </p:nvSpPr>
        <p:spPr>
          <a:xfrm>
            <a:off x="2780172" y="2628936"/>
            <a:ext cx="832563" cy="461665"/>
          </a:xfrm>
          <a:prstGeom prst="rect">
            <a:avLst/>
          </a:prstGeom>
          <a:noFill/>
          <a:ln w="9525">
            <a:noFill/>
            <a:miter/>
          </a:ln>
        </p:spPr>
        <p:txBody>
          <a:bodyPr>
            <a:spAutoFit/>
          </a:bodyPr>
          <a:lstStyle>
            <a:lvl1pPr marL="342900" lvl="0" indent="-342900" algn="l" defTabSz="914400" eaLnBrk="0" fontAlgn="base" latinLnBrk="0" hangingPunct="0">
              <a:spcBef>
                <a:spcPct val="20000"/>
              </a:spcBef>
              <a:spcAft>
                <a:spcPct val="0"/>
              </a:spcAft>
              <a:buChar char="•"/>
              <a:defRPr sz="3200" b="0" i="0" u="none" kern="1200" baseline="0">
                <a:solidFill>
                  <a:srgbClr val="89D2D9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lvl="1" indent="-285750" algn="l" defTabSz="914400" eaLnBrk="0" fontAlgn="base" latinLnBrk="0" hangingPunct="0">
              <a:spcBef>
                <a:spcPct val="20000"/>
              </a:spcBef>
              <a:spcAft>
                <a:spcPct val="0"/>
              </a:spcAft>
              <a:buChar char="–"/>
              <a:defRPr sz="2800" b="0" i="0" u="none" kern="1200" baseline="0">
                <a:solidFill>
                  <a:srgbClr val="89D2D9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defTabSz="914400" eaLnBrk="0" fontAlgn="base" latinLnBrk="0" hangingPunct="0">
              <a:spcBef>
                <a:spcPct val="20000"/>
              </a:spcBef>
              <a:spcAft>
                <a:spcPct val="0"/>
              </a:spcAft>
              <a:buChar char="•"/>
              <a:defRPr sz="2400" b="0" i="0" u="none" kern="1200" baseline="0">
                <a:solidFill>
                  <a:srgbClr val="89D2D9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defTabSz="914400" eaLnBrk="0" fontAlgn="base" latinLnBrk="0" hangingPunct="0">
              <a:spcBef>
                <a:spcPct val="20000"/>
              </a:spcBef>
              <a:spcAft>
                <a:spcPct val="0"/>
              </a:spcAft>
              <a:buChar char="–"/>
              <a:defRPr sz="2000" b="0" i="0" u="none" kern="1200" baseline="0">
                <a:solidFill>
                  <a:srgbClr val="89D2D9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defTabSz="91440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rgbClr val="89D2D9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400" cap="small" noProof="1"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pitchFamily="34" charset="-122"/>
                <a:cs typeface="+mn-ea"/>
                <a:sym typeface="+mn-ea"/>
              </a:rPr>
              <a:t>40%</a:t>
            </a:r>
            <a:endParaRPr lang="en-US" altLang="zh-CN" sz="2400" cap="small" noProof="1">
              <a:solidFill>
                <a:schemeClr val="bg1"/>
              </a:solidFill>
              <a:latin typeface="Impact" panose="020B0806030902050204" pitchFamily="34" charset="0"/>
              <a:ea typeface="微软雅黑" panose="020B0503020204020204" pitchFamily="34" charset="-122"/>
              <a:cs typeface="+mn-ea"/>
              <a:sym typeface="+mn-ea"/>
            </a:endParaRPr>
          </a:p>
        </p:txBody>
      </p:sp>
      <p:sp>
        <p:nvSpPr>
          <p:cNvPr id="18" name="饼形 8"/>
          <p:cNvSpPr/>
          <p:nvPr/>
        </p:nvSpPr>
        <p:spPr bwMode="auto">
          <a:xfrm>
            <a:off x="8541048" y="2341934"/>
            <a:ext cx="1543777" cy="1543085"/>
          </a:xfrm>
          <a:prstGeom prst="pie">
            <a:avLst>
              <a:gd name="adj1" fmla="val 19883868"/>
              <a:gd name="adj2" fmla="val 16200000"/>
            </a:avLst>
          </a:prstGeom>
          <a:solidFill>
            <a:srgbClr val="8C5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altLang="zh-CN" sz="1200" noProof="1">
              <a:solidFill>
                <a:srgbClr val="3E88C5"/>
              </a:solidFill>
            </a:endParaRPr>
          </a:p>
        </p:txBody>
      </p:sp>
      <p:sp>
        <p:nvSpPr>
          <p:cNvPr id="19" name="椭圆 18"/>
          <p:cNvSpPr/>
          <p:nvPr/>
        </p:nvSpPr>
        <p:spPr bwMode="auto">
          <a:xfrm>
            <a:off x="8455087" y="2253819"/>
            <a:ext cx="1717109" cy="1719317"/>
          </a:xfrm>
          <a:prstGeom prst="ellipse">
            <a:avLst/>
          </a:prstGeom>
          <a:noFill/>
          <a:ln w="9525">
            <a:solidFill>
              <a:srgbClr val="8C5699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sz="1200" noProof="1">
              <a:solidFill>
                <a:srgbClr val="3E88C5"/>
              </a:solidFill>
            </a:endParaRPr>
          </a:p>
        </p:txBody>
      </p:sp>
      <p:sp>
        <p:nvSpPr>
          <p:cNvPr id="20" name="饼形 10"/>
          <p:cNvSpPr/>
          <p:nvPr/>
        </p:nvSpPr>
        <p:spPr bwMode="auto">
          <a:xfrm rot="4500000">
            <a:off x="8334152" y="2135840"/>
            <a:ext cx="1932910" cy="1929193"/>
          </a:xfrm>
          <a:prstGeom prst="pie">
            <a:avLst>
              <a:gd name="adj1" fmla="val 10727010"/>
              <a:gd name="adj2" fmla="val 21239648"/>
            </a:avLst>
          </a:prstGeom>
          <a:solidFill>
            <a:srgbClr val="3E88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sz="1200" noProof="1">
              <a:solidFill>
                <a:srgbClr val="3E88C5"/>
              </a:solidFill>
            </a:endParaRPr>
          </a:p>
        </p:txBody>
      </p:sp>
      <p:sp>
        <p:nvSpPr>
          <p:cNvPr id="21" name="Text Box 3"/>
          <p:cNvSpPr txBox="1"/>
          <p:nvPr/>
        </p:nvSpPr>
        <p:spPr>
          <a:xfrm>
            <a:off x="9304640" y="2628937"/>
            <a:ext cx="832563" cy="461665"/>
          </a:xfrm>
          <a:prstGeom prst="rect">
            <a:avLst/>
          </a:prstGeom>
          <a:noFill/>
          <a:ln w="9525">
            <a:noFill/>
            <a:miter/>
          </a:ln>
        </p:spPr>
        <p:txBody>
          <a:bodyPr>
            <a:spAutoFit/>
          </a:bodyPr>
          <a:lstStyle>
            <a:lvl1pPr marL="342900" lvl="0" indent="-342900" algn="l" defTabSz="914400" eaLnBrk="0" fontAlgn="base" latinLnBrk="0" hangingPunct="0">
              <a:spcBef>
                <a:spcPct val="20000"/>
              </a:spcBef>
              <a:spcAft>
                <a:spcPct val="0"/>
              </a:spcAft>
              <a:buChar char="•"/>
              <a:defRPr sz="3200" b="0" i="0" u="none" kern="1200" baseline="0">
                <a:solidFill>
                  <a:srgbClr val="89D2D9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lvl="1" indent="-285750" algn="l" defTabSz="914400" eaLnBrk="0" fontAlgn="base" latinLnBrk="0" hangingPunct="0">
              <a:spcBef>
                <a:spcPct val="20000"/>
              </a:spcBef>
              <a:spcAft>
                <a:spcPct val="0"/>
              </a:spcAft>
              <a:buChar char="–"/>
              <a:defRPr sz="2800" b="0" i="0" u="none" kern="1200" baseline="0">
                <a:solidFill>
                  <a:srgbClr val="89D2D9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defTabSz="914400" eaLnBrk="0" fontAlgn="base" latinLnBrk="0" hangingPunct="0">
              <a:spcBef>
                <a:spcPct val="20000"/>
              </a:spcBef>
              <a:spcAft>
                <a:spcPct val="0"/>
              </a:spcAft>
              <a:buChar char="•"/>
              <a:defRPr sz="2400" b="0" i="0" u="none" kern="1200" baseline="0">
                <a:solidFill>
                  <a:srgbClr val="89D2D9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defTabSz="914400" eaLnBrk="0" fontAlgn="base" latinLnBrk="0" hangingPunct="0">
              <a:spcBef>
                <a:spcPct val="20000"/>
              </a:spcBef>
              <a:spcAft>
                <a:spcPct val="0"/>
              </a:spcAft>
              <a:buChar char="–"/>
              <a:defRPr sz="2000" b="0" i="0" u="none" kern="1200" baseline="0">
                <a:solidFill>
                  <a:srgbClr val="89D2D9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defTabSz="91440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rgbClr val="89D2D9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400" cap="small" noProof="1"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pitchFamily="34" charset="-122"/>
                <a:cs typeface="+mn-ea"/>
                <a:sym typeface="+mn-ea"/>
              </a:rPr>
              <a:t>50%</a:t>
            </a:r>
            <a:endParaRPr lang="en-US" altLang="zh-CN" sz="2400" cap="small" noProof="1">
              <a:solidFill>
                <a:schemeClr val="bg1"/>
              </a:solidFill>
              <a:latin typeface="Impact" panose="020B0806030902050204" pitchFamily="34" charset="0"/>
              <a:ea typeface="微软雅黑" panose="020B0503020204020204" pitchFamily="34" charset="-122"/>
              <a:cs typeface="+mn-ea"/>
              <a:sym typeface="+mn-ea"/>
            </a:endParaRPr>
          </a:p>
        </p:txBody>
      </p:sp>
      <p:sp>
        <p:nvSpPr>
          <p:cNvPr id="22" name="矩形 57"/>
          <p:cNvSpPr>
            <a:spLocks noChangeArrowheads="1"/>
          </p:cNvSpPr>
          <p:nvPr/>
        </p:nvSpPr>
        <p:spPr bwMode="auto">
          <a:xfrm>
            <a:off x="1930619" y="4281625"/>
            <a:ext cx="180181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dist"/>
            <a:r>
              <a:rPr lang="zh-CN" altLang="en-US" sz="1600" b="1" dirty="0">
                <a:solidFill>
                  <a:srgbClr val="3E88C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乐配</a:t>
            </a:r>
            <a:r>
              <a:rPr lang="en-US" altLang="zh-CN" sz="1600" b="1" dirty="0">
                <a:solidFill>
                  <a:srgbClr val="3E88C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-</a:t>
            </a:r>
            <a:r>
              <a:rPr lang="zh-CN" altLang="en-US" sz="1600" b="1" dirty="0">
                <a:solidFill>
                  <a:srgbClr val="3E88C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宝贵的标题</a:t>
            </a:r>
            <a:endParaRPr lang="en-US" altLang="en-US" sz="1600" b="1" dirty="0">
              <a:solidFill>
                <a:srgbClr val="3E88C5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3" name="文本框 2"/>
          <p:cNvSpPr txBox="1"/>
          <p:nvPr/>
        </p:nvSpPr>
        <p:spPr>
          <a:xfrm>
            <a:off x="1450869" y="4688411"/>
            <a:ext cx="2761312" cy="9220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en-US" sz="1200" noProof="1">
                <a:solidFill>
                  <a:srgbClr val="3E88C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此处文字通过TXT文档或者QQ聊天窗口复制进入，无需调整格式，简单快捷，猪七爷祝愿您汇报顺利！</a:t>
            </a:r>
            <a:endParaRPr lang="en-US" altLang="en-US" sz="1200" noProof="1">
              <a:solidFill>
                <a:srgbClr val="3E88C5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</p:txBody>
      </p:sp>
      <p:sp>
        <p:nvSpPr>
          <p:cNvPr id="24" name="矩形 57"/>
          <p:cNvSpPr>
            <a:spLocks noChangeArrowheads="1"/>
          </p:cNvSpPr>
          <p:nvPr/>
        </p:nvSpPr>
        <p:spPr bwMode="auto">
          <a:xfrm>
            <a:off x="8455088" y="4281625"/>
            <a:ext cx="180181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dist"/>
            <a:r>
              <a:rPr lang="zh-CN" altLang="en-US" sz="1600" b="1" dirty="0">
                <a:solidFill>
                  <a:srgbClr val="3E88C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乐配</a:t>
            </a:r>
            <a:r>
              <a:rPr lang="en-US" altLang="zh-CN" sz="1600" b="1" dirty="0">
                <a:solidFill>
                  <a:srgbClr val="3E88C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-</a:t>
            </a:r>
            <a:r>
              <a:rPr lang="zh-CN" altLang="en-US" sz="1600" b="1" dirty="0">
                <a:solidFill>
                  <a:srgbClr val="3E88C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宝贵的标题</a:t>
            </a:r>
            <a:endParaRPr lang="en-US" altLang="en-US" sz="1600" b="1" dirty="0">
              <a:solidFill>
                <a:srgbClr val="3E88C5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5" name="文本框 2"/>
          <p:cNvSpPr txBox="1"/>
          <p:nvPr/>
        </p:nvSpPr>
        <p:spPr>
          <a:xfrm>
            <a:off x="7975338" y="4688411"/>
            <a:ext cx="2761312" cy="9220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en-US" sz="1200" noProof="1">
                <a:solidFill>
                  <a:srgbClr val="3E88C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此处文字通过TXT文档或者QQ聊天窗口复制进入，无需调整格式，简单快捷，猪七爷祝愿您汇报顺利！</a:t>
            </a:r>
            <a:endParaRPr lang="en-US" altLang="en-US" sz="1200" noProof="1">
              <a:solidFill>
                <a:srgbClr val="3E88C5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</p:txBody>
      </p:sp>
      <p:sp>
        <p:nvSpPr>
          <p:cNvPr id="26" name="饼形 8"/>
          <p:cNvSpPr/>
          <p:nvPr/>
        </p:nvSpPr>
        <p:spPr bwMode="auto">
          <a:xfrm>
            <a:off x="5274662" y="2341934"/>
            <a:ext cx="1543777" cy="1543085"/>
          </a:xfrm>
          <a:prstGeom prst="pie">
            <a:avLst>
              <a:gd name="adj1" fmla="val 19883868"/>
              <a:gd name="adj2" fmla="val 16200000"/>
            </a:avLst>
          </a:prstGeom>
          <a:solidFill>
            <a:srgbClr val="8C5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altLang="zh-CN" sz="1200" noProof="1">
              <a:solidFill>
                <a:srgbClr val="3E88C5"/>
              </a:solidFill>
            </a:endParaRPr>
          </a:p>
        </p:txBody>
      </p:sp>
      <p:sp>
        <p:nvSpPr>
          <p:cNvPr id="27" name="椭圆 26"/>
          <p:cNvSpPr/>
          <p:nvPr/>
        </p:nvSpPr>
        <p:spPr bwMode="auto">
          <a:xfrm>
            <a:off x="5188701" y="2253819"/>
            <a:ext cx="1717109" cy="1719317"/>
          </a:xfrm>
          <a:prstGeom prst="ellipse">
            <a:avLst/>
          </a:prstGeom>
          <a:noFill/>
          <a:ln w="9525">
            <a:solidFill>
              <a:srgbClr val="8C5699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sz="1200" noProof="1">
              <a:solidFill>
                <a:srgbClr val="3E88C5"/>
              </a:solidFill>
            </a:endParaRPr>
          </a:p>
        </p:txBody>
      </p:sp>
      <p:sp>
        <p:nvSpPr>
          <p:cNvPr id="28" name="饼形 10"/>
          <p:cNvSpPr/>
          <p:nvPr/>
        </p:nvSpPr>
        <p:spPr bwMode="auto">
          <a:xfrm rot="4500000">
            <a:off x="5067766" y="2135840"/>
            <a:ext cx="1932910" cy="1929193"/>
          </a:xfrm>
          <a:prstGeom prst="pie">
            <a:avLst>
              <a:gd name="adj1" fmla="val 10727010"/>
              <a:gd name="adj2" fmla="val 3309952"/>
            </a:avLst>
          </a:prstGeom>
          <a:solidFill>
            <a:srgbClr val="3E88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sz="1200" noProof="1">
              <a:solidFill>
                <a:srgbClr val="3E88C5"/>
              </a:solidFill>
            </a:endParaRPr>
          </a:p>
        </p:txBody>
      </p:sp>
      <p:sp>
        <p:nvSpPr>
          <p:cNvPr id="29" name="Text Box 3"/>
          <p:cNvSpPr txBox="1"/>
          <p:nvPr/>
        </p:nvSpPr>
        <p:spPr>
          <a:xfrm>
            <a:off x="6038254" y="2628937"/>
            <a:ext cx="832563" cy="460375"/>
          </a:xfrm>
          <a:prstGeom prst="rect">
            <a:avLst/>
          </a:prstGeom>
          <a:noFill/>
          <a:ln w="9525">
            <a:noFill/>
            <a:miter/>
          </a:ln>
        </p:spPr>
        <p:txBody>
          <a:bodyPr>
            <a:spAutoFit/>
          </a:bodyPr>
          <a:lstStyle>
            <a:lvl1pPr marL="342900" lvl="0" indent="-342900" algn="l" defTabSz="914400" eaLnBrk="0" fontAlgn="base" latinLnBrk="0" hangingPunct="0">
              <a:spcBef>
                <a:spcPct val="20000"/>
              </a:spcBef>
              <a:spcAft>
                <a:spcPct val="0"/>
              </a:spcAft>
              <a:buChar char="•"/>
              <a:defRPr sz="3200" b="0" i="0" u="none" kern="1200" baseline="0">
                <a:solidFill>
                  <a:srgbClr val="89D2D9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lvl="1" indent="-285750" algn="l" defTabSz="914400" eaLnBrk="0" fontAlgn="base" latinLnBrk="0" hangingPunct="0">
              <a:spcBef>
                <a:spcPct val="20000"/>
              </a:spcBef>
              <a:spcAft>
                <a:spcPct val="0"/>
              </a:spcAft>
              <a:buChar char="–"/>
              <a:defRPr sz="2800" b="0" i="0" u="none" kern="1200" baseline="0">
                <a:solidFill>
                  <a:srgbClr val="89D2D9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defTabSz="914400" eaLnBrk="0" fontAlgn="base" latinLnBrk="0" hangingPunct="0">
              <a:spcBef>
                <a:spcPct val="20000"/>
              </a:spcBef>
              <a:spcAft>
                <a:spcPct val="0"/>
              </a:spcAft>
              <a:buChar char="•"/>
              <a:defRPr sz="2400" b="0" i="0" u="none" kern="1200" baseline="0">
                <a:solidFill>
                  <a:srgbClr val="89D2D9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defTabSz="914400" eaLnBrk="0" fontAlgn="base" latinLnBrk="0" hangingPunct="0">
              <a:spcBef>
                <a:spcPct val="20000"/>
              </a:spcBef>
              <a:spcAft>
                <a:spcPct val="0"/>
              </a:spcAft>
              <a:buChar char="–"/>
              <a:defRPr sz="2000" b="0" i="0" u="none" kern="1200" baseline="0">
                <a:solidFill>
                  <a:srgbClr val="89D2D9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defTabSz="91440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rgbClr val="89D2D9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400" cap="small" noProof="1"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pitchFamily="34" charset="-122"/>
                <a:cs typeface="+mn-ea"/>
                <a:sym typeface="+mn-ea"/>
              </a:rPr>
              <a:t>80%</a:t>
            </a:r>
            <a:endParaRPr lang="en-US" altLang="zh-CN" sz="2400" cap="small" noProof="1">
              <a:solidFill>
                <a:schemeClr val="bg1"/>
              </a:solidFill>
              <a:latin typeface="Impact" panose="020B0806030902050204" pitchFamily="34" charset="0"/>
              <a:ea typeface="微软雅黑" panose="020B0503020204020204" pitchFamily="34" charset="-122"/>
              <a:cs typeface="+mn-ea"/>
              <a:sym typeface="+mn-ea"/>
            </a:endParaRPr>
          </a:p>
        </p:txBody>
      </p:sp>
      <p:sp>
        <p:nvSpPr>
          <p:cNvPr id="30" name="矩形 57"/>
          <p:cNvSpPr>
            <a:spLocks noChangeArrowheads="1"/>
          </p:cNvSpPr>
          <p:nvPr/>
        </p:nvSpPr>
        <p:spPr bwMode="auto">
          <a:xfrm>
            <a:off x="5188702" y="4281625"/>
            <a:ext cx="180181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dist"/>
            <a:r>
              <a:rPr lang="zh-CN" altLang="en-US" sz="1600" b="1" dirty="0">
                <a:solidFill>
                  <a:srgbClr val="3E88C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乐配</a:t>
            </a:r>
            <a:r>
              <a:rPr lang="en-US" altLang="zh-CN" sz="1600" b="1" dirty="0">
                <a:solidFill>
                  <a:srgbClr val="3E88C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-</a:t>
            </a:r>
            <a:r>
              <a:rPr lang="zh-CN" altLang="en-US" sz="1600" b="1" dirty="0">
                <a:solidFill>
                  <a:srgbClr val="3E88C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宝贵的标题</a:t>
            </a:r>
            <a:endParaRPr lang="en-US" altLang="en-US" sz="1600" b="1" dirty="0">
              <a:solidFill>
                <a:srgbClr val="3E88C5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1" name="文本框 2"/>
          <p:cNvSpPr txBox="1"/>
          <p:nvPr/>
        </p:nvSpPr>
        <p:spPr>
          <a:xfrm>
            <a:off x="4708952" y="4688411"/>
            <a:ext cx="2761312" cy="9220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en-US" sz="1200" noProof="1">
                <a:solidFill>
                  <a:srgbClr val="3E88C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此处文字通过TXT文档或者QQ聊天窗口复制进入，无需调整格式，简单快捷，猪七爷祝愿您汇报顺利！</a:t>
            </a:r>
            <a:endParaRPr lang="en-US" altLang="en-US" sz="1200" noProof="1">
              <a:solidFill>
                <a:srgbClr val="3E88C5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 thruBlk="1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A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90" name="图片 5389"/>
          <p:cNvPicPr>
            <a:picLocks noChangeAspect="1"/>
          </p:cNvPicPr>
          <p:nvPr/>
        </p:nvPicPr>
        <p:blipFill rotWithShape="1">
          <a:blip r:embed="rId1"/>
          <a:srcRect t="9678" b="9678"/>
          <a:stretch>
            <a:fillRect/>
          </a:stretch>
        </p:blipFill>
        <p:spPr>
          <a:xfrm>
            <a:off x="-1" y="0"/>
            <a:ext cx="12192002" cy="68580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61" y="0"/>
            <a:ext cx="633984" cy="685800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1568176" y="0"/>
            <a:ext cx="633984" cy="6858000"/>
          </a:xfrm>
          <a:prstGeom prst="rect">
            <a:avLst/>
          </a:prstGeom>
        </p:spPr>
      </p:pic>
      <p:sp>
        <p:nvSpPr>
          <p:cNvPr id="5" name="矩形 57"/>
          <p:cNvSpPr>
            <a:spLocks noChangeArrowheads="1"/>
          </p:cNvSpPr>
          <p:nvPr/>
        </p:nvSpPr>
        <p:spPr bwMode="auto">
          <a:xfrm>
            <a:off x="3989473" y="368503"/>
            <a:ext cx="421305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E88C5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添加您宝贵的标题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3E88C5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矩形 57"/>
          <p:cNvSpPr>
            <a:spLocks noChangeArrowheads="1"/>
          </p:cNvSpPr>
          <p:nvPr/>
        </p:nvSpPr>
        <p:spPr bwMode="auto">
          <a:xfrm>
            <a:off x="2454110" y="891723"/>
            <a:ext cx="7283780" cy="336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E88C5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使用说明：图片均可以使用填充功能更换，文字只需要复制粘贴进入即可，内页有说明。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3E88C5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952500" y="1920558"/>
            <a:ext cx="2486025" cy="1930400"/>
          </a:xfrm>
          <a:prstGeom prst="rect">
            <a:avLst/>
          </a:prstGeom>
          <a:blipFill dpi="0" rotWithShape="1">
            <a:blip r:embed="rId3"/>
            <a:srcRect/>
            <a:stretch>
              <a:fillRect r="-10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sz="1400" noProof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952500" y="3968433"/>
            <a:ext cx="2486025" cy="1930400"/>
          </a:xfrm>
          <a:prstGeom prst="rect">
            <a:avLst/>
          </a:prstGeom>
          <a:solidFill>
            <a:srgbClr val="8C5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sz="1400" noProof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文本框 25"/>
          <p:cNvSpPr txBox="1"/>
          <p:nvPr/>
        </p:nvSpPr>
        <p:spPr>
          <a:xfrm>
            <a:off x="1057275" y="4798442"/>
            <a:ext cx="2270125" cy="9220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200" noProof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此处文字通过</a:t>
            </a:r>
            <a:r>
              <a:rPr lang="en-US" altLang="zh-CN" sz="1200" noProof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TXT</a:t>
            </a:r>
            <a:r>
              <a:rPr lang="zh-CN" altLang="en-US" sz="1200" noProof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文档或者</a:t>
            </a:r>
            <a:r>
              <a:rPr lang="en-US" altLang="zh-CN" sz="1200" noProof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QQ</a:t>
            </a:r>
            <a:r>
              <a:rPr lang="zh-CN" altLang="en-US" sz="1200" noProof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聊天窗口复制进入，</a:t>
            </a:r>
            <a:r>
              <a:rPr lang="en-US" altLang="zh-CN" sz="1200" noProof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猪七爷</a:t>
            </a:r>
            <a:r>
              <a:rPr lang="zh-CN" altLang="en-US" sz="1200" noProof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祝愿您汇报顺利！</a:t>
            </a:r>
            <a:endParaRPr lang="zh-CN" altLang="en-US" sz="1200" noProof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cxnSp>
        <p:nvCxnSpPr>
          <p:cNvPr id="24" name="直接连接符 23"/>
          <p:cNvCxnSpPr/>
          <p:nvPr/>
        </p:nvCxnSpPr>
        <p:spPr>
          <a:xfrm>
            <a:off x="1592263" y="4736402"/>
            <a:ext cx="1169987" cy="0"/>
          </a:xfrm>
          <a:prstGeom prst="line">
            <a:avLst/>
          </a:prstGeom>
          <a:ln w="1905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文本框 2"/>
          <p:cNvSpPr txBox="1">
            <a:spLocks noChangeArrowheads="1"/>
          </p:cNvSpPr>
          <p:nvPr/>
        </p:nvSpPr>
        <p:spPr bwMode="auto">
          <a:xfrm>
            <a:off x="1477963" y="4108133"/>
            <a:ext cx="1435100" cy="58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zh-CN" sz="3200"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55%</a:t>
            </a:r>
            <a:endParaRPr lang="en-US" altLang="zh-CN" sz="3200">
              <a:solidFill>
                <a:schemeClr val="bg1"/>
              </a:solidFill>
              <a:latin typeface="Impact" panose="020B080603090205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3552825" y="3957320"/>
            <a:ext cx="2484438" cy="1930400"/>
          </a:xfrm>
          <a:prstGeom prst="rect">
            <a:avLst/>
          </a:prstGeom>
          <a:blipFill>
            <a:blip r:embed="rId4"/>
            <a:stretch>
              <a:fillRect l="-9000" r="-11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sz="1400" noProof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3552825" y="1920558"/>
            <a:ext cx="2484438" cy="1930400"/>
          </a:xfrm>
          <a:prstGeom prst="rect">
            <a:avLst/>
          </a:prstGeom>
          <a:solidFill>
            <a:srgbClr val="8C5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sz="1400" noProof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" name="文本框 6"/>
          <p:cNvSpPr txBox="1"/>
          <p:nvPr/>
        </p:nvSpPr>
        <p:spPr>
          <a:xfrm>
            <a:off x="3654425" y="2750567"/>
            <a:ext cx="2270125" cy="9220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en-US" sz="1200" noProof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此处文字通过TXT文档或者QQ聊天窗口复制进入</a:t>
            </a:r>
            <a:r>
              <a:rPr lang="zh-CN" altLang="en-US" sz="1200" noProof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，</a:t>
            </a:r>
            <a:r>
              <a:rPr lang="en-US" altLang="en-US" sz="1200" noProof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猪七爷</a:t>
            </a:r>
            <a:r>
              <a:rPr lang="en-US" altLang="en-US" sz="1200" noProof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祝愿您汇报顺利！</a:t>
            </a:r>
            <a:endParaRPr lang="en-US" altLang="en-US" sz="1200" noProof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</p:txBody>
      </p:sp>
      <p:sp>
        <p:nvSpPr>
          <p:cNvPr id="29" name="Freeform 63"/>
          <p:cNvSpPr>
            <a:spLocks noChangeAspect="1" noChangeArrowheads="1"/>
          </p:cNvSpPr>
          <p:nvPr/>
        </p:nvSpPr>
        <p:spPr bwMode="auto">
          <a:xfrm>
            <a:off x="4511675" y="2136458"/>
            <a:ext cx="577850" cy="561975"/>
          </a:xfrm>
          <a:custGeom>
            <a:avLst/>
            <a:gdLst>
              <a:gd name="T0" fmla="*/ 244 w 312"/>
              <a:gd name="T1" fmla="*/ 0 h 303"/>
              <a:gd name="T2" fmla="*/ 209 w 312"/>
              <a:gd name="T3" fmla="*/ 12 h 303"/>
              <a:gd name="T4" fmla="*/ 181 w 312"/>
              <a:gd name="T5" fmla="*/ 49 h 303"/>
              <a:gd name="T6" fmla="*/ 198 w 312"/>
              <a:gd name="T7" fmla="*/ 112 h 303"/>
              <a:gd name="T8" fmla="*/ 195 w 312"/>
              <a:gd name="T9" fmla="*/ 112 h 303"/>
              <a:gd name="T10" fmla="*/ 177 w 312"/>
              <a:gd name="T11" fmla="*/ 92 h 303"/>
              <a:gd name="T12" fmla="*/ 92 w 312"/>
              <a:gd name="T13" fmla="*/ 177 h 303"/>
              <a:gd name="T14" fmla="*/ 71 w 312"/>
              <a:gd name="T15" fmla="*/ 174 h 303"/>
              <a:gd name="T16" fmla="*/ 29 w 312"/>
              <a:gd name="T17" fmla="*/ 192 h 303"/>
              <a:gd name="T18" fmla="*/ 7 w 312"/>
              <a:gd name="T19" fmla="*/ 255 h 303"/>
              <a:gd name="T20" fmla="*/ 14 w 312"/>
              <a:gd name="T21" fmla="*/ 266 h 303"/>
              <a:gd name="T22" fmla="*/ 14 w 312"/>
              <a:gd name="T23" fmla="*/ 266 h 303"/>
              <a:gd name="T24" fmla="*/ 53 w 312"/>
              <a:gd name="T25" fmla="*/ 228 h 303"/>
              <a:gd name="T26" fmla="*/ 80 w 312"/>
              <a:gd name="T27" fmla="*/ 255 h 303"/>
              <a:gd name="T28" fmla="*/ 40 w 312"/>
              <a:gd name="T29" fmla="*/ 296 h 303"/>
              <a:gd name="T30" fmla="*/ 70 w 312"/>
              <a:gd name="T31" fmla="*/ 303 h 303"/>
              <a:gd name="T32" fmla="*/ 100 w 312"/>
              <a:gd name="T33" fmla="*/ 295 h 303"/>
              <a:gd name="T34" fmla="*/ 134 w 312"/>
              <a:gd name="T35" fmla="*/ 244 h 303"/>
              <a:gd name="T36" fmla="*/ 116 w 312"/>
              <a:gd name="T37" fmla="*/ 191 h 303"/>
              <a:gd name="T38" fmla="*/ 118 w 312"/>
              <a:gd name="T39" fmla="*/ 190 h 303"/>
              <a:gd name="T40" fmla="*/ 138 w 312"/>
              <a:gd name="T41" fmla="*/ 209 h 303"/>
              <a:gd name="T42" fmla="*/ 222 w 312"/>
              <a:gd name="T43" fmla="*/ 126 h 303"/>
              <a:gd name="T44" fmla="*/ 245 w 312"/>
              <a:gd name="T45" fmla="*/ 129 h 303"/>
              <a:gd name="T46" fmla="*/ 256 w 312"/>
              <a:gd name="T47" fmla="*/ 127 h 303"/>
              <a:gd name="T48" fmla="*/ 298 w 312"/>
              <a:gd name="T49" fmla="*/ 97 h 303"/>
              <a:gd name="T50" fmla="*/ 302 w 312"/>
              <a:gd name="T51" fmla="*/ 34 h 303"/>
              <a:gd name="T52" fmla="*/ 260 w 312"/>
              <a:gd name="T53" fmla="*/ 75 h 303"/>
              <a:gd name="T54" fmla="*/ 234 w 312"/>
              <a:gd name="T55" fmla="*/ 48 h 303"/>
              <a:gd name="T56" fmla="*/ 274 w 312"/>
              <a:gd name="T57" fmla="*/ 7 h 303"/>
              <a:gd name="T58" fmla="*/ 244 w 312"/>
              <a:gd name="T59" fmla="*/ 0 h 3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312" h="303">
                <a:moveTo>
                  <a:pt x="244" y="0"/>
                </a:moveTo>
                <a:cubicBezTo>
                  <a:pt x="231" y="0"/>
                  <a:pt x="219" y="4"/>
                  <a:pt x="209" y="12"/>
                </a:cubicBezTo>
                <a:cubicBezTo>
                  <a:pt x="197" y="22"/>
                  <a:pt x="185" y="34"/>
                  <a:pt x="181" y="49"/>
                </a:cubicBezTo>
                <a:cubicBezTo>
                  <a:pt x="175" y="72"/>
                  <a:pt x="184" y="94"/>
                  <a:pt x="198" y="112"/>
                </a:cubicBezTo>
                <a:cubicBezTo>
                  <a:pt x="197" y="112"/>
                  <a:pt x="196" y="112"/>
                  <a:pt x="195" y="112"/>
                </a:cubicBezTo>
                <a:cubicBezTo>
                  <a:pt x="185" y="112"/>
                  <a:pt x="181" y="101"/>
                  <a:pt x="177" y="92"/>
                </a:cubicBezTo>
                <a:cubicBezTo>
                  <a:pt x="148" y="120"/>
                  <a:pt x="121" y="150"/>
                  <a:pt x="92" y="177"/>
                </a:cubicBezTo>
                <a:cubicBezTo>
                  <a:pt x="85" y="175"/>
                  <a:pt x="78" y="174"/>
                  <a:pt x="71" y="174"/>
                </a:cubicBezTo>
                <a:cubicBezTo>
                  <a:pt x="55" y="174"/>
                  <a:pt x="39" y="180"/>
                  <a:pt x="29" y="192"/>
                </a:cubicBezTo>
                <a:cubicBezTo>
                  <a:pt x="11" y="207"/>
                  <a:pt x="0" y="232"/>
                  <a:pt x="7" y="255"/>
                </a:cubicBezTo>
                <a:cubicBezTo>
                  <a:pt x="9" y="258"/>
                  <a:pt x="9" y="266"/>
                  <a:pt x="14" y="266"/>
                </a:cubicBezTo>
                <a:cubicBezTo>
                  <a:pt x="14" y="266"/>
                  <a:pt x="14" y="266"/>
                  <a:pt x="14" y="266"/>
                </a:cubicBezTo>
                <a:cubicBezTo>
                  <a:pt x="28" y="254"/>
                  <a:pt x="40" y="240"/>
                  <a:pt x="53" y="228"/>
                </a:cubicBezTo>
                <a:cubicBezTo>
                  <a:pt x="62" y="236"/>
                  <a:pt x="71" y="246"/>
                  <a:pt x="80" y="255"/>
                </a:cubicBezTo>
                <a:cubicBezTo>
                  <a:pt x="67" y="269"/>
                  <a:pt x="53" y="282"/>
                  <a:pt x="40" y="296"/>
                </a:cubicBezTo>
                <a:cubicBezTo>
                  <a:pt x="49" y="300"/>
                  <a:pt x="60" y="303"/>
                  <a:pt x="70" y="303"/>
                </a:cubicBezTo>
                <a:cubicBezTo>
                  <a:pt x="81" y="303"/>
                  <a:pt x="91" y="300"/>
                  <a:pt x="100" y="295"/>
                </a:cubicBezTo>
                <a:cubicBezTo>
                  <a:pt x="117" y="282"/>
                  <a:pt x="133" y="265"/>
                  <a:pt x="134" y="244"/>
                </a:cubicBezTo>
                <a:cubicBezTo>
                  <a:pt x="137" y="224"/>
                  <a:pt x="127" y="206"/>
                  <a:pt x="116" y="191"/>
                </a:cubicBezTo>
                <a:cubicBezTo>
                  <a:pt x="117" y="190"/>
                  <a:pt x="117" y="190"/>
                  <a:pt x="118" y="190"/>
                </a:cubicBezTo>
                <a:cubicBezTo>
                  <a:pt x="128" y="190"/>
                  <a:pt x="133" y="202"/>
                  <a:pt x="138" y="209"/>
                </a:cubicBezTo>
                <a:cubicBezTo>
                  <a:pt x="166" y="182"/>
                  <a:pt x="194" y="153"/>
                  <a:pt x="222" y="126"/>
                </a:cubicBezTo>
                <a:cubicBezTo>
                  <a:pt x="230" y="127"/>
                  <a:pt x="237" y="129"/>
                  <a:pt x="245" y="129"/>
                </a:cubicBezTo>
                <a:cubicBezTo>
                  <a:pt x="249" y="129"/>
                  <a:pt x="252" y="128"/>
                  <a:pt x="256" y="127"/>
                </a:cubicBezTo>
                <a:cubicBezTo>
                  <a:pt x="274" y="125"/>
                  <a:pt x="286" y="110"/>
                  <a:pt x="298" y="97"/>
                </a:cubicBezTo>
                <a:cubicBezTo>
                  <a:pt x="312" y="79"/>
                  <a:pt x="311" y="54"/>
                  <a:pt x="302" y="34"/>
                </a:cubicBezTo>
                <a:cubicBezTo>
                  <a:pt x="287" y="47"/>
                  <a:pt x="274" y="62"/>
                  <a:pt x="260" y="75"/>
                </a:cubicBezTo>
                <a:cubicBezTo>
                  <a:pt x="251" y="66"/>
                  <a:pt x="242" y="57"/>
                  <a:pt x="234" y="48"/>
                </a:cubicBezTo>
                <a:cubicBezTo>
                  <a:pt x="247" y="34"/>
                  <a:pt x="261" y="20"/>
                  <a:pt x="274" y="7"/>
                </a:cubicBezTo>
                <a:cubicBezTo>
                  <a:pt x="265" y="2"/>
                  <a:pt x="255" y="0"/>
                  <a:pt x="244" y="0"/>
                </a:cubicBezTo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0" name="矩形 29"/>
          <p:cNvSpPr/>
          <p:nvPr/>
        </p:nvSpPr>
        <p:spPr>
          <a:xfrm>
            <a:off x="6151563" y="3957320"/>
            <a:ext cx="2484437" cy="1930400"/>
          </a:xfrm>
          <a:prstGeom prst="rect">
            <a:avLst/>
          </a:prstGeom>
          <a:solidFill>
            <a:srgbClr val="3E88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sz="1400" noProof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1" name="组合 30"/>
          <p:cNvGrpSpPr>
            <a:grpSpLocks noChangeAspect="1"/>
          </p:cNvGrpSpPr>
          <p:nvPr/>
        </p:nvGrpSpPr>
        <p:grpSpPr>
          <a:xfrm>
            <a:off x="7085503" y="4132572"/>
            <a:ext cx="574048" cy="508014"/>
            <a:chOff x="3676115" y="1160462"/>
            <a:chExt cx="5659574" cy="5004107"/>
          </a:xfrm>
          <a:solidFill>
            <a:schemeClr val="bg1"/>
          </a:solidFill>
        </p:grpSpPr>
        <p:sp>
          <p:nvSpPr>
            <p:cNvPr id="32" name="任意多边形 39"/>
            <p:cNvSpPr/>
            <p:nvPr/>
          </p:nvSpPr>
          <p:spPr>
            <a:xfrm>
              <a:off x="3676115" y="2915504"/>
              <a:ext cx="4433135" cy="3249065"/>
            </a:xfrm>
            <a:custGeom>
              <a:avLst/>
              <a:gdLst>
                <a:gd name="connsiteX0" fmla="*/ 1383752 w 4433135"/>
                <a:gd name="connsiteY0" fmla="*/ 867104 h 3249065"/>
                <a:gd name="connsiteX1" fmla="*/ 1258108 w 4433135"/>
                <a:gd name="connsiteY1" fmla="*/ 868142 h 3249065"/>
                <a:gd name="connsiteX2" fmla="*/ 1210263 w 4433135"/>
                <a:gd name="connsiteY2" fmla="*/ 944893 h 3249065"/>
                <a:gd name="connsiteX3" fmla="*/ 1459057 w 4433135"/>
                <a:gd name="connsiteY3" fmla="*/ 2196531 h 3249065"/>
                <a:gd name="connsiteX4" fmla="*/ 1733368 w 4433135"/>
                <a:gd name="connsiteY4" fmla="*/ 2583239 h 3249065"/>
                <a:gd name="connsiteX5" fmla="*/ 2049146 w 4433135"/>
                <a:gd name="connsiteY5" fmla="*/ 2583239 h 3249065"/>
                <a:gd name="connsiteX6" fmla="*/ 2103371 w 4433135"/>
                <a:gd name="connsiteY6" fmla="*/ 2456304 h 3249065"/>
                <a:gd name="connsiteX7" fmla="*/ 1832248 w 4433135"/>
                <a:gd name="connsiteY7" fmla="*/ 1054116 h 3249065"/>
                <a:gd name="connsiteX8" fmla="*/ 1720610 w 4433135"/>
                <a:gd name="connsiteY8" fmla="*/ 868142 h 3249065"/>
                <a:gd name="connsiteX9" fmla="*/ 1511289 w 4433135"/>
                <a:gd name="connsiteY9" fmla="*/ 867589 h 3249065"/>
                <a:gd name="connsiteX10" fmla="*/ 1383752 w 4433135"/>
                <a:gd name="connsiteY10" fmla="*/ 867104 h 3249065"/>
                <a:gd name="connsiteX11" fmla="*/ 146071 w 4433135"/>
                <a:gd name="connsiteY11" fmla="*/ 0 h 3249065"/>
                <a:gd name="connsiteX12" fmla="*/ 882914 w 4433135"/>
                <a:gd name="connsiteY12" fmla="*/ 0 h 3249065"/>
                <a:gd name="connsiteX13" fmla="*/ 880954 w 4433135"/>
                <a:gd name="connsiteY13" fmla="*/ 74488 h 3249065"/>
                <a:gd name="connsiteX14" fmla="*/ 1122741 w 4433135"/>
                <a:gd name="connsiteY14" fmla="*/ 461420 h 3249065"/>
                <a:gd name="connsiteX15" fmla="*/ 1786399 w 4433135"/>
                <a:gd name="connsiteY15" fmla="*/ 283593 h 3249065"/>
                <a:gd name="connsiteX16" fmla="*/ 1950131 w 4433135"/>
                <a:gd name="connsiteY16" fmla="*/ 0 h 3249065"/>
                <a:gd name="connsiteX17" fmla="*/ 2992123 w 4433135"/>
                <a:gd name="connsiteY17" fmla="*/ 0 h 3249065"/>
                <a:gd name="connsiteX18" fmla="*/ 2975391 w 4433135"/>
                <a:gd name="connsiteY18" fmla="*/ 34734 h 3249065"/>
                <a:gd name="connsiteX19" fmla="*/ 2853142 w 4433135"/>
                <a:gd name="connsiteY19" fmla="*/ 640253 h 3249065"/>
                <a:gd name="connsiteX20" fmla="*/ 2861174 w 4433135"/>
                <a:gd name="connsiteY20" fmla="*/ 799307 h 3249065"/>
                <a:gd name="connsiteX21" fmla="*/ 2870542 w 4433135"/>
                <a:gd name="connsiteY21" fmla="*/ 860687 h 3249065"/>
                <a:gd name="connsiteX22" fmla="*/ 2849298 w 4433135"/>
                <a:gd name="connsiteY22" fmla="*/ 859746 h 3249065"/>
                <a:gd name="connsiteX23" fmla="*/ 2617108 w 4433135"/>
                <a:gd name="connsiteY23" fmla="*/ 855875 h 3249065"/>
                <a:gd name="connsiteX24" fmla="*/ 2511161 w 4433135"/>
                <a:gd name="connsiteY24" fmla="*/ 856055 h 3249065"/>
                <a:gd name="connsiteX25" fmla="*/ 2397787 w 4433135"/>
                <a:gd name="connsiteY25" fmla="*/ 858300 h 3249065"/>
                <a:gd name="connsiteX26" fmla="*/ 2267900 w 4433135"/>
                <a:gd name="connsiteY26" fmla="*/ 1007867 h 3249065"/>
                <a:gd name="connsiteX27" fmla="*/ 2452890 w 4433135"/>
                <a:gd name="connsiteY27" fmla="*/ 2491724 h 3249065"/>
                <a:gd name="connsiteX28" fmla="*/ 2523737 w 4433135"/>
                <a:gd name="connsiteY28" fmla="*/ 2594059 h 3249065"/>
                <a:gd name="connsiteX29" fmla="*/ 2783511 w 4433135"/>
                <a:gd name="connsiteY29" fmla="*/ 2590123 h 3249065"/>
                <a:gd name="connsiteX30" fmla="*/ 2846486 w 4433135"/>
                <a:gd name="connsiteY30" fmla="*/ 2479916 h 3249065"/>
                <a:gd name="connsiteX31" fmla="*/ 2980514 w 4433135"/>
                <a:gd name="connsiteY31" fmla="*/ 1369603 h 3249065"/>
                <a:gd name="connsiteX32" fmla="*/ 2991426 w 4433135"/>
                <a:gd name="connsiteY32" fmla="*/ 1279059 h 3249065"/>
                <a:gd name="connsiteX33" fmla="*/ 3040898 w 4433135"/>
                <a:gd name="connsiteY33" fmla="*/ 1381756 h 3249065"/>
                <a:gd name="connsiteX34" fmla="*/ 3308774 w 4433135"/>
                <a:gd name="connsiteY34" fmla="*/ 1740245 h 3249065"/>
                <a:gd name="connsiteX35" fmla="*/ 3336412 w 4433135"/>
                <a:gd name="connsiteY35" fmla="*/ 1765365 h 3249065"/>
                <a:gd name="connsiteX36" fmla="*/ 3296438 w 4433135"/>
                <a:gd name="connsiteY36" fmla="*/ 1973342 h 3249065"/>
                <a:gd name="connsiteX37" fmla="*/ 3203877 w 4433135"/>
                <a:gd name="connsiteY37" fmla="*/ 2456304 h 3249065"/>
                <a:gd name="connsiteX38" fmla="*/ 3258102 w 4433135"/>
                <a:gd name="connsiteY38" fmla="*/ 2583239 h 3249065"/>
                <a:gd name="connsiteX39" fmla="*/ 3573880 w 4433135"/>
                <a:gd name="connsiteY39" fmla="*/ 2583239 h 3249065"/>
                <a:gd name="connsiteX40" fmla="*/ 3848192 w 4433135"/>
                <a:gd name="connsiteY40" fmla="*/ 2196531 h 3249065"/>
                <a:gd name="connsiteX41" fmla="*/ 3860345 w 4433135"/>
                <a:gd name="connsiteY41" fmla="*/ 2138945 h 3249065"/>
                <a:gd name="connsiteX42" fmla="*/ 3868876 w 4433135"/>
                <a:gd name="connsiteY42" fmla="*/ 2097649 h 3249065"/>
                <a:gd name="connsiteX43" fmla="*/ 3946171 w 4433135"/>
                <a:gd name="connsiteY43" fmla="*/ 2125939 h 3249065"/>
                <a:gd name="connsiteX44" fmla="*/ 4408766 w 4433135"/>
                <a:gd name="connsiteY44" fmla="*/ 2195877 h 3249065"/>
                <a:gd name="connsiteX45" fmla="*/ 4433135 w 4433135"/>
                <a:gd name="connsiteY45" fmla="*/ 2194647 h 3249065"/>
                <a:gd name="connsiteX46" fmla="*/ 4229977 w 4433135"/>
                <a:gd name="connsiteY46" fmla="*/ 2999465 h 3249065"/>
                <a:gd name="connsiteX47" fmla="*/ 3976107 w 4433135"/>
                <a:gd name="connsiteY47" fmla="*/ 3247430 h 3249065"/>
                <a:gd name="connsiteX48" fmla="*/ 1337046 w 4433135"/>
                <a:gd name="connsiteY48" fmla="*/ 3247430 h 3249065"/>
                <a:gd name="connsiteX49" fmla="*/ 1035944 w 4433135"/>
                <a:gd name="connsiteY49" fmla="*/ 3023080 h 3249065"/>
                <a:gd name="connsiteX50" fmla="*/ 507540 w 4433135"/>
                <a:gd name="connsiteY50" fmla="*/ 904676 h 3249065"/>
                <a:gd name="connsiteX51" fmla="*/ 501007 w 4433135"/>
                <a:gd name="connsiteY51" fmla="*/ 876408 h 3249065"/>
                <a:gd name="connsiteX52" fmla="*/ 146071 w 4433135"/>
                <a:gd name="connsiteY52" fmla="*/ 876408 h 3249065"/>
                <a:gd name="connsiteX53" fmla="*/ 0 w 4433135"/>
                <a:gd name="connsiteY53" fmla="*/ 730337 h 3249065"/>
                <a:gd name="connsiteX54" fmla="*/ 0 w 4433135"/>
                <a:gd name="connsiteY54" fmla="*/ 146071 h 3249065"/>
                <a:gd name="connsiteX55" fmla="*/ 146071 w 4433135"/>
                <a:gd name="connsiteY55" fmla="*/ 0 h 3249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4433135" h="3249065">
                  <a:moveTo>
                    <a:pt x="1383752" y="867104"/>
                  </a:moveTo>
                  <a:cubicBezTo>
                    <a:pt x="1340842" y="867128"/>
                    <a:pt x="1298245" y="867404"/>
                    <a:pt x="1258108" y="868142"/>
                  </a:cubicBezTo>
                  <a:cubicBezTo>
                    <a:pt x="1226200" y="868728"/>
                    <a:pt x="1200798" y="897345"/>
                    <a:pt x="1210263" y="944893"/>
                  </a:cubicBezTo>
                  <a:cubicBezTo>
                    <a:pt x="1255501" y="1172141"/>
                    <a:pt x="1399244" y="1917234"/>
                    <a:pt x="1459057" y="2196531"/>
                  </a:cubicBezTo>
                  <a:cubicBezTo>
                    <a:pt x="1517533" y="2469589"/>
                    <a:pt x="1583985" y="2577827"/>
                    <a:pt x="1733368" y="2583239"/>
                  </a:cubicBezTo>
                  <a:cubicBezTo>
                    <a:pt x="1882751" y="2588652"/>
                    <a:pt x="1965151" y="2586683"/>
                    <a:pt x="2049146" y="2583239"/>
                  </a:cubicBezTo>
                  <a:cubicBezTo>
                    <a:pt x="2114849" y="2580546"/>
                    <a:pt x="2126761" y="2578319"/>
                    <a:pt x="2103371" y="2456304"/>
                  </a:cubicBezTo>
                  <a:cubicBezTo>
                    <a:pt x="2054855" y="2203216"/>
                    <a:pt x="1887410" y="1326877"/>
                    <a:pt x="1832248" y="1054116"/>
                  </a:cubicBezTo>
                  <a:cubicBezTo>
                    <a:pt x="1820648" y="996757"/>
                    <a:pt x="1822680" y="866667"/>
                    <a:pt x="1720610" y="868142"/>
                  </a:cubicBezTo>
                  <a:cubicBezTo>
                    <a:pt x="1669576" y="868880"/>
                    <a:pt x="1594087" y="868142"/>
                    <a:pt x="1511289" y="867589"/>
                  </a:cubicBezTo>
                  <a:cubicBezTo>
                    <a:pt x="1469890" y="867313"/>
                    <a:pt x="1426663" y="867082"/>
                    <a:pt x="1383752" y="867104"/>
                  </a:cubicBezTo>
                  <a:close/>
                  <a:moveTo>
                    <a:pt x="146071" y="0"/>
                  </a:moveTo>
                  <a:lnTo>
                    <a:pt x="882914" y="0"/>
                  </a:lnTo>
                  <a:lnTo>
                    <a:pt x="880954" y="74488"/>
                  </a:lnTo>
                  <a:cubicBezTo>
                    <a:pt x="891949" y="230061"/>
                    <a:pt x="977510" y="377571"/>
                    <a:pt x="1122741" y="461420"/>
                  </a:cubicBezTo>
                  <a:cubicBezTo>
                    <a:pt x="1355110" y="595579"/>
                    <a:pt x="1652240" y="515962"/>
                    <a:pt x="1786399" y="283593"/>
                  </a:cubicBezTo>
                  <a:lnTo>
                    <a:pt x="1950131" y="0"/>
                  </a:lnTo>
                  <a:lnTo>
                    <a:pt x="2992123" y="0"/>
                  </a:lnTo>
                  <a:lnTo>
                    <a:pt x="2975391" y="34734"/>
                  </a:lnTo>
                  <a:cubicBezTo>
                    <a:pt x="2896672" y="220847"/>
                    <a:pt x="2853142" y="425466"/>
                    <a:pt x="2853142" y="640253"/>
                  </a:cubicBezTo>
                  <a:cubicBezTo>
                    <a:pt x="2853142" y="693950"/>
                    <a:pt x="2855863" y="747011"/>
                    <a:pt x="2861174" y="799307"/>
                  </a:cubicBezTo>
                  <a:lnTo>
                    <a:pt x="2870542" y="860687"/>
                  </a:lnTo>
                  <a:lnTo>
                    <a:pt x="2849298" y="859746"/>
                  </a:lnTo>
                  <a:cubicBezTo>
                    <a:pt x="2785069" y="857540"/>
                    <a:pt x="2699546" y="856201"/>
                    <a:pt x="2617108" y="855875"/>
                  </a:cubicBezTo>
                  <a:cubicBezTo>
                    <a:pt x="2580470" y="855730"/>
                    <a:pt x="2544440" y="855786"/>
                    <a:pt x="2511161" y="856055"/>
                  </a:cubicBezTo>
                  <a:cubicBezTo>
                    <a:pt x="2466789" y="856415"/>
                    <a:pt x="2427307" y="857152"/>
                    <a:pt x="2397787" y="858300"/>
                  </a:cubicBezTo>
                  <a:cubicBezTo>
                    <a:pt x="2279708" y="862892"/>
                    <a:pt x="2261098" y="953733"/>
                    <a:pt x="2267900" y="1007867"/>
                  </a:cubicBezTo>
                  <a:cubicBezTo>
                    <a:pt x="2330617" y="1506995"/>
                    <a:pt x="2441738" y="2400541"/>
                    <a:pt x="2452890" y="2491724"/>
                  </a:cubicBezTo>
                  <a:cubicBezTo>
                    <a:pt x="2464042" y="2582907"/>
                    <a:pt x="2468634" y="2577660"/>
                    <a:pt x="2523737" y="2594059"/>
                  </a:cubicBezTo>
                  <a:lnTo>
                    <a:pt x="2783511" y="2590123"/>
                  </a:lnTo>
                  <a:cubicBezTo>
                    <a:pt x="2840561" y="2589259"/>
                    <a:pt x="2834023" y="2573068"/>
                    <a:pt x="2846486" y="2479916"/>
                  </a:cubicBezTo>
                  <a:cubicBezTo>
                    <a:pt x="2855055" y="2415875"/>
                    <a:pt x="2930735" y="1783074"/>
                    <a:pt x="2980514" y="1369603"/>
                  </a:cubicBezTo>
                  <a:lnTo>
                    <a:pt x="2991426" y="1279059"/>
                  </a:lnTo>
                  <a:lnTo>
                    <a:pt x="3040898" y="1381756"/>
                  </a:lnTo>
                  <a:cubicBezTo>
                    <a:pt x="3112742" y="1514009"/>
                    <a:pt x="3203207" y="1634678"/>
                    <a:pt x="3308774" y="1740245"/>
                  </a:cubicBezTo>
                  <a:lnTo>
                    <a:pt x="3336412" y="1765365"/>
                  </a:lnTo>
                  <a:lnTo>
                    <a:pt x="3296438" y="1973342"/>
                  </a:lnTo>
                  <a:cubicBezTo>
                    <a:pt x="3256989" y="2178844"/>
                    <a:pt x="3222071" y="2361396"/>
                    <a:pt x="3203877" y="2456304"/>
                  </a:cubicBezTo>
                  <a:cubicBezTo>
                    <a:pt x="3180486" y="2578319"/>
                    <a:pt x="3192398" y="2580546"/>
                    <a:pt x="3258102" y="2583239"/>
                  </a:cubicBezTo>
                  <a:cubicBezTo>
                    <a:pt x="3342096" y="2586683"/>
                    <a:pt x="3424497" y="2588652"/>
                    <a:pt x="3573880" y="2583239"/>
                  </a:cubicBezTo>
                  <a:cubicBezTo>
                    <a:pt x="3723264" y="2577827"/>
                    <a:pt x="3789714" y="2469589"/>
                    <a:pt x="3848192" y="2196531"/>
                  </a:cubicBezTo>
                  <a:cubicBezTo>
                    <a:pt x="3851930" y="2179075"/>
                    <a:pt x="3855996" y="2159800"/>
                    <a:pt x="3860345" y="2138945"/>
                  </a:cubicBezTo>
                  <a:lnTo>
                    <a:pt x="3868876" y="2097649"/>
                  </a:lnTo>
                  <a:lnTo>
                    <a:pt x="3946171" y="2125939"/>
                  </a:lnTo>
                  <a:cubicBezTo>
                    <a:pt x="4092305" y="2171392"/>
                    <a:pt x="4247676" y="2195877"/>
                    <a:pt x="4408766" y="2195877"/>
                  </a:cubicBezTo>
                  <a:lnTo>
                    <a:pt x="4433135" y="2194647"/>
                  </a:lnTo>
                  <a:lnTo>
                    <a:pt x="4229977" y="2999465"/>
                  </a:lnTo>
                  <a:cubicBezTo>
                    <a:pt x="4192585" y="3135255"/>
                    <a:pt x="4084504" y="3248248"/>
                    <a:pt x="3976107" y="3247430"/>
                  </a:cubicBezTo>
                  <a:cubicBezTo>
                    <a:pt x="3103632" y="3240841"/>
                    <a:pt x="1474260" y="3253335"/>
                    <a:pt x="1337046" y="3247430"/>
                  </a:cubicBezTo>
                  <a:cubicBezTo>
                    <a:pt x="1199831" y="3241526"/>
                    <a:pt x="1075123" y="3182143"/>
                    <a:pt x="1035944" y="3023080"/>
                  </a:cubicBezTo>
                  <a:cubicBezTo>
                    <a:pt x="943259" y="2646780"/>
                    <a:pt x="638350" y="1461446"/>
                    <a:pt x="507540" y="904676"/>
                  </a:cubicBezTo>
                  <a:lnTo>
                    <a:pt x="501007" y="876408"/>
                  </a:lnTo>
                  <a:lnTo>
                    <a:pt x="146071" y="876408"/>
                  </a:lnTo>
                  <a:cubicBezTo>
                    <a:pt x="65398" y="876408"/>
                    <a:pt x="0" y="811010"/>
                    <a:pt x="0" y="730337"/>
                  </a:cubicBezTo>
                  <a:lnTo>
                    <a:pt x="0" y="146071"/>
                  </a:lnTo>
                  <a:cubicBezTo>
                    <a:pt x="0" y="65398"/>
                    <a:pt x="65398" y="0"/>
                    <a:pt x="146071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sz="900" noProof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3" name="圆角矩形 40"/>
            <p:cNvSpPr/>
            <p:nvPr/>
          </p:nvSpPr>
          <p:spPr>
            <a:xfrm rot="18000000">
              <a:off x="4361123" y="1903929"/>
              <a:ext cx="2151747" cy="664814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sz="900" noProof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4" name="任意多边形 42"/>
            <p:cNvSpPr/>
            <p:nvPr/>
          </p:nvSpPr>
          <p:spPr>
            <a:xfrm rot="3600000" flipH="1">
              <a:off x="6549512" y="1435724"/>
              <a:ext cx="1070472" cy="664814"/>
            </a:xfrm>
            <a:custGeom>
              <a:avLst/>
              <a:gdLst>
                <a:gd name="connsiteX0" fmla="*/ 1013702 w 1070472"/>
                <a:gd name="connsiteY0" fmla="*/ 146555 h 664814"/>
                <a:gd name="connsiteX1" fmla="*/ 738065 w 1070472"/>
                <a:gd name="connsiteY1" fmla="*/ 0 h 664814"/>
                <a:gd name="connsiteX2" fmla="*/ 0 w 1070472"/>
                <a:gd name="connsiteY2" fmla="*/ 0 h 664814"/>
                <a:gd name="connsiteX3" fmla="*/ 4980 w 1070472"/>
                <a:gd name="connsiteY3" fmla="*/ 17857 h 664814"/>
                <a:gd name="connsiteX4" fmla="*/ 21373 w 1070472"/>
                <a:gd name="connsiteY4" fmla="*/ 616834 h 664814"/>
                <a:gd name="connsiteX5" fmla="*/ 10941 w 1070472"/>
                <a:gd name="connsiteY5" fmla="*/ 664814 h 664814"/>
                <a:gd name="connsiteX6" fmla="*/ 738065 w 1070472"/>
                <a:gd name="connsiteY6" fmla="*/ 664814 h 664814"/>
                <a:gd name="connsiteX7" fmla="*/ 1070472 w 1070472"/>
                <a:gd name="connsiteY7" fmla="*/ 332407 h 664814"/>
                <a:gd name="connsiteX8" fmla="*/ 1013702 w 1070472"/>
                <a:gd name="connsiteY8" fmla="*/ 146555 h 664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70472" h="664814">
                  <a:moveTo>
                    <a:pt x="1013702" y="146555"/>
                  </a:moveTo>
                  <a:cubicBezTo>
                    <a:pt x="953966" y="58134"/>
                    <a:pt x="852804" y="0"/>
                    <a:pt x="738065" y="0"/>
                  </a:cubicBezTo>
                  <a:lnTo>
                    <a:pt x="0" y="0"/>
                  </a:lnTo>
                  <a:lnTo>
                    <a:pt x="4980" y="17857"/>
                  </a:lnTo>
                  <a:cubicBezTo>
                    <a:pt x="49918" y="216899"/>
                    <a:pt x="54365" y="420356"/>
                    <a:pt x="21373" y="616834"/>
                  </a:cubicBezTo>
                  <a:lnTo>
                    <a:pt x="10941" y="664814"/>
                  </a:lnTo>
                  <a:lnTo>
                    <a:pt x="738065" y="664814"/>
                  </a:lnTo>
                  <a:cubicBezTo>
                    <a:pt x="921648" y="664814"/>
                    <a:pt x="1070472" y="515990"/>
                    <a:pt x="1070472" y="332407"/>
                  </a:cubicBezTo>
                  <a:cubicBezTo>
                    <a:pt x="1070472" y="263563"/>
                    <a:pt x="1049544" y="199608"/>
                    <a:pt x="1013702" y="14655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sz="900" noProof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5" name="任意多边形 51"/>
            <p:cNvSpPr/>
            <p:nvPr/>
          </p:nvSpPr>
          <p:spPr>
            <a:xfrm>
              <a:off x="6834073" y="2304949"/>
              <a:ext cx="2501616" cy="2501616"/>
            </a:xfrm>
            <a:custGeom>
              <a:avLst/>
              <a:gdLst>
                <a:gd name="connsiteX0" fmla="*/ 1250808 w 2501616"/>
                <a:gd name="connsiteY0" fmla="*/ 432015 h 2501616"/>
                <a:gd name="connsiteX1" fmla="*/ 1054370 w 2501616"/>
                <a:gd name="connsiteY1" fmla="*/ 628453 h 2501616"/>
                <a:gd name="connsiteX2" fmla="*/ 1054370 w 2501616"/>
                <a:gd name="connsiteY2" fmla="*/ 1086456 h 2501616"/>
                <a:gd name="connsiteX3" fmla="*/ 628453 w 2501616"/>
                <a:gd name="connsiteY3" fmla="*/ 1086456 h 2501616"/>
                <a:gd name="connsiteX4" fmla="*/ 432015 w 2501616"/>
                <a:gd name="connsiteY4" fmla="*/ 1282894 h 2501616"/>
                <a:gd name="connsiteX5" fmla="*/ 628453 w 2501616"/>
                <a:gd name="connsiteY5" fmla="*/ 1479332 h 2501616"/>
                <a:gd name="connsiteX6" fmla="*/ 1054370 w 2501616"/>
                <a:gd name="connsiteY6" fmla="*/ 1479332 h 2501616"/>
                <a:gd name="connsiteX7" fmla="*/ 1054370 w 2501616"/>
                <a:gd name="connsiteY7" fmla="*/ 1873163 h 2501616"/>
                <a:gd name="connsiteX8" fmla="*/ 1250808 w 2501616"/>
                <a:gd name="connsiteY8" fmla="*/ 2069601 h 2501616"/>
                <a:gd name="connsiteX9" fmla="*/ 1447246 w 2501616"/>
                <a:gd name="connsiteY9" fmla="*/ 1873163 h 2501616"/>
                <a:gd name="connsiteX10" fmla="*/ 1447246 w 2501616"/>
                <a:gd name="connsiteY10" fmla="*/ 1479332 h 2501616"/>
                <a:gd name="connsiteX11" fmla="*/ 1873163 w 2501616"/>
                <a:gd name="connsiteY11" fmla="*/ 1479332 h 2501616"/>
                <a:gd name="connsiteX12" fmla="*/ 2069601 w 2501616"/>
                <a:gd name="connsiteY12" fmla="*/ 1282894 h 2501616"/>
                <a:gd name="connsiteX13" fmla="*/ 1873163 w 2501616"/>
                <a:gd name="connsiteY13" fmla="*/ 1086456 h 2501616"/>
                <a:gd name="connsiteX14" fmla="*/ 1447246 w 2501616"/>
                <a:gd name="connsiteY14" fmla="*/ 1086456 h 2501616"/>
                <a:gd name="connsiteX15" fmla="*/ 1447246 w 2501616"/>
                <a:gd name="connsiteY15" fmla="*/ 628453 h 2501616"/>
                <a:gd name="connsiteX16" fmla="*/ 1250808 w 2501616"/>
                <a:gd name="connsiteY16" fmla="*/ 432015 h 2501616"/>
                <a:gd name="connsiteX17" fmla="*/ 1250808 w 2501616"/>
                <a:gd name="connsiteY17" fmla="*/ 0 h 2501616"/>
                <a:gd name="connsiteX18" fmla="*/ 2501616 w 2501616"/>
                <a:gd name="connsiteY18" fmla="*/ 1250808 h 2501616"/>
                <a:gd name="connsiteX19" fmla="*/ 1250808 w 2501616"/>
                <a:gd name="connsiteY19" fmla="*/ 2501616 h 2501616"/>
                <a:gd name="connsiteX20" fmla="*/ 0 w 2501616"/>
                <a:gd name="connsiteY20" fmla="*/ 1250808 h 2501616"/>
                <a:gd name="connsiteX21" fmla="*/ 1250808 w 2501616"/>
                <a:gd name="connsiteY21" fmla="*/ 0 h 2501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501616" h="2501616">
                  <a:moveTo>
                    <a:pt x="1250808" y="432015"/>
                  </a:moveTo>
                  <a:cubicBezTo>
                    <a:pt x="1142318" y="432015"/>
                    <a:pt x="1054370" y="519963"/>
                    <a:pt x="1054370" y="628453"/>
                  </a:cubicBezTo>
                  <a:lnTo>
                    <a:pt x="1054370" y="1086456"/>
                  </a:lnTo>
                  <a:lnTo>
                    <a:pt x="628453" y="1086456"/>
                  </a:lnTo>
                  <a:cubicBezTo>
                    <a:pt x="519963" y="1086456"/>
                    <a:pt x="432015" y="1174404"/>
                    <a:pt x="432015" y="1282894"/>
                  </a:cubicBezTo>
                  <a:cubicBezTo>
                    <a:pt x="432015" y="1391384"/>
                    <a:pt x="519963" y="1479332"/>
                    <a:pt x="628453" y="1479332"/>
                  </a:cubicBezTo>
                  <a:lnTo>
                    <a:pt x="1054370" y="1479332"/>
                  </a:lnTo>
                  <a:lnTo>
                    <a:pt x="1054370" y="1873163"/>
                  </a:lnTo>
                  <a:cubicBezTo>
                    <a:pt x="1054370" y="1981653"/>
                    <a:pt x="1142318" y="2069601"/>
                    <a:pt x="1250808" y="2069601"/>
                  </a:cubicBezTo>
                  <a:cubicBezTo>
                    <a:pt x="1359298" y="2069601"/>
                    <a:pt x="1447246" y="1981653"/>
                    <a:pt x="1447246" y="1873163"/>
                  </a:cubicBezTo>
                  <a:lnTo>
                    <a:pt x="1447246" y="1479332"/>
                  </a:lnTo>
                  <a:lnTo>
                    <a:pt x="1873163" y="1479332"/>
                  </a:lnTo>
                  <a:cubicBezTo>
                    <a:pt x="1981653" y="1479332"/>
                    <a:pt x="2069601" y="1391384"/>
                    <a:pt x="2069601" y="1282894"/>
                  </a:cubicBezTo>
                  <a:cubicBezTo>
                    <a:pt x="2069601" y="1174404"/>
                    <a:pt x="1981653" y="1086456"/>
                    <a:pt x="1873163" y="1086456"/>
                  </a:cubicBezTo>
                  <a:lnTo>
                    <a:pt x="1447246" y="1086456"/>
                  </a:lnTo>
                  <a:lnTo>
                    <a:pt x="1447246" y="628453"/>
                  </a:lnTo>
                  <a:cubicBezTo>
                    <a:pt x="1447246" y="519963"/>
                    <a:pt x="1359298" y="432015"/>
                    <a:pt x="1250808" y="432015"/>
                  </a:cubicBezTo>
                  <a:close/>
                  <a:moveTo>
                    <a:pt x="1250808" y="0"/>
                  </a:moveTo>
                  <a:cubicBezTo>
                    <a:pt x="1941610" y="0"/>
                    <a:pt x="2501616" y="560006"/>
                    <a:pt x="2501616" y="1250808"/>
                  </a:cubicBezTo>
                  <a:cubicBezTo>
                    <a:pt x="2501616" y="1941610"/>
                    <a:pt x="1941610" y="2501616"/>
                    <a:pt x="1250808" y="2501616"/>
                  </a:cubicBezTo>
                  <a:cubicBezTo>
                    <a:pt x="560006" y="2501616"/>
                    <a:pt x="0" y="1941610"/>
                    <a:pt x="0" y="1250808"/>
                  </a:cubicBezTo>
                  <a:cubicBezTo>
                    <a:pt x="0" y="560006"/>
                    <a:pt x="560006" y="0"/>
                    <a:pt x="1250808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sz="900" noProof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6" name="文本框 13"/>
          <p:cNvSpPr txBox="1"/>
          <p:nvPr/>
        </p:nvSpPr>
        <p:spPr>
          <a:xfrm>
            <a:off x="6242050" y="4798442"/>
            <a:ext cx="2271713" cy="9220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200" noProof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此处文字通过</a:t>
            </a:r>
            <a:r>
              <a:rPr lang="en-US" altLang="zh-CN" sz="1200" noProof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TXT</a:t>
            </a:r>
            <a:r>
              <a:rPr lang="zh-CN" altLang="en-US" sz="1200" noProof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文档或者</a:t>
            </a:r>
            <a:r>
              <a:rPr lang="en-US" altLang="zh-CN" sz="1200" noProof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QQ</a:t>
            </a:r>
            <a:r>
              <a:rPr lang="zh-CN" altLang="en-US" sz="1200" noProof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聊天窗口复制进入，</a:t>
            </a:r>
            <a:r>
              <a:rPr lang="en-US" altLang="zh-CN" sz="1200" noProof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猪七爷</a:t>
            </a:r>
            <a:r>
              <a:rPr lang="zh-CN" altLang="en-US" sz="1200" noProof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祝愿您汇报顺利！</a:t>
            </a:r>
            <a:endParaRPr lang="zh-CN" altLang="en-US" sz="1200" noProof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8750300" y="3957320"/>
            <a:ext cx="2486025" cy="1930400"/>
          </a:xfrm>
          <a:prstGeom prst="rect">
            <a:avLst/>
          </a:prstGeom>
          <a:blipFill dpi="0" rotWithShape="1">
            <a:blip r:embed="rId5"/>
            <a:srcRect/>
            <a:stretch>
              <a:fillRect l="-9000" r="-11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sz="1400" noProof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6151563" y="1920558"/>
            <a:ext cx="2484437" cy="1930400"/>
          </a:xfrm>
          <a:prstGeom prst="rect">
            <a:avLst/>
          </a:prstGeom>
          <a:blipFill>
            <a:blip r:embed="rId6"/>
            <a:stretch>
              <a:fillRect r="-10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sz="1400" noProof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8748713" y="1920558"/>
            <a:ext cx="2484437" cy="1930400"/>
          </a:xfrm>
          <a:prstGeom prst="rect">
            <a:avLst/>
          </a:prstGeom>
          <a:solidFill>
            <a:srgbClr val="3E88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sz="1400" noProof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0" name="文本框 17"/>
          <p:cNvSpPr txBox="1"/>
          <p:nvPr/>
        </p:nvSpPr>
        <p:spPr>
          <a:xfrm>
            <a:off x="8851900" y="2750567"/>
            <a:ext cx="2271713" cy="9220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en-US" sz="1200" noProof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此处文字通过TXT文档或者QQ聊天窗口复制进入</a:t>
            </a:r>
            <a:r>
              <a:rPr lang="zh-CN" altLang="en-US" sz="1200" noProof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，</a:t>
            </a:r>
            <a:r>
              <a:rPr lang="en-US" altLang="en-US" sz="1200" noProof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猪七爷</a:t>
            </a:r>
            <a:r>
              <a:rPr lang="en-US" altLang="en-US" sz="1200" noProof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祝愿您汇报顺利！</a:t>
            </a:r>
            <a:endParaRPr lang="en-US" altLang="en-US" sz="1200" noProof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</p:txBody>
      </p:sp>
      <p:cxnSp>
        <p:nvCxnSpPr>
          <p:cNvPr id="41" name="直接连接符 40"/>
          <p:cNvCxnSpPr/>
          <p:nvPr/>
        </p:nvCxnSpPr>
        <p:spPr>
          <a:xfrm>
            <a:off x="9388475" y="2690114"/>
            <a:ext cx="1169988" cy="0"/>
          </a:xfrm>
          <a:prstGeom prst="line">
            <a:avLst/>
          </a:prstGeom>
          <a:ln w="1905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文本框 19"/>
          <p:cNvSpPr txBox="1">
            <a:spLocks noChangeArrowheads="1"/>
          </p:cNvSpPr>
          <p:nvPr/>
        </p:nvSpPr>
        <p:spPr bwMode="auto">
          <a:xfrm>
            <a:off x="9275763" y="2063433"/>
            <a:ext cx="1433512" cy="58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zh-CN" sz="3200"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pitchFamily="34" charset="-122"/>
                <a:sym typeface="宋体" panose="02010600030101010101" pitchFamily="2" charset="-122"/>
              </a:rPr>
              <a:t>25%</a:t>
            </a:r>
            <a:endParaRPr lang="en-US" altLang="zh-CN" sz="3200">
              <a:solidFill>
                <a:schemeClr val="bg1"/>
              </a:solidFill>
              <a:latin typeface="Impact" panose="020B0806030902050204" pitchFamily="34" charset="0"/>
              <a:ea typeface="微软雅黑" panose="020B0503020204020204" pitchFamily="34" charset="-122"/>
              <a:sym typeface="宋体" panose="02010600030101010101" pitchFamily="2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 thruBlk="1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A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90" name="图片 5389"/>
          <p:cNvPicPr>
            <a:picLocks noChangeAspect="1"/>
          </p:cNvPicPr>
          <p:nvPr/>
        </p:nvPicPr>
        <p:blipFill rotWithShape="1">
          <a:blip r:embed="rId1"/>
          <a:srcRect t="9678" b="9678"/>
          <a:stretch>
            <a:fillRect/>
          </a:stretch>
        </p:blipFill>
        <p:spPr>
          <a:xfrm>
            <a:off x="-1" y="0"/>
            <a:ext cx="12192002" cy="6858000"/>
          </a:xfrm>
          <a:prstGeom prst="rect">
            <a:avLst/>
          </a:prstGeom>
        </p:spPr>
      </p:pic>
      <p:sp>
        <p:nvSpPr>
          <p:cNvPr id="5" name="矩形 57"/>
          <p:cNvSpPr>
            <a:spLocks noChangeArrowheads="1"/>
          </p:cNvSpPr>
          <p:nvPr/>
        </p:nvSpPr>
        <p:spPr bwMode="auto">
          <a:xfrm>
            <a:off x="3989473" y="611814"/>
            <a:ext cx="421305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E88C5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添加您宝贵的标题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3E88C5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矩形 57"/>
          <p:cNvSpPr>
            <a:spLocks noChangeArrowheads="1"/>
          </p:cNvSpPr>
          <p:nvPr/>
        </p:nvSpPr>
        <p:spPr bwMode="auto">
          <a:xfrm>
            <a:off x="2454110" y="1135034"/>
            <a:ext cx="7283780" cy="336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E88C5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使用说明：图片均可以使用填充功能更换，文字只需要复制粘贴进入即可，内页有说明。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3E88C5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1" y="6404725"/>
            <a:ext cx="12192000" cy="453275"/>
            <a:chOff x="1" y="6404725"/>
            <a:chExt cx="12192000" cy="453275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983" b="27610"/>
            <a:stretch>
              <a:fillRect/>
            </a:stretch>
          </p:blipFill>
          <p:spPr>
            <a:xfrm>
              <a:off x="1" y="6404725"/>
              <a:ext cx="6096000" cy="453275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983" b="27610"/>
            <a:stretch>
              <a:fillRect/>
            </a:stretch>
          </p:blipFill>
          <p:spPr>
            <a:xfrm>
              <a:off x="6096001" y="6404725"/>
              <a:ext cx="6096000" cy="453275"/>
            </a:xfrm>
            <a:prstGeom prst="rect">
              <a:avLst/>
            </a:prstGeom>
          </p:spPr>
        </p:pic>
      </p:grpSp>
      <p:grpSp>
        <p:nvGrpSpPr>
          <p:cNvPr id="12" name="组合 11"/>
          <p:cNvGrpSpPr/>
          <p:nvPr/>
        </p:nvGrpSpPr>
        <p:grpSpPr>
          <a:xfrm rot="10800000">
            <a:off x="1" y="3473"/>
            <a:ext cx="12192000" cy="453275"/>
            <a:chOff x="1" y="6404725"/>
            <a:chExt cx="12192000" cy="453275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983" b="27610"/>
            <a:stretch>
              <a:fillRect/>
            </a:stretch>
          </p:blipFill>
          <p:spPr>
            <a:xfrm>
              <a:off x="1" y="6404725"/>
              <a:ext cx="6096000" cy="453275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983" b="27610"/>
            <a:stretch>
              <a:fillRect/>
            </a:stretch>
          </p:blipFill>
          <p:spPr>
            <a:xfrm>
              <a:off x="6096001" y="6404725"/>
              <a:ext cx="6096000" cy="453275"/>
            </a:xfrm>
            <a:prstGeom prst="rect">
              <a:avLst/>
            </a:prstGeom>
          </p:spPr>
        </p:pic>
      </p:grpSp>
      <p:sp>
        <p:nvSpPr>
          <p:cNvPr id="11" name="圆角矩形 1"/>
          <p:cNvSpPr/>
          <p:nvPr/>
        </p:nvSpPr>
        <p:spPr bwMode="auto">
          <a:xfrm rot="5400000">
            <a:off x="524669" y="2727387"/>
            <a:ext cx="3275012" cy="2167890"/>
          </a:xfrm>
          <a:prstGeom prst="roundRect">
            <a:avLst>
              <a:gd name="adj" fmla="val 50000"/>
            </a:avLst>
          </a:prstGeom>
          <a:solidFill>
            <a:srgbClr val="8C5699"/>
          </a:solidFill>
          <a:ln w="349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135" noProof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椭圆 14"/>
          <p:cNvSpPr/>
          <p:nvPr/>
        </p:nvSpPr>
        <p:spPr bwMode="auto">
          <a:xfrm>
            <a:off x="1389888" y="2283903"/>
            <a:ext cx="1541400" cy="13208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665" noProof="1">
                <a:solidFill>
                  <a:schemeClr val="tx1">
                    <a:lumMod val="65000"/>
                    <a:lumOff val="35000"/>
                  </a:schemeClr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55%</a:t>
            </a:r>
            <a:endParaRPr lang="en-US" altLang="zh-CN" sz="2665" noProof="1">
              <a:solidFill>
                <a:schemeClr val="tx1">
                  <a:lumMod val="65000"/>
                  <a:lumOff val="35000"/>
                </a:schemeClr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6" name="圆角矩形 7"/>
          <p:cNvSpPr/>
          <p:nvPr/>
        </p:nvSpPr>
        <p:spPr bwMode="auto">
          <a:xfrm rot="5400000">
            <a:off x="3168651" y="2728406"/>
            <a:ext cx="3275012" cy="2165852"/>
          </a:xfrm>
          <a:prstGeom prst="roundRect">
            <a:avLst>
              <a:gd name="adj" fmla="val 50000"/>
            </a:avLst>
          </a:prstGeom>
          <a:solidFill>
            <a:srgbClr val="3E88C5"/>
          </a:solidFill>
          <a:ln w="349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135" noProof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椭圆 16"/>
          <p:cNvSpPr/>
          <p:nvPr/>
        </p:nvSpPr>
        <p:spPr bwMode="auto">
          <a:xfrm>
            <a:off x="4034528" y="2283903"/>
            <a:ext cx="1543258" cy="13208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665" noProof="1">
                <a:solidFill>
                  <a:schemeClr val="tx1">
                    <a:lumMod val="65000"/>
                    <a:lumOff val="35000"/>
                  </a:schemeClr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80%</a:t>
            </a:r>
            <a:endParaRPr lang="en-US" altLang="zh-CN" sz="2665" noProof="1">
              <a:solidFill>
                <a:schemeClr val="tx1">
                  <a:lumMod val="65000"/>
                  <a:lumOff val="35000"/>
                </a:schemeClr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8" name="圆角矩形 10"/>
          <p:cNvSpPr/>
          <p:nvPr/>
        </p:nvSpPr>
        <p:spPr bwMode="auto">
          <a:xfrm rot="5400000">
            <a:off x="5814218" y="2703576"/>
            <a:ext cx="3275013" cy="2167890"/>
          </a:xfrm>
          <a:prstGeom prst="roundRect">
            <a:avLst>
              <a:gd name="adj" fmla="val 50000"/>
            </a:avLst>
          </a:prstGeom>
          <a:solidFill>
            <a:srgbClr val="8C5699"/>
          </a:solidFill>
          <a:ln w="349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135" noProof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椭圆 18"/>
          <p:cNvSpPr/>
          <p:nvPr/>
        </p:nvSpPr>
        <p:spPr bwMode="auto">
          <a:xfrm>
            <a:off x="6679169" y="2260091"/>
            <a:ext cx="1545112" cy="13208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665" noProof="1">
                <a:solidFill>
                  <a:schemeClr val="tx1">
                    <a:lumMod val="65000"/>
                    <a:lumOff val="35000"/>
                  </a:schemeClr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70%</a:t>
            </a:r>
            <a:endParaRPr lang="en-US" altLang="zh-CN" sz="2665" noProof="1">
              <a:solidFill>
                <a:schemeClr val="tx1">
                  <a:lumMod val="65000"/>
                  <a:lumOff val="35000"/>
                </a:schemeClr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0" name="圆角矩形 13"/>
          <p:cNvSpPr/>
          <p:nvPr/>
        </p:nvSpPr>
        <p:spPr bwMode="auto">
          <a:xfrm rot="5400000">
            <a:off x="8458199" y="2704594"/>
            <a:ext cx="3275013" cy="2165852"/>
          </a:xfrm>
          <a:prstGeom prst="roundRect">
            <a:avLst>
              <a:gd name="adj" fmla="val 50000"/>
            </a:avLst>
          </a:prstGeom>
          <a:solidFill>
            <a:srgbClr val="3E88C5"/>
          </a:solidFill>
          <a:ln w="349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135" noProof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椭圆 20"/>
          <p:cNvSpPr/>
          <p:nvPr/>
        </p:nvSpPr>
        <p:spPr bwMode="auto">
          <a:xfrm>
            <a:off x="9324078" y="2260091"/>
            <a:ext cx="1543258" cy="13208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665" noProof="1">
                <a:solidFill>
                  <a:schemeClr val="tx1">
                    <a:lumMod val="65000"/>
                    <a:lumOff val="35000"/>
                  </a:schemeClr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80%</a:t>
            </a:r>
            <a:endParaRPr lang="en-US" altLang="zh-CN" sz="2665" noProof="1">
              <a:solidFill>
                <a:schemeClr val="tx1">
                  <a:lumMod val="65000"/>
                  <a:lumOff val="35000"/>
                </a:schemeClr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2" name="文本框 25"/>
          <p:cNvSpPr txBox="1"/>
          <p:nvPr/>
        </p:nvSpPr>
        <p:spPr>
          <a:xfrm>
            <a:off x="1301750" y="3630675"/>
            <a:ext cx="1708150" cy="1476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en-US" sz="1200" noProof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此处文字通过TXT文档或者QQ聊天窗口复制进入，无需调整格式，简单快捷，猪七爷祝愿您汇报顺利！</a:t>
            </a:r>
            <a:endParaRPr lang="en-US" altLang="en-US" sz="1200" noProof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3" name="文本框 25"/>
          <p:cNvSpPr txBox="1"/>
          <p:nvPr/>
        </p:nvSpPr>
        <p:spPr>
          <a:xfrm>
            <a:off x="3945281" y="3630675"/>
            <a:ext cx="1708150" cy="1476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en-US" sz="1200" noProof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此处文字通过TXT文档或者QQ聊天窗口复制进入，无需调整格式，简单快捷，猪七爷祝愿您汇报顺利！</a:t>
            </a:r>
            <a:endParaRPr lang="en-US" altLang="en-US" sz="1200" noProof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4" name="文本框 25"/>
          <p:cNvSpPr txBox="1"/>
          <p:nvPr/>
        </p:nvSpPr>
        <p:spPr>
          <a:xfrm>
            <a:off x="6588812" y="3630675"/>
            <a:ext cx="1708150" cy="1476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en-US" sz="1200" noProof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此处文字通过TXT文档或者QQ聊天窗口复制进入，无需调整格式，简单快捷，猪七爷祝愿您汇报顺利！</a:t>
            </a:r>
            <a:endParaRPr lang="en-US" altLang="en-US" sz="1200" noProof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5" name="文本框 25"/>
          <p:cNvSpPr txBox="1"/>
          <p:nvPr/>
        </p:nvSpPr>
        <p:spPr>
          <a:xfrm>
            <a:off x="9250018" y="3630675"/>
            <a:ext cx="1708150" cy="1476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en-US" sz="1200" noProof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此处文字通过TXT文档或者QQ聊天窗口复制进入，无需调整格式，简单快捷，猪七爷祝愿您汇报顺利！</a:t>
            </a:r>
            <a:endParaRPr lang="en-US" altLang="en-US" sz="1200" noProof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 thruBlk="1"/>
  </p:transition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6687</Words>
  <Application>WPS 演示</Application>
  <PresentationFormat>宽屏</PresentationFormat>
  <Paragraphs>493</Paragraphs>
  <Slides>27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27</vt:i4>
      </vt:variant>
    </vt:vector>
  </HeadingPairs>
  <TitlesOfParts>
    <vt:vector size="42" baseType="lpstr">
      <vt:lpstr>Arial</vt:lpstr>
      <vt:lpstr>宋体</vt:lpstr>
      <vt:lpstr>Wingdings</vt:lpstr>
      <vt:lpstr>微软雅黑</vt:lpstr>
      <vt:lpstr>Impact</vt:lpstr>
      <vt:lpstr>黑体</vt:lpstr>
      <vt:lpstr>Arial Unicode MS</vt:lpstr>
      <vt:lpstr>Calibri Light</vt:lpstr>
      <vt:lpstr>Calibri</vt:lpstr>
      <vt:lpstr>Aparajita</vt:lpstr>
      <vt:lpstr>华文细黑</vt:lpstr>
      <vt:lpstr>Calibri</vt:lpstr>
      <vt:lpstr>Gill Sans</vt:lpstr>
      <vt:lpstr>Gill Sans MT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ASUS</dc:creator>
  <cp:lastModifiedBy>Moment123</cp:lastModifiedBy>
  <cp:revision>42</cp:revision>
  <dcterms:created xsi:type="dcterms:W3CDTF">2015-05-05T08:02:00Z</dcterms:created>
  <dcterms:modified xsi:type="dcterms:W3CDTF">2017-12-21T06:16:25Z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2052-10.1.0.7022</vt:lpwstr>
  </property>
</Properties>
</file>