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82" r:id="rId3"/>
    <p:sldId id="257" r:id="rId4"/>
    <p:sldId id="261" r:id="rId5"/>
    <p:sldId id="258" r:id="rId6"/>
    <p:sldId id="268" r:id="rId7"/>
    <p:sldId id="269" r:id="rId8"/>
    <p:sldId id="270" r:id="rId9"/>
    <p:sldId id="271" r:id="rId10"/>
    <p:sldId id="262" r:id="rId11"/>
    <p:sldId id="264" r:id="rId12"/>
    <p:sldId id="272" r:id="rId13"/>
    <p:sldId id="273" r:id="rId14"/>
    <p:sldId id="274" r:id="rId15"/>
    <p:sldId id="275" r:id="rId16"/>
    <p:sldId id="260" r:id="rId17"/>
    <p:sldId id="265" r:id="rId18"/>
    <p:sldId id="276" r:id="rId19"/>
    <p:sldId id="277" r:id="rId20"/>
    <p:sldId id="278" r:id="rId21"/>
    <p:sldId id="263" r:id="rId22"/>
    <p:sldId id="266" r:id="rId23"/>
    <p:sldId id="280" r:id="rId24"/>
    <p:sldId id="281" r:id="rId25"/>
    <p:sldId id="279" r:id="rId26"/>
    <p:sldId id="26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6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F279-2FB3-4960-AB64-6B9C398EE630}" type="datetimeFigureOut">
              <a:rPr lang="zh-CN" altLang="en-US" smtClean="0"/>
              <a:t>2018\6\15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C238F-678F-457D-9554-AD5268DE8B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0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273-C999-4C03-A5B1-C4A7DE85BF77}" type="datetimeFigureOut">
              <a:rPr lang="zh-CN" altLang="en-US" smtClean="0"/>
              <a:t>2018\6\15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D99C-878F-4205-AC1E-CFED9F59A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03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273-C999-4C03-A5B1-C4A7DE85BF77}" type="datetimeFigureOut">
              <a:rPr lang="zh-CN" altLang="en-US" smtClean="0"/>
              <a:t>2018\6\15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D99C-878F-4205-AC1E-CFED9F59A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56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273-C999-4C03-A5B1-C4A7DE85BF77}" type="datetimeFigureOut">
              <a:rPr lang="zh-CN" altLang="en-US" smtClean="0"/>
              <a:t>2018\6\15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D99C-878F-4205-AC1E-CFED9F59A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77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29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273-C999-4C03-A5B1-C4A7DE85BF77}" type="datetimeFigureOut">
              <a:rPr lang="zh-CN" altLang="en-US" smtClean="0"/>
              <a:t>2018\6\15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D99C-878F-4205-AC1E-CFED9F59A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11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273-C999-4C03-A5B1-C4A7DE85BF77}" type="datetimeFigureOut">
              <a:rPr lang="zh-CN" altLang="en-US" smtClean="0"/>
              <a:t>2018\6\15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D99C-878F-4205-AC1E-CFED9F59A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78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273-C999-4C03-A5B1-C4A7DE85BF77}" type="datetimeFigureOut">
              <a:rPr lang="zh-CN" altLang="en-US" smtClean="0"/>
              <a:t>2018\6\15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D99C-878F-4205-AC1E-CFED9F59A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49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273-C999-4C03-A5B1-C4A7DE85BF77}" type="datetimeFigureOut">
              <a:rPr lang="zh-CN" altLang="en-US" smtClean="0"/>
              <a:t>2018\6\15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D99C-878F-4205-AC1E-CFED9F59A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61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273-C999-4C03-A5B1-C4A7DE85BF77}" type="datetimeFigureOut">
              <a:rPr lang="zh-CN" altLang="en-US" smtClean="0"/>
              <a:t>2018\6\15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D99C-878F-4205-AC1E-CFED9F59A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20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273-C999-4C03-A5B1-C4A7DE85BF77}" type="datetimeFigureOut">
              <a:rPr lang="zh-CN" altLang="en-US" smtClean="0"/>
              <a:t>2018\6\15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D99C-878F-4205-AC1E-CFED9F59A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9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273-C999-4C03-A5B1-C4A7DE85BF77}" type="datetimeFigureOut">
              <a:rPr lang="zh-CN" altLang="en-US" smtClean="0"/>
              <a:t>2018\6\15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D99C-878F-4205-AC1E-CFED9F59A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09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8273-C999-4C03-A5B1-C4A7DE85BF77}" type="datetimeFigureOut">
              <a:rPr lang="zh-CN" altLang="en-US" smtClean="0"/>
              <a:t>2018\6\15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D99C-878F-4205-AC1E-CFED9F59A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8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8273-C999-4C03-A5B1-C4A7DE85BF77}" type="datetimeFigureOut">
              <a:rPr lang="zh-CN" altLang="en-US" smtClean="0"/>
              <a:t>2018\6\15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D99C-878F-4205-AC1E-CFED9F59A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50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80714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26" y="876701"/>
            <a:ext cx="3620583" cy="5029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1" y="-75398"/>
            <a:ext cx="7695140" cy="69333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14058" y="3004459"/>
            <a:ext cx="51670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工作汇报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23908" y="1549567"/>
            <a:ext cx="51670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2</a:t>
            </a:r>
            <a:r>
              <a:rPr kumimoji="0" lang="en-US" altLang="zh-CN" sz="8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0</a:t>
            </a:r>
            <a:r>
              <a:rPr kumimoji="0" lang="en-US" altLang="zh-CN" sz="13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1</a:t>
            </a:r>
            <a:r>
              <a:rPr kumimoji="0" lang="en-US" altLang="zh-CN" sz="8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8</a:t>
            </a:r>
            <a:endParaRPr kumimoji="0" lang="zh-CN" altLang="en-US" sz="8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2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3600" b="1" kern="0" noProof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成绩展示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6" name="Group 34"/>
          <p:cNvGrpSpPr/>
          <p:nvPr/>
        </p:nvGrpSpPr>
        <p:grpSpPr>
          <a:xfrm>
            <a:off x="3491272" y="2165392"/>
            <a:ext cx="2458064" cy="3561080"/>
            <a:chOff x="2790186" y="1624044"/>
            <a:chExt cx="1843548" cy="2670810"/>
          </a:xfrm>
        </p:grpSpPr>
        <p:sp>
          <p:nvSpPr>
            <p:cNvPr id="47" name="Rectangle 8"/>
            <p:cNvSpPr/>
            <p:nvPr/>
          </p:nvSpPr>
          <p:spPr>
            <a:xfrm>
              <a:off x="2790186" y="1780254"/>
              <a:ext cx="1843548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48" name="Group 11"/>
            <p:cNvGrpSpPr/>
            <p:nvPr/>
          </p:nvGrpSpPr>
          <p:grpSpPr>
            <a:xfrm>
              <a:off x="3149985" y="1624044"/>
              <a:ext cx="1123950" cy="746637"/>
              <a:chOff x="2645799" y="1958340"/>
              <a:chExt cx="1123950" cy="746637"/>
            </a:xfrm>
          </p:grpSpPr>
          <p:sp>
            <p:nvSpPr>
              <p:cNvPr id="49" name="Trapezoid 10"/>
              <p:cNvSpPr/>
              <p:nvPr/>
            </p:nvSpPr>
            <p:spPr>
              <a:xfrm>
                <a:off x="2645799" y="1958975"/>
                <a:ext cx="1123950" cy="156210"/>
              </a:xfrm>
              <a:prstGeom prst="trapezoid">
                <a:avLst>
                  <a:gd name="adj" fmla="val 6792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Pentagon 9"/>
              <p:cNvSpPr/>
              <p:nvPr/>
            </p:nvSpPr>
            <p:spPr>
              <a:xfrm rot="5400000">
                <a:off x="2834456" y="1874459"/>
                <a:ext cx="746637" cy="914400"/>
              </a:xfrm>
              <a:prstGeom prst="homePlate">
                <a:avLst>
                  <a:gd name="adj" fmla="val 3172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51" name="Text Placeholder 3"/>
          <p:cNvSpPr txBox="1">
            <a:spLocks/>
          </p:cNvSpPr>
          <p:nvPr/>
        </p:nvSpPr>
        <p:spPr>
          <a:xfrm>
            <a:off x="3729491" y="3262673"/>
            <a:ext cx="1981627" cy="20128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此处添加您的标题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不仅可以创建演示文稿</a:t>
            </a:r>
          </a:p>
        </p:txBody>
      </p:sp>
      <p:sp>
        <p:nvSpPr>
          <p:cNvPr id="52" name="Freeform 62"/>
          <p:cNvSpPr>
            <a:spLocks noChangeAspect="1" noEditPoints="1"/>
          </p:cNvSpPr>
          <p:nvPr/>
        </p:nvSpPr>
        <p:spPr bwMode="auto">
          <a:xfrm>
            <a:off x="4459386" y="2371079"/>
            <a:ext cx="521839" cy="52601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53" name="Group 35"/>
          <p:cNvGrpSpPr/>
          <p:nvPr/>
        </p:nvGrpSpPr>
        <p:grpSpPr>
          <a:xfrm>
            <a:off x="6053804" y="2165392"/>
            <a:ext cx="2458064" cy="3561080"/>
            <a:chOff x="4712085" y="1624044"/>
            <a:chExt cx="1843548" cy="2670810"/>
          </a:xfrm>
        </p:grpSpPr>
        <p:sp>
          <p:nvSpPr>
            <p:cNvPr id="54" name="Rectangle 15"/>
            <p:cNvSpPr/>
            <p:nvPr/>
          </p:nvSpPr>
          <p:spPr>
            <a:xfrm>
              <a:off x="4712085" y="1780254"/>
              <a:ext cx="1843548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55" name="Group 16"/>
            <p:cNvGrpSpPr/>
            <p:nvPr/>
          </p:nvGrpSpPr>
          <p:grpSpPr>
            <a:xfrm>
              <a:off x="5071884" y="1624044"/>
              <a:ext cx="1123950" cy="746637"/>
              <a:chOff x="2645799" y="1958340"/>
              <a:chExt cx="1123950" cy="746637"/>
            </a:xfrm>
          </p:grpSpPr>
          <p:sp>
            <p:nvSpPr>
              <p:cNvPr id="56" name="Trapezoid 17"/>
              <p:cNvSpPr/>
              <p:nvPr/>
            </p:nvSpPr>
            <p:spPr>
              <a:xfrm>
                <a:off x="2645799" y="1958975"/>
                <a:ext cx="1123950" cy="156210"/>
              </a:xfrm>
              <a:prstGeom prst="trapezoid">
                <a:avLst>
                  <a:gd name="adj" fmla="val 6792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7" name="Pentagon 18"/>
              <p:cNvSpPr/>
              <p:nvPr/>
            </p:nvSpPr>
            <p:spPr>
              <a:xfrm rot="5400000">
                <a:off x="2834456" y="1874459"/>
                <a:ext cx="746637" cy="914400"/>
              </a:xfrm>
              <a:prstGeom prst="homePlate">
                <a:avLst>
                  <a:gd name="adj" fmla="val 3172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58" name="Text Placeholder 3"/>
          <p:cNvSpPr txBox="1">
            <a:spLocks/>
          </p:cNvSpPr>
          <p:nvPr/>
        </p:nvSpPr>
        <p:spPr>
          <a:xfrm>
            <a:off x="6344258" y="3262673"/>
            <a:ext cx="2028900" cy="20128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b="1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此处添加您的标题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不仅可以创建演示文稿</a:t>
            </a:r>
          </a:p>
        </p:txBody>
      </p:sp>
      <p:grpSp>
        <p:nvGrpSpPr>
          <p:cNvPr id="59" name="Group 36"/>
          <p:cNvGrpSpPr/>
          <p:nvPr/>
        </p:nvGrpSpPr>
        <p:grpSpPr>
          <a:xfrm>
            <a:off x="8616336" y="2165392"/>
            <a:ext cx="2458064" cy="3561080"/>
            <a:chOff x="6633984" y="1624044"/>
            <a:chExt cx="1843548" cy="2670810"/>
          </a:xfrm>
        </p:grpSpPr>
        <p:sp>
          <p:nvSpPr>
            <p:cNvPr id="60" name="Rectangle 21"/>
            <p:cNvSpPr/>
            <p:nvPr/>
          </p:nvSpPr>
          <p:spPr>
            <a:xfrm>
              <a:off x="6633984" y="1780254"/>
              <a:ext cx="1843548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61" name="Group 22"/>
            <p:cNvGrpSpPr/>
            <p:nvPr/>
          </p:nvGrpSpPr>
          <p:grpSpPr>
            <a:xfrm>
              <a:off x="6993783" y="1624044"/>
              <a:ext cx="1123950" cy="746637"/>
              <a:chOff x="2645799" y="1958340"/>
              <a:chExt cx="1123950" cy="746637"/>
            </a:xfrm>
          </p:grpSpPr>
          <p:sp>
            <p:nvSpPr>
              <p:cNvPr id="62" name="Trapezoid 23"/>
              <p:cNvSpPr/>
              <p:nvPr/>
            </p:nvSpPr>
            <p:spPr>
              <a:xfrm>
                <a:off x="2645799" y="1958975"/>
                <a:ext cx="1123950" cy="156210"/>
              </a:xfrm>
              <a:prstGeom prst="trapezoid">
                <a:avLst>
                  <a:gd name="adj" fmla="val 6792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3" name="Pentagon 24"/>
              <p:cNvSpPr/>
              <p:nvPr/>
            </p:nvSpPr>
            <p:spPr>
              <a:xfrm rot="5400000">
                <a:off x="2834456" y="1874459"/>
                <a:ext cx="746637" cy="914400"/>
              </a:xfrm>
              <a:prstGeom prst="homePlate">
                <a:avLst>
                  <a:gd name="adj" fmla="val 3172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64" name="Text Placeholder 3"/>
          <p:cNvSpPr txBox="1">
            <a:spLocks/>
          </p:cNvSpPr>
          <p:nvPr/>
        </p:nvSpPr>
        <p:spPr>
          <a:xfrm>
            <a:off x="8906789" y="3262673"/>
            <a:ext cx="1938635" cy="201285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b="1" kern="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此处添加您的标题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不仅可以创建演示文稿</a:t>
            </a:r>
          </a:p>
        </p:txBody>
      </p:sp>
      <p:sp>
        <p:nvSpPr>
          <p:cNvPr id="65" name="Freeform 245"/>
          <p:cNvSpPr>
            <a:spLocks noChangeAspect="1"/>
          </p:cNvSpPr>
          <p:nvPr/>
        </p:nvSpPr>
        <p:spPr bwMode="auto">
          <a:xfrm>
            <a:off x="7026094" y="2377342"/>
            <a:ext cx="513485" cy="51348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6" name="Freeform 132"/>
          <p:cNvSpPr>
            <a:spLocks noChangeAspect="1" noEditPoints="1"/>
          </p:cNvSpPr>
          <p:nvPr/>
        </p:nvSpPr>
        <p:spPr bwMode="auto">
          <a:xfrm>
            <a:off x="9540567" y="2342536"/>
            <a:ext cx="609603" cy="583096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59" y="2371080"/>
            <a:ext cx="2506829" cy="33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0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8" grpId="0"/>
      <p:bldP spid="64" grpId="0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成绩展示</a:t>
              </a:r>
            </a:p>
          </p:txBody>
        </p:sp>
      </p:grpSp>
      <p:grpSp>
        <p:nvGrpSpPr>
          <p:cNvPr id="46" name="Group 5"/>
          <p:cNvGrpSpPr/>
          <p:nvPr/>
        </p:nvGrpSpPr>
        <p:grpSpPr>
          <a:xfrm>
            <a:off x="1163456" y="2110275"/>
            <a:ext cx="1885696" cy="1744133"/>
            <a:chOff x="1066800" y="1428750"/>
            <a:chExt cx="1414272" cy="1308100"/>
          </a:xfrm>
        </p:grpSpPr>
        <p:sp>
          <p:nvSpPr>
            <p:cNvPr id="47" name="Isosceles Triangle 3"/>
            <p:cNvSpPr/>
            <p:nvPr/>
          </p:nvSpPr>
          <p:spPr>
            <a:xfrm flipV="1">
              <a:off x="1066800" y="1428750"/>
              <a:ext cx="1414272" cy="12192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" name="Isosceles Triangle 4"/>
            <p:cNvSpPr/>
            <p:nvPr/>
          </p:nvSpPr>
          <p:spPr>
            <a:xfrm flipV="1">
              <a:off x="1066800" y="1517650"/>
              <a:ext cx="1414272" cy="12192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Group 18"/>
          <p:cNvGrpSpPr/>
          <p:nvPr/>
        </p:nvGrpSpPr>
        <p:grpSpPr>
          <a:xfrm>
            <a:off x="887104" y="3857784"/>
            <a:ext cx="2438400" cy="1930411"/>
            <a:chOff x="1117600" y="2876542"/>
            <a:chExt cx="1828800" cy="1447808"/>
          </a:xfrm>
        </p:grpSpPr>
        <p:sp>
          <p:nvSpPr>
            <p:cNvPr id="50" name="Rounded Rectangle 6"/>
            <p:cNvSpPr/>
            <p:nvPr/>
          </p:nvSpPr>
          <p:spPr>
            <a:xfrm>
              <a:off x="1117600" y="2876550"/>
              <a:ext cx="1828800" cy="1447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" name="Rectangle 7"/>
            <p:cNvSpPr/>
            <p:nvPr/>
          </p:nvSpPr>
          <p:spPr>
            <a:xfrm>
              <a:off x="1773237" y="2876542"/>
              <a:ext cx="517526" cy="952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52" name="TextBox 8"/>
          <p:cNvSpPr txBox="1"/>
          <p:nvPr/>
        </p:nvSpPr>
        <p:spPr>
          <a:xfrm>
            <a:off x="1030974" y="4234139"/>
            <a:ext cx="2150661" cy="15179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此处添加您的标题</a:t>
            </a:r>
          </a:p>
          <a:p>
            <a:pPr algn="ctr">
              <a:spcBef>
                <a:spcPct val="20000"/>
              </a:spcBef>
              <a:defRPr/>
            </a:pPr>
            <a:r>
              <a:rPr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Microsoft Office</a:t>
            </a:r>
            <a:endParaRPr lang="zh-CN" altLang="en-US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3" name="Freeform 131"/>
          <p:cNvSpPr>
            <a:spLocks noEditPoints="1"/>
          </p:cNvSpPr>
          <p:nvPr/>
        </p:nvSpPr>
        <p:spPr bwMode="auto">
          <a:xfrm>
            <a:off x="1824274" y="2481862"/>
            <a:ext cx="564061" cy="529273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54" name="Group 19"/>
          <p:cNvGrpSpPr/>
          <p:nvPr/>
        </p:nvGrpSpPr>
        <p:grpSpPr>
          <a:xfrm>
            <a:off x="3822895" y="2110275"/>
            <a:ext cx="1885696" cy="1744133"/>
            <a:chOff x="1066800" y="1428750"/>
            <a:chExt cx="1414272" cy="1308100"/>
          </a:xfrm>
        </p:grpSpPr>
        <p:sp>
          <p:nvSpPr>
            <p:cNvPr id="55" name="Isosceles Triangle 20"/>
            <p:cNvSpPr/>
            <p:nvPr/>
          </p:nvSpPr>
          <p:spPr>
            <a:xfrm flipV="1">
              <a:off x="1066800" y="1428750"/>
              <a:ext cx="1414272" cy="12192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" name="Isosceles Triangle 21"/>
            <p:cNvSpPr/>
            <p:nvPr/>
          </p:nvSpPr>
          <p:spPr>
            <a:xfrm flipV="1">
              <a:off x="1066800" y="1517650"/>
              <a:ext cx="1414272" cy="12192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7" name="Group 22"/>
          <p:cNvGrpSpPr/>
          <p:nvPr/>
        </p:nvGrpSpPr>
        <p:grpSpPr>
          <a:xfrm>
            <a:off x="3546543" y="3857784"/>
            <a:ext cx="2438400" cy="1930411"/>
            <a:chOff x="1117600" y="2876542"/>
            <a:chExt cx="1828800" cy="1447808"/>
          </a:xfrm>
        </p:grpSpPr>
        <p:sp>
          <p:nvSpPr>
            <p:cNvPr id="58" name="Rounded Rectangle 23"/>
            <p:cNvSpPr/>
            <p:nvPr/>
          </p:nvSpPr>
          <p:spPr>
            <a:xfrm>
              <a:off x="1117600" y="2876550"/>
              <a:ext cx="1828800" cy="1447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" name="Rectangle 24"/>
            <p:cNvSpPr/>
            <p:nvPr/>
          </p:nvSpPr>
          <p:spPr>
            <a:xfrm>
              <a:off x="1773237" y="2876542"/>
              <a:ext cx="517526" cy="95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60" name="TextBox 25"/>
          <p:cNvSpPr txBox="1"/>
          <p:nvPr/>
        </p:nvSpPr>
        <p:spPr>
          <a:xfrm>
            <a:off x="3690412" y="4234139"/>
            <a:ext cx="2150661" cy="1312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此处添加您的标题</a:t>
            </a:r>
          </a:p>
          <a:p>
            <a:pPr algn="ctr">
              <a:spcBef>
                <a:spcPct val="20000"/>
              </a:spcBef>
              <a:defRPr/>
            </a:pPr>
            <a:r>
              <a:rPr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</a:p>
        </p:txBody>
      </p:sp>
      <p:grpSp>
        <p:nvGrpSpPr>
          <p:cNvPr id="61" name="Group 26"/>
          <p:cNvGrpSpPr/>
          <p:nvPr/>
        </p:nvGrpSpPr>
        <p:grpSpPr>
          <a:xfrm>
            <a:off x="6482333" y="2110275"/>
            <a:ext cx="1885696" cy="1744133"/>
            <a:chOff x="1066800" y="1428750"/>
            <a:chExt cx="1414272" cy="1308100"/>
          </a:xfrm>
        </p:grpSpPr>
        <p:sp>
          <p:nvSpPr>
            <p:cNvPr id="62" name="Isosceles Triangle 27"/>
            <p:cNvSpPr/>
            <p:nvPr/>
          </p:nvSpPr>
          <p:spPr>
            <a:xfrm flipV="1">
              <a:off x="1066800" y="1428750"/>
              <a:ext cx="1414272" cy="1219200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" name="Isosceles Triangle 28"/>
            <p:cNvSpPr/>
            <p:nvPr/>
          </p:nvSpPr>
          <p:spPr>
            <a:xfrm flipV="1">
              <a:off x="1066800" y="1517650"/>
              <a:ext cx="1414272" cy="12192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4" name="Group 29"/>
          <p:cNvGrpSpPr/>
          <p:nvPr/>
        </p:nvGrpSpPr>
        <p:grpSpPr>
          <a:xfrm>
            <a:off x="6205981" y="3857784"/>
            <a:ext cx="2438400" cy="1930411"/>
            <a:chOff x="1117600" y="2876542"/>
            <a:chExt cx="1828800" cy="1447808"/>
          </a:xfrm>
        </p:grpSpPr>
        <p:sp>
          <p:nvSpPr>
            <p:cNvPr id="65" name="Rounded Rectangle 30"/>
            <p:cNvSpPr/>
            <p:nvPr/>
          </p:nvSpPr>
          <p:spPr>
            <a:xfrm>
              <a:off x="1117600" y="2876550"/>
              <a:ext cx="1828800" cy="1447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" name="Rectangle 31"/>
            <p:cNvSpPr/>
            <p:nvPr/>
          </p:nvSpPr>
          <p:spPr>
            <a:xfrm>
              <a:off x="1773237" y="2876542"/>
              <a:ext cx="517526" cy="952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67" name="TextBox 32"/>
          <p:cNvSpPr txBox="1"/>
          <p:nvPr/>
        </p:nvSpPr>
        <p:spPr>
          <a:xfrm>
            <a:off x="6349851" y="4234139"/>
            <a:ext cx="2150661" cy="1312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此处添加您的标题</a:t>
            </a:r>
          </a:p>
          <a:p>
            <a:pPr algn="ctr">
              <a:spcBef>
                <a:spcPct val="20000"/>
              </a:spcBef>
              <a:defRPr/>
            </a:pPr>
            <a:r>
              <a:rPr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</a:p>
        </p:txBody>
      </p:sp>
      <p:grpSp>
        <p:nvGrpSpPr>
          <p:cNvPr id="68" name="Group 33"/>
          <p:cNvGrpSpPr/>
          <p:nvPr/>
        </p:nvGrpSpPr>
        <p:grpSpPr>
          <a:xfrm>
            <a:off x="9141771" y="2110275"/>
            <a:ext cx="1885696" cy="1744133"/>
            <a:chOff x="1066800" y="1428750"/>
            <a:chExt cx="1414272" cy="1308100"/>
          </a:xfrm>
        </p:grpSpPr>
        <p:sp>
          <p:nvSpPr>
            <p:cNvPr id="69" name="Isosceles Triangle 34"/>
            <p:cNvSpPr/>
            <p:nvPr/>
          </p:nvSpPr>
          <p:spPr>
            <a:xfrm flipV="1">
              <a:off x="1066800" y="1428750"/>
              <a:ext cx="1414272" cy="1219200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" name="Isosceles Triangle 35"/>
            <p:cNvSpPr/>
            <p:nvPr/>
          </p:nvSpPr>
          <p:spPr>
            <a:xfrm flipV="1">
              <a:off x="1066800" y="1517650"/>
              <a:ext cx="1414272" cy="12192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1" name="Group 36"/>
          <p:cNvGrpSpPr/>
          <p:nvPr/>
        </p:nvGrpSpPr>
        <p:grpSpPr>
          <a:xfrm>
            <a:off x="8865419" y="3857784"/>
            <a:ext cx="2438400" cy="1930411"/>
            <a:chOff x="1117600" y="2876542"/>
            <a:chExt cx="1828800" cy="1447808"/>
          </a:xfrm>
        </p:grpSpPr>
        <p:sp>
          <p:nvSpPr>
            <p:cNvPr id="72" name="Rounded Rectangle 37"/>
            <p:cNvSpPr/>
            <p:nvPr/>
          </p:nvSpPr>
          <p:spPr>
            <a:xfrm>
              <a:off x="1117600" y="2876550"/>
              <a:ext cx="1828800" cy="1447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3" name="Rectangle 38"/>
            <p:cNvSpPr/>
            <p:nvPr/>
          </p:nvSpPr>
          <p:spPr>
            <a:xfrm>
              <a:off x="1773237" y="2876542"/>
              <a:ext cx="517526" cy="952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74" name="TextBox 39"/>
          <p:cNvSpPr txBox="1"/>
          <p:nvPr/>
        </p:nvSpPr>
        <p:spPr>
          <a:xfrm>
            <a:off x="9009288" y="4234139"/>
            <a:ext cx="2150661" cy="11077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此处添加您的标题</a:t>
            </a:r>
          </a:p>
          <a:p>
            <a:pPr algn="ctr">
              <a:spcBef>
                <a:spcPct val="20000"/>
              </a:spcBef>
              <a:defRPr/>
            </a:pPr>
            <a:r>
              <a:rPr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</a:t>
            </a:r>
          </a:p>
        </p:txBody>
      </p:sp>
      <p:grpSp>
        <p:nvGrpSpPr>
          <p:cNvPr id="75" name="Group 10"/>
          <p:cNvGrpSpPr/>
          <p:nvPr/>
        </p:nvGrpSpPr>
        <p:grpSpPr>
          <a:xfrm>
            <a:off x="4478480" y="2457965"/>
            <a:ext cx="574525" cy="577068"/>
            <a:chOff x="4019550" y="3568701"/>
            <a:chExt cx="358775" cy="360363"/>
          </a:xfrm>
          <a:solidFill>
            <a:schemeClr val="bg1"/>
          </a:solidFill>
        </p:grpSpPr>
        <p:sp>
          <p:nvSpPr>
            <p:cNvPr id="76" name="Freeform 105"/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7" name="Freeform 106"/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8" name="Group 13"/>
          <p:cNvGrpSpPr/>
          <p:nvPr/>
        </p:nvGrpSpPr>
        <p:grpSpPr>
          <a:xfrm>
            <a:off x="7120634" y="2490461"/>
            <a:ext cx="609097" cy="512072"/>
            <a:chOff x="4856163" y="2736851"/>
            <a:chExt cx="358775" cy="301625"/>
          </a:xfrm>
          <a:solidFill>
            <a:schemeClr val="bg1"/>
          </a:solidFill>
        </p:grpSpPr>
        <p:sp>
          <p:nvSpPr>
            <p:cNvPr id="79" name="Freeform 128"/>
            <p:cNvSpPr>
              <a:spLocks noEditPoints="1"/>
            </p:cNvSpPr>
            <p:nvPr/>
          </p:nvSpPr>
          <p:spPr bwMode="auto">
            <a:xfrm>
              <a:off x="4946650" y="2814638"/>
              <a:ext cx="177800" cy="1793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0" y="30"/>
                </a:cxn>
                <a:cxn ang="0">
                  <a:pos x="31" y="61"/>
                </a:cxn>
                <a:cxn ang="0">
                  <a:pos x="61" y="30"/>
                </a:cxn>
                <a:cxn ang="0">
                  <a:pos x="31" y="0"/>
                </a:cxn>
                <a:cxn ang="0">
                  <a:pos x="48" y="45"/>
                </a:cxn>
                <a:cxn ang="0">
                  <a:pos x="16" y="48"/>
                </a:cxn>
                <a:cxn ang="0">
                  <a:pos x="13" y="15"/>
                </a:cxn>
                <a:cxn ang="0">
                  <a:pos x="46" y="13"/>
                </a:cxn>
                <a:cxn ang="0">
                  <a:pos x="48" y="45"/>
                </a:cxn>
                <a:cxn ang="0">
                  <a:pos x="48" y="45"/>
                </a:cxn>
                <a:cxn ang="0">
                  <a:pos x="48" y="45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8" y="61"/>
                    <a:pt x="61" y="47"/>
                    <a:pt x="61" y="30"/>
                  </a:cubicBezTo>
                  <a:cubicBezTo>
                    <a:pt x="61" y="13"/>
                    <a:pt x="48" y="0"/>
                    <a:pt x="31" y="0"/>
                  </a:cubicBezTo>
                  <a:close/>
                  <a:moveTo>
                    <a:pt x="48" y="45"/>
                  </a:moveTo>
                  <a:cubicBezTo>
                    <a:pt x="40" y="55"/>
                    <a:pt x="25" y="56"/>
                    <a:pt x="16" y="48"/>
                  </a:cubicBezTo>
                  <a:cubicBezTo>
                    <a:pt x="6" y="39"/>
                    <a:pt x="5" y="25"/>
                    <a:pt x="13" y="15"/>
                  </a:cubicBezTo>
                  <a:cubicBezTo>
                    <a:pt x="22" y="6"/>
                    <a:pt x="36" y="5"/>
                    <a:pt x="46" y="13"/>
                  </a:cubicBezTo>
                  <a:cubicBezTo>
                    <a:pt x="55" y="21"/>
                    <a:pt x="57" y="36"/>
                    <a:pt x="48" y="45"/>
                  </a:cubicBez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0" name="Freeform 129"/>
            <p:cNvSpPr>
              <a:spLocks noEditPoints="1"/>
            </p:cNvSpPr>
            <p:nvPr/>
          </p:nvSpPr>
          <p:spPr bwMode="auto">
            <a:xfrm>
              <a:off x="4989513" y="2859088"/>
              <a:ext cx="53975" cy="508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5"/>
                </a:cxn>
                <a:cxn ang="0">
                  <a:pos x="2" y="17"/>
                </a:cxn>
                <a:cxn ang="0">
                  <a:pos x="4" y="15"/>
                </a:cxn>
                <a:cxn ang="0">
                  <a:pos x="16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8" h="17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1" name="Freeform 130"/>
            <p:cNvSpPr>
              <a:spLocks noEditPoints="1"/>
            </p:cNvSpPr>
            <p:nvPr/>
          </p:nvSpPr>
          <p:spPr bwMode="auto">
            <a:xfrm>
              <a:off x="4856163" y="2736851"/>
              <a:ext cx="358775" cy="301625"/>
            </a:xfrm>
            <a:custGeom>
              <a:avLst/>
              <a:gdLst/>
              <a:ahLst/>
              <a:cxnLst>
                <a:cxn ang="0">
                  <a:pos x="114" y="23"/>
                </a:cxn>
                <a:cxn ang="0">
                  <a:pos x="97" y="20"/>
                </a:cxn>
                <a:cxn ang="0">
                  <a:pos x="92" y="7"/>
                </a:cxn>
                <a:cxn ang="0">
                  <a:pos x="81" y="0"/>
                </a:cxn>
                <a:cxn ang="0">
                  <a:pos x="43" y="0"/>
                </a:cxn>
                <a:cxn ang="0">
                  <a:pos x="32" y="7"/>
                </a:cxn>
                <a:cxn ang="0">
                  <a:pos x="27" y="20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92"/>
                </a:cxn>
                <a:cxn ang="0">
                  <a:pos x="12" y="103"/>
                </a:cxn>
                <a:cxn ang="0">
                  <a:pos x="112" y="103"/>
                </a:cxn>
                <a:cxn ang="0">
                  <a:pos x="123" y="92"/>
                </a:cxn>
                <a:cxn ang="0">
                  <a:pos x="123" y="34"/>
                </a:cxn>
                <a:cxn ang="0">
                  <a:pos x="114" y="23"/>
                </a:cxn>
                <a:cxn ang="0">
                  <a:pos x="115" y="92"/>
                </a:cxn>
                <a:cxn ang="0">
                  <a:pos x="112" y="96"/>
                </a:cxn>
                <a:cxn ang="0">
                  <a:pos x="12" y="96"/>
                </a:cxn>
                <a:cxn ang="0">
                  <a:pos x="8" y="92"/>
                </a:cxn>
                <a:cxn ang="0">
                  <a:pos x="8" y="34"/>
                </a:cxn>
                <a:cxn ang="0">
                  <a:pos x="11" y="30"/>
                </a:cxn>
                <a:cxn ang="0">
                  <a:pos x="32" y="27"/>
                </a:cxn>
                <a:cxn ang="0">
                  <a:pos x="39" y="10"/>
                </a:cxn>
                <a:cxn ang="0">
                  <a:pos x="43" y="7"/>
                </a:cxn>
                <a:cxn ang="0">
                  <a:pos x="81" y="7"/>
                </a:cxn>
                <a:cxn ang="0">
                  <a:pos x="85" y="10"/>
                </a:cxn>
                <a:cxn ang="0">
                  <a:pos x="91" y="27"/>
                </a:cxn>
                <a:cxn ang="0">
                  <a:pos x="112" y="30"/>
                </a:cxn>
                <a:cxn ang="0">
                  <a:pos x="115" y="34"/>
                </a:cxn>
                <a:cxn ang="0">
                  <a:pos x="115" y="92"/>
                </a:cxn>
                <a:cxn ang="0">
                  <a:pos x="115" y="92"/>
                </a:cxn>
                <a:cxn ang="0">
                  <a:pos x="115" y="92"/>
                </a:cxn>
              </a:cxnLst>
              <a:rect l="0" t="0" r="r" b="b"/>
              <a:pathLst>
                <a:path w="123" h="103">
                  <a:moveTo>
                    <a:pt x="114" y="23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0" y="3"/>
                    <a:pt x="86" y="0"/>
                    <a:pt x="8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3"/>
                    <a:pt x="32" y="7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4" y="24"/>
                    <a:pt x="0" y="29"/>
                    <a:pt x="0" y="3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8"/>
                    <a:pt x="6" y="103"/>
                    <a:pt x="12" y="103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8" y="103"/>
                    <a:pt x="123" y="98"/>
                    <a:pt x="123" y="92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29"/>
                    <a:pt x="119" y="24"/>
                    <a:pt x="114" y="23"/>
                  </a:cubicBezTo>
                  <a:close/>
                  <a:moveTo>
                    <a:pt x="115" y="92"/>
                  </a:moveTo>
                  <a:cubicBezTo>
                    <a:pt x="115" y="94"/>
                    <a:pt x="114" y="96"/>
                    <a:pt x="1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2"/>
                    <a:pt x="9" y="31"/>
                    <a:pt x="11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8"/>
                    <a:pt x="41" y="7"/>
                    <a:pt x="43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3" y="7"/>
                    <a:pt x="84" y="8"/>
                    <a:pt x="85" y="10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4" y="31"/>
                    <a:pt x="115" y="32"/>
                    <a:pt x="115" y="34"/>
                  </a:cubicBezTo>
                  <a:lnTo>
                    <a:pt x="115" y="92"/>
                  </a:lnTo>
                  <a:close/>
                  <a:moveTo>
                    <a:pt x="115" y="92"/>
                  </a:moveTo>
                  <a:cubicBezTo>
                    <a:pt x="115" y="92"/>
                    <a:pt x="115" y="92"/>
                    <a:pt x="115" y="9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82" name="Freeform 90"/>
          <p:cNvSpPr>
            <a:spLocks noEditPoints="1"/>
          </p:cNvSpPr>
          <p:nvPr/>
        </p:nvSpPr>
        <p:spPr bwMode="auto">
          <a:xfrm>
            <a:off x="9773105" y="2434984"/>
            <a:ext cx="623027" cy="623027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33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60" grpId="0"/>
      <p:bldP spid="67" grpId="0"/>
      <p:bldP spid="74" grpId="0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成绩展示</a:t>
              </a:r>
            </a:p>
          </p:txBody>
        </p:sp>
      </p:grpSp>
      <p:sp>
        <p:nvSpPr>
          <p:cNvPr id="6" name="Rectangle 148"/>
          <p:cNvSpPr>
            <a:spLocks noChangeArrowheads="1"/>
          </p:cNvSpPr>
          <p:nvPr/>
        </p:nvSpPr>
        <p:spPr bwMode="auto">
          <a:xfrm>
            <a:off x="1837223" y="4016033"/>
            <a:ext cx="2124644" cy="162242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Rectangle 601"/>
          <p:cNvSpPr>
            <a:spLocks noChangeArrowheads="1"/>
          </p:cNvSpPr>
          <p:nvPr/>
        </p:nvSpPr>
        <p:spPr bwMode="auto">
          <a:xfrm>
            <a:off x="9227180" y="3429000"/>
            <a:ext cx="2126620" cy="220945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Rectangle 934"/>
          <p:cNvSpPr>
            <a:spLocks noChangeArrowheads="1"/>
          </p:cNvSpPr>
          <p:nvPr/>
        </p:nvSpPr>
        <p:spPr bwMode="auto">
          <a:xfrm>
            <a:off x="5604343" y="3750154"/>
            <a:ext cx="2122667" cy="191805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" name="Gruppe 65"/>
          <p:cNvGrpSpPr>
            <a:grpSpLocks/>
          </p:cNvGrpSpPr>
          <p:nvPr/>
        </p:nvGrpSpPr>
        <p:grpSpPr bwMode="auto">
          <a:xfrm flipH="1">
            <a:off x="6272219" y="2116363"/>
            <a:ext cx="674166" cy="1633791"/>
            <a:chOff x="506431" y="1639088"/>
            <a:chExt cx="1625535" cy="3618348"/>
          </a:xfrm>
          <a:solidFill>
            <a:schemeClr val="accent2"/>
          </a:solidFill>
          <a:effectLst/>
        </p:grpSpPr>
        <p:sp>
          <p:nvSpPr>
            <p:cNvPr id="10" name="Freeform 64"/>
            <p:cNvSpPr>
              <a:spLocks/>
            </p:cNvSpPr>
            <p:nvPr/>
          </p:nvSpPr>
          <p:spPr bwMode="auto">
            <a:xfrm>
              <a:off x="726099" y="1847581"/>
              <a:ext cx="388077" cy="833969"/>
            </a:xfrm>
            <a:custGeom>
              <a:avLst/>
              <a:gdLst>
                <a:gd name="T0" fmla="*/ 209550 w 246"/>
                <a:gd name="T1" fmla="*/ 508000 h 512"/>
                <a:gd name="T2" fmla="*/ 234950 w 246"/>
                <a:gd name="T3" fmla="*/ 508000 h 512"/>
                <a:gd name="T4" fmla="*/ 304800 w 246"/>
                <a:gd name="T5" fmla="*/ 812800 h 512"/>
                <a:gd name="T6" fmla="*/ 292100 w 246"/>
                <a:gd name="T7" fmla="*/ 485775 h 512"/>
                <a:gd name="T8" fmla="*/ 314325 w 246"/>
                <a:gd name="T9" fmla="*/ 473075 h 512"/>
                <a:gd name="T10" fmla="*/ 330200 w 246"/>
                <a:gd name="T11" fmla="*/ 466725 h 512"/>
                <a:gd name="T12" fmla="*/ 346075 w 246"/>
                <a:gd name="T13" fmla="*/ 457200 h 512"/>
                <a:gd name="T14" fmla="*/ 358775 w 246"/>
                <a:gd name="T15" fmla="*/ 447675 h 512"/>
                <a:gd name="T16" fmla="*/ 371475 w 246"/>
                <a:gd name="T17" fmla="*/ 434975 h 512"/>
                <a:gd name="T18" fmla="*/ 377825 w 246"/>
                <a:gd name="T19" fmla="*/ 419100 h 512"/>
                <a:gd name="T20" fmla="*/ 384175 w 246"/>
                <a:gd name="T21" fmla="*/ 406400 h 512"/>
                <a:gd name="T22" fmla="*/ 387350 w 246"/>
                <a:gd name="T23" fmla="*/ 390525 h 512"/>
                <a:gd name="T24" fmla="*/ 390525 w 246"/>
                <a:gd name="T25" fmla="*/ 384175 h 512"/>
                <a:gd name="T26" fmla="*/ 368300 w 246"/>
                <a:gd name="T27" fmla="*/ 336550 h 512"/>
                <a:gd name="T28" fmla="*/ 368300 w 246"/>
                <a:gd name="T29" fmla="*/ 285750 h 512"/>
                <a:gd name="T30" fmla="*/ 361950 w 246"/>
                <a:gd name="T31" fmla="*/ 244475 h 512"/>
                <a:gd name="T32" fmla="*/ 371475 w 246"/>
                <a:gd name="T33" fmla="*/ 219075 h 512"/>
                <a:gd name="T34" fmla="*/ 374650 w 246"/>
                <a:gd name="T35" fmla="*/ 200025 h 512"/>
                <a:gd name="T36" fmla="*/ 368300 w 246"/>
                <a:gd name="T37" fmla="*/ 174625 h 512"/>
                <a:gd name="T38" fmla="*/ 361950 w 246"/>
                <a:gd name="T39" fmla="*/ 155575 h 512"/>
                <a:gd name="T40" fmla="*/ 349250 w 246"/>
                <a:gd name="T41" fmla="*/ 142875 h 512"/>
                <a:gd name="T42" fmla="*/ 346075 w 246"/>
                <a:gd name="T43" fmla="*/ 149225 h 512"/>
                <a:gd name="T44" fmla="*/ 342900 w 246"/>
                <a:gd name="T45" fmla="*/ 155575 h 512"/>
                <a:gd name="T46" fmla="*/ 320675 w 246"/>
                <a:gd name="T47" fmla="*/ 88900 h 512"/>
                <a:gd name="T48" fmla="*/ 304800 w 246"/>
                <a:gd name="T49" fmla="*/ 60325 h 512"/>
                <a:gd name="T50" fmla="*/ 288925 w 246"/>
                <a:gd name="T51" fmla="*/ 31750 h 512"/>
                <a:gd name="T52" fmla="*/ 234950 w 246"/>
                <a:gd name="T53" fmla="*/ 9525 h 512"/>
                <a:gd name="T54" fmla="*/ 209550 w 246"/>
                <a:gd name="T55" fmla="*/ 3175 h 512"/>
                <a:gd name="T56" fmla="*/ 180975 w 246"/>
                <a:gd name="T57" fmla="*/ 3175 h 512"/>
                <a:gd name="T58" fmla="*/ 152400 w 246"/>
                <a:gd name="T59" fmla="*/ 0 h 512"/>
                <a:gd name="T60" fmla="*/ 127000 w 246"/>
                <a:gd name="T61" fmla="*/ 6350 h 512"/>
                <a:gd name="T62" fmla="*/ 69850 w 246"/>
                <a:gd name="T63" fmla="*/ 25400 h 512"/>
                <a:gd name="T64" fmla="*/ 44450 w 246"/>
                <a:gd name="T65" fmla="*/ 53975 h 512"/>
                <a:gd name="T66" fmla="*/ 31750 w 246"/>
                <a:gd name="T67" fmla="*/ 66675 h 512"/>
                <a:gd name="T68" fmla="*/ 22225 w 246"/>
                <a:gd name="T69" fmla="*/ 82550 h 512"/>
                <a:gd name="T70" fmla="*/ 9525 w 246"/>
                <a:gd name="T71" fmla="*/ 114300 h 512"/>
                <a:gd name="T72" fmla="*/ 0 w 246"/>
                <a:gd name="T73" fmla="*/ 142875 h 512"/>
                <a:gd name="T74" fmla="*/ 34925 w 246"/>
                <a:gd name="T75" fmla="*/ 257175 h 512"/>
                <a:gd name="T76" fmla="*/ 31750 w 246"/>
                <a:gd name="T77" fmla="*/ 250825 h 512"/>
                <a:gd name="T78" fmla="*/ 28575 w 246"/>
                <a:gd name="T79" fmla="*/ 250825 h 512"/>
                <a:gd name="T80" fmla="*/ 28575 w 246"/>
                <a:gd name="T81" fmla="*/ 254000 h 512"/>
                <a:gd name="T82" fmla="*/ 25400 w 246"/>
                <a:gd name="T83" fmla="*/ 260350 h 512"/>
                <a:gd name="T84" fmla="*/ 28575 w 246"/>
                <a:gd name="T85" fmla="*/ 269875 h 512"/>
                <a:gd name="T86" fmla="*/ 34925 w 246"/>
                <a:gd name="T87" fmla="*/ 282575 h 512"/>
                <a:gd name="T88" fmla="*/ 44450 w 246"/>
                <a:gd name="T89" fmla="*/ 301625 h 512"/>
                <a:gd name="T90" fmla="*/ 57150 w 246"/>
                <a:gd name="T91" fmla="*/ 323850 h 512"/>
                <a:gd name="T92" fmla="*/ 82550 w 246"/>
                <a:gd name="T93" fmla="*/ 361950 h 512"/>
                <a:gd name="T94" fmla="*/ 107950 w 246"/>
                <a:gd name="T95" fmla="*/ 400050 h 512"/>
                <a:gd name="T96" fmla="*/ 136525 w 246"/>
                <a:gd name="T97" fmla="*/ 431800 h 512"/>
                <a:gd name="T98" fmla="*/ 161925 w 246"/>
                <a:gd name="T99" fmla="*/ 457200 h 512"/>
                <a:gd name="T100" fmla="*/ 187325 w 246"/>
                <a:gd name="T101" fmla="*/ 482600 h 512"/>
                <a:gd name="T102" fmla="*/ 209550 w 246"/>
                <a:gd name="T103" fmla="*/ 495300 h 512"/>
                <a:gd name="T104" fmla="*/ 209550 w 246"/>
                <a:gd name="T105" fmla="*/ 508000 h 5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512"/>
                <a:gd name="T161" fmla="*/ 246 w 246"/>
                <a:gd name="T162" fmla="*/ 512 h 5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512">
                  <a:moveTo>
                    <a:pt x="132" y="320"/>
                  </a:moveTo>
                  <a:lnTo>
                    <a:pt x="148" y="320"/>
                  </a:lnTo>
                  <a:lnTo>
                    <a:pt x="192" y="512"/>
                  </a:lnTo>
                  <a:lnTo>
                    <a:pt x="184" y="306"/>
                  </a:lnTo>
                  <a:lnTo>
                    <a:pt x="198" y="298"/>
                  </a:lnTo>
                  <a:lnTo>
                    <a:pt x="208" y="294"/>
                  </a:lnTo>
                  <a:lnTo>
                    <a:pt x="218" y="288"/>
                  </a:lnTo>
                  <a:lnTo>
                    <a:pt x="226" y="282"/>
                  </a:lnTo>
                  <a:lnTo>
                    <a:pt x="234" y="274"/>
                  </a:lnTo>
                  <a:lnTo>
                    <a:pt x="238" y="264"/>
                  </a:lnTo>
                  <a:lnTo>
                    <a:pt x="242" y="256"/>
                  </a:lnTo>
                  <a:lnTo>
                    <a:pt x="244" y="246"/>
                  </a:lnTo>
                  <a:lnTo>
                    <a:pt x="246" y="242"/>
                  </a:lnTo>
                  <a:lnTo>
                    <a:pt x="232" y="212"/>
                  </a:lnTo>
                  <a:lnTo>
                    <a:pt x="232" y="180"/>
                  </a:lnTo>
                  <a:lnTo>
                    <a:pt x="228" y="154"/>
                  </a:lnTo>
                  <a:lnTo>
                    <a:pt x="234" y="138"/>
                  </a:lnTo>
                  <a:lnTo>
                    <a:pt x="236" y="126"/>
                  </a:lnTo>
                  <a:lnTo>
                    <a:pt x="232" y="110"/>
                  </a:lnTo>
                  <a:lnTo>
                    <a:pt x="228" y="98"/>
                  </a:lnTo>
                  <a:lnTo>
                    <a:pt x="220" y="90"/>
                  </a:lnTo>
                  <a:lnTo>
                    <a:pt x="218" y="94"/>
                  </a:lnTo>
                  <a:lnTo>
                    <a:pt x="216" y="98"/>
                  </a:lnTo>
                  <a:lnTo>
                    <a:pt x="202" y="56"/>
                  </a:lnTo>
                  <a:lnTo>
                    <a:pt x="192" y="38"/>
                  </a:lnTo>
                  <a:lnTo>
                    <a:pt x="182" y="20"/>
                  </a:lnTo>
                  <a:lnTo>
                    <a:pt x="148" y="6"/>
                  </a:lnTo>
                  <a:lnTo>
                    <a:pt x="132" y="2"/>
                  </a:lnTo>
                  <a:lnTo>
                    <a:pt x="114" y="2"/>
                  </a:lnTo>
                  <a:lnTo>
                    <a:pt x="96" y="0"/>
                  </a:lnTo>
                  <a:lnTo>
                    <a:pt x="80" y="4"/>
                  </a:lnTo>
                  <a:lnTo>
                    <a:pt x="44" y="16"/>
                  </a:lnTo>
                  <a:lnTo>
                    <a:pt x="28" y="34"/>
                  </a:lnTo>
                  <a:lnTo>
                    <a:pt x="20" y="42"/>
                  </a:lnTo>
                  <a:lnTo>
                    <a:pt x="14" y="52"/>
                  </a:lnTo>
                  <a:lnTo>
                    <a:pt x="6" y="72"/>
                  </a:lnTo>
                  <a:lnTo>
                    <a:pt x="0" y="90"/>
                  </a:lnTo>
                  <a:lnTo>
                    <a:pt x="22" y="162"/>
                  </a:lnTo>
                  <a:lnTo>
                    <a:pt x="20" y="158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16" y="164"/>
                  </a:lnTo>
                  <a:lnTo>
                    <a:pt x="18" y="170"/>
                  </a:lnTo>
                  <a:lnTo>
                    <a:pt x="22" y="178"/>
                  </a:lnTo>
                  <a:lnTo>
                    <a:pt x="28" y="190"/>
                  </a:lnTo>
                  <a:lnTo>
                    <a:pt x="36" y="204"/>
                  </a:lnTo>
                  <a:lnTo>
                    <a:pt x="52" y="228"/>
                  </a:lnTo>
                  <a:lnTo>
                    <a:pt x="68" y="252"/>
                  </a:lnTo>
                  <a:lnTo>
                    <a:pt x="86" y="272"/>
                  </a:lnTo>
                  <a:lnTo>
                    <a:pt x="102" y="288"/>
                  </a:lnTo>
                  <a:lnTo>
                    <a:pt x="118" y="304"/>
                  </a:lnTo>
                  <a:lnTo>
                    <a:pt x="132" y="312"/>
                  </a:lnTo>
                  <a:lnTo>
                    <a:pt x="132" y="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65"/>
            <p:cNvSpPr>
              <a:spLocks/>
            </p:cNvSpPr>
            <p:nvPr/>
          </p:nvSpPr>
          <p:spPr bwMode="auto">
            <a:xfrm>
              <a:off x="1147127" y="2146869"/>
              <a:ext cx="307534" cy="1035735"/>
            </a:xfrm>
            <a:custGeom>
              <a:avLst/>
              <a:gdLst>
                <a:gd name="T0" fmla="*/ 3175 w 198"/>
                <a:gd name="T1" fmla="*/ 107950 h 642"/>
                <a:gd name="T2" fmla="*/ 0 w 198"/>
                <a:gd name="T3" fmla="*/ 133350 h 642"/>
                <a:gd name="T4" fmla="*/ 12700 w 198"/>
                <a:gd name="T5" fmla="*/ 161925 h 642"/>
                <a:gd name="T6" fmla="*/ 50800 w 198"/>
                <a:gd name="T7" fmla="*/ 200025 h 642"/>
                <a:gd name="T8" fmla="*/ 117475 w 198"/>
                <a:gd name="T9" fmla="*/ 260350 h 642"/>
                <a:gd name="T10" fmla="*/ 165100 w 198"/>
                <a:gd name="T11" fmla="*/ 304800 h 642"/>
                <a:gd name="T12" fmla="*/ 190500 w 198"/>
                <a:gd name="T13" fmla="*/ 333375 h 642"/>
                <a:gd name="T14" fmla="*/ 180975 w 198"/>
                <a:gd name="T15" fmla="*/ 349250 h 642"/>
                <a:gd name="T16" fmla="*/ 168275 w 198"/>
                <a:gd name="T17" fmla="*/ 365125 h 642"/>
                <a:gd name="T18" fmla="*/ 142875 w 198"/>
                <a:gd name="T19" fmla="*/ 371475 h 642"/>
                <a:gd name="T20" fmla="*/ 107950 w 198"/>
                <a:gd name="T21" fmla="*/ 384175 h 642"/>
                <a:gd name="T22" fmla="*/ 133350 w 198"/>
                <a:gd name="T23" fmla="*/ 409575 h 642"/>
                <a:gd name="T24" fmla="*/ 165100 w 198"/>
                <a:gd name="T25" fmla="*/ 438150 h 642"/>
                <a:gd name="T26" fmla="*/ 177800 w 198"/>
                <a:gd name="T27" fmla="*/ 450850 h 642"/>
                <a:gd name="T28" fmla="*/ 193675 w 198"/>
                <a:gd name="T29" fmla="*/ 463550 h 642"/>
                <a:gd name="T30" fmla="*/ 196850 w 198"/>
                <a:gd name="T31" fmla="*/ 476250 h 642"/>
                <a:gd name="T32" fmla="*/ 196850 w 198"/>
                <a:gd name="T33" fmla="*/ 492125 h 642"/>
                <a:gd name="T34" fmla="*/ 193675 w 198"/>
                <a:gd name="T35" fmla="*/ 536575 h 642"/>
                <a:gd name="T36" fmla="*/ 187325 w 198"/>
                <a:gd name="T37" fmla="*/ 609600 h 642"/>
                <a:gd name="T38" fmla="*/ 177800 w 198"/>
                <a:gd name="T39" fmla="*/ 708025 h 642"/>
                <a:gd name="T40" fmla="*/ 155575 w 198"/>
                <a:gd name="T41" fmla="*/ 844550 h 642"/>
                <a:gd name="T42" fmla="*/ 196850 w 198"/>
                <a:gd name="T43" fmla="*/ 965200 h 642"/>
                <a:gd name="T44" fmla="*/ 222250 w 198"/>
                <a:gd name="T45" fmla="*/ 1006475 h 642"/>
                <a:gd name="T46" fmla="*/ 215900 w 198"/>
                <a:gd name="T47" fmla="*/ 977900 h 642"/>
                <a:gd name="T48" fmla="*/ 209550 w 198"/>
                <a:gd name="T49" fmla="*/ 917575 h 642"/>
                <a:gd name="T50" fmla="*/ 206375 w 198"/>
                <a:gd name="T51" fmla="*/ 809625 h 642"/>
                <a:gd name="T52" fmla="*/ 206375 w 198"/>
                <a:gd name="T53" fmla="*/ 746125 h 642"/>
                <a:gd name="T54" fmla="*/ 206375 w 198"/>
                <a:gd name="T55" fmla="*/ 708025 h 642"/>
                <a:gd name="T56" fmla="*/ 206375 w 198"/>
                <a:gd name="T57" fmla="*/ 587375 h 642"/>
                <a:gd name="T58" fmla="*/ 215900 w 198"/>
                <a:gd name="T59" fmla="*/ 419100 h 642"/>
                <a:gd name="T60" fmla="*/ 228600 w 198"/>
                <a:gd name="T61" fmla="*/ 307975 h 642"/>
                <a:gd name="T62" fmla="*/ 238125 w 198"/>
                <a:gd name="T63" fmla="*/ 206375 h 642"/>
                <a:gd name="T64" fmla="*/ 247650 w 198"/>
                <a:gd name="T65" fmla="*/ 149225 h 642"/>
                <a:gd name="T66" fmla="*/ 257175 w 198"/>
                <a:gd name="T67" fmla="*/ 92075 h 642"/>
                <a:gd name="T68" fmla="*/ 292100 w 198"/>
                <a:gd name="T69" fmla="*/ 15875 h 642"/>
                <a:gd name="T70" fmla="*/ 25400 w 198"/>
                <a:gd name="T71" fmla="*/ 88900 h 642"/>
                <a:gd name="T72" fmla="*/ 12700 w 198"/>
                <a:gd name="T73" fmla="*/ 92075 h 642"/>
                <a:gd name="T74" fmla="*/ 3175 w 198"/>
                <a:gd name="T75" fmla="*/ 104775 h 6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8"/>
                <a:gd name="T115" fmla="*/ 0 h 642"/>
                <a:gd name="T116" fmla="*/ 198 w 198"/>
                <a:gd name="T117" fmla="*/ 642 h 6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8" h="642">
                  <a:moveTo>
                    <a:pt x="2" y="66"/>
                  </a:moveTo>
                  <a:lnTo>
                    <a:pt x="2" y="68"/>
                  </a:lnTo>
                  <a:lnTo>
                    <a:pt x="2" y="74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8" y="102"/>
                  </a:lnTo>
                  <a:lnTo>
                    <a:pt x="18" y="112"/>
                  </a:lnTo>
                  <a:lnTo>
                    <a:pt x="32" y="126"/>
                  </a:lnTo>
                  <a:lnTo>
                    <a:pt x="48" y="142"/>
                  </a:lnTo>
                  <a:lnTo>
                    <a:pt x="74" y="164"/>
                  </a:lnTo>
                  <a:lnTo>
                    <a:pt x="96" y="184"/>
                  </a:lnTo>
                  <a:lnTo>
                    <a:pt x="104" y="192"/>
                  </a:lnTo>
                  <a:lnTo>
                    <a:pt x="112" y="202"/>
                  </a:lnTo>
                  <a:lnTo>
                    <a:pt x="120" y="210"/>
                  </a:lnTo>
                  <a:lnTo>
                    <a:pt x="124" y="220"/>
                  </a:lnTo>
                  <a:lnTo>
                    <a:pt x="114" y="220"/>
                  </a:lnTo>
                  <a:lnTo>
                    <a:pt x="100" y="226"/>
                  </a:lnTo>
                  <a:lnTo>
                    <a:pt x="106" y="230"/>
                  </a:lnTo>
                  <a:lnTo>
                    <a:pt x="98" y="230"/>
                  </a:lnTo>
                  <a:lnTo>
                    <a:pt x="90" y="234"/>
                  </a:lnTo>
                  <a:lnTo>
                    <a:pt x="80" y="236"/>
                  </a:lnTo>
                  <a:lnTo>
                    <a:pt x="68" y="242"/>
                  </a:lnTo>
                  <a:lnTo>
                    <a:pt x="68" y="248"/>
                  </a:lnTo>
                  <a:lnTo>
                    <a:pt x="84" y="258"/>
                  </a:lnTo>
                  <a:lnTo>
                    <a:pt x="96" y="270"/>
                  </a:lnTo>
                  <a:lnTo>
                    <a:pt x="104" y="276"/>
                  </a:lnTo>
                  <a:lnTo>
                    <a:pt x="108" y="280"/>
                  </a:lnTo>
                  <a:lnTo>
                    <a:pt x="112" y="284"/>
                  </a:lnTo>
                  <a:lnTo>
                    <a:pt x="118" y="288"/>
                  </a:lnTo>
                  <a:lnTo>
                    <a:pt x="122" y="292"/>
                  </a:lnTo>
                  <a:lnTo>
                    <a:pt x="124" y="296"/>
                  </a:lnTo>
                  <a:lnTo>
                    <a:pt x="124" y="300"/>
                  </a:lnTo>
                  <a:lnTo>
                    <a:pt x="124" y="302"/>
                  </a:lnTo>
                  <a:lnTo>
                    <a:pt x="124" y="310"/>
                  </a:lnTo>
                  <a:lnTo>
                    <a:pt x="124" y="320"/>
                  </a:lnTo>
                  <a:lnTo>
                    <a:pt x="122" y="338"/>
                  </a:lnTo>
                  <a:lnTo>
                    <a:pt x="120" y="358"/>
                  </a:lnTo>
                  <a:lnTo>
                    <a:pt x="118" y="384"/>
                  </a:lnTo>
                  <a:lnTo>
                    <a:pt x="116" y="412"/>
                  </a:lnTo>
                  <a:lnTo>
                    <a:pt x="112" y="446"/>
                  </a:lnTo>
                  <a:lnTo>
                    <a:pt x="106" y="486"/>
                  </a:lnTo>
                  <a:lnTo>
                    <a:pt x="98" y="532"/>
                  </a:lnTo>
                  <a:lnTo>
                    <a:pt x="96" y="544"/>
                  </a:lnTo>
                  <a:lnTo>
                    <a:pt x="124" y="608"/>
                  </a:lnTo>
                  <a:lnTo>
                    <a:pt x="142" y="642"/>
                  </a:lnTo>
                  <a:lnTo>
                    <a:pt x="140" y="634"/>
                  </a:lnTo>
                  <a:lnTo>
                    <a:pt x="138" y="626"/>
                  </a:lnTo>
                  <a:lnTo>
                    <a:pt x="136" y="616"/>
                  </a:lnTo>
                  <a:lnTo>
                    <a:pt x="134" y="606"/>
                  </a:lnTo>
                  <a:lnTo>
                    <a:pt x="132" y="578"/>
                  </a:lnTo>
                  <a:lnTo>
                    <a:pt x="130" y="548"/>
                  </a:lnTo>
                  <a:lnTo>
                    <a:pt x="130" y="510"/>
                  </a:lnTo>
                  <a:lnTo>
                    <a:pt x="130" y="490"/>
                  </a:lnTo>
                  <a:lnTo>
                    <a:pt x="130" y="470"/>
                  </a:lnTo>
                  <a:lnTo>
                    <a:pt x="130" y="456"/>
                  </a:lnTo>
                  <a:lnTo>
                    <a:pt x="130" y="446"/>
                  </a:lnTo>
                  <a:lnTo>
                    <a:pt x="130" y="422"/>
                  </a:lnTo>
                  <a:lnTo>
                    <a:pt x="130" y="370"/>
                  </a:lnTo>
                  <a:lnTo>
                    <a:pt x="134" y="314"/>
                  </a:lnTo>
                  <a:lnTo>
                    <a:pt x="136" y="264"/>
                  </a:lnTo>
                  <a:lnTo>
                    <a:pt x="142" y="216"/>
                  </a:lnTo>
                  <a:lnTo>
                    <a:pt x="144" y="194"/>
                  </a:lnTo>
                  <a:lnTo>
                    <a:pt x="144" y="172"/>
                  </a:lnTo>
                  <a:lnTo>
                    <a:pt x="150" y="130"/>
                  </a:lnTo>
                  <a:lnTo>
                    <a:pt x="154" y="110"/>
                  </a:lnTo>
                  <a:lnTo>
                    <a:pt x="156" y="94"/>
                  </a:lnTo>
                  <a:lnTo>
                    <a:pt x="160" y="74"/>
                  </a:lnTo>
                  <a:lnTo>
                    <a:pt x="162" y="58"/>
                  </a:lnTo>
                  <a:lnTo>
                    <a:pt x="168" y="28"/>
                  </a:lnTo>
                  <a:lnTo>
                    <a:pt x="184" y="10"/>
                  </a:lnTo>
                  <a:lnTo>
                    <a:pt x="198" y="0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8"/>
                  </a:lnTo>
                  <a:lnTo>
                    <a:pt x="6" y="60"/>
                  </a:lnTo>
                  <a:lnTo>
                    <a:pt x="2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Freeform 66"/>
            <p:cNvSpPr>
              <a:spLocks/>
            </p:cNvSpPr>
            <p:nvPr/>
          </p:nvSpPr>
          <p:spPr bwMode="auto">
            <a:xfrm>
              <a:off x="806641" y="2237662"/>
              <a:ext cx="508897" cy="1113080"/>
            </a:xfrm>
            <a:custGeom>
              <a:avLst/>
              <a:gdLst>
                <a:gd name="T0" fmla="*/ 44450 w 322"/>
                <a:gd name="T1" fmla="*/ 346075 h 692"/>
                <a:gd name="T2" fmla="*/ 0 w 322"/>
                <a:gd name="T3" fmla="*/ 762000 h 692"/>
                <a:gd name="T4" fmla="*/ 9525 w 322"/>
                <a:gd name="T5" fmla="*/ 1022350 h 692"/>
                <a:gd name="T6" fmla="*/ 82550 w 322"/>
                <a:gd name="T7" fmla="*/ 1054100 h 692"/>
                <a:gd name="T8" fmla="*/ 120650 w 322"/>
                <a:gd name="T9" fmla="*/ 1066800 h 692"/>
                <a:gd name="T10" fmla="*/ 200025 w 322"/>
                <a:gd name="T11" fmla="*/ 1085850 h 692"/>
                <a:gd name="T12" fmla="*/ 228600 w 322"/>
                <a:gd name="T13" fmla="*/ 1089025 h 692"/>
                <a:gd name="T14" fmla="*/ 241300 w 322"/>
                <a:gd name="T15" fmla="*/ 1082675 h 692"/>
                <a:gd name="T16" fmla="*/ 244475 w 322"/>
                <a:gd name="T17" fmla="*/ 1012825 h 692"/>
                <a:gd name="T18" fmla="*/ 247650 w 322"/>
                <a:gd name="T19" fmla="*/ 955675 h 692"/>
                <a:gd name="T20" fmla="*/ 250825 w 322"/>
                <a:gd name="T21" fmla="*/ 911225 h 692"/>
                <a:gd name="T22" fmla="*/ 250825 w 322"/>
                <a:gd name="T23" fmla="*/ 876300 h 692"/>
                <a:gd name="T24" fmla="*/ 257175 w 322"/>
                <a:gd name="T25" fmla="*/ 876300 h 692"/>
                <a:gd name="T26" fmla="*/ 260350 w 322"/>
                <a:gd name="T27" fmla="*/ 904875 h 692"/>
                <a:gd name="T28" fmla="*/ 266700 w 322"/>
                <a:gd name="T29" fmla="*/ 949325 h 692"/>
                <a:gd name="T30" fmla="*/ 288925 w 322"/>
                <a:gd name="T31" fmla="*/ 1038225 h 692"/>
                <a:gd name="T32" fmla="*/ 298450 w 322"/>
                <a:gd name="T33" fmla="*/ 1098550 h 692"/>
                <a:gd name="T34" fmla="*/ 384175 w 322"/>
                <a:gd name="T35" fmla="*/ 1098550 h 692"/>
                <a:gd name="T36" fmla="*/ 444500 w 322"/>
                <a:gd name="T37" fmla="*/ 1066800 h 692"/>
                <a:gd name="T38" fmla="*/ 454025 w 322"/>
                <a:gd name="T39" fmla="*/ 1025525 h 692"/>
                <a:gd name="T40" fmla="*/ 454025 w 322"/>
                <a:gd name="T41" fmla="*/ 1006475 h 692"/>
                <a:gd name="T42" fmla="*/ 450850 w 322"/>
                <a:gd name="T43" fmla="*/ 977900 h 692"/>
                <a:gd name="T44" fmla="*/ 450850 w 322"/>
                <a:gd name="T45" fmla="*/ 977900 h 692"/>
                <a:gd name="T46" fmla="*/ 479425 w 322"/>
                <a:gd name="T47" fmla="*/ 996950 h 692"/>
                <a:gd name="T48" fmla="*/ 508000 w 322"/>
                <a:gd name="T49" fmla="*/ 1012825 h 692"/>
                <a:gd name="T50" fmla="*/ 495300 w 322"/>
                <a:gd name="T51" fmla="*/ 993775 h 692"/>
                <a:gd name="T52" fmla="*/ 485775 w 322"/>
                <a:gd name="T53" fmla="*/ 968375 h 692"/>
                <a:gd name="T54" fmla="*/ 473075 w 322"/>
                <a:gd name="T55" fmla="*/ 933450 h 692"/>
                <a:gd name="T56" fmla="*/ 457200 w 322"/>
                <a:gd name="T57" fmla="*/ 889000 h 692"/>
                <a:gd name="T58" fmla="*/ 444500 w 322"/>
                <a:gd name="T59" fmla="*/ 857250 h 692"/>
                <a:gd name="T60" fmla="*/ 431800 w 322"/>
                <a:gd name="T61" fmla="*/ 790575 h 692"/>
                <a:gd name="T62" fmla="*/ 431800 w 322"/>
                <a:gd name="T63" fmla="*/ 781050 h 692"/>
                <a:gd name="T64" fmla="*/ 425450 w 322"/>
                <a:gd name="T65" fmla="*/ 768350 h 692"/>
                <a:gd name="T66" fmla="*/ 412750 w 322"/>
                <a:gd name="T67" fmla="*/ 698500 h 692"/>
                <a:gd name="T68" fmla="*/ 396875 w 322"/>
                <a:gd name="T69" fmla="*/ 625475 h 692"/>
                <a:gd name="T70" fmla="*/ 384175 w 322"/>
                <a:gd name="T71" fmla="*/ 520700 h 692"/>
                <a:gd name="T72" fmla="*/ 381000 w 322"/>
                <a:gd name="T73" fmla="*/ 460375 h 692"/>
                <a:gd name="T74" fmla="*/ 374650 w 322"/>
                <a:gd name="T75" fmla="*/ 400050 h 692"/>
                <a:gd name="T76" fmla="*/ 374650 w 322"/>
                <a:gd name="T77" fmla="*/ 390525 h 692"/>
                <a:gd name="T78" fmla="*/ 355600 w 322"/>
                <a:gd name="T79" fmla="*/ 282575 h 692"/>
                <a:gd name="T80" fmla="*/ 346075 w 322"/>
                <a:gd name="T81" fmla="*/ 193675 h 692"/>
                <a:gd name="T82" fmla="*/ 339725 w 322"/>
                <a:gd name="T83" fmla="*/ 136525 h 692"/>
                <a:gd name="T84" fmla="*/ 336550 w 322"/>
                <a:gd name="T85" fmla="*/ 111125 h 692"/>
                <a:gd name="T86" fmla="*/ 336550 w 322"/>
                <a:gd name="T87" fmla="*/ 57150 h 692"/>
                <a:gd name="T88" fmla="*/ 339725 w 322"/>
                <a:gd name="T89" fmla="*/ 28575 h 692"/>
                <a:gd name="T90" fmla="*/ 339725 w 322"/>
                <a:gd name="T91" fmla="*/ 15875 h 692"/>
                <a:gd name="T92" fmla="*/ 349250 w 322"/>
                <a:gd name="T93" fmla="*/ 3175 h 692"/>
                <a:gd name="T94" fmla="*/ 311150 w 322"/>
                <a:gd name="T95" fmla="*/ 9525 h 692"/>
                <a:gd name="T96" fmla="*/ 301625 w 322"/>
                <a:gd name="T97" fmla="*/ 22225 h 692"/>
                <a:gd name="T98" fmla="*/ 288925 w 322"/>
                <a:gd name="T99" fmla="*/ 50800 h 692"/>
                <a:gd name="T100" fmla="*/ 263525 w 322"/>
                <a:gd name="T101" fmla="*/ 73025 h 692"/>
                <a:gd name="T102" fmla="*/ 231775 w 322"/>
                <a:gd name="T103" fmla="*/ 88900 h 692"/>
                <a:gd name="T104" fmla="*/ 222250 w 322"/>
                <a:gd name="T105" fmla="*/ 428625 h 692"/>
                <a:gd name="T106" fmla="*/ 127000 w 322"/>
                <a:gd name="T107" fmla="*/ 123825 h 692"/>
                <a:gd name="T108" fmla="*/ 104775 w 322"/>
                <a:gd name="T109" fmla="*/ 98425 h 692"/>
                <a:gd name="T110" fmla="*/ 88900 w 322"/>
                <a:gd name="T111" fmla="*/ 127000 h 692"/>
                <a:gd name="T112" fmla="*/ 101600 w 322"/>
                <a:gd name="T113" fmla="*/ 155575 h 692"/>
                <a:gd name="T114" fmla="*/ 114300 w 322"/>
                <a:gd name="T115" fmla="*/ 206375 h 6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2"/>
                <a:gd name="T175" fmla="*/ 0 h 692"/>
                <a:gd name="T176" fmla="*/ 322 w 322"/>
                <a:gd name="T177" fmla="*/ 692 h 6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2" h="692">
                  <a:moveTo>
                    <a:pt x="72" y="130"/>
                  </a:moveTo>
                  <a:lnTo>
                    <a:pt x="28" y="218"/>
                  </a:lnTo>
                  <a:lnTo>
                    <a:pt x="42" y="374"/>
                  </a:lnTo>
                  <a:lnTo>
                    <a:pt x="0" y="480"/>
                  </a:lnTo>
                  <a:lnTo>
                    <a:pt x="4" y="642"/>
                  </a:lnTo>
                  <a:lnTo>
                    <a:pt x="6" y="644"/>
                  </a:lnTo>
                  <a:lnTo>
                    <a:pt x="36" y="658"/>
                  </a:lnTo>
                  <a:lnTo>
                    <a:pt x="52" y="664"/>
                  </a:lnTo>
                  <a:lnTo>
                    <a:pt x="66" y="668"/>
                  </a:lnTo>
                  <a:lnTo>
                    <a:pt x="76" y="672"/>
                  </a:lnTo>
                  <a:lnTo>
                    <a:pt x="100" y="678"/>
                  </a:lnTo>
                  <a:lnTo>
                    <a:pt x="126" y="684"/>
                  </a:lnTo>
                  <a:lnTo>
                    <a:pt x="138" y="686"/>
                  </a:lnTo>
                  <a:lnTo>
                    <a:pt x="144" y="686"/>
                  </a:lnTo>
                  <a:lnTo>
                    <a:pt x="150" y="688"/>
                  </a:lnTo>
                  <a:lnTo>
                    <a:pt x="152" y="682"/>
                  </a:lnTo>
                  <a:lnTo>
                    <a:pt x="154" y="658"/>
                  </a:lnTo>
                  <a:lnTo>
                    <a:pt x="154" y="638"/>
                  </a:lnTo>
                  <a:lnTo>
                    <a:pt x="156" y="618"/>
                  </a:lnTo>
                  <a:lnTo>
                    <a:pt x="156" y="602"/>
                  </a:lnTo>
                  <a:lnTo>
                    <a:pt x="158" y="586"/>
                  </a:lnTo>
                  <a:lnTo>
                    <a:pt x="158" y="574"/>
                  </a:lnTo>
                  <a:lnTo>
                    <a:pt x="158" y="562"/>
                  </a:lnTo>
                  <a:lnTo>
                    <a:pt x="158" y="552"/>
                  </a:lnTo>
                  <a:lnTo>
                    <a:pt x="162" y="552"/>
                  </a:lnTo>
                  <a:lnTo>
                    <a:pt x="164" y="570"/>
                  </a:lnTo>
                  <a:lnTo>
                    <a:pt x="166" y="584"/>
                  </a:lnTo>
                  <a:lnTo>
                    <a:pt x="168" y="598"/>
                  </a:lnTo>
                  <a:lnTo>
                    <a:pt x="170" y="610"/>
                  </a:lnTo>
                  <a:lnTo>
                    <a:pt x="182" y="654"/>
                  </a:lnTo>
                  <a:lnTo>
                    <a:pt x="186" y="672"/>
                  </a:lnTo>
                  <a:lnTo>
                    <a:pt x="188" y="692"/>
                  </a:lnTo>
                  <a:lnTo>
                    <a:pt x="208" y="692"/>
                  </a:lnTo>
                  <a:lnTo>
                    <a:pt x="242" y="692"/>
                  </a:lnTo>
                  <a:lnTo>
                    <a:pt x="274" y="692"/>
                  </a:lnTo>
                  <a:lnTo>
                    <a:pt x="280" y="672"/>
                  </a:lnTo>
                  <a:lnTo>
                    <a:pt x="282" y="658"/>
                  </a:lnTo>
                  <a:lnTo>
                    <a:pt x="286" y="646"/>
                  </a:lnTo>
                  <a:lnTo>
                    <a:pt x="286" y="638"/>
                  </a:lnTo>
                  <a:lnTo>
                    <a:pt x="286" y="634"/>
                  </a:lnTo>
                  <a:lnTo>
                    <a:pt x="284" y="618"/>
                  </a:lnTo>
                  <a:lnTo>
                    <a:pt x="284" y="616"/>
                  </a:lnTo>
                  <a:lnTo>
                    <a:pt x="282" y="614"/>
                  </a:lnTo>
                  <a:lnTo>
                    <a:pt x="284" y="616"/>
                  </a:lnTo>
                  <a:lnTo>
                    <a:pt x="302" y="628"/>
                  </a:lnTo>
                  <a:lnTo>
                    <a:pt x="322" y="642"/>
                  </a:lnTo>
                  <a:lnTo>
                    <a:pt x="320" y="638"/>
                  </a:lnTo>
                  <a:lnTo>
                    <a:pt x="316" y="632"/>
                  </a:lnTo>
                  <a:lnTo>
                    <a:pt x="312" y="626"/>
                  </a:lnTo>
                  <a:lnTo>
                    <a:pt x="308" y="618"/>
                  </a:lnTo>
                  <a:lnTo>
                    <a:pt x="306" y="610"/>
                  </a:lnTo>
                  <a:lnTo>
                    <a:pt x="302" y="600"/>
                  </a:lnTo>
                  <a:lnTo>
                    <a:pt x="298" y="588"/>
                  </a:lnTo>
                  <a:lnTo>
                    <a:pt x="292" y="576"/>
                  </a:lnTo>
                  <a:lnTo>
                    <a:pt x="288" y="560"/>
                  </a:lnTo>
                  <a:lnTo>
                    <a:pt x="282" y="544"/>
                  </a:lnTo>
                  <a:lnTo>
                    <a:pt x="280" y="540"/>
                  </a:lnTo>
                  <a:lnTo>
                    <a:pt x="274" y="512"/>
                  </a:lnTo>
                  <a:lnTo>
                    <a:pt x="272" y="498"/>
                  </a:lnTo>
                  <a:lnTo>
                    <a:pt x="272" y="494"/>
                  </a:lnTo>
                  <a:lnTo>
                    <a:pt x="272" y="492"/>
                  </a:lnTo>
                  <a:lnTo>
                    <a:pt x="270" y="490"/>
                  </a:lnTo>
                  <a:lnTo>
                    <a:pt x="268" y="484"/>
                  </a:lnTo>
                  <a:lnTo>
                    <a:pt x="262" y="456"/>
                  </a:lnTo>
                  <a:lnTo>
                    <a:pt x="260" y="440"/>
                  </a:lnTo>
                  <a:lnTo>
                    <a:pt x="256" y="426"/>
                  </a:lnTo>
                  <a:lnTo>
                    <a:pt x="250" y="394"/>
                  </a:lnTo>
                  <a:lnTo>
                    <a:pt x="246" y="362"/>
                  </a:lnTo>
                  <a:lnTo>
                    <a:pt x="242" y="328"/>
                  </a:lnTo>
                  <a:lnTo>
                    <a:pt x="242" y="308"/>
                  </a:lnTo>
                  <a:lnTo>
                    <a:pt x="240" y="290"/>
                  </a:lnTo>
                  <a:lnTo>
                    <a:pt x="236" y="254"/>
                  </a:lnTo>
                  <a:lnTo>
                    <a:pt x="236" y="252"/>
                  </a:lnTo>
                  <a:lnTo>
                    <a:pt x="236" y="246"/>
                  </a:lnTo>
                  <a:lnTo>
                    <a:pt x="230" y="210"/>
                  </a:lnTo>
                  <a:lnTo>
                    <a:pt x="224" y="178"/>
                  </a:lnTo>
                  <a:lnTo>
                    <a:pt x="222" y="148"/>
                  </a:lnTo>
                  <a:lnTo>
                    <a:pt x="218" y="122"/>
                  </a:lnTo>
                  <a:lnTo>
                    <a:pt x="216" y="98"/>
                  </a:lnTo>
                  <a:lnTo>
                    <a:pt x="214" y="86"/>
                  </a:lnTo>
                  <a:lnTo>
                    <a:pt x="212" y="76"/>
                  </a:lnTo>
                  <a:lnTo>
                    <a:pt x="212" y="70"/>
                  </a:lnTo>
                  <a:lnTo>
                    <a:pt x="212" y="52"/>
                  </a:lnTo>
                  <a:lnTo>
                    <a:pt x="212" y="36"/>
                  </a:lnTo>
                  <a:lnTo>
                    <a:pt x="212" y="28"/>
                  </a:lnTo>
                  <a:lnTo>
                    <a:pt x="214" y="18"/>
                  </a:lnTo>
                  <a:lnTo>
                    <a:pt x="214" y="12"/>
                  </a:lnTo>
                  <a:lnTo>
                    <a:pt x="214" y="10"/>
                  </a:lnTo>
                  <a:lnTo>
                    <a:pt x="218" y="4"/>
                  </a:lnTo>
                  <a:lnTo>
                    <a:pt x="220" y="2"/>
                  </a:lnTo>
                  <a:lnTo>
                    <a:pt x="218" y="0"/>
                  </a:lnTo>
                  <a:lnTo>
                    <a:pt x="196" y="6"/>
                  </a:lnTo>
                  <a:lnTo>
                    <a:pt x="192" y="4"/>
                  </a:lnTo>
                  <a:lnTo>
                    <a:pt x="190" y="14"/>
                  </a:lnTo>
                  <a:lnTo>
                    <a:pt x="186" y="22"/>
                  </a:lnTo>
                  <a:lnTo>
                    <a:pt x="182" y="32"/>
                  </a:lnTo>
                  <a:lnTo>
                    <a:pt x="174" y="40"/>
                  </a:lnTo>
                  <a:lnTo>
                    <a:pt x="166" y="46"/>
                  </a:lnTo>
                  <a:lnTo>
                    <a:pt x="156" y="52"/>
                  </a:lnTo>
                  <a:lnTo>
                    <a:pt x="146" y="56"/>
                  </a:lnTo>
                  <a:lnTo>
                    <a:pt x="132" y="64"/>
                  </a:lnTo>
                  <a:lnTo>
                    <a:pt x="140" y="270"/>
                  </a:lnTo>
                  <a:lnTo>
                    <a:pt x="96" y="78"/>
                  </a:lnTo>
                  <a:lnTo>
                    <a:pt x="80" y="78"/>
                  </a:lnTo>
                  <a:lnTo>
                    <a:pt x="80" y="70"/>
                  </a:lnTo>
                  <a:lnTo>
                    <a:pt x="66" y="62"/>
                  </a:lnTo>
                  <a:lnTo>
                    <a:pt x="52" y="78"/>
                  </a:lnTo>
                  <a:lnTo>
                    <a:pt x="56" y="80"/>
                  </a:lnTo>
                  <a:lnTo>
                    <a:pt x="56" y="86"/>
                  </a:lnTo>
                  <a:lnTo>
                    <a:pt x="64" y="98"/>
                  </a:lnTo>
                  <a:lnTo>
                    <a:pt x="74" y="118"/>
                  </a:lnTo>
                  <a:lnTo>
                    <a:pt x="72" y="1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Freeform 67"/>
            <p:cNvSpPr>
              <a:spLocks/>
            </p:cNvSpPr>
            <p:nvPr/>
          </p:nvSpPr>
          <p:spPr bwMode="auto">
            <a:xfrm>
              <a:off x="1147127" y="2348635"/>
              <a:ext cx="168411" cy="622113"/>
            </a:xfrm>
            <a:custGeom>
              <a:avLst/>
              <a:gdLst>
                <a:gd name="T0" fmla="*/ 38100 w 106"/>
                <a:gd name="T1" fmla="*/ 282575 h 382"/>
                <a:gd name="T2" fmla="*/ 38100 w 106"/>
                <a:gd name="T3" fmla="*/ 285750 h 382"/>
                <a:gd name="T4" fmla="*/ 53975 w 106"/>
                <a:gd name="T5" fmla="*/ 358775 h 382"/>
                <a:gd name="T6" fmla="*/ 63500 w 106"/>
                <a:gd name="T7" fmla="*/ 396875 h 382"/>
                <a:gd name="T8" fmla="*/ 73025 w 106"/>
                <a:gd name="T9" fmla="*/ 438150 h 382"/>
                <a:gd name="T10" fmla="*/ 101600 w 106"/>
                <a:gd name="T11" fmla="*/ 517525 h 382"/>
                <a:gd name="T12" fmla="*/ 130175 w 106"/>
                <a:gd name="T13" fmla="*/ 606425 h 382"/>
                <a:gd name="T14" fmla="*/ 133350 w 106"/>
                <a:gd name="T15" fmla="*/ 603250 h 382"/>
                <a:gd name="T16" fmla="*/ 142875 w 106"/>
                <a:gd name="T17" fmla="*/ 558800 h 382"/>
                <a:gd name="T18" fmla="*/ 146050 w 106"/>
                <a:gd name="T19" fmla="*/ 520700 h 382"/>
                <a:gd name="T20" fmla="*/ 152400 w 106"/>
                <a:gd name="T21" fmla="*/ 466725 h 382"/>
                <a:gd name="T22" fmla="*/ 158750 w 106"/>
                <a:gd name="T23" fmla="*/ 419100 h 382"/>
                <a:gd name="T24" fmla="*/ 161925 w 106"/>
                <a:gd name="T25" fmla="*/ 381000 h 382"/>
                <a:gd name="T26" fmla="*/ 161925 w 106"/>
                <a:gd name="T27" fmla="*/ 346075 h 382"/>
                <a:gd name="T28" fmla="*/ 165100 w 106"/>
                <a:gd name="T29" fmla="*/ 320675 h 382"/>
                <a:gd name="T30" fmla="*/ 168275 w 106"/>
                <a:gd name="T31" fmla="*/ 301625 h 382"/>
                <a:gd name="T32" fmla="*/ 168275 w 106"/>
                <a:gd name="T33" fmla="*/ 288925 h 382"/>
                <a:gd name="T34" fmla="*/ 168275 w 106"/>
                <a:gd name="T35" fmla="*/ 285750 h 382"/>
                <a:gd name="T36" fmla="*/ 168275 w 106"/>
                <a:gd name="T37" fmla="*/ 279400 h 382"/>
                <a:gd name="T38" fmla="*/ 161925 w 106"/>
                <a:gd name="T39" fmla="*/ 276225 h 382"/>
                <a:gd name="T40" fmla="*/ 158750 w 106"/>
                <a:gd name="T41" fmla="*/ 269875 h 382"/>
                <a:gd name="T42" fmla="*/ 146050 w 106"/>
                <a:gd name="T43" fmla="*/ 263525 h 382"/>
                <a:gd name="T44" fmla="*/ 136525 w 106"/>
                <a:gd name="T45" fmla="*/ 250825 h 382"/>
                <a:gd name="T46" fmla="*/ 117475 w 106"/>
                <a:gd name="T47" fmla="*/ 234950 h 382"/>
                <a:gd name="T48" fmla="*/ 95250 w 106"/>
                <a:gd name="T49" fmla="*/ 215900 h 382"/>
                <a:gd name="T50" fmla="*/ 66675 w 106"/>
                <a:gd name="T51" fmla="*/ 193675 h 382"/>
                <a:gd name="T52" fmla="*/ 88900 w 106"/>
                <a:gd name="T53" fmla="*/ 184150 h 382"/>
                <a:gd name="T54" fmla="*/ 98425 w 106"/>
                <a:gd name="T55" fmla="*/ 177800 h 382"/>
                <a:gd name="T56" fmla="*/ 130175 w 106"/>
                <a:gd name="T57" fmla="*/ 161925 h 382"/>
                <a:gd name="T58" fmla="*/ 155575 w 106"/>
                <a:gd name="T59" fmla="*/ 152400 h 382"/>
                <a:gd name="T60" fmla="*/ 155575 w 106"/>
                <a:gd name="T61" fmla="*/ 152400 h 382"/>
                <a:gd name="T62" fmla="*/ 155575 w 106"/>
                <a:gd name="T63" fmla="*/ 142875 h 382"/>
                <a:gd name="T64" fmla="*/ 146050 w 106"/>
                <a:gd name="T65" fmla="*/ 130175 h 382"/>
                <a:gd name="T66" fmla="*/ 136525 w 106"/>
                <a:gd name="T67" fmla="*/ 120650 h 382"/>
                <a:gd name="T68" fmla="*/ 111125 w 106"/>
                <a:gd name="T69" fmla="*/ 92075 h 382"/>
                <a:gd name="T70" fmla="*/ 82550 w 106"/>
                <a:gd name="T71" fmla="*/ 63500 h 382"/>
                <a:gd name="T72" fmla="*/ 47625 w 106"/>
                <a:gd name="T73" fmla="*/ 38100 h 382"/>
                <a:gd name="T74" fmla="*/ 25400 w 106"/>
                <a:gd name="T75" fmla="*/ 15875 h 382"/>
                <a:gd name="T76" fmla="*/ 3175 w 106"/>
                <a:gd name="T77" fmla="*/ 0 h 382"/>
                <a:gd name="T78" fmla="*/ 0 w 106"/>
                <a:gd name="T79" fmla="*/ 3175 h 382"/>
                <a:gd name="T80" fmla="*/ 3175 w 106"/>
                <a:gd name="T81" fmla="*/ 19050 h 382"/>
                <a:gd name="T82" fmla="*/ 6350 w 106"/>
                <a:gd name="T83" fmla="*/ 38100 h 382"/>
                <a:gd name="T84" fmla="*/ 9525 w 106"/>
                <a:gd name="T85" fmla="*/ 76200 h 382"/>
                <a:gd name="T86" fmla="*/ 15875 w 106"/>
                <a:gd name="T87" fmla="*/ 117475 h 382"/>
                <a:gd name="T88" fmla="*/ 19050 w 106"/>
                <a:gd name="T89" fmla="*/ 165100 h 382"/>
                <a:gd name="T90" fmla="*/ 28575 w 106"/>
                <a:gd name="T91" fmla="*/ 215900 h 382"/>
                <a:gd name="T92" fmla="*/ 38100 w 106"/>
                <a:gd name="T93" fmla="*/ 273050 h 382"/>
                <a:gd name="T94" fmla="*/ 38100 w 106"/>
                <a:gd name="T95" fmla="*/ 273050 h 382"/>
                <a:gd name="T96" fmla="*/ 38100 w 106"/>
                <a:gd name="T97" fmla="*/ 276225 h 382"/>
                <a:gd name="T98" fmla="*/ 38100 w 106"/>
                <a:gd name="T99" fmla="*/ 282575 h 3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6"/>
                <a:gd name="T151" fmla="*/ 0 h 382"/>
                <a:gd name="T152" fmla="*/ 106 w 106"/>
                <a:gd name="T153" fmla="*/ 382 h 3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6" h="382">
                  <a:moveTo>
                    <a:pt x="24" y="178"/>
                  </a:moveTo>
                  <a:lnTo>
                    <a:pt x="24" y="180"/>
                  </a:lnTo>
                  <a:lnTo>
                    <a:pt x="34" y="226"/>
                  </a:lnTo>
                  <a:lnTo>
                    <a:pt x="40" y="250"/>
                  </a:lnTo>
                  <a:lnTo>
                    <a:pt x="46" y="276"/>
                  </a:lnTo>
                  <a:lnTo>
                    <a:pt x="64" y="326"/>
                  </a:lnTo>
                  <a:lnTo>
                    <a:pt x="82" y="382"/>
                  </a:lnTo>
                  <a:lnTo>
                    <a:pt x="84" y="380"/>
                  </a:lnTo>
                  <a:lnTo>
                    <a:pt x="90" y="352"/>
                  </a:lnTo>
                  <a:lnTo>
                    <a:pt x="92" y="328"/>
                  </a:lnTo>
                  <a:lnTo>
                    <a:pt x="96" y="294"/>
                  </a:lnTo>
                  <a:lnTo>
                    <a:pt x="100" y="264"/>
                  </a:lnTo>
                  <a:lnTo>
                    <a:pt x="102" y="240"/>
                  </a:lnTo>
                  <a:lnTo>
                    <a:pt x="102" y="218"/>
                  </a:lnTo>
                  <a:lnTo>
                    <a:pt x="104" y="202"/>
                  </a:lnTo>
                  <a:lnTo>
                    <a:pt x="106" y="190"/>
                  </a:lnTo>
                  <a:lnTo>
                    <a:pt x="106" y="182"/>
                  </a:lnTo>
                  <a:lnTo>
                    <a:pt x="106" y="180"/>
                  </a:lnTo>
                  <a:lnTo>
                    <a:pt x="106" y="176"/>
                  </a:lnTo>
                  <a:lnTo>
                    <a:pt x="102" y="174"/>
                  </a:lnTo>
                  <a:lnTo>
                    <a:pt x="100" y="170"/>
                  </a:lnTo>
                  <a:lnTo>
                    <a:pt x="92" y="166"/>
                  </a:lnTo>
                  <a:lnTo>
                    <a:pt x="86" y="158"/>
                  </a:lnTo>
                  <a:lnTo>
                    <a:pt x="74" y="148"/>
                  </a:lnTo>
                  <a:lnTo>
                    <a:pt x="60" y="136"/>
                  </a:lnTo>
                  <a:lnTo>
                    <a:pt x="42" y="122"/>
                  </a:lnTo>
                  <a:lnTo>
                    <a:pt x="56" y="116"/>
                  </a:lnTo>
                  <a:lnTo>
                    <a:pt x="62" y="112"/>
                  </a:lnTo>
                  <a:lnTo>
                    <a:pt x="82" y="102"/>
                  </a:lnTo>
                  <a:lnTo>
                    <a:pt x="98" y="96"/>
                  </a:lnTo>
                  <a:lnTo>
                    <a:pt x="98" y="90"/>
                  </a:lnTo>
                  <a:lnTo>
                    <a:pt x="92" y="82"/>
                  </a:lnTo>
                  <a:lnTo>
                    <a:pt x="86" y="76"/>
                  </a:lnTo>
                  <a:lnTo>
                    <a:pt x="70" y="58"/>
                  </a:lnTo>
                  <a:lnTo>
                    <a:pt x="52" y="40"/>
                  </a:lnTo>
                  <a:lnTo>
                    <a:pt x="30" y="24"/>
                  </a:lnTo>
                  <a:lnTo>
                    <a:pt x="16" y="1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12"/>
                  </a:lnTo>
                  <a:lnTo>
                    <a:pt x="4" y="24"/>
                  </a:lnTo>
                  <a:lnTo>
                    <a:pt x="6" y="48"/>
                  </a:lnTo>
                  <a:lnTo>
                    <a:pt x="10" y="74"/>
                  </a:lnTo>
                  <a:lnTo>
                    <a:pt x="12" y="104"/>
                  </a:lnTo>
                  <a:lnTo>
                    <a:pt x="18" y="136"/>
                  </a:lnTo>
                  <a:lnTo>
                    <a:pt x="24" y="172"/>
                  </a:lnTo>
                  <a:lnTo>
                    <a:pt x="24" y="174"/>
                  </a:lnTo>
                  <a:lnTo>
                    <a:pt x="24" y="1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68"/>
            <p:cNvSpPr>
              <a:spLocks/>
            </p:cNvSpPr>
            <p:nvPr/>
          </p:nvSpPr>
          <p:spPr bwMode="auto">
            <a:xfrm>
              <a:off x="1147127" y="2284743"/>
              <a:ext cx="194038" cy="736448"/>
            </a:xfrm>
            <a:custGeom>
              <a:avLst/>
              <a:gdLst/>
              <a:ahLst/>
              <a:cxnLst>
                <a:cxn ang="0">
                  <a:pos x="30" y="62"/>
                </a:cxn>
                <a:cxn ang="0">
                  <a:pos x="70" y="96"/>
                </a:cxn>
                <a:cxn ang="0">
                  <a:pos x="92" y="120"/>
                </a:cxn>
                <a:cxn ang="0">
                  <a:pos x="98" y="134"/>
                </a:cxn>
                <a:cxn ang="0">
                  <a:pos x="82" y="140"/>
                </a:cxn>
                <a:cxn ang="0">
                  <a:pos x="56" y="154"/>
                </a:cxn>
                <a:cxn ang="0">
                  <a:pos x="60" y="174"/>
                </a:cxn>
                <a:cxn ang="0">
                  <a:pos x="86" y="196"/>
                </a:cxn>
                <a:cxn ang="0">
                  <a:pos x="100" y="208"/>
                </a:cxn>
                <a:cxn ang="0">
                  <a:pos x="106" y="214"/>
                </a:cxn>
                <a:cxn ang="0">
                  <a:pos x="106" y="220"/>
                </a:cxn>
                <a:cxn ang="0">
                  <a:pos x="104" y="240"/>
                </a:cxn>
                <a:cxn ang="0">
                  <a:pos x="102" y="278"/>
                </a:cxn>
                <a:cxn ang="0">
                  <a:pos x="96" y="332"/>
                </a:cxn>
                <a:cxn ang="0">
                  <a:pos x="90" y="390"/>
                </a:cxn>
                <a:cxn ang="0">
                  <a:pos x="82" y="420"/>
                </a:cxn>
                <a:cxn ang="0">
                  <a:pos x="84" y="424"/>
                </a:cxn>
                <a:cxn ang="0">
                  <a:pos x="98" y="440"/>
                </a:cxn>
                <a:cxn ang="0">
                  <a:pos x="112" y="354"/>
                </a:cxn>
                <a:cxn ang="0">
                  <a:pos x="118" y="292"/>
                </a:cxn>
                <a:cxn ang="0">
                  <a:pos x="122" y="246"/>
                </a:cxn>
                <a:cxn ang="0">
                  <a:pos x="124" y="218"/>
                </a:cxn>
                <a:cxn ang="0">
                  <a:pos x="124" y="208"/>
                </a:cxn>
                <a:cxn ang="0">
                  <a:pos x="122" y="200"/>
                </a:cxn>
                <a:cxn ang="0">
                  <a:pos x="112" y="192"/>
                </a:cxn>
                <a:cxn ang="0">
                  <a:pos x="104" y="184"/>
                </a:cxn>
                <a:cxn ang="0">
                  <a:pos x="84" y="166"/>
                </a:cxn>
                <a:cxn ang="0">
                  <a:pos x="68" y="150"/>
                </a:cxn>
                <a:cxn ang="0">
                  <a:pos x="90" y="142"/>
                </a:cxn>
                <a:cxn ang="0">
                  <a:pos x="106" y="138"/>
                </a:cxn>
                <a:cxn ang="0">
                  <a:pos x="114" y="128"/>
                </a:cxn>
                <a:cxn ang="0">
                  <a:pos x="120" y="118"/>
                </a:cxn>
                <a:cxn ang="0">
                  <a:pos x="104" y="100"/>
                </a:cxn>
                <a:cxn ang="0">
                  <a:pos x="74" y="72"/>
                </a:cxn>
                <a:cxn ang="0">
                  <a:pos x="32" y="34"/>
                </a:cxn>
                <a:cxn ang="0">
                  <a:pos x="8" y="10"/>
                </a:cxn>
                <a:cxn ang="0">
                  <a:pos x="0" y="16"/>
                </a:cxn>
                <a:cxn ang="0">
                  <a:pos x="0" y="40"/>
                </a:cxn>
                <a:cxn ang="0">
                  <a:pos x="16" y="48"/>
                </a:cxn>
              </a:cxnLst>
              <a:rect l="0" t="0" r="r" b="b"/>
              <a:pathLst>
                <a:path w="124" h="452">
                  <a:moveTo>
                    <a:pt x="16" y="48"/>
                  </a:moveTo>
                  <a:lnTo>
                    <a:pt x="30" y="62"/>
                  </a:lnTo>
                  <a:lnTo>
                    <a:pt x="52" y="78"/>
                  </a:lnTo>
                  <a:lnTo>
                    <a:pt x="70" y="96"/>
                  </a:lnTo>
                  <a:lnTo>
                    <a:pt x="86" y="114"/>
                  </a:lnTo>
                  <a:lnTo>
                    <a:pt x="92" y="120"/>
                  </a:lnTo>
                  <a:lnTo>
                    <a:pt x="98" y="128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82" y="140"/>
                  </a:lnTo>
                  <a:lnTo>
                    <a:pt x="62" y="150"/>
                  </a:lnTo>
                  <a:lnTo>
                    <a:pt x="56" y="154"/>
                  </a:lnTo>
                  <a:lnTo>
                    <a:pt x="42" y="160"/>
                  </a:lnTo>
                  <a:lnTo>
                    <a:pt x="60" y="174"/>
                  </a:lnTo>
                  <a:lnTo>
                    <a:pt x="74" y="186"/>
                  </a:lnTo>
                  <a:lnTo>
                    <a:pt x="86" y="196"/>
                  </a:lnTo>
                  <a:lnTo>
                    <a:pt x="92" y="204"/>
                  </a:lnTo>
                  <a:lnTo>
                    <a:pt x="100" y="208"/>
                  </a:lnTo>
                  <a:lnTo>
                    <a:pt x="102" y="212"/>
                  </a:lnTo>
                  <a:lnTo>
                    <a:pt x="106" y="214"/>
                  </a:lnTo>
                  <a:lnTo>
                    <a:pt x="106" y="218"/>
                  </a:lnTo>
                  <a:lnTo>
                    <a:pt x="106" y="220"/>
                  </a:lnTo>
                  <a:lnTo>
                    <a:pt x="106" y="228"/>
                  </a:lnTo>
                  <a:lnTo>
                    <a:pt x="104" y="240"/>
                  </a:lnTo>
                  <a:lnTo>
                    <a:pt x="102" y="256"/>
                  </a:lnTo>
                  <a:lnTo>
                    <a:pt x="102" y="278"/>
                  </a:lnTo>
                  <a:lnTo>
                    <a:pt x="100" y="302"/>
                  </a:lnTo>
                  <a:lnTo>
                    <a:pt x="96" y="332"/>
                  </a:lnTo>
                  <a:lnTo>
                    <a:pt x="92" y="366"/>
                  </a:lnTo>
                  <a:lnTo>
                    <a:pt x="90" y="390"/>
                  </a:lnTo>
                  <a:lnTo>
                    <a:pt x="84" y="418"/>
                  </a:lnTo>
                  <a:lnTo>
                    <a:pt x="82" y="420"/>
                  </a:lnTo>
                  <a:lnTo>
                    <a:pt x="84" y="424"/>
                  </a:lnTo>
                  <a:lnTo>
                    <a:pt x="84" y="424"/>
                  </a:lnTo>
                  <a:lnTo>
                    <a:pt x="96" y="452"/>
                  </a:lnTo>
                  <a:lnTo>
                    <a:pt x="98" y="440"/>
                  </a:lnTo>
                  <a:lnTo>
                    <a:pt x="106" y="394"/>
                  </a:lnTo>
                  <a:lnTo>
                    <a:pt x="112" y="354"/>
                  </a:lnTo>
                  <a:lnTo>
                    <a:pt x="116" y="320"/>
                  </a:lnTo>
                  <a:lnTo>
                    <a:pt x="118" y="292"/>
                  </a:lnTo>
                  <a:lnTo>
                    <a:pt x="120" y="266"/>
                  </a:lnTo>
                  <a:lnTo>
                    <a:pt x="122" y="246"/>
                  </a:lnTo>
                  <a:lnTo>
                    <a:pt x="124" y="228"/>
                  </a:lnTo>
                  <a:lnTo>
                    <a:pt x="124" y="218"/>
                  </a:lnTo>
                  <a:lnTo>
                    <a:pt x="124" y="210"/>
                  </a:lnTo>
                  <a:lnTo>
                    <a:pt x="124" y="208"/>
                  </a:lnTo>
                  <a:lnTo>
                    <a:pt x="124" y="204"/>
                  </a:lnTo>
                  <a:lnTo>
                    <a:pt x="122" y="200"/>
                  </a:lnTo>
                  <a:lnTo>
                    <a:pt x="118" y="196"/>
                  </a:lnTo>
                  <a:lnTo>
                    <a:pt x="112" y="192"/>
                  </a:lnTo>
                  <a:lnTo>
                    <a:pt x="108" y="188"/>
                  </a:lnTo>
                  <a:lnTo>
                    <a:pt x="104" y="184"/>
                  </a:lnTo>
                  <a:lnTo>
                    <a:pt x="96" y="178"/>
                  </a:lnTo>
                  <a:lnTo>
                    <a:pt x="84" y="166"/>
                  </a:lnTo>
                  <a:lnTo>
                    <a:pt x="68" y="156"/>
                  </a:lnTo>
                  <a:lnTo>
                    <a:pt x="68" y="150"/>
                  </a:lnTo>
                  <a:lnTo>
                    <a:pt x="80" y="144"/>
                  </a:lnTo>
                  <a:lnTo>
                    <a:pt x="90" y="142"/>
                  </a:lnTo>
                  <a:lnTo>
                    <a:pt x="98" y="138"/>
                  </a:lnTo>
                  <a:lnTo>
                    <a:pt x="106" y="138"/>
                  </a:lnTo>
                  <a:lnTo>
                    <a:pt x="100" y="134"/>
                  </a:lnTo>
                  <a:lnTo>
                    <a:pt x="114" y="128"/>
                  </a:lnTo>
                  <a:lnTo>
                    <a:pt x="124" y="128"/>
                  </a:lnTo>
                  <a:lnTo>
                    <a:pt x="120" y="118"/>
                  </a:lnTo>
                  <a:lnTo>
                    <a:pt x="112" y="110"/>
                  </a:lnTo>
                  <a:lnTo>
                    <a:pt x="104" y="100"/>
                  </a:lnTo>
                  <a:lnTo>
                    <a:pt x="96" y="92"/>
                  </a:lnTo>
                  <a:lnTo>
                    <a:pt x="74" y="72"/>
                  </a:lnTo>
                  <a:lnTo>
                    <a:pt x="48" y="50"/>
                  </a:lnTo>
                  <a:lnTo>
                    <a:pt x="32" y="34"/>
                  </a:lnTo>
                  <a:lnTo>
                    <a:pt x="18" y="20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69"/>
            <p:cNvSpPr>
              <a:spLocks/>
            </p:cNvSpPr>
            <p:nvPr/>
          </p:nvSpPr>
          <p:spPr bwMode="auto">
            <a:xfrm>
              <a:off x="1183737" y="2647923"/>
              <a:ext cx="252616" cy="702822"/>
            </a:xfrm>
            <a:custGeom>
              <a:avLst/>
              <a:gdLst>
                <a:gd name="T0" fmla="*/ 158750 w 162"/>
                <a:gd name="T1" fmla="*/ 514350 h 438"/>
                <a:gd name="T2" fmla="*/ 155575 w 162"/>
                <a:gd name="T3" fmla="*/ 539750 h 438"/>
                <a:gd name="T4" fmla="*/ 152400 w 162"/>
                <a:gd name="T5" fmla="*/ 555625 h 438"/>
                <a:gd name="T6" fmla="*/ 139700 w 162"/>
                <a:gd name="T7" fmla="*/ 581025 h 438"/>
                <a:gd name="T8" fmla="*/ 152400 w 162"/>
                <a:gd name="T9" fmla="*/ 555625 h 438"/>
                <a:gd name="T10" fmla="*/ 155575 w 162"/>
                <a:gd name="T11" fmla="*/ 539750 h 438"/>
                <a:gd name="T12" fmla="*/ 158750 w 162"/>
                <a:gd name="T13" fmla="*/ 514350 h 438"/>
                <a:gd name="T14" fmla="*/ 158750 w 162"/>
                <a:gd name="T15" fmla="*/ 473075 h 438"/>
                <a:gd name="T16" fmla="*/ 95250 w 162"/>
                <a:gd name="T17" fmla="*/ 327025 h 438"/>
                <a:gd name="T18" fmla="*/ 92075 w 162"/>
                <a:gd name="T19" fmla="*/ 320675 h 438"/>
                <a:gd name="T20" fmla="*/ 34925 w 162"/>
                <a:gd name="T21" fmla="*/ 152400 h 438"/>
                <a:gd name="T22" fmla="*/ 15875 w 162"/>
                <a:gd name="T23" fmla="*/ 73025 h 438"/>
                <a:gd name="T24" fmla="*/ 0 w 162"/>
                <a:gd name="T25" fmla="*/ 0 h 438"/>
                <a:gd name="T26" fmla="*/ 9525 w 162"/>
                <a:gd name="T27" fmla="*/ 85725 h 438"/>
                <a:gd name="T28" fmla="*/ 15875 w 162"/>
                <a:gd name="T29" fmla="*/ 171450 h 438"/>
                <a:gd name="T30" fmla="*/ 31750 w 162"/>
                <a:gd name="T31" fmla="*/ 273050 h 438"/>
                <a:gd name="T32" fmla="*/ 41275 w 162"/>
                <a:gd name="T33" fmla="*/ 320675 h 438"/>
                <a:gd name="T34" fmla="*/ 53975 w 162"/>
                <a:gd name="T35" fmla="*/ 374650 h 438"/>
                <a:gd name="T36" fmla="*/ 57150 w 162"/>
                <a:gd name="T37" fmla="*/ 381000 h 438"/>
                <a:gd name="T38" fmla="*/ 60325 w 162"/>
                <a:gd name="T39" fmla="*/ 409575 h 438"/>
                <a:gd name="T40" fmla="*/ 73025 w 162"/>
                <a:gd name="T41" fmla="*/ 460375 h 438"/>
                <a:gd name="T42" fmla="*/ 88900 w 162"/>
                <a:gd name="T43" fmla="*/ 511175 h 438"/>
                <a:gd name="T44" fmla="*/ 104775 w 162"/>
                <a:gd name="T45" fmla="*/ 549275 h 438"/>
                <a:gd name="T46" fmla="*/ 114300 w 162"/>
                <a:gd name="T47" fmla="*/ 577850 h 438"/>
                <a:gd name="T48" fmla="*/ 127000 w 162"/>
                <a:gd name="T49" fmla="*/ 600075 h 438"/>
                <a:gd name="T50" fmla="*/ 136525 w 162"/>
                <a:gd name="T51" fmla="*/ 615950 h 438"/>
                <a:gd name="T52" fmla="*/ 76200 w 162"/>
                <a:gd name="T53" fmla="*/ 574675 h 438"/>
                <a:gd name="T54" fmla="*/ 76200 w 162"/>
                <a:gd name="T55" fmla="*/ 577850 h 438"/>
                <a:gd name="T56" fmla="*/ 79375 w 162"/>
                <a:gd name="T57" fmla="*/ 609600 h 438"/>
                <a:gd name="T58" fmla="*/ 73025 w 162"/>
                <a:gd name="T59" fmla="*/ 641350 h 438"/>
                <a:gd name="T60" fmla="*/ 60325 w 162"/>
                <a:gd name="T61" fmla="*/ 695325 h 438"/>
                <a:gd name="T62" fmla="*/ 107950 w 162"/>
                <a:gd name="T63" fmla="*/ 688975 h 438"/>
                <a:gd name="T64" fmla="*/ 206375 w 162"/>
                <a:gd name="T65" fmla="*/ 676275 h 438"/>
                <a:gd name="T66" fmla="*/ 225425 w 162"/>
                <a:gd name="T67" fmla="*/ 669925 h 438"/>
                <a:gd name="T68" fmla="*/ 254000 w 162"/>
                <a:gd name="T69" fmla="*/ 666750 h 438"/>
                <a:gd name="T70" fmla="*/ 222250 w 162"/>
                <a:gd name="T71" fmla="*/ 596900 h 438"/>
                <a:gd name="T72" fmla="*/ 187325 w 162"/>
                <a:gd name="T73" fmla="*/ 527050 h 438"/>
                <a:gd name="T74" fmla="*/ 158750 w 162"/>
                <a:gd name="T75" fmla="*/ 495300 h 4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2"/>
                <a:gd name="T115" fmla="*/ 0 h 438"/>
                <a:gd name="T116" fmla="*/ 162 w 162"/>
                <a:gd name="T117" fmla="*/ 438 h 4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2" h="438">
                  <a:moveTo>
                    <a:pt x="100" y="312"/>
                  </a:moveTo>
                  <a:lnTo>
                    <a:pt x="100" y="324"/>
                  </a:lnTo>
                  <a:lnTo>
                    <a:pt x="100" y="332"/>
                  </a:lnTo>
                  <a:lnTo>
                    <a:pt x="98" y="340"/>
                  </a:lnTo>
                  <a:lnTo>
                    <a:pt x="98" y="344"/>
                  </a:lnTo>
                  <a:lnTo>
                    <a:pt x="96" y="350"/>
                  </a:lnTo>
                  <a:lnTo>
                    <a:pt x="94" y="356"/>
                  </a:lnTo>
                  <a:lnTo>
                    <a:pt x="88" y="366"/>
                  </a:lnTo>
                  <a:lnTo>
                    <a:pt x="94" y="356"/>
                  </a:lnTo>
                  <a:lnTo>
                    <a:pt x="96" y="350"/>
                  </a:lnTo>
                  <a:lnTo>
                    <a:pt x="98" y="344"/>
                  </a:lnTo>
                  <a:lnTo>
                    <a:pt x="98" y="340"/>
                  </a:lnTo>
                  <a:lnTo>
                    <a:pt x="100" y="332"/>
                  </a:lnTo>
                  <a:lnTo>
                    <a:pt x="100" y="324"/>
                  </a:lnTo>
                  <a:lnTo>
                    <a:pt x="100" y="312"/>
                  </a:lnTo>
                  <a:lnTo>
                    <a:pt x="100" y="298"/>
                  </a:lnTo>
                  <a:lnTo>
                    <a:pt x="72" y="234"/>
                  </a:lnTo>
                  <a:lnTo>
                    <a:pt x="60" y="206"/>
                  </a:lnTo>
                  <a:lnTo>
                    <a:pt x="58" y="202"/>
                  </a:lnTo>
                  <a:lnTo>
                    <a:pt x="40" y="146"/>
                  </a:lnTo>
                  <a:lnTo>
                    <a:pt x="22" y="96"/>
                  </a:lnTo>
                  <a:lnTo>
                    <a:pt x="16" y="70"/>
                  </a:lnTo>
                  <a:lnTo>
                    <a:pt x="10" y="46"/>
                  </a:lnTo>
                  <a:lnTo>
                    <a:pt x="0" y="0"/>
                  </a:lnTo>
                  <a:lnTo>
                    <a:pt x="4" y="36"/>
                  </a:lnTo>
                  <a:lnTo>
                    <a:pt x="6" y="54"/>
                  </a:lnTo>
                  <a:lnTo>
                    <a:pt x="6" y="74"/>
                  </a:lnTo>
                  <a:lnTo>
                    <a:pt x="10" y="108"/>
                  </a:lnTo>
                  <a:lnTo>
                    <a:pt x="14" y="140"/>
                  </a:lnTo>
                  <a:lnTo>
                    <a:pt x="20" y="172"/>
                  </a:lnTo>
                  <a:lnTo>
                    <a:pt x="24" y="186"/>
                  </a:lnTo>
                  <a:lnTo>
                    <a:pt x="26" y="202"/>
                  </a:lnTo>
                  <a:lnTo>
                    <a:pt x="32" y="230"/>
                  </a:lnTo>
                  <a:lnTo>
                    <a:pt x="34" y="236"/>
                  </a:lnTo>
                  <a:lnTo>
                    <a:pt x="36" y="238"/>
                  </a:lnTo>
                  <a:lnTo>
                    <a:pt x="36" y="240"/>
                  </a:lnTo>
                  <a:lnTo>
                    <a:pt x="36" y="244"/>
                  </a:lnTo>
                  <a:lnTo>
                    <a:pt x="38" y="258"/>
                  </a:lnTo>
                  <a:lnTo>
                    <a:pt x="44" y="286"/>
                  </a:lnTo>
                  <a:lnTo>
                    <a:pt x="46" y="290"/>
                  </a:lnTo>
                  <a:lnTo>
                    <a:pt x="52" y="306"/>
                  </a:lnTo>
                  <a:lnTo>
                    <a:pt x="56" y="322"/>
                  </a:lnTo>
                  <a:lnTo>
                    <a:pt x="62" y="334"/>
                  </a:lnTo>
                  <a:lnTo>
                    <a:pt x="66" y="346"/>
                  </a:lnTo>
                  <a:lnTo>
                    <a:pt x="70" y="356"/>
                  </a:lnTo>
                  <a:lnTo>
                    <a:pt x="72" y="364"/>
                  </a:lnTo>
                  <a:lnTo>
                    <a:pt x="76" y="372"/>
                  </a:lnTo>
                  <a:lnTo>
                    <a:pt x="80" y="378"/>
                  </a:lnTo>
                  <a:lnTo>
                    <a:pt x="84" y="384"/>
                  </a:lnTo>
                  <a:lnTo>
                    <a:pt x="86" y="388"/>
                  </a:lnTo>
                  <a:lnTo>
                    <a:pt x="66" y="374"/>
                  </a:lnTo>
                  <a:lnTo>
                    <a:pt x="48" y="362"/>
                  </a:lnTo>
                  <a:lnTo>
                    <a:pt x="48" y="364"/>
                  </a:lnTo>
                  <a:lnTo>
                    <a:pt x="50" y="380"/>
                  </a:lnTo>
                  <a:lnTo>
                    <a:pt x="50" y="384"/>
                  </a:lnTo>
                  <a:lnTo>
                    <a:pt x="50" y="392"/>
                  </a:lnTo>
                  <a:lnTo>
                    <a:pt x="46" y="404"/>
                  </a:lnTo>
                  <a:lnTo>
                    <a:pt x="44" y="418"/>
                  </a:lnTo>
                  <a:lnTo>
                    <a:pt x="38" y="438"/>
                  </a:lnTo>
                  <a:lnTo>
                    <a:pt x="54" y="436"/>
                  </a:lnTo>
                  <a:lnTo>
                    <a:pt x="68" y="434"/>
                  </a:lnTo>
                  <a:lnTo>
                    <a:pt x="98" y="430"/>
                  </a:lnTo>
                  <a:lnTo>
                    <a:pt x="130" y="426"/>
                  </a:lnTo>
                  <a:lnTo>
                    <a:pt x="138" y="422"/>
                  </a:lnTo>
                  <a:lnTo>
                    <a:pt x="142" y="422"/>
                  </a:lnTo>
                  <a:lnTo>
                    <a:pt x="144" y="422"/>
                  </a:lnTo>
                  <a:lnTo>
                    <a:pt x="160" y="420"/>
                  </a:lnTo>
                  <a:lnTo>
                    <a:pt x="162" y="418"/>
                  </a:lnTo>
                  <a:lnTo>
                    <a:pt x="140" y="376"/>
                  </a:lnTo>
                  <a:lnTo>
                    <a:pt x="118" y="334"/>
                  </a:lnTo>
                  <a:lnTo>
                    <a:pt x="118" y="332"/>
                  </a:lnTo>
                  <a:lnTo>
                    <a:pt x="100" y="298"/>
                  </a:lnTo>
                  <a:lnTo>
                    <a:pt x="100" y="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70"/>
            <p:cNvSpPr>
              <a:spLocks/>
            </p:cNvSpPr>
            <p:nvPr/>
          </p:nvSpPr>
          <p:spPr bwMode="auto">
            <a:xfrm>
              <a:off x="689487" y="2388990"/>
              <a:ext cx="237973" cy="904586"/>
            </a:xfrm>
            <a:custGeom>
              <a:avLst/>
              <a:gdLst>
                <a:gd name="T0" fmla="*/ 184150 w 148"/>
                <a:gd name="T1" fmla="*/ 438150 h 558"/>
                <a:gd name="T2" fmla="*/ 161925 w 148"/>
                <a:gd name="T3" fmla="*/ 190500 h 558"/>
                <a:gd name="T4" fmla="*/ 231775 w 148"/>
                <a:gd name="T5" fmla="*/ 50800 h 558"/>
                <a:gd name="T6" fmla="*/ 234950 w 148"/>
                <a:gd name="T7" fmla="*/ 31750 h 558"/>
                <a:gd name="T8" fmla="*/ 219075 w 148"/>
                <a:gd name="T9" fmla="*/ 0 h 558"/>
                <a:gd name="T10" fmla="*/ 209550 w 148"/>
                <a:gd name="T11" fmla="*/ 6350 h 558"/>
                <a:gd name="T12" fmla="*/ 206375 w 148"/>
                <a:gd name="T13" fmla="*/ 15875 h 558"/>
                <a:gd name="T14" fmla="*/ 104775 w 148"/>
                <a:gd name="T15" fmla="*/ 285750 h 558"/>
                <a:gd name="T16" fmla="*/ 79375 w 148"/>
                <a:gd name="T17" fmla="*/ 520700 h 558"/>
                <a:gd name="T18" fmla="*/ 0 w 148"/>
                <a:gd name="T19" fmla="*/ 885825 h 558"/>
                <a:gd name="T20" fmla="*/ 117475 w 148"/>
                <a:gd name="T21" fmla="*/ 606425 h 558"/>
                <a:gd name="T22" fmla="*/ 184150 w 148"/>
                <a:gd name="T23" fmla="*/ 438150 h 5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"/>
                <a:gd name="T37" fmla="*/ 0 h 558"/>
                <a:gd name="T38" fmla="*/ 148 w 148"/>
                <a:gd name="T39" fmla="*/ 558 h 5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" h="558">
                  <a:moveTo>
                    <a:pt x="116" y="276"/>
                  </a:moveTo>
                  <a:lnTo>
                    <a:pt x="102" y="120"/>
                  </a:lnTo>
                  <a:lnTo>
                    <a:pt x="146" y="32"/>
                  </a:lnTo>
                  <a:lnTo>
                    <a:pt x="148" y="20"/>
                  </a:lnTo>
                  <a:lnTo>
                    <a:pt x="138" y="0"/>
                  </a:lnTo>
                  <a:lnTo>
                    <a:pt x="132" y="4"/>
                  </a:lnTo>
                  <a:lnTo>
                    <a:pt x="130" y="10"/>
                  </a:lnTo>
                  <a:lnTo>
                    <a:pt x="66" y="180"/>
                  </a:lnTo>
                  <a:lnTo>
                    <a:pt x="50" y="328"/>
                  </a:lnTo>
                  <a:lnTo>
                    <a:pt x="0" y="558"/>
                  </a:lnTo>
                  <a:lnTo>
                    <a:pt x="74" y="382"/>
                  </a:lnTo>
                  <a:lnTo>
                    <a:pt x="116" y="276"/>
                  </a:lnTo>
                  <a:close/>
                </a:path>
              </a:pathLst>
            </a:custGeom>
            <a:grpFill/>
            <a:ln w="8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71"/>
            <p:cNvSpPr>
              <a:spLocks/>
            </p:cNvSpPr>
            <p:nvPr/>
          </p:nvSpPr>
          <p:spPr bwMode="auto">
            <a:xfrm>
              <a:off x="1040952" y="3125437"/>
              <a:ext cx="62241" cy="225308"/>
            </a:xfrm>
            <a:custGeom>
              <a:avLst/>
              <a:gdLst>
                <a:gd name="T0" fmla="*/ 50800 w 38"/>
                <a:gd name="T1" fmla="*/ 161925 h 140"/>
                <a:gd name="T2" fmla="*/ 31750 w 38"/>
                <a:gd name="T3" fmla="*/ 92075 h 140"/>
                <a:gd name="T4" fmla="*/ 28575 w 38"/>
                <a:gd name="T5" fmla="*/ 73025 h 140"/>
                <a:gd name="T6" fmla="*/ 25400 w 38"/>
                <a:gd name="T7" fmla="*/ 50800 h 140"/>
                <a:gd name="T8" fmla="*/ 22225 w 38"/>
                <a:gd name="T9" fmla="*/ 28575 h 140"/>
                <a:gd name="T10" fmla="*/ 19050 w 38"/>
                <a:gd name="T11" fmla="*/ 0 h 140"/>
                <a:gd name="T12" fmla="*/ 12700 w 38"/>
                <a:gd name="T13" fmla="*/ 0 h 140"/>
                <a:gd name="T14" fmla="*/ 12700 w 38"/>
                <a:gd name="T15" fmla="*/ 15875 h 140"/>
                <a:gd name="T16" fmla="*/ 12700 w 38"/>
                <a:gd name="T17" fmla="*/ 34925 h 140"/>
                <a:gd name="T18" fmla="*/ 12700 w 38"/>
                <a:gd name="T19" fmla="*/ 53975 h 140"/>
                <a:gd name="T20" fmla="*/ 9525 w 38"/>
                <a:gd name="T21" fmla="*/ 79375 h 140"/>
                <a:gd name="T22" fmla="*/ 9525 w 38"/>
                <a:gd name="T23" fmla="*/ 104775 h 140"/>
                <a:gd name="T24" fmla="*/ 6350 w 38"/>
                <a:gd name="T25" fmla="*/ 136525 h 140"/>
                <a:gd name="T26" fmla="*/ 6350 w 38"/>
                <a:gd name="T27" fmla="*/ 168275 h 140"/>
                <a:gd name="T28" fmla="*/ 3175 w 38"/>
                <a:gd name="T29" fmla="*/ 206375 h 140"/>
                <a:gd name="T30" fmla="*/ 0 w 38"/>
                <a:gd name="T31" fmla="*/ 215900 h 140"/>
                <a:gd name="T32" fmla="*/ 60325 w 38"/>
                <a:gd name="T33" fmla="*/ 222250 h 140"/>
                <a:gd name="T34" fmla="*/ 57150 w 38"/>
                <a:gd name="T35" fmla="*/ 190500 h 140"/>
                <a:gd name="T36" fmla="*/ 50800 w 38"/>
                <a:gd name="T37" fmla="*/ 161925 h 1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140"/>
                <a:gd name="T59" fmla="*/ 38 w 38"/>
                <a:gd name="T60" fmla="*/ 140 h 1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140">
                  <a:moveTo>
                    <a:pt x="32" y="102"/>
                  </a:moveTo>
                  <a:lnTo>
                    <a:pt x="20" y="58"/>
                  </a:lnTo>
                  <a:lnTo>
                    <a:pt x="18" y="46"/>
                  </a:lnTo>
                  <a:lnTo>
                    <a:pt x="16" y="32"/>
                  </a:lnTo>
                  <a:lnTo>
                    <a:pt x="14" y="18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8" y="22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6" y="66"/>
                  </a:lnTo>
                  <a:lnTo>
                    <a:pt x="4" y="86"/>
                  </a:lnTo>
                  <a:lnTo>
                    <a:pt x="4" y="106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38" y="140"/>
                  </a:lnTo>
                  <a:lnTo>
                    <a:pt x="36" y="120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72"/>
            <p:cNvSpPr>
              <a:spLocks/>
            </p:cNvSpPr>
            <p:nvPr/>
          </p:nvSpPr>
          <p:spPr bwMode="auto">
            <a:xfrm>
              <a:off x="645554" y="3011101"/>
              <a:ext cx="219666" cy="850784"/>
            </a:xfrm>
            <a:custGeom>
              <a:avLst/>
              <a:gdLst>
                <a:gd name="T0" fmla="*/ 209550 w 140"/>
                <a:gd name="T1" fmla="*/ 358775 h 532"/>
                <a:gd name="T2" fmla="*/ 222250 w 140"/>
                <a:gd name="T3" fmla="*/ 282575 h 532"/>
                <a:gd name="T4" fmla="*/ 174625 w 140"/>
                <a:gd name="T5" fmla="*/ 260350 h 532"/>
                <a:gd name="T6" fmla="*/ 171450 w 140"/>
                <a:gd name="T7" fmla="*/ 257175 h 532"/>
                <a:gd name="T8" fmla="*/ 165100 w 140"/>
                <a:gd name="T9" fmla="*/ 0 h 532"/>
                <a:gd name="T10" fmla="*/ 47625 w 140"/>
                <a:gd name="T11" fmla="*/ 279400 h 532"/>
                <a:gd name="T12" fmla="*/ 22225 w 140"/>
                <a:gd name="T13" fmla="*/ 358775 h 532"/>
                <a:gd name="T14" fmla="*/ 22225 w 140"/>
                <a:gd name="T15" fmla="*/ 361950 h 532"/>
                <a:gd name="T16" fmla="*/ 15875 w 140"/>
                <a:gd name="T17" fmla="*/ 406400 h 532"/>
                <a:gd name="T18" fmla="*/ 6350 w 140"/>
                <a:gd name="T19" fmla="*/ 511175 h 532"/>
                <a:gd name="T20" fmla="*/ 0 w 140"/>
                <a:gd name="T21" fmla="*/ 577850 h 532"/>
                <a:gd name="T22" fmla="*/ 3175 w 140"/>
                <a:gd name="T23" fmla="*/ 577850 h 532"/>
                <a:gd name="T24" fmla="*/ 6350 w 140"/>
                <a:gd name="T25" fmla="*/ 844550 h 532"/>
                <a:gd name="T26" fmla="*/ 123825 w 140"/>
                <a:gd name="T27" fmla="*/ 339725 h 532"/>
                <a:gd name="T28" fmla="*/ 209550 w 140"/>
                <a:gd name="T29" fmla="*/ 358775 h 5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532"/>
                <a:gd name="T47" fmla="*/ 140 w 140"/>
                <a:gd name="T48" fmla="*/ 532 h 5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532">
                  <a:moveTo>
                    <a:pt x="132" y="226"/>
                  </a:moveTo>
                  <a:lnTo>
                    <a:pt x="140" y="178"/>
                  </a:lnTo>
                  <a:lnTo>
                    <a:pt x="110" y="164"/>
                  </a:lnTo>
                  <a:lnTo>
                    <a:pt x="108" y="162"/>
                  </a:lnTo>
                  <a:lnTo>
                    <a:pt x="104" y="0"/>
                  </a:lnTo>
                  <a:lnTo>
                    <a:pt x="30" y="176"/>
                  </a:lnTo>
                  <a:lnTo>
                    <a:pt x="14" y="226"/>
                  </a:lnTo>
                  <a:lnTo>
                    <a:pt x="14" y="228"/>
                  </a:lnTo>
                  <a:lnTo>
                    <a:pt x="10" y="256"/>
                  </a:lnTo>
                  <a:lnTo>
                    <a:pt x="4" y="322"/>
                  </a:lnTo>
                  <a:lnTo>
                    <a:pt x="0" y="364"/>
                  </a:lnTo>
                  <a:lnTo>
                    <a:pt x="2" y="364"/>
                  </a:lnTo>
                  <a:lnTo>
                    <a:pt x="4" y="532"/>
                  </a:lnTo>
                  <a:lnTo>
                    <a:pt x="78" y="214"/>
                  </a:lnTo>
                  <a:lnTo>
                    <a:pt x="132" y="2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auto">
            <a:xfrm>
              <a:off x="601620" y="3293576"/>
              <a:ext cx="538185" cy="1607407"/>
            </a:xfrm>
            <a:custGeom>
              <a:avLst/>
              <a:gdLst>
                <a:gd name="T0" fmla="*/ 79375 w 336"/>
                <a:gd name="T1" fmla="*/ 1562100 h 1014"/>
                <a:gd name="T2" fmla="*/ 127000 w 336"/>
                <a:gd name="T3" fmla="*/ 1463675 h 1014"/>
                <a:gd name="T4" fmla="*/ 136525 w 336"/>
                <a:gd name="T5" fmla="*/ 1143000 h 1014"/>
                <a:gd name="T6" fmla="*/ 120650 w 336"/>
                <a:gd name="T7" fmla="*/ 1092200 h 1014"/>
                <a:gd name="T8" fmla="*/ 158750 w 336"/>
                <a:gd name="T9" fmla="*/ 1012825 h 1014"/>
                <a:gd name="T10" fmla="*/ 215900 w 336"/>
                <a:gd name="T11" fmla="*/ 555625 h 1014"/>
                <a:gd name="T12" fmla="*/ 279400 w 336"/>
                <a:gd name="T13" fmla="*/ 530225 h 1014"/>
                <a:gd name="T14" fmla="*/ 206375 w 336"/>
                <a:gd name="T15" fmla="*/ 447675 h 1014"/>
                <a:gd name="T16" fmla="*/ 314325 w 336"/>
                <a:gd name="T17" fmla="*/ 447675 h 1014"/>
                <a:gd name="T18" fmla="*/ 238125 w 336"/>
                <a:gd name="T19" fmla="*/ 346075 h 1014"/>
                <a:gd name="T20" fmla="*/ 304800 w 336"/>
                <a:gd name="T21" fmla="*/ 95250 h 1014"/>
                <a:gd name="T22" fmla="*/ 403225 w 336"/>
                <a:gd name="T23" fmla="*/ 311150 h 1014"/>
                <a:gd name="T24" fmla="*/ 403225 w 336"/>
                <a:gd name="T25" fmla="*/ 142875 h 1014"/>
                <a:gd name="T26" fmla="*/ 390525 w 336"/>
                <a:gd name="T27" fmla="*/ 136525 h 1014"/>
                <a:gd name="T28" fmla="*/ 374650 w 336"/>
                <a:gd name="T29" fmla="*/ 133350 h 1014"/>
                <a:gd name="T30" fmla="*/ 377825 w 336"/>
                <a:gd name="T31" fmla="*/ 53975 h 1014"/>
                <a:gd name="T32" fmla="*/ 396875 w 336"/>
                <a:gd name="T33" fmla="*/ 57150 h 1014"/>
                <a:gd name="T34" fmla="*/ 400050 w 336"/>
                <a:gd name="T35" fmla="*/ 57150 h 1014"/>
                <a:gd name="T36" fmla="*/ 403225 w 336"/>
                <a:gd name="T37" fmla="*/ 60325 h 1014"/>
                <a:gd name="T38" fmla="*/ 409575 w 336"/>
                <a:gd name="T39" fmla="*/ 63500 h 1014"/>
                <a:gd name="T40" fmla="*/ 419100 w 336"/>
                <a:gd name="T41" fmla="*/ 63500 h 1014"/>
                <a:gd name="T42" fmla="*/ 425450 w 336"/>
                <a:gd name="T43" fmla="*/ 63500 h 1014"/>
                <a:gd name="T44" fmla="*/ 428625 w 336"/>
                <a:gd name="T45" fmla="*/ 63500 h 1014"/>
                <a:gd name="T46" fmla="*/ 447675 w 336"/>
                <a:gd name="T47" fmla="*/ 66675 h 1014"/>
                <a:gd name="T48" fmla="*/ 466725 w 336"/>
                <a:gd name="T49" fmla="*/ 66675 h 1014"/>
                <a:gd name="T50" fmla="*/ 488950 w 336"/>
                <a:gd name="T51" fmla="*/ 69850 h 1014"/>
                <a:gd name="T52" fmla="*/ 533400 w 336"/>
                <a:gd name="T53" fmla="*/ 69850 h 1014"/>
                <a:gd name="T54" fmla="*/ 533400 w 336"/>
                <a:gd name="T55" fmla="*/ 53975 h 1014"/>
                <a:gd name="T56" fmla="*/ 501650 w 336"/>
                <a:gd name="T57" fmla="*/ 53975 h 1014"/>
                <a:gd name="T58" fmla="*/ 441325 w 336"/>
                <a:gd name="T59" fmla="*/ 47625 h 1014"/>
                <a:gd name="T60" fmla="*/ 431800 w 336"/>
                <a:gd name="T61" fmla="*/ 44450 h 1014"/>
                <a:gd name="T62" fmla="*/ 422275 w 336"/>
                <a:gd name="T63" fmla="*/ 44450 h 1014"/>
                <a:gd name="T64" fmla="*/ 403225 w 336"/>
                <a:gd name="T65" fmla="*/ 41275 h 1014"/>
                <a:gd name="T66" fmla="*/ 361950 w 336"/>
                <a:gd name="T67" fmla="*/ 31750 h 1014"/>
                <a:gd name="T68" fmla="*/ 323850 w 336"/>
                <a:gd name="T69" fmla="*/ 22225 h 1014"/>
                <a:gd name="T70" fmla="*/ 307975 w 336"/>
                <a:gd name="T71" fmla="*/ 15875 h 1014"/>
                <a:gd name="T72" fmla="*/ 285750 w 336"/>
                <a:gd name="T73" fmla="*/ 9525 h 1014"/>
                <a:gd name="T74" fmla="*/ 260350 w 336"/>
                <a:gd name="T75" fmla="*/ 0 h 1014"/>
                <a:gd name="T76" fmla="*/ 247650 w 336"/>
                <a:gd name="T77" fmla="*/ 76200 h 1014"/>
                <a:gd name="T78" fmla="*/ 161925 w 336"/>
                <a:gd name="T79" fmla="*/ 57150 h 1014"/>
                <a:gd name="T80" fmla="*/ 44450 w 336"/>
                <a:gd name="T81" fmla="*/ 561975 h 1014"/>
                <a:gd name="T82" fmla="*/ 47625 w 336"/>
                <a:gd name="T83" fmla="*/ 736600 h 1014"/>
                <a:gd name="T84" fmla="*/ 0 w 336"/>
                <a:gd name="T85" fmla="*/ 1466850 h 1014"/>
                <a:gd name="T86" fmla="*/ 12700 w 336"/>
                <a:gd name="T87" fmla="*/ 1549400 h 1014"/>
                <a:gd name="T88" fmla="*/ 3175 w 336"/>
                <a:gd name="T89" fmla="*/ 1577975 h 1014"/>
                <a:gd name="T90" fmla="*/ 117475 w 336"/>
                <a:gd name="T91" fmla="*/ 1609725 h 1014"/>
                <a:gd name="T92" fmla="*/ 79375 w 336"/>
                <a:gd name="T93" fmla="*/ 1562100 h 10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6"/>
                <a:gd name="T142" fmla="*/ 0 h 1014"/>
                <a:gd name="T143" fmla="*/ 336 w 336"/>
                <a:gd name="T144" fmla="*/ 1014 h 10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6" h="1014">
                  <a:moveTo>
                    <a:pt x="50" y="984"/>
                  </a:moveTo>
                  <a:lnTo>
                    <a:pt x="80" y="922"/>
                  </a:lnTo>
                  <a:lnTo>
                    <a:pt x="86" y="720"/>
                  </a:lnTo>
                  <a:lnTo>
                    <a:pt x="76" y="688"/>
                  </a:lnTo>
                  <a:lnTo>
                    <a:pt x="100" y="638"/>
                  </a:lnTo>
                  <a:lnTo>
                    <a:pt x="136" y="350"/>
                  </a:lnTo>
                  <a:lnTo>
                    <a:pt x="176" y="334"/>
                  </a:lnTo>
                  <a:lnTo>
                    <a:pt x="130" y="282"/>
                  </a:lnTo>
                  <a:lnTo>
                    <a:pt x="198" y="282"/>
                  </a:lnTo>
                  <a:lnTo>
                    <a:pt x="150" y="218"/>
                  </a:lnTo>
                  <a:lnTo>
                    <a:pt x="192" y="60"/>
                  </a:lnTo>
                  <a:lnTo>
                    <a:pt x="254" y="196"/>
                  </a:lnTo>
                  <a:lnTo>
                    <a:pt x="254" y="90"/>
                  </a:lnTo>
                  <a:lnTo>
                    <a:pt x="246" y="86"/>
                  </a:lnTo>
                  <a:lnTo>
                    <a:pt x="236" y="84"/>
                  </a:lnTo>
                  <a:lnTo>
                    <a:pt x="238" y="34"/>
                  </a:lnTo>
                  <a:lnTo>
                    <a:pt x="250" y="36"/>
                  </a:lnTo>
                  <a:lnTo>
                    <a:pt x="252" y="36"/>
                  </a:lnTo>
                  <a:lnTo>
                    <a:pt x="254" y="38"/>
                  </a:lnTo>
                  <a:lnTo>
                    <a:pt x="258" y="40"/>
                  </a:lnTo>
                  <a:lnTo>
                    <a:pt x="264" y="40"/>
                  </a:lnTo>
                  <a:lnTo>
                    <a:pt x="268" y="40"/>
                  </a:lnTo>
                  <a:lnTo>
                    <a:pt x="270" y="40"/>
                  </a:lnTo>
                  <a:lnTo>
                    <a:pt x="282" y="42"/>
                  </a:lnTo>
                  <a:lnTo>
                    <a:pt x="294" y="42"/>
                  </a:lnTo>
                  <a:lnTo>
                    <a:pt x="308" y="44"/>
                  </a:lnTo>
                  <a:lnTo>
                    <a:pt x="336" y="44"/>
                  </a:lnTo>
                  <a:lnTo>
                    <a:pt x="336" y="34"/>
                  </a:lnTo>
                  <a:lnTo>
                    <a:pt x="316" y="34"/>
                  </a:lnTo>
                  <a:lnTo>
                    <a:pt x="278" y="30"/>
                  </a:lnTo>
                  <a:lnTo>
                    <a:pt x="272" y="28"/>
                  </a:lnTo>
                  <a:lnTo>
                    <a:pt x="266" y="28"/>
                  </a:lnTo>
                  <a:lnTo>
                    <a:pt x="254" y="26"/>
                  </a:lnTo>
                  <a:lnTo>
                    <a:pt x="228" y="20"/>
                  </a:lnTo>
                  <a:lnTo>
                    <a:pt x="204" y="14"/>
                  </a:lnTo>
                  <a:lnTo>
                    <a:pt x="194" y="10"/>
                  </a:lnTo>
                  <a:lnTo>
                    <a:pt x="180" y="6"/>
                  </a:lnTo>
                  <a:lnTo>
                    <a:pt x="164" y="0"/>
                  </a:lnTo>
                  <a:lnTo>
                    <a:pt x="156" y="48"/>
                  </a:lnTo>
                  <a:lnTo>
                    <a:pt x="102" y="36"/>
                  </a:lnTo>
                  <a:lnTo>
                    <a:pt x="28" y="354"/>
                  </a:lnTo>
                  <a:lnTo>
                    <a:pt x="30" y="464"/>
                  </a:lnTo>
                  <a:lnTo>
                    <a:pt x="0" y="924"/>
                  </a:lnTo>
                  <a:lnTo>
                    <a:pt x="8" y="976"/>
                  </a:lnTo>
                  <a:lnTo>
                    <a:pt x="2" y="994"/>
                  </a:lnTo>
                  <a:lnTo>
                    <a:pt x="74" y="1014"/>
                  </a:lnTo>
                  <a:lnTo>
                    <a:pt x="50" y="984"/>
                  </a:lnTo>
                  <a:close/>
                </a:path>
              </a:pathLst>
            </a:custGeom>
            <a:grpFill/>
            <a:ln w="8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auto">
            <a:xfrm>
              <a:off x="1103193" y="3458351"/>
              <a:ext cx="845717" cy="1614132"/>
            </a:xfrm>
            <a:custGeom>
              <a:avLst/>
              <a:gdLst>
                <a:gd name="T0" fmla="*/ 685800 w 530"/>
                <a:gd name="T1" fmla="*/ 1482725 h 1018"/>
                <a:gd name="T2" fmla="*/ 695325 w 530"/>
                <a:gd name="T3" fmla="*/ 1393825 h 1018"/>
                <a:gd name="T4" fmla="*/ 615950 w 530"/>
                <a:gd name="T5" fmla="*/ 1403350 h 1018"/>
                <a:gd name="T6" fmla="*/ 647700 w 530"/>
                <a:gd name="T7" fmla="*/ 1314450 h 1018"/>
                <a:gd name="T8" fmla="*/ 520700 w 530"/>
                <a:gd name="T9" fmla="*/ 1060450 h 1018"/>
                <a:gd name="T10" fmla="*/ 390525 w 530"/>
                <a:gd name="T11" fmla="*/ 974725 h 1018"/>
                <a:gd name="T12" fmla="*/ 400050 w 530"/>
                <a:gd name="T13" fmla="*/ 885825 h 1018"/>
                <a:gd name="T14" fmla="*/ 206375 w 530"/>
                <a:gd name="T15" fmla="*/ 396875 h 1018"/>
                <a:gd name="T16" fmla="*/ 149225 w 530"/>
                <a:gd name="T17" fmla="*/ 358775 h 1018"/>
                <a:gd name="T18" fmla="*/ 225425 w 530"/>
                <a:gd name="T19" fmla="*/ 279400 h 1018"/>
                <a:gd name="T20" fmla="*/ 85725 w 530"/>
                <a:gd name="T21" fmla="*/ 263525 h 1018"/>
                <a:gd name="T22" fmla="*/ 225425 w 530"/>
                <a:gd name="T23" fmla="*/ 142875 h 1018"/>
                <a:gd name="T24" fmla="*/ 41275 w 530"/>
                <a:gd name="T25" fmla="*/ 190500 h 1018"/>
                <a:gd name="T26" fmla="*/ 161925 w 530"/>
                <a:gd name="T27" fmla="*/ 0 h 1018"/>
                <a:gd name="T28" fmla="*/ 0 w 530"/>
                <a:gd name="T29" fmla="*/ 130175 h 1018"/>
                <a:gd name="T30" fmla="*/ 3175 w 530"/>
                <a:gd name="T31" fmla="*/ 431800 h 1018"/>
                <a:gd name="T32" fmla="*/ 254000 w 530"/>
                <a:gd name="T33" fmla="*/ 1003300 h 1018"/>
                <a:gd name="T34" fmla="*/ 609600 w 530"/>
                <a:gd name="T35" fmla="*/ 1590675 h 1018"/>
                <a:gd name="T36" fmla="*/ 654050 w 530"/>
                <a:gd name="T37" fmla="*/ 1603375 h 1018"/>
                <a:gd name="T38" fmla="*/ 692150 w 530"/>
                <a:gd name="T39" fmla="*/ 1612900 h 1018"/>
                <a:gd name="T40" fmla="*/ 733425 w 530"/>
                <a:gd name="T41" fmla="*/ 1616075 h 1018"/>
                <a:gd name="T42" fmla="*/ 768350 w 530"/>
                <a:gd name="T43" fmla="*/ 1616075 h 1018"/>
                <a:gd name="T44" fmla="*/ 771525 w 530"/>
                <a:gd name="T45" fmla="*/ 1612900 h 1018"/>
                <a:gd name="T46" fmla="*/ 841375 w 530"/>
                <a:gd name="T47" fmla="*/ 1587500 h 1018"/>
                <a:gd name="T48" fmla="*/ 685800 w 530"/>
                <a:gd name="T49" fmla="*/ 1482725 h 10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0"/>
                <a:gd name="T76" fmla="*/ 0 h 1018"/>
                <a:gd name="T77" fmla="*/ 530 w 530"/>
                <a:gd name="T78" fmla="*/ 1018 h 10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0" h="1018">
                  <a:moveTo>
                    <a:pt x="432" y="934"/>
                  </a:moveTo>
                  <a:lnTo>
                    <a:pt x="438" y="878"/>
                  </a:lnTo>
                  <a:lnTo>
                    <a:pt x="388" y="884"/>
                  </a:lnTo>
                  <a:lnTo>
                    <a:pt x="408" y="828"/>
                  </a:lnTo>
                  <a:lnTo>
                    <a:pt x="328" y="668"/>
                  </a:lnTo>
                  <a:lnTo>
                    <a:pt x="246" y="614"/>
                  </a:lnTo>
                  <a:lnTo>
                    <a:pt x="252" y="558"/>
                  </a:lnTo>
                  <a:lnTo>
                    <a:pt x="130" y="250"/>
                  </a:lnTo>
                  <a:lnTo>
                    <a:pt x="94" y="226"/>
                  </a:lnTo>
                  <a:lnTo>
                    <a:pt x="142" y="176"/>
                  </a:lnTo>
                  <a:lnTo>
                    <a:pt x="54" y="166"/>
                  </a:lnTo>
                  <a:lnTo>
                    <a:pt x="142" y="90"/>
                  </a:lnTo>
                  <a:lnTo>
                    <a:pt x="26" y="120"/>
                  </a:lnTo>
                  <a:lnTo>
                    <a:pt x="102" y="0"/>
                  </a:lnTo>
                  <a:lnTo>
                    <a:pt x="0" y="82"/>
                  </a:lnTo>
                  <a:lnTo>
                    <a:pt x="2" y="272"/>
                  </a:lnTo>
                  <a:lnTo>
                    <a:pt x="160" y="632"/>
                  </a:lnTo>
                  <a:lnTo>
                    <a:pt x="384" y="1002"/>
                  </a:lnTo>
                  <a:lnTo>
                    <a:pt x="412" y="1010"/>
                  </a:lnTo>
                  <a:lnTo>
                    <a:pt x="436" y="1016"/>
                  </a:lnTo>
                  <a:lnTo>
                    <a:pt x="462" y="1018"/>
                  </a:lnTo>
                  <a:lnTo>
                    <a:pt x="484" y="1018"/>
                  </a:lnTo>
                  <a:lnTo>
                    <a:pt x="486" y="1016"/>
                  </a:lnTo>
                  <a:lnTo>
                    <a:pt x="530" y="1000"/>
                  </a:lnTo>
                  <a:lnTo>
                    <a:pt x="432" y="934"/>
                  </a:lnTo>
                  <a:close/>
                </a:path>
              </a:pathLst>
            </a:custGeom>
            <a:grpFill/>
            <a:ln w="8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Freeform 75"/>
            <p:cNvSpPr>
              <a:spLocks/>
            </p:cNvSpPr>
            <p:nvPr/>
          </p:nvSpPr>
          <p:spPr bwMode="auto">
            <a:xfrm>
              <a:off x="506431" y="1639088"/>
              <a:ext cx="1625535" cy="3618348"/>
            </a:xfrm>
            <a:custGeom>
              <a:avLst/>
              <a:gdLst>
                <a:gd name="T0" fmla="*/ 1558925 w 1024"/>
                <a:gd name="T1" fmla="*/ 3314700 h 2268"/>
                <a:gd name="T2" fmla="*/ 1558925 w 1024"/>
                <a:gd name="T3" fmla="*/ 3282950 h 2268"/>
                <a:gd name="T4" fmla="*/ 1543050 w 1024"/>
                <a:gd name="T5" fmla="*/ 3241674 h 2268"/>
                <a:gd name="T6" fmla="*/ 1104900 w 1024"/>
                <a:gd name="T7" fmla="*/ 1943100 h 2268"/>
                <a:gd name="T8" fmla="*/ 1466850 w 1024"/>
                <a:gd name="T9" fmla="*/ 1733550 h 2268"/>
                <a:gd name="T10" fmla="*/ 1155700 w 1024"/>
                <a:gd name="T11" fmla="*/ 863600 h 2268"/>
                <a:gd name="T12" fmla="*/ 1203325 w 1024"/>
                <a:gd name="T13" fmla="*/ 860425 h 2268"/>
                <a:gd name="T14" fmla="*/ 1346200 w 1024"/>
                <a:gd name="T15" fmla="*/ 838200 h 2268"/>
                <a:gd name="T16" fmla="*/ 1454150 w 1024"/>
                <a:gd name="T17" fmla="*/ 784225 h 2268"/>
                <a:gd name="T18" fmla="*/ 1314450 w 1024"/>
                <a:gd name="T19" fmla="*/ 82550 h 2268"/>
                <a:gd name="T20" fmla="*/ 1289050 w 1024"/>
                <a:gd name="T21" fmla="*/ 0 h 2268"/>
                <a:gd name="T22" fmla="*/ 1133475 w 1024"/>
                <a:gd name="T23" fmla="*/ 28575 h 2268"/>
                <a:gd name="T24" fmla="*/ 1111250 w 1024"/>
                <a:gd name="T25" fmla="*/ 88900 h 2268"/>
                <a:gd name="T26" fmla="*/ 1101725 w 1024"/>
                <a:gd name="T27" fmla="*/ 130175 h 2268"/>
                <a:gd name="T28" fmla="*/ 1143000 w 1024"/>
                <a:gd name="T29" fmla="*/ 161925 h 2268"/>
                <a:gd name="T30" fmla="*/ 1174750 w 1024"/>
                <a:gd name="T31" fmla="*/ 168275 h 2268"/>
                <a:gd name="T32" fmla="*/ 1181100 w 1024"/>
                <a:gd name="T33" fmla="*/ 203200 h 2268"/>
                <a:gd name="T34" fmla="*/ 1216025 w 1024"/>
                <a:gd name="T35" fmla="*/ 574675 h 2268"/>
                <a:gd name="T36" fmla="*/ 1193800 w 1024"/>
                <a:gd name="T37" fmla="*/ 568325 h 2268"/>
                <a:gd name="T38" fmla="*/ 1190625 w 1024"/>
                <a:gd name="T39" fmla="*/ 590550 h 2268"/>
                <a:gd name="T40" fmla="*/ 1133475 w 1024"/>
                <a:gd name="T41" fmla="*/ 568325 h 2268"/>
                <a:gd name="T42" fmla="*/ 971550 w 1024"/>
                <a:gd name="T43" fmla="*/ 498475 h 2268"/>
                <a:gd name="T44" fmla="*/ 904875 w 1024"/>
                <a:gd name="T45" fmla="*/ 549275 h 2268"/>
                <a:gd name="T46" fmla="*/ 885825 w 1024"/>
                <a:gd name="T47" fmla="*/ 654050 h 2268"/>
                <a:gd name="T48" fmla="*/ 866775 w 1024"/>
                <a:gd name="T49" fmla="*/ 777875 h 2268"/>
                <a:gd name="T50" fmla="*/ 854075 w 1024"/>
                <a:gd name="T51" fmla="*/ 923925 h 2268"/>
                <a:gd name="T52" fmla="*/ 844550 w 1024"/>
                <a:gd name="T53" fmla="*/ 1174750 h 2268"/>
                <a:gd name="T54" fmla="*/ 844550 w 1024"/>
                <a:gd name="T55" fmla="*/ 1250950 h 2268"/>
                <a:gd name="T56" fmla="*/ 844550 w 1024"/>
                <a:gd name="T57" fmla="*/ 1374775 h 2268"/>
                <a:gd name="T58" fmla="*/ 854075 w 1024"/>
                <a:gd name="T59" fmla="*/ 1482725 h 2268"/>
                <a:gd name="T60" fmla="*/ 863600 w 1024"/>
                <a:gd name="T61" fmla="*/ 1524000 h 2268"/>
                <a:gd name="T62" fmla="*/ 933450 w 1024"/>
                <a:gd name="T63" fmla="*/ 1660525 h 2268"/>
                <a:gd name="T64" fmla="*/ 930275 w 1024"/>
                <a:gd name="T65" fmla="*/ 1663700 h 2268"/>
                <a:gd name="T66" fmla="*/ 895350 w 1024"/>
                <a:gd name="T67" fmla="*/ 1666875 h 2268"/>
                <a:gd name="T68" fmla="*/ 784225 w 1024"/>
                <a:gd name="T69" fmla="*/ 1685925 h 2268"/>
                <a:gd name="T70" fmla="*/ 685800 w 1024"/>
                <a:gd name="T71" fmla="*/ 1692275 h 2268"/>
                <a:gd name="T72" fmla="*/ 447675 w 1024"/>
                <a:gd name="T73" fmla="*/ 1689100 h 2268"/>
                <a:gd name="T74" fmla="*/ 501650 w 1024"/>
                <a:gd name="T75" fmla="*/ 1797050 h 2268"/>
                <a:gd name="T76" fmla="*/ 336550 w 1024"/>
                <a:gd name="T77" fmla="*/ 1984375 h 2268"/>
                <a:gd name="T78" fmla="*/ 377825 w 1024"/>
                <a:gd name="T79" fmla="*/ 2168525 h 2268"/>
                <a:gd name="T80" fmla="*/ 219075 w 1024"/>
                <a:gd name="T81" fmla="*/ 2730500 h 2268"/>
                <a:gd name="T82" fmla="*/ 177800 w 1024"/>
                <a:gd name="T83" fmla="*/ 3200399 h 2268"/>
                <a:gd name="T84" fmla="*/ 0 w 1024"/>
                <a:gd name="T85" fmla="*/ 3556000 h 2268"/>
                <a:gd name="T86" fmla="*/ 28575 w 1024"/>
                <a:gd name="T87" fmla="*/ 3578225 h 2268"/>
                <a:gd name="T88" fmla="*/ 69850 w 1024"/>
                <a:gd name="T89" fmla="*/ 3594100 h 2268"/>
                <a:gd name="T90" fmla="*/ 98425 w 1024"/>
                <a:gd name="T91" fmla="*/ 3597275 h 2268"/>
                <a:gd name="T92" fmla="*/ 142875 w 1024"/>
                <a:gd name="T93" fmla="*/ 3597275 h 2268"/>
                <a:gd name="T94" fmla="*/ 196850 w 1024"/>
                <a:gd name="T95" fmla="*/ 3556000 h 2268"/>
                <a:gd name="T96" fmla="*/ 288925 w 1024"/>
                <a:gd name="T97" fmla="*/ 3419475 h 2268"/>
                <a:gd name="T98" fmla="*/ 320675 w 1024"/>
                <a:gd name="T99" fmla="*/ 3397250 h 2268"/>
                <a:gd name="T100" fmla="*/ 333375 w 1024"/>
                <a:gd name="T101" fmla="*/ 3270250 h 2268"/>
                <a:gd name="T102" fmla="*/ 476250 w 1024"/>
                <a:gd name="T103" fmla="*/ 2717800 h 2268"/>
                <a:gd name="T104" fmla="*/ 596900 w 1024"/>
                <a:gd name="T105" fmla="*/ 1927225 h 2268"/>
                <a:gd name="T106" fmla="*/ 822325 w 1024"/>
                <a:gd name="T107" fmla="*/ 1939925 h 2268"/>
                <a:gd name="T108" fmla="*/ 746125 w 1024"/>
                <a:gd name="T109" fmla="*/ 2155825 h 2268"/>
                <a:gd name="T110" fmla="*/ 987425 w 1024"/>
                <a:gd name="T111" fmla="*/ 2771775 h 2268"/>
                <a:gd name="T112" fmla="*/ 1212850 w 1024"/>
                <a:gd name="T113" fmla="*/ 3200399 h 2268"/>
                <a:gd name="T114" fmla="*/ 1438275 w 1024"/>
                <a:gd name="T115" fmla="*/ 3384550 h 2268"/>
                <a:gd name="T116" fmla="*/ 1444625 w 1024"/>
                <a:gd name="T117" fmla="*/ 3524250 h 2268"/>
                <a:gd name="T118" fmla="*/ 1476375 w 1024"/>
                <a:gd name="T119" fmla="*/ 3527425 h 2268"/>
                <a:gd name="T120" fmla="*/ 1552575 w 1024"/>
                <a:gd name="T121" fmla="*/ 3517900 h 2268"/>
                <a:gd name="T122" fmla="*/ 1603375 w 1024"/>
                <a:gd name="T123" fmla="*/ 3502025 h 2268"/>
                <a:gd name="T124" fmla="*/ 1549400 w 1024"/>
                <a:gd name="T125" fmla="*/ 3333750 h 22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24"/>
                <a:gd name="T190" fmla="*/ 0 h 2268"/>
                <a:gd name="T191" fmla="*/ 1024 w 1024"/>
                <a:gd name="T192" fmla="*/ 2268 h 22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24" h="2268">
                  <a:moveTo>
                    <a:pt x="976" y="2100"/>
                  </a:moveTo>
                  <a:lnTo>
                    <a:pt x="980" y="2094"/>
                  </a:lnTo>
                  <a:lnTo>
                    <a:pt x="982" y="2088"/>
                  </a:lnTo>
                  <a:lnTo>
                    <a:pt x="984" y="2082"/>
                  </a:lnTo>
                  <a:lnTo>
                    <a:pt x="982" y="2076"/>
                  </a:lnTo>
                  <a:lnTo>
                    <a:pt x="982" y="2068"/>
                  </a:lnTo>
                  <a:lnTo>
                    <a:pt x="980" y="2060"/>
                  </a:lnTo>
                  <a:lnTo>
                    <a:pt x="978" y="2050"/>
                  </a:lnTo>
                  <a:lnTo>
                    <a:pt x="972" y="2042"/>
                  </a:lnTo>
                  <a:lnTo>
                    <a:pt x="900" y="1962"/>
                  </a:lnTo>
                  <a:lnTo>
                    <a:pt x="708" y="1488"/>
                  </a:lnTo>
                  <a:lnTo>
                    <a:pt x="696" y="1224"/>
                  </a:lnTo>
                  <a:lnTo>
                    <a:pt x="714" y="1260"/>
                  </a:lnTo>
                  <a:lnTo>
                    <a:pt x="924" y="1092"/>
                  </a:lnTo>
                  <a:lnTo>
                    <a:pt x="670" y="540"/>
                  </a:lnTo>
                  <a:lnTo>
                    <a:pt x="700" y="542"/>
                  </a:lnTo>
                  <a:lnTo>
                    <a:pt x="728" y="544"/>
                  </a:lnTo>
                  <a:lnTo>
                    <a:pt x="736" y="542"/>
                  </a:lnTo>
                  <a:lnTo>
                    <a:pt x="744" y="542"/>
                  </a:lnTo>
                  <a:lnTo>
                    <a:pt x="758" y="542"/>
                  </a:lnTo>
                  <a:lnTo>
                    <a:pt x="788" y="540"/>
                  </a:lnTo>
                  <a:lnTo>
                    <a:pt x="818" y="534"/>
                  </a:lnTo>
                  <a:lnTo>
                    <a:pt x="848" y="528"/>
                  </a:lnTo>
                  <a:lnTo>
                    <a:pt x="878" y="518"/>
                  </a:lnTo>
                  <a:lnTo>
                    <a:pt x="908" y="510"/>
                  </a:lnTo>
                  <a:lnTo>
                    <a:pt x="916" y="494"/>
                  </a:lnTo>
                  <a:lnTo>
                    <a:pt x="914" y="172"/>
                  </a:lnTo>
                  <a:lnTo>
                    <a:pt x="862" y="66"/>
                  </a:lnTo>
                  <a:lnTo>
                    <a:pt x="828" y="52"/>
                  </a:lnTo>
                  <a:lnTo>
                    <a:pt x="822" y="28"/>
                  </a:lnTo>
                  <a:lnTo>
                    <a:pt x="818" y="14"/>
                  </a:lnTo>
                  <a:lnTo>
                    <a:pt x="812" y="0"/>
                  </a:lnTo>
                  <a:lnTo>
                    <a:pt x="732" y="0"/>
                  </a:lnTo>
                  <a:lnTo>
                    <a:pt x="726" y="8"/>
                  </a:lnTo>
                  <a:lnTo>
                    <a:pt x="714" y="18"/>
                  </a:lnTo>
                  <a:lnTo>
                    <a:pt x="706" y="32"/>
                  </a:lnTo>
                  <a:lnTo>
                    <a:pt x="704" y="42"/>
                  </a:lnTo>
                  <a:lnTo>
                    <a:pt x="700" y="56"/>
                  </a:lnTo>
                  <a:lnTo>
                    <a:pt x="700" y="66"/>
                  </a:lnTo>
                  <a:lnTo>
                    <a:pt x="696" y="74"/>
                  </a:lnTo>
                  <a:lnTo>
                    <a:pt x="694" y="82"/>
                  </a:lnTo>
                  <a:lnTo>
                    <a:pt x="688" y="90"/>
                  </a:lnTo>
                  <a:lnTo>
                    <a:pt x="706" y="96"/>
                  </a:lnTo>
                  <a:lnTo>
                    <a:pt x="720" y="102"/>
                  </a:lnTo>
                  <a:lnTo>
                    <a:pt x="728" y="106"/>
                  </a:lnTo>
                  <a:lnTo>
                    <a:pt x="734" y="110"/>
                  </a:lnTo>
                  <a:lnTo>
                    <a:pt x="740" y="106"/>
                  </a:lnTo>
                  <a:lnTo>
                    <a:pt x="742" y="106"/>
                  </a:lnTo>
                  <a:lnTo>
                    <a:pt x="758" y="110"/>
                  </a:lnTo>
                  <a:lnTo>
                    <a:pt x="744" y="128"/>
                  </a:lnTo>
                  <a:lnTo>
                    <a:pt x="782" y="372"/>
                  </a:lnTo>
                  <a:lnTo>
                    <a:pt x="774" y="364"/>
                  </a:lnTo>
                  <a:lnTo>
                    <a:pt x="766" y="362"/>
                  </a:lnTo>
                  <a:lnTo>
                    <a:pt x="760" y="358"/>
                  </a:lnTo>
                  <a:lnTo>
                    <a:pt x="754" y="358"/>
                  </a:lnTo>
                  <a:lnTo>
                    <a:pt x="752" y="358"/>
                  </a:lnTo>
                  <a:lnTo>
                    <a:pt x="750" y="362"/>
                  </a:lnTo>
                  <a:lnTo>
                    <a:pt x="750" y="364"/>
                  </a:lnTo>
                  <a:lnTo>
                    <a:pt x="750" y="372"/>
                  </a:lnTo>
                  <a:lnTo>
                    <a:pt x="746" y="374"/>
                  </a:lnTo>
                  <a:lnTo>
                    <a:pt x="746" y="370"/>
                  </a:lnTo>
                  <a:lnTo>
                    <a:pt x="714" y="358"/>
                  </a:lnTo>
                  <a:lnTo>
                    <a:pt x="682" y="346"/>
                  </a:lnTo>
                  <a:lnTo>
                    <a:pt x="648" y="330"/>
                  </a:lnTo>
                  <a:lnTo>
                    <a:pt x="612" y="314"/>
                  </a:lnTo>
                  <a:lnTo>
                    <a:pt x="600" y="318"/>
                  </a:lnTo>
                  <a:lnTo>
                    <a:pt x="586" y="328"/>
                  </a:lnTo>
                  <a:lnTo>
                    <a:pt x="570" y="346"/>
                  </a:lnTo>
                  <a:lnTo>
                    <a:pt x="564" y="376"/>
                  </a:lnTo>
                  <a:lnTo>
                    <a:pt x="562" y="392"/>
                  </a:lnTo>
                  <a:lnTo>
                    <a:pt x="558" y="412"/>
                  </a:lnTo>
                  <a:lnTo>
                    <a:pt x="556" y="428"/>
                  </a:lnTo>
                  <a:lnTo>
                    <a:pt x="552" y="448"/>
                  </a:lnTo>
                  <a:lnTo>
                    <a:pt x="546" y="490"/>
                  </a:lnTo>
                  <a:lnTo>
                    <a:pt x="546" y="512"/>
                  </a:lnTo>
                  <a:lnTo>
                    <a:pt x="544" y="534"/>
                  </a:lnTo>
                  <a:lnTo>
                    <a:pt x="538" y="582"/>
                  </a:lnTo>
                  <a:lnTo>
                    <a:pt x="536" y="632"/>
                  </a:lnTo>
                  <a:lnTo>
                    <a:pt x="532" y="688"/>
                  </a:lnTo>
                  <a:lnTo>
                    <a:pt x="532" y="740"/>
                  </a:lnTo>
                  <a:lnTo>
                    <a:pt x="532" y="764"/>
                  </a:lnTo>
                  <a:lnTo>
                    <a:pt x="532" y="774"/>
                  </a:lnTo>
                  <a:lnTo>
                    <a:pt x="532" y="788"/>
                  </a:lnTo>
                  <a:lnTo>
                    <a:pt x="532" y="808"/>
                  </a:lnTo>
                  <a:lnTo>
                    <a:pt x="532" y="828"/>
                  </a:lnTo>
                  <a:lnTo>
                    <a:pt x="532" y="866"/>
                  </a:lnTo>
                  <a:lnTo>
                    <a:pt x="534" y="896"/>
                  </a:lnTo>
                  <a:lnTo>
                    <a:pt x="536" y="924"/>
                  </a:lnTo>
                  <a:lnTo>
                    <a:pt x="538" y="934"/>
                  </a:lnTo>
                  <a:lnTo>
                    <a:pt x="540" y="944"/>
                  </a:lnTo>
                  <a:lnTo>
                    <a:pt x="542" y="952"/>
                  </a:lnTo>
                  <a:lnTo>
                    <a:pt x="544" y="960"/>
                  </a:lnTo>
                  <a:lnTo>
                    <a:pt x="544" y="962"/>
                  </a:lnTo>
                  <a:lnTo>
                    <a:pt x="566" y="1004"/>
                  </a:lnTo>
                  <a:lnTo>
                    <a:pt x="588" y="1046"/>
                  </a:lnTo>
                  <a:lnTo>
                    <a:pt x="590" y="1046"/>
                  </a:lnTo>
                  <a:lnTo>
                    <a:pt x="590" y="1048"/>
                  </a:lnTo>
                  <a:lnTo>
                    <a:pt x="586" y="1048"/>
                  </a:lnTo>
                  <a:lnTo>
                    <a:pt x="570" y="1050"/>
                  </a:lnTo>
                  <a:lnTo>
                    <a:pt x="568" y="1050"/>
                  </a:lnTo>
                  <a:lnTo>
                    <a:pt x="564" y="1050"/>
                  </a:lnTo>
                  <a:lnTo>
                    <a:pt x="556" y="1054"/>
                  </a:lnTo>
                  <a:lnTo>
                    <a:pt x="524" y="1058"/>
                  </a:lnTo>
                  <a:lnTo>
                    <a:pt x="494" y="1062"/>
                  </a:lnTo>
                  <a:lnTo>
                    <a:pt x="480" y="1064"/>
                  </a:lnTo>
                  <a:lnTo>
                    <a:pt x="464" y="1066"/>
                  </a:lnTo>
                  <a:lnTo>
                    <a:pt x="432" y="1066"/>
                  </a:lnTo>
                  <a:lnTo>
                    <a:pt x="398" y="1066"/>
                  </a:lnTo>
                  <a:lnTo>
                    <a:pt x="398" y="1074"/>
                  </a:lnTo>
                  <a:lnTo>
                    <a:pt x="282" y="1064"/>
                  </a:lnTo>
                  <a:lnTo>
                    <a:pt x="276" y="1108"/>
                  </a:lnTo>
                  <a:lnTo>
                    <a:pt x="308" y="1130"/>
                  </a:lnTo>
                  <a:lnTo>
                    <a:pt x="316" y="1132"/>
                  </a:lnTo>
                  <a:lnTo>
                    <a:pt x="316" y="1228"/>
                  </a:lnTo>
                  <a:lnTo>
                    <a:pt x="254" y="1092"/>
                  </a:lnTo>
                  <a:lnTo>
                    <a:pt x="212" y="1250"/>
                  </a:lnTo>
                  <a:lnTo>
                    <a:pt x="260" y="1314"/>
                  </a:lnTo>
                  <a:lnTo>
                    <a:pt x="192" y="1314"/>
                  </a:lnTo>
                  <a:lnTo>
                    <a:pt x="238" y="1366"/>
                  </a:lnTo>
                  <a:lnTo>
                    <a:pt x="198" y="1382"/>
                  </a:lnTo>
                  <a:lnTo>
                    <a:pt x="162" y="1670"/>
                  </a:lnTo>
                  <a:lnTo>
                    <a:pt x="138" y="1720"/>
                  </a:lnTo>
                  <a:lnTo>
                    <a:pt x="148" y="1752"/>
                  </a:lnTo>
                  <a:lnTo>
                    <a:pt x="142" y="1954"/>
                  </a:lnTo>
                  <a:lnTo>
                    <a:pt x="112" y="2016"/>
                  </a:lnTo>
                  <a:lnTo>
                    <a:pt x="136" y="2046"/>
                  </a:lnTo>
                  <a:lnTo>
                    <a:pt x="64" y="2026"/>
                  </a:lnTo>
                  <a:lnTo>
                    <a:pt x="0" y="2240"/>
                  </a:lnTo>
                  <a:lnTo>
                    <a:pt x="4" y="2244"/>
                  </a:lnTo>
                  <a:lnTo>
                    <a:pt x="10" y="2250"/>
                  </a:lnTo>
                  <a:lnTo>
                    <a:pt x="18" y="2254"/>
                  </a:lnTo>
                  <a:lnTo>
                    <a:pt x="26" y="2260"/>
                  </a:lnTo>
                  <a:lnTo>
                    <a:pt x="36" y="2262"/>
                  </a:lnTo>
                  <a:lnTo>
                    <a:pt x="44" y="2264"/>
                  </a:lnTo>
                  <a:lnTo>
                    <a:pt x="48" y="2266"/>
                  </a:lnTo>
                  <a:lnTo>
                    <a:pt x="56" y="2266"/>
                  </a:lnTo>
                  <a:lnTo>
                    <a:pt x="62" y="2266"/>
                  </a:lnTo>
                  <a:lnTo>
                    <a:pt x="76" y="2268"/>
                  </a:lnTo>
                  <a:lnTo>
                    <a:pt x="84" y="2268"/>
                  </a:lnTo>
                  <a:lnTo>
                    <a:pt x="90" y="2266"/>
                  </a:lnTo>
                  <a:lnTo>
                    <a:pt x="102" y="2260"/>
                  </a:lnTo>
                  <a:lnTo>
                    <a:pt x="116" y="2248"/>
                  </a:lnTo>
                  <a:lnTo>
                    <a:pt x="124" y="2240"/>
                  </a:lnTo>
                  <a:lnTo>
                    <a:pt x="130" y="2230"/>
                  </a:lnTo>
                  <a:lnTo>
                    <a:pt x="166" y="2160"/>
                  </a:lnTo>
                  <a:lnTo>
                    <a:pt x="182" y="2154"/>
                  </a:lnTo>
                  <a:lnTo>
                    <a:pt x="194" y="2148"/>
                  </a:lnTo>
                  <a:lnTo>
                    <a:pt x="200" y="2144"/>
                  </a:lnTo>
                  <a:lnTo>
                    <a:pt x="202" y="2140"/>
                  </a:lnTo>
                  <a:lnTo>
                    <a:pt x="204" y="2136"/>
                  </a:lnTo>
                  <a:lnTo>
                    <a:pt x="204" y="2134"/>
                  </a:lnTo>
                  <a:lnTo>
                    <a:pt x="210" y="2060"/>
                  </a:lnTo>
                  <a:lnTo>
                    <a:pt x="248" y="2022"/>
                  </a:lnTo>
                  <a:lnTo>
                    <a:pt x="256" y="1748"/>
                  </a:lnTo>
                  <a:lnTo>
                    <a:pt x="300" y="1712"/>
                  </a:lnTo>
                  <a:lnTo>
                    <a:pt x="358" y="1362"/>
                  </a:lnTo>
                  <a:lnTo>
                    <a:pt x="378" y="1404"/>
                  </a:lnTo>
                  <a:lnTo>
                    <a:pt x="376" y="1214"/>
                  </a:lnTo>
                  <a:lnTo>
                    <a:pt x="478" y="1132"/>
                  </a:lnTo>
                  <a:lnTo>
                    <a:pt x="402" y="1252"/>
                  </a:lnTo>
                  <a:lnTo>
                    <a:pt x="518" y="1222"/>
                  </a:lnTo>
                  <a:lnTo>
                    <a:pt x="430" y="1298"/>
                  </a:lnTo>
                  <a:lnTo>
                    <a:pt x="518" y="1308"/>
                  </a:lnTo>
                  <a:lnTo>
                    <a:pt x="470" y="1358"/>
                  </a:lnTo>
                  <a:lnTo>
                    <a:pt x="506" y="1382"/>
                  </a:lnTo>
                  <a:lnTo>
                    <a:pt x="628" y="1690"/>
                  </a:lnTo>
                  <a:lnTo>
                    <a:pt x="622" y="1746"/>
                  </a:lnTo>
                  <a:lnTo>
                    <a:pt x="704" y="1800"/>
                  </a:lnTo>
                  <a:lnTo>
                    <a:pt x="784" y="1960"/>
                  </a:lnTo>
                  <a:lnTo>
                    <a:pt x="764" y="2016"/>
                  </a:lnTo>
                  <a:lnTo>
                    <a:pt x="814" y="2010"/>
                  </a:lnTo>
                  <a:lnTo>
                    <a:pt x="808" y="2066"/>
                  </a:lnTo>
                  <a:lnTo>
                    <a:pt x="906" y="2132"/>
                  </a:lnTo>
                  <a:lnTo>
                    <a:pt x="862" y="2148"/>
                  </a:lnTo>
                  <a:lnTo>
                    <a:pt x="894" y="2218"/>
                  </a:lnTo>
                  <a:lnTo>
                    <a:pt x="910" y="2220"/>
                  </a:lnTo>
                  <a:lnTo>
                    <a:pt x="920" y="2220"/>
                  </a:lnTo>
                  <a:lnTo>
                    <a:pt x="924" y="2220"/>
                  </a:lnTo>
                  <a:lnTo>
                    <a:pt x="930" y="2222"/>
                  </a:lnTo>
                  <a:lnTo>
                    <a:pt x="948" y="2220"/>
                  </a:lnTo>
                  <a:lnTo>
                    <a:pt x="964" y="2220"/>
                  </a:lnTo>
                  <a:lnTo>
                    <a:pt x="978" y="2216"/>
                  </a:lnTo>
                  <a:lnTo>
                    <a:pt x="990" y="2214"/>
                  </a:lnTo>
                  <a:lnTo>
                    <a:pt x="1000" y="2210"/>
                  </a:lnTo>
                  <a:lnTo>
                    <a:pt x="1010" y="2206"/>
                  </a:lnTo>
                  <a:lnTo>
                    <a:pt x="1018" y="2200"/>
                  </a:lnTo>
                  <a:lnTo>
                    <a:pt x="1024" y="2196"/>
                  </a:lnTo>
                  <a:lnTo>
                    <a:pt x="976" y="2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Group 956"/>
          <p:cNvGrpSpPr/>
          <p:nvPr/>
        </p:nvGrpSpPr>
        <p:grpSpPr>
          <a:xfrm>
            <a:off x="9972986" y="1620529"/>
            <a:ext cx="761624" cy="1843937"/>
            <a:chOff x="3111391" y="1310003"/>
            <a:chExt cx="892172" cy="2160001"/>
          </a:xfrm>
          <a:solidFill>
            <a:schemeClr val="accent4"/>
          </a:solidFill>
          <a:effectLst/>
        </p:grpSpPr>
        <p:grpSp>
          <p:nvGrpSpPr>
            <p:cNvPr id="23" name="Gruppe 70"/>
            <p:cNvGrpSpPr>
              <a:grpSpLocks/>
            </p:cNvGrpSpPr>
            <p:nvPr/>
          </p:nvGrpSpPr>
          <p:grpSpPr bwMode="auto">
            <a:xfrm>
              <a:off x="3111391" y="1310003"/>
              <a:ext cx="892172" cy="2160001"/>
              <a:chOff x="7635792" y="4784725"/>
              <a:chExt cx="3402096" cy="8248650"/>
            </a:xfrm>
            <a:grpFill/>
          </p:grpSpPr>
          <p:sp>
            <p:nvSpPr>
              <p:cNvPr id="28" name="Freeform 96"/>
              <p:cNvSpPr>
                <a:spLocks noEditPoints="1"/>
              </p:cNvSpPr>
              <p:nvPr/>
            </p:nvSpPr>
            <p:spPr bwMode="auto">
              <a:xfrm>
                <a:off x="7633088" y="4783014"/>
                <a:ext cx="3404813" cy="8252728"/>
              </a:xfrm>
              <a:custGeom>
                <a:avLst/>
                <a:gdLst>
                  <a:gd name="T0" fmla="*/ 3187699 w 2148"/>
                  <a:gd name="T1" fmla="*/ 193675 h 5196"/>
                  <a:gd name="T2" fmla="*/ 3003549 w 2148"/>
                  <a:gd name="T3" fmla="*/ 234950 h 5196"/>
                  <a:gd name="T4" fmla="*/ 2943224 w 2148"/>
                  <a:gd name="T5" fmla="*/ 330200 h 5196"/>
                  <a:gd name="T6" fmla="*/ 2987674 w 2148"/>
                  <a:gd name="T7" fmla="*/ 479425 h 5196"/>
                  <a:gd name="T8" fmla="*/ 2832099 w 2148"/>
                  <a:gd name="T9" fmla="*/ 1012825 h 5196"/>
                  <a:gd name="T10" fmla="*/ 2574925 w 2148"/>
                  <a:gd name="T11" fmla="*/ 1492250 h 5196"/>
                  <a:gd name="T12" fmla="*/ 2339975 w 2148"/>
                  <a:gd name="T13" fmla="*/ 1885950 h 5196"/>
                  <a:gd name="T14" fmla="*/ 2165350 w 2148"/>
                  <a:gd name="T15" fmla="*/ 2127250 h 5196"/>
                  <a:gd name="T16" fmla="*/ 1968500 w 2148"/>
                  <a:gd name="T17" fmla="*/ 2152650 h 5196"/>
                  <a:gd name="T18" fmla="*/ 1882775 w 2148"/>
                  <a:gd name="T19" fmla="*/ 1612900 h 5196"/>
                  <a:gd name="T20" fmla="*/ 1485900 w 2148"/>
                  <a:gd name="T21" fmla="*/ 1476375 h 5196"/>
                  <a:gd name="T22" fmla="*/ 1260475 w 2148"/>
                  <a:gd name="T23" fmla="*/ 1676400 h 5196"/>
                  <a:gd name="T24" fmla="*/ 1165225 w 2148"/>
                  <a:gd name="T25" fmla="*/ 2168525 h 5196"/>
                  <a:gd name="T26" fmla="*/ 1231900 w 2148"/>
                  <a:gd name="T27" fmla="*/ 2336800 h 5196"/>
                  <a:gd name="T28" fmla="*/ 1060450 w 2148"/>
                  <a:gd name="T29" fmla="*/ 2184400 h 5196"/>
                  <a:gd name="T30" fmla="*/ 742950 w 2148"/>
                  <a:gd name="T31" fmla="*/ 1473200 h 5196"/>
                  <a:gd name="T32" fmla="*/ 561975 w 2148"/>
                  <a:gd name="T33" fmla="*/ 854075 h 5196"/>
                  <a:gd name="T34" fmla="*/ 438150 w 2148"/>
                  <a:gd name="T35" fmla="*/ 371475 h 5196"/>
                  <a:gd name="T36" fmla="*/ 527050 w 2148"/>
                  <a:gd name="T37" fmla="*/ 174625 h 5196"/>
                  <a:gd name="T38" fmla="*/ 282575 w 2148"/>
                  <a:gd name="T39" fmla="*/ 6350 h 5196"/>
                  <a:gd name="T40" fmla="*/ 123825 w 2148"/>
                  <a:gd name="T41" fmla="*/ 63500 h 5196"/>
                  <a:gd name="T42" fmla="*/ 25400 w 2148"/>
                  <a:gd name="T43" fmla="*/ 228600 h 5196"/>
                  <a:gd name="T44" fmla="*/ 53975 w 2148"/>
                  <a:gd name="T45" fmla="*/ 346075 h 5196"/>
                  <a:gd name="T46" fmla="*/ 117475 w 2148"/>
                  <a:gd name="T47" fmla="*/ 479425 h 5196"/>
                  <a:gd name="T48" fmla="*/ 101600 w 2148"/>
                  <a:gd name="T49" fmla="*/ 822325 h 5196"/>
                  <a:gd name="T50" fmla="*/ 390525 w 2148"/>
                  <a:gd name="T51" fmla="*/ 1812925 h 5196"/>
                  <a:gd name="T52" fmla="*/ 508000 w 2148"/>
                  <a:gd name="T53" fmla="*/ 2000250 h 5196"/>
                  <a:gd name="T54" fmla="*/ 828675 w 2148"/>
                  <a:gd name="T55" fmla="*/ 2930525 h 5196"/>
                  <a:gd name="T56" fmla="*/ 812800 w 2148"/>
                  <a:gd name="T57" fmla="*/ 3502025 h 5196"/>
                  <a:gd name="T58" fmla="*/ 946150 w 2148"/>
                  <a:gd name="T59" fmla="*/ 4152900 h 5196"/>
                  <a:gd name="T60" fmla="*/ 920750 w 2148"/>
                  <a:gd name="T61" fmla="*/ 4610100 h 5196"/>
                  <a:gd name="T62" fmla="*/ 939800 w 2148"/>
                  <a:gd name="T63" fmla="*/ 5038725 h 5196"/>
                  <a:gd name="T64" fmla="*/ 939800 w 2148"/>
                  <a:gd name="T65" fmla="*/ 5902324 h 5196"/>
                  <a:gd name="T66" fmla="*/ 996950 w 2148"/>
                  <a:gd name="T67" fmla="*/ 6394449 h 5196"/>
                  <a:gd name="T68" fmla="*/ 1111250 w 2148"/>
                  <a:gd name="T69" fmla="*/ 7019925 h 5196"/>
                  <a:gd name="T70" fmla="*/ 1247775 w 2148"/>
                  <a:gd name="T71" fmla="*/ 7629525 h 5196"/>
                  <a:gd name="T72" fmla="*/ 1273175 w 2148"/>
                  <a:gd name="T73" fmla="*/ 8086725 h 5196"/>
                  <a:gd name="T74" fmla="*/ 1447800 w 2148"/>
                  <a:gd name="T75" fmla="*/ 8235950 h 5196"/>
                  <a:gd name="T76" fmla="*/ 1647825 w 2148"/>
                  <a:gd name="T77" fmla="*/ 8178800 h 5196"/>
                  <a:gd name="T78" fmla="*/ 1876425 w 2148"/>
                  <a:gd name="T79" fmla="*/ 8191500 h 5196"/>
                  <a:gd name="T80" fmla="*/ 1806575 w 2148"/>
                  <a:gd name="T81" fmla="*/ 7947025 h 5196"/>
                  <a:gd name="T82" fmla="*/ 1778000 w 2148"/>
                  <a:gd name="T83" fmla="*/ 7600950 h 5196"/>
                  <a:gd name="T84" fmla="*/ 2152650 w 2148"/>
                  <a:gd name="T85" fmla="*/ 6267449 h 5196"/>
                  <a:gd name="T86" fmla="*/ 2247900 w 2148"/>
                  <a:gd name="T87" fmla="*/ 4978400 h 5196"/>
                  <a:gd name="T88" fmla="*/ 2244725 w 2148"/>
                  <a:gd name="T89" fmla="*/ 3673475 h 5196"/>
                  <a:gd name="T90" fmla="*/ 2263775 w 2148"/>
                  <a:gd name="T91" fmla="*/ 3352800 h 5196"/>
                  <a:gd name="T92" fmla="*/ 2292350 w 2148"/>
                  <a:gd name="T93" fmla="*/ 2879725 h 5196"/>
                  <a:gd name="T94" fmla="*/ 2416175 w 2148"/>
                  <a:gd name="T95" fmla="*/ 2644775 h 5196"/>
                  <a:gd name="T96" fmla="*/ 2574925 w 2148"/>
                  <a:gd name="T97" fmla="*/ 2225675 h 5196"/>
                  <a:gd name="T98" fmla="*/ 2781300 w 2148"/>
                  <a:gd name="T99" fmla="*/ 1958975 h 5196"/>
                  <a:gd name="T100" fmla="*/ 2886074 w 2148"/>
                  <a:gd name="T101" fmla="*/ 1657350 h 5196"/>
                  <a:gd name="T102" fmla="*/ 3105149 w 2148"/>
                  <a:gd name="T103" fmla="*/ 1292225 h 5196"/>
                  <a:gd name="T104" fmla="*/ 3197224 w 2148"/>
                  <a:gd name="T105" fmla="*/ 847725 h 5196"/>
                  <a:gd name="T106" fmla="*/ 3286125 w 2148"/>
                  <a:gd name="T107" fmla="*/ 647700 h 5196"/>
                  <a:gd name="T108" fmla="*/ 3403600 w 2148"/>
                  <a:gd name="T109" fmla="*/ 473075 h 5196"/>
                  <a:gd name="T110" fmla="*/ 1527175 w 2148"/>
                  <a:gd name="T111" fmla="*/ 7864475 h 5196"/>
                  <a:gd name="T112" fmla="*/ 1765300 w 2148"/>
                  <a:gd name="T113" fmla="*/ 6511926 h 5196"/>
                  <a:gd name="T114" fmla="*/ 1660525 w 2148"/>
                  <a:gd name="T115" fmla="*/ 7194550 h 5196"/>
                  <a:gd name="T116" fmla="*/ 1508125 w 2148"/>
                  <a:gd name="T117" fmla="*/ 7597775 h 5196"/>
                  <a:gd name="T118" fmla="*/ 1412875 w 2148"/>
                  <a:gd name="T119" fmla="*/ 7264400 h 5196"/>
                  <a:gd name="T120" fmla="*/ 1330325 w 2148"/>
                  <a:gd name="T121" fmla="*/ 6384924 h 5196"/>
                  <a:gd name="T122" fmla="*/ 1638300 w 2148"/>
                  <a:gd name="T123" fmla="*/ 6235699 h 519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48"/>
                  <a:gd name="T187" fmla="*/ 0 h 5196"/>
                  <a:gd name="T188" fmla="*/ 2148 w 2148"/>
                  <a:gd name="T189" fmla="*/ 5196 h 519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48" h="5196">
                    <a:moveTo>
                      <a:pt x="2136" y="254"/>
                    </a:moveTo>
                    <a:lnTo>
                      <a:pt x="2086" y="166"/>
                    </a:lnTo>
                    <a:lnTo>
                      <a:pt x="2078" y="154"/>
                    </a:lnTo>
                    <a:lnTo>
                      <a:pt x="2068" y="142"/>
                    </a:lnTo>
                    <a:lnTo>
                      <a:pt x="2060" y="136"/>
                    </a:lnTo>
                    <a:lnTo>
                      <a:pt x="2054" y="132"/>
                    </a:lnTo>
                    <a:lnTo>
                      <a:pt x="2026" y="126"/>
                    </a:lnTo>
                    <a:lnTo>
                      <a:pt x="2008" y="122"/>
                    </a:lnTo>
                    <a:lnTo>
                      <a:pt x="1990" y="120"/>
                    </a:lnTo>
                    <a:lnTo>
                      <a:pt x="1976" y="120"/>
                    </a:lnTo>
                    <a:lnTo>
                      <a:pt x="1964" y="124"/>
                    </a:lnTo>
                    <a:lnTo>
                      <a:pt x="1938" y="130"/>
                    </a:lnTo>
                    <a:lnTo>
                      <a:pt x="1914" y="140"/>
                    </a:lnTo>
                    <a:lnTo>
                      <a:pt x="1892" y="148"/>
                    </a:lnTo>
                    <a:lnTo>
                      <a:pt x="1872" y="150"/>
                    </a:lnTo>
                    <a:lnTo>
                      <a:pt x="1868" y="152"/>
                    </a:lnTo>
                    <a:lnTo>
                      <a:pt x="1864" y="156"/>
                    </a:lnTo>
                    <a:lnTo>
                      <a:pt x="1858" y="164"/>
                    </a:lnTo>
                    <a:lnTo>
                      <a:pt x="1854" y="176"/>
                    </a:lnTo>
                    <a:lnTo>
                      <a:pt x="1852" y="184"/>
                    </a:lnTo>
                    <a:lnTo>
                      <a:pt x="1854" y="208"/>
                    </a:lnTo>
                    <a:lnTo>
                      <a:pt x="1856" y="234"/>
                    </a:lnTo>
                    <a:lnTo>
                      <a:pt x="1858" y="252"/>
                    </a:lnTo>
                    <a:lnTo>
                      <a:pt x="1860" y="258"/>
                    </a:lnTo>
                    <a:lnTo>
                      <a:pt x="1864" y="264"/>
                    </a:lnTo>
                    <a:lnTo>
                      <a:pt x="1872" y="270"/>
                    </a:lnTo>
                    <a:lnTo>
                      <a:pt x="1882" y="302"/>
                    </a:lnTo>
                    <a:lnTo>
                      <a:pt x="1888" y="330"/>
                    </a:lnTo>
                    <a:lnTo>
                      <a:pt x="1890" y="362"/>
                    </a:lnTo>
                    <a:lnTo>
                      <a:pt x="1888" y="394"/>
                    </a:lnTo>
                    <a:lnTo>
                      <a:pt x="1882" y="428"/>
                    </a:lnTo>
                    <a:lnTo>
                      <a:pt x="1876" y="450"/>
                    </a:lnTo>
                    <a:lnTo>
                      <a:pt x="1866" y="484"/>
                    </a:lnTo>
                    <a:lnTo>
                      <a:pt x="1850" y="516"/>
                    </a:lnTo>
                    <a:lnTo>
                      <a:pt x="1784" y="638"/>
                    </a:lnTo>
                    <a:lnTo>
                      <a:pt x="1752" y="702"/>
                    </a:lnTo>
                    <a:lnTo>
                      <a:pt x="1730" y="744"/>
                    </a:lnTo>
                    <a:lnTo>
                      <a:pt x="1712" y="776"/>
                    </a:lnTo>
                    <a:lnTo>
                      <a:pt x="1694" y="808"/>
                    </a:lnTo>
                    <a:lnTo>
                      <a:pt x="1648" y="878"/>
                    </a:lnTo>
                    <a:lnTo>
                      <a:pt x="1640" y="892"/>
                    </a:lnTo>
                    <a:lnTo>
                      <a:pt x="1632" y="908"/>
                    </a:lnTo>
                    <a:lnTo>
                      <a:pt x="1626" y="924"/>
                    </a:lnTo>
                    <a:lnTo>
                      <a:pt x="1622" y="940"/>
                    </a:lnTo>
                    <a:lnTo>
                      <a:pt x="1610" y="970"/>
                    </a:lnTo>
                    <a:lnTo>
                      <a:pt x="1596" y="1002"/>
                    </a:lnTo>
                    <a:lnTo>
                      <a:pt x="1584" y="1022"/>
                    </a:lnTo>
                    <a:lnTo>
                      <a:pt x="1548" y="1086"/>
                    </a:lnTo>
                    <a:lnTo>
                      <a:pt x="1532" y="1108"/>
                    </a:lnTo>
                    <a:lnTo>
                      <a:pt x="1512" y="1138"/>
                    </a:lnTo>
                    <a:lnTo>
                      <a:pt x="1490" y="1168"/>
                    </a:lnTo>
                    <a:lnTo>
                      <a:pt x="1474" y="1188"/>
                    </a:lnTo>
                    <a:lnTo>
                      <a:pt x="1458" y="1212"/>
                    </a:lnTo>
                    <a:lnTo>
                      <a:pt x="1448" y="1228"/>
                    </a:lnTo>
                    <a:lnTo>
                      <a:pt x="1440" y="1246"/>
                    </a:lnTo>
                    <a:lnTo>
                      <a:pt x="1424" y="1270"/>
                    </a:lnTo>
                    <a:lnTo>
                      <a:pt x="1402" y="1302"/>
                    </a:lnTo>
                    <a:lnTo>
                      <a:pt x="1392" y="1316"/>
                    </a:lnTo>
                    <a:lnTo>
                      <a:pt x="1378" y="1328"/>
                    </a:lnTo>
                    <a:lnTo>
                      <a:pt x="1364" y="1340"/>
                    </a:lnTo>
                    <a:lnTo>
                      <a:pt x="1350" y="1350"/>
                    </a:lnTo>
                    <a:lnTo>
                      <a:pt x="1306" y="1376"/>
                    </a:lnTo>
                    <a:lnTo>
                      <a:pt x="1292" y="1382"/>
                    </a:lnTo>
                    <a:lnTo>
                      <a:pt x="1278" y="1384"/>
                    </a:lnTo>
                    <a:lnTo>
                      <a:pt x="1264" y="1384"/>
                    </a:lnTo>
                    <a:lnTo>
                      <a:pt x="1260" y="1382"/>
                    </a:lnTo>
                    <a:lnTo>
                      <a:pt x="1256" y="1378"/>
                    </a:lnTo>
                    <a:lnTo>
                      <a:pt x="1248" y="1370"/>
                    </a:lnTo>
                    <a:lnTo>
                      <a:pt x="1240" y="1356"/>
                    </a:lnTo>
                    <a:lnTo>
                      <a:pt x="1236" y="1342"/>
                    </a:lnTo>
                    <a:lnTo>
                      <a:pt x="1234" y="1326"/>
                    </a:lnTo>
                    <a:lnTo>
                      <a:pt x="1230" y="1230"/>
                    </a:lnTo>
                    <a:lnTo>
                      <a:pt x="1226" y="1194"/>
                    </a:lnTo>
                    <a:lnTo>
                      <a:pt x="1222" y="1158"/>
                    </a:lnTo>
                    <a:lnTo>
                      <a:pt x="1204" y="1068"/>
                    </a:lnTo>
                    <a:lnTo>
                      <a:pt x="1200" y="1052"/>
                    </a:lnTo>
                    <a:lnTo>
                      <a:pt x="1194" y="1034"/>
                    </a:lnTo>
                    <a:lnTo>
                      <a:pt x="1186" y="1016"/>
                    </a:lnTo>
                    <a:lnTo>
                      <a:pt x="1176" y="1002"/>
                    </a:lnTo>
                    <a:lnTo>
                      <a:pt x="1148" y="962"/>
                    </a:lnTo>
                    <a:lnTo>
                      <a:pt x="1138" y="950"/>
                    </a:lnTo>
                    <a:lnTo>
                      <a:pt x="1124" y="940"/>
                    </a:lnTo>
                    <a:lnTo>
                      <a:pt x="1108" y="932"/>
                    </a:lnTo>
                    <a:lnTo>
                      <a:pt x="1092" y="930"/>
                    </a:lnTo>
                    <a:lnTo>
                      <a:pt x="972" y="926"/>
                    </a:lnTo>
                    <a:lnTo>
                      <a:pt x="954" y="926"/>
                    </a:lnTo>
                    <a:lnTo>
                      <a:pt x="936" y="930"/>
                    </a:lnTo>
                    <a:lnTo>
                      <a:pt x="918" y="936"/>
                    </a:lnTo>
                    <a:lnTo>
                      <a:pt x="904" y="942"/>
                    </a:lnTo>
                    <a:lnTo>
                      <a:pt x="890" y="952"/>
                    </a:lnTo>
                    <a:lnTo>
                      <a:pt x="876" y="960"/>
                    </a:lnTo>
                    <a:lnTo>
                      <a:pt x="860" y="972"/>
                    </a:lnTo>
                    <a:lnTo>
                      <a:pt x="846" y="986"/>
                    </a:lnTo>
                    <a:lnTo>
                      <a:pt x="836" y="998"/>
                    </a:lnTo>
                    <a:lnTo>
                      <a:pt x="804" y="1042"/>
                    </a:lnTo>
                    <a:lnTo>
                      <a:pt x="794" y="1056"/>
                    </a:lnTo>
                    <a:lnTo>
                      <a:pt x="784" y="1072"/>
                    </a:lnTo>
                    <a:lnTo>
                      <a:pt x="776" y="1090"/>
                    </a:lnTo>
                    <a:lnTo>
                      <a:pt x="770" y="1104"/>
                    </a:lnTo>
                    <a:lnTo>
                      <a:pt x="754" y="1152"/>
                    </a:lnTo>
                    <a:lnTo>
                      <a:pt x="746" y="1186"/>
                    </a:lnTo>
                    <a:lnTo>
                      <a:pt x="740" y="1222"/>
                    </a:lnTo>
                    <a:lnTo>
                      <a:pt x="738" y="1272"/>
                    </a:lnTo>
                    <a:lnTo>
                      <a:pt x="734" y="1346"/>
                    </a:lnTo>
                    <a:lnTo>
                      <a:pt x="734" y="1366"/>
                    </a:lnTo>
                    <a:lnTo>
                      <a:pt x="736" y="1382"/>
                    </a:lnTo>
                    <a:lnTo>
                      <a:pt x="742" y="1398"/>
                    </a:lnTo>
                    <a:lnTo>
                      <a:pt x="750" y="1416"/>
                    </a:lnTo>
                    <a:lnTo>
                      <a:pt x="758" y="1428"/>
                    </a:lnTo>
                    <a:lnTo>
                      <a:pt x="764" y="1436"/>
                    </a:lnTo>
                    <a:lnTo>
                      <a:pt x="772" y="1448"/>
                    </a:lnTo>
                    <a:lnTo>
                      <a:pt x="778" y="1458"/>
                    </a:lnTo>
                    <a:lnTo>
                      <a:pt x="778" y="1468"/>
                    </a:lnTo>
                    <a:lnTo>
                      <a:pt x="776" y="1472"/>
                    </a:lnTo>
                    <a:lnTo>
                      <a:pt x="774" y="1474"/>
                    </a:lnTo>
                    <a:lnTo>
                      <a:pt x="770" y="1476"/>
                    </a:lnTo>
                    <a:lnTo>
                      <a:pt x="766" y="1478"/>
                    </a:lnTo>
                    <a:lnTo>
                      <a:pt x="756" y="1474"/>
                    </a:lnTo>
                    <a:lnTo>
                      <a:pt x="744" y="1468"/>
                    </a:lnTo>
                    <a:lnTo>
                      <a:pt x="734" y="1458"/>
                    </a:lnTo>
                    <a:lnTo>
                      <a:pt x="690" y="1406"/>
                    </a:lnTo>
                    <a:lnTo>
                      <a:pt x="678" y="1392"/>
                    </a:lnTo>
                    <a:lnTo>
                      <a:pt x="668" y="1376"/>
                    </a:lnTo>
                    <a:lnTo>
                      <a:pt x="658" y="1360"/>
                    </a:lnTo>
                    <a:lnTo>
                      <a:pt x="650" y="1346"/>
                    </a:lnTo>
                    <a:lnTo>
                      <a:pt x="618" y="1272"/>
                    </a:lnTo>
                    <a:lnTo>
                      <a:pt x="588" y="1208"/>
                    </a:lnTo>
                    <a:lnTo>
                      <a:pt x="528" y="1088"/>
                    </a:lnTo>
                    <a:lnTo>
                      <a:pt x="512" y="1054"/>
                    </a:lnTo>
                    <a:lnTo>
                      <a:pt x="500" y="1020"/>
                    </a:lnTo>
                    <a:lnTo>
                      <a:pt x="468" y="928"/>
                    </a:lnTo>
                    <a:lnTo>
                      <a:pt x="444" y="858"/>
                    </a:lnTo>
                    <a:lnTo>
                      <a:pt x="408" y="758"/>
                    </a:lnTo>
                    <a:lnTo>
                      <a:pt x="398" y="722"/>
                    </a:lnTo>
                    <a:lnTo>
                      <a:pt x="390" y="688"/>
                    </a:lnTo>
                    <a:lnTo>
                      <a:pt x="378" y="606"/>
                    </a:lnTo>
                    <a:lnTo>
                      <a:pt x="374" y="588"/>
                    </a:lnTo>
                    <a:lnTo>
                      <a:pt x="368" y="570"/>
                    </a:lnTo>
                    <a:lnTo>
                      <a:pt x="362" y="554"/>
                    </a:lnTo>
                    <a:lnTo>
                      <a:pt x="354" y="538"/>
                    </a:lnTo>
                    <a:lnTo>
                      <a:pt x="318" y="476"/>
                    </a:lnTo>
                    <a:lnTo>
                      <a:pt x="258" y="362"/>
                    </a:lnTo>
                    <a:lnTo>
                      <a:pt x="252" y="348"/>
                    </a:lnTo>
                    <a:lnTo>
                      <a:pt x="250" y="330"/>
                    </a:lnTo>
                    <a:lnTo>
                      <a:pt x="250" y="312"/>
                    </a:lnTo>
                    <a:lnTo>
                      <a:pt x="254" y="296"/>
                    </a:lnTo>
                    <a:lnTo>
                      <a:pt x="276" y="234"/>
                    </a:lnTo>
                    <a:lnTo>
                      <a:pt x="292" y="188"/>
                    </a:lnTo>
                    <a:lnTo>
                      <a:pt x="300" y="178"/>
                    </a:lnTo>
                    <a:lnTo>
                      <a:pt x="308" y="170"/>
                    </a:lnTo>
                    <a:lnTo>
                      <a:pt x="312" y="164"/>
                    </a:lnTo>
                    <a:lnTo>
                      <a:pt x="318" y="156"/>
                    </a:lnTo>
                    <a:lnTo>
                      <a:pt x="322" y="146"/>
                    </a:lnTo>
                    <a:lnTo>
                      <a:pt x="326" y="134"/>
                    </a:lnTo>
                    <a:lnTo>
                      <a:pt x="332" y="110"/>
                    </a:lnTo>
                    <a:lnTo>
                      <a:pt x="334" y="92"/>
                    </a:lnTo>
                    <a:lnTo>
                      <a:pt x="332" y="84"/>
                    </a:lnTo>
                    <a:lnTo>
                      <a:pt x="330" y="76"/>
                    </a:lnTo>
                    <a:lnTo>
                      <a:pt x="322" y="58"/>
                    </a:lnTo>
                    <a:lnTo>
                      <a:pt x="314" y="50"/>
                    </a:lnTo>
                    <a:lnTo>
                      <a:pt x="304" y="42"/>
                    </a:lnTo>
                    <a:lnTo>
                      <a:pt x="290" y="36"/>
                    </a:lnTo>
                    <a:lnTo>
                      <a:pt x="276" y="30"/>
                    </a:lnTo>
                    <a:lnTo>
                      <a:pt x="178" y="4"/>
                    </a:lnTo>
                    <a:lnTo>
                      <a:pt x="162" y="2"/>
                    </a:lnTo>
                    <a:lnTo>
                      <a:pt x="150" y="0"/>
                    </a:lnTo>
                    <a:lnTo>
                      <a:pt x="138" y="0"/>
                    </a:lnTo>
                    <a:lnTo>
                      <a:pt x="132" y="2"/>
                    </a:lnTo>
                    <a:lnTo>
                      <a:pt x="106" y="18"/>
                    </a:lnTo>
                    <a:lnTo>
                      <a:pt x="92" y="28"/>
                    </a:lnTo>
                    <a:lnTo>
                      <a:pt x="78" y="40"/>
                    </a:lnTo>
                    <a:lnTo>
                      <a:pt x="68" y="50"/>
                    </a:lnTo>
                    <a:lnTo>
                      <a:pt x="60" y="60"/>
                    </a:lnTo>
                    <a:lnTo>
                      <a:pt x="48" y="84"/>
                    </a:lnTo>
                    <a:lnTo>
                      <a:pt x="38" y="108"/>
                    </a:lnTo>
                    <a:lnTo>
                      <a:pt x="28" y="128"/>
                    </a:lnTo>
                    <a:lnTo>
                      <a:pt x="16" y="144"/>
                    </a:lnTo>
                    <a:lnTo>
                      <a:pt x="4" y="158"/>
                    </a:lnTo>
                    <a:lnTo>
                      <a:pt x="2" y="160"/>
                    </a:lnTo>
                    <a:lnTo>
                      <a:pt x="0" y="166"/>
                    </a:lnTo>
                    <a:lnTo>
                      <a:pt x="2" y="174"/>
                    </a:lnTo>
                    <a:lnTo>
                      <a:pt x="6" y="184"/>
                    </a:lnTo>
                    <a:lnTo>
                      <a:pt x="16" y="196"/>
                    </a:lnTo>
                    <a:lnTo>
                      <a:pt x="26" y="206"/>
                    </a:lnTo>
                    <a:lnTo>
                      <a:pt x="34" y="218"/>
                    </a:lnTo>
                    <a:lnTo>
                      <a:pt x="40" y="228"/>
                    </a:lnTo>
                    <a:lnTo>
                      <a:pt x="50" y="240"/>
                    </a:lnTo>
                    <a:lnTo>
                      <a:pt x="60" y="254"/>
                    </a:lnTo>
                    <a:lnTo>
                      <a:pt x="68" y="272"/>
                    </a:lnTo>
                    <a:lnTo>
                      <a:pt x="74" y="292"/>
                    </a:lnTo>
                    <a:lnTo>
                      <a:pt x="74" y="298"/>
                    </a:lnTo>
                    <a:lnTo>
                      <a:pt x="74" y="302"/>
                    </a:lnTo>
                    <a:lnTo>
                      <a:pt x="74" y="316"/>
                    </a:lnTo>
                    <a:lnTo>
                      <a:pt x="76" y="344"/>
                    </a:lnTo>
                    <a:lnTo>
                      <a:pt x="84" y="426"/>
                    </a:lnTo>
                    <a:lnTo>
                      <a:pt x="84" y="442"/>
                    </a:lnTo>
                    <a:lnTo>
                      <a:pt x="82" y="458"/>
                    </a:lnTo>
                    <a:lnTo>
                      <a:pt x="78" y="474"/>
                    </a:lnTo>
                    <a:lnTo>
                      <a:pt x="72" y="488"/>
                    </a:lnTo>
                    <a:lnTo>
                      <a:pt x="66" y="502"/>
                    </a:lnTo>
                    <a:lnTo>
                      <a:pt x="64" y="518"/>
                    </a:lnTo>
                    <a:lnTo>
                      <a:pt x="64" y="534"/>
                    </a:lnTo>
                    <a:lnTo>
                      <a:pt x="66" y="550"/>
                    </a:lnTo>
                    <a:lnTo>
                      <a:pt x="100" y="666"/>
                    </a:lnTo>
                    <a:lnTo>
                      <a:pt x="122" y="734"/>
                    </a:lnTo>
                    <a:lnTo>
                      <a:pt x="230" y="1044"/>
                    </a:lnTo>
                    <a:lnTo>
                      <a:pt x="238" y="1078"/>
                    </a:lnTo>
                    <a:lnTo>
                      <a:pt x="244" y="1114"/>
                    </a:lnTo>
                    <a:lnTo>
                      <a:pt x="246" y="1142"/>
                    </a:lnTo>
                    <a:lnTo>
                      <a:pt x="250" y="1156"/>
                    </a:lnTo>
                    <a:lnTo>
                      <a:pt x="256" y="1170"/>
                    </a:lnTo>
                    <a:lnTo>
                      <a:pt x="264" y="1180"/>
                    </a:lnTo>
                    <a:lnTo>
                      <a:pt x="268" y="1184"/>
                    </a:lnTo>
                    <a:lnTo>
                      <a:pt x="272" y="1186"/>
                    </a:lnTo>
                    <a:lnTo>
                      <a:pt x="282" y="1192"/>
                    </a:lnTo>
                    <a:lnTo>
                      <a:pt x="292" y="1202"/>
                    </a:lnTo>
                    <a:lnTo>
                      <a:pt x="302" y="1214"/>
                    </a:lnTo>
                    <a:lnTo>
                      <a:pt x="308" y="1228"/>
                    </a:lnTo>
                    <a:lnTo>
                      <a:pt x="320" y="1260"/>
                    </a:lnTo>
                    <a:lnTo>
                      <a:pt x="332" y="1294"/>
                    </a:lnTo>
                    <a:lnTo>
                      <a:pt x="340" y="1330"/>
                    </a:lnTo>
                    <a:lnTo>
                      <a:pt x="344" y="1366"/>
                    </a:lnTo>
                    <a:lnTo>
                      <a:pt x="352" y="1400"/>
                    </a:lnTo>
                    <a:lnTo>
                      <a:pt x="364" y="1436"/>
                    </a:lnTo>
                    <a:lnTo>
                      <a:pt x="444" y="1622"/>
                    </a:lnTo>
                    <a:lnTo>
                      <a:pt x="470" y="1690"/>
                    </a:lnTo>
                    <a:lnTo>
                      <a:pt x="522" y="1846"/>
                    </a:lnTo>
                    <a:lnTo>
                      <a:pt x="528" y="1862"/>
                    </a:lnTo>
                    <a:lnTo>
                      <a:pt x="532" y="1880"/>
                    </a:lnTo>
                    <a:lnTo>
                      <a:pt x="534" y="1898"/>
                    </a:lnTo>
                    <a:lnTo>
                      <a:pt x="536" y="1916"/>
                    </a:lnTo>
                    <a:lnTo>
                      <a:pt x="540" y="2044"/>
                    </a:lnTo>
                    <a:lnTo>
                      <a:pt x="540" y="2080"/>
                    </a:lnTo>
                    <a:lnTo>
                      <a:pt x="534" y="2116"/>
                    </a:lnTo>
                    <a:lnTo>
                      <a:pt x="512" y="2206"/>
                    </a:lnTo>
                    <a:lnTo>
                      <a:pt x="502" y="2240"/>
                    </a:lnTo>
                    <a:lnTo>
                      <a:pt x="488" y="2274"/>
                    </a:lnTo>
                    <a:lnTo>
                      <a:pt x="442" y="2364"/>
                    </a:lnTo>
                    <a:lnTo>
                      <a:pt x="410" y="2428"/>
                    </a:lnTo>
                    <a:lnTo>
                      <a:pt x="382" y="2486"/>
                    </a:lnTo>
                    <a:lnTo>
                      <a:pt x="370" y="2508"/>
                    </a:lnTo>
                    <a:lnTo>
                      <a:pt x="588" y="2612"/>
                    </a:lnTo>
                    <a:lnTo>
                      <a:pt x="586" y="2614"/>
                    </a:lnTo>
                    <a:lnTo>
                      <a:pt x="596" y="2616"/>
                    </a:lnTo>
                    <a:lnTo>
                      <a:pt x="600" y="2618"/>
                    </a:lnTo>
                    <a:lnTo>
                      <a:pt x="602" y="2698"/>
                    </a:lnTo>
                    <a:lnTo>
                      <a:pt x="592" y="2740"/>
                    </a:lnTo>
                    <a:lnTo>
                      <a:pt x="594" y="2740"/>
                    </a:lnTo>
                    <a:lnTo>
                      <a:pt x="588" y="2756"/>
                    </a:lnTo>
                    <a:lnTo>
                      <a:pt x="584" y="2824"/>
                    </a:lnTo>
                    <a:lnTo>
                      <a:pt x="580" y="2904"/>
                    </a:lnTo>
                    <a:lnTo>
                      <a:pt x="586" y="2988"/>
                    </a:lnTo>
                    <a:lnTo>
                      <a:pt x="592" y="3056"/>
                    </a:lnTo>
                    <a:lnTo>
                      <a:pt x="592" y="3070"/>
                    </a:lnTo>
                    <a:lnTo>
                      <a:pt x="594" y="3072"/>
                    </a:lnTo>
                    <a:lnTo>
                      <a:pt x="594" y="3076"/>
                    </a:lnTo>
                    <a:lnTo>
                      <a:pt x="594" y="3086"/>
                    </a:lnTo>
                    <a:lnTo>
                      <a:pt x="592" y="3096"/>
                    </a:lnTo>
                    <a:lnTo>
                      <a:pt x="592" y="3102"/>
                    </a:lnTo>
                    <a:lnTo>
                      <a:pt x="592" y="3174"/>
                    </a:lnTo>
                    <a:lnTo>
                      <a:pt x="590" y="3250"/>
                    </a:lnTo>
                    <a:lnTo>
                      <a:pt x="582" y="3396"/>
                    </a:lnTo>
                    <a:lnTo>
                      <a:pt x="582" y="3460"/>
                    </a:lnTo>
                    <a:lnTo>
                      <a:pt x="584" y="3492"/>
                    </a:lnTo>
                    <a:lnTo>
                      <a:pt x="588" y="3526"/>
                    </a:lnTo>
                    <a:lnTo>
                      <a:pt x="592" y="3574"/>
                    </a:lnTo>
                    <a:lnTo>
                      <a:pt x="594" y="3622"/>
                    </a:lnTo>
                    <a:lnTo>
                      <a:pt x="594" y="3670"/>
                    </a:lnTo>
                    <a:lnTo>
                      <a:pt x="592" y="3718"/>
                    </a:lnTo>
                    <a:lnTo>
                      <a:pt x="590" y="3766"/>
                    </a:lnTo>
                    <a:lnTo>
                      <a:pt x="586" y="3814"/>
                    </a:lnTo>
                    <a:lnTo>
                      <a:pt x="576" y="3906"/>
                    </a:lnTo>
                    <a:lnTo>
                      <a:pt x="592" y="3912"/>
                    </a:lnTo>
                    <a:lnTo>
                      <a:pt x="608" y="3916"/>
                    </a:lnTo>
                    <a:lnTo>
                      <a:pt x="638" y="3916"/>
                    </a:lnTo>
                    <a:lnTo>
                      <a:pt x="632" y="3972"/>
                    </a:lnTo>
                    <a:lnTo>
                      <a:pt x="628" y="4000"/>
                    </a:lnTo>
                    <a:lnTo>
                      <a:pt x="628" y="4028"/>
                    </a:lnTo>
                    <a:lnTo>
                      <a:pt x="626" y="4060"/>
                    </a:lnTo>
                    <a:lnTo>
                      <a:pt x="628" y="4092"/>
                    </a:lnTo>
                    <a:lnTo>
                      <a:pt x="632" y="4126"/>
                    </a:lnTo>
                    <a:lnTo>
                      <a:pt x="636" y="4158"/>
                    </a:lnTo>
                    <a:lnTo>
                      <a:pt x="644" y="4202"/>
                    </a:lnTo>
                    <a:lnTo>
                      <a:pt x="652" y="4248"/>
                    </a:lnTo>
                    <a:lnTo>
                      <a:pt x="662" y="4292"/>
                    </a:lnTo>
                    <a:lnTo>
                      <a:pt x="674" y="4336"/>
                    </a:lnTo>
                    <a:lnTo>
                      <a:pt x="700" y="4422"/>
                    </a:lnTo>
                    <a:lnTo>
                      <a:pt x="730" y="4508"/>
                    </a:lnTo>
                    <a:lnTo>
                      <a:pt x="756" y="4578"/>
                    </a:lnTo>
                    <a:lnTo>
                      <a:pt x="768" y="4616"/>
                    </a:lnTo>
                    <a:lnTo>
                      <a:pt x="778" y="4656"/>
                    </a:lnTo>
                    <a:lnTo>
                      <a:pt x="786" y="4694"/>
                    </a:lnTo>
                    <a:lnTo>
                      <a:pt x="790" y="4734"/>
                    </a:lnTo>
                    <a:lnTo>
                      <a:pt x="792" y="4752"/>
                    </a:lnTo>
                    <a:lnTo>
                      <a:pt x="792" y="4770"/>
                    </a:lnTo>
                    <a:lnTo>
                      <a:pt x="790" y="4790"/>
                    </a:lnTo>
                    <a:lnTo>
                      <a:pt x="786" y="4806"/>
                    </a:lnTo>
                    <a:lnTo>
                      <a:pt x="780" y="4850"/>
                    </a:lnTo>
                    <a:lnTo>
                      <a:pt x="776" y="4894"/>
                    </a:lnTo>
                    <a:lnTo>
                      <a:pt x="776" y="4938"/>
                    </a:lnTo>
                    <a:lnTo>
                      <a:pt x="778" y="4980"/>
                    </a:lnTo>
                    <a:lnTo>
                      <a:pt x="782" y="5008"/>
                    </a:lnTo>
                    <a:lnTo>
                      <a:pt x="790" y="5038"/>
                    </a:lnTo>
                    <a:lnTo>
                      <a:pt x="798" y="5066"/>
                    </a:lnTo>
                    <a:lnTo>
                      <a:pt x="802" y="5094"/>
                    </a:lnTo>
                    <a:lnTo>
                      <a:pt x="804" y="5104"/>
                    </a:lnTo>
                    <a:lnTo>
                      <a:pt x="804" y="5114"/>
                    </a:lnTo>
                    <a:lnTo>
                      <a:pt x="802" y="5130"/>
                    </a:lnTo>
                    <a:lnTo>
                      <a:pt x="804" y="5138"/>
                    </a:lnTo>
                    <a:lnTo>
                      <a:pt x="806" y="5146"/>
                    </a:lnTo>
                    <a:lnTo>
                      <a:pt x="812" y="5152"/>
                    </a:lnTo>
                    <a:lnTo>
                      <a:pt x="822" y="5160"/>
                    </a:lnTo>
                    <a:lnTo>
                      <a:pt x="860" y="5174"/>
                    </a:lnTo>
                    <a:lnTo>
                      <a:pt x="886" y="5182"/>
                    </a:lnTo>
                    <a:lnTo>
                      <a:pt x="912" y="5188"/>
                    </a:lnTo>
                    <a:lnTo>
                      <a:pt x="940" y="5194"/>
                    </a:lnTo>
                    <a:lnTo>
                      <a:pt x="964" y="5196"/>
                    </a:lnTo>
                    <a:lnTo>
                      <a:pt x="986" y="5196"/>
                    </a:lnTo>
                    <a:lnTo>
                      <a:pt x="996" y="5194"/>
                    </a:lnTo>
                    <a:lnTo>
                      <a:pt x="1004" y="5190"/>
                    </a:lnTo>
                    <a:lnTo>
                      <a:pt x="1018" y="5182"/>
                    </a:lnTo>
                    <a:lnTo>
                      <a:pt x="1026" y="5172"/>
                    </a:lnTo>
                    <a:lnTo>
                      <a:pt x="1034" y="5162"/>
                    </a:lnTo>
                    <a:lnTo>
                      <a:pt x="1038" y="5152"/>
                    </a:lnTo>
                    <a:lnTo>
                      <a:pt x="1042" y="5160"/>
                    </a:lnTo>
                    <a:lnTo>
                      <a:pt x="1050" y="5166"/>
                    </a:lnTo>
                    <a:lnTo>
                      <a:pt x="1058" y="5170"/>
                    </a:lnTo>
                    <a:lnTo>
                      <a:pt x="1070" y="5174"/>
                    </a:lnTo>
                    <a:lnTo>
                      <a:pt x="1096" y="5176"/>
                    </a:lnTo>
                    <a:lnTo>
                      <a:pt x="1120" y="5176"/>
                    </a:lnTo>
                    <a:lnTo>
                      <a:pt x="1142" y="5172"/>
                    </a:lnTo>
                    <a:lnTo>
                      <a:pt x="1166" y="5166"/>
                    </a:lnTo>
                    <a:lnTo>
                      <a:pt x="1182" y="5160"/>
                    </a:lnTo>
                    <a:lnTo>
                      <a:pt x="1194" y="5154"/>
                    </a:lnTo>
                    <a:lnTo>
                      <a:pt x="1202" y="5146"/>
                    </a:lnTo>
                    <a:lnTo>
                      <a:pt x="1206" y="5136"/>
                    </a:lnTo>
                    <a:lnTo>
                      <a:pt x="1208" y="5128"/>
                    </a:lnTo>
                    <a:lnTo>
                      <a:pt x="1206" y="5118"/>
                    </a:lnTo>
                    <a:lnTo>
                      <a:pt x="1202" y="5108"/>
                    </a:lnTo>
                    <a:lnTo>
                      <a:pt x="1198" y="5096"/>
                    </a:lnTo>
                    <a:lnTo>
                      <a:pt x="1182" y="5074"/>
                    </a:lnTo>
                    <a:lnTo>
                      <a:pt x="1166" y="5052"/>
                    </a:lnTo>
                    <a:lnTo>
                      <a:pt x="1150" y="5028"/>
                    </a:lnTo>
                    <a:lnTo>
                      <a:pt x="1138" y="5006"/>
                    </a:lnTo>
                    <a:lnTo>
                      <a:pt x="1132" y="4990"/>
                    </a:lnTo>
                    <a:lnTo>
                      <a:pt x="1128" y="4970"/>
                    </a:lnTo>
                    <a:lnTo>
                      <a:pt x="1124" y="4928"/>
                    </a:lnTo>
                    <a:lnTo>
                      <a:pt x="1122" y="4892"/>
                    </a:lnTo>
                    <a:lnTo>
                      <a:pt x="1118" y="4864"/>
                    </a:lnTo>
                    <a:lnTo>
                      <a:pt x="1116" y="4840"/>
                    </a:lnTo>
                    <a:lnTo>
                      <a:pt x="1114" y="4814"/>
                    </a:lnTo>
                    <a:lnTo>
                      <a:pt x="1120" y="4788"/>
                    </a:lnTo>
                    <a:lnTo>
                      <a:pt x="1130" y="4746"/>
                    </a:lnTo>
                    <a:lnTo>
                      <a:pt x="1164" y="4632"/>
                    </a:lnTo>
                    <a:lnTo>
                      <a:pt x="1198" y="4522"/>
                    </a:lnTo>
                    <a:lnTo>
                      <a:pt x="1218" y="4462"/>
                    </a:lnTo>
                    <a:lnTo>
                      <a:pt x="1234" y="4410"/>
                    </a:lnTo>
                    <a:lnTo>
                      <a:pt x="1264" y="4318"/>
                    </a:lnTo>
                    <a:lnTo>
                      <a:pt x="1296" y="4226"/>
                    </a:lnTo>
                    <a:lnTo>
                      <a:pt x="1312" y="4172"/>
                    </a:lnTo>
                    <a:lnTo>
                      <a:pt x="1356" y="3948"/>
                    </a:lnTo>
                    <a:lnTo>
                      <a:pt x="1360" y="3942"/>
                    </a:lnTo>
                    <a:lnTo>
                      <a:pt x="1362" y="3926"/>
                    </a:lnTo>
                    <a:lnTo>
                      <a:pt x="1368" y="3870"/>
                    </a:lnTo>
                    <a:lnTo>
                      <a:pt x="1374" y="3690"/>
                    </a:lnTo>
                    <a:lnTo>
                      <a:pt x="1384" y="3470"/>
                    </a:lnTo>
                    <a:lnTo>
                      <a:pt x="1390" y="3364"/>
                    </a:lnTo>
                    <a:lnTo>
                      <a:pt x="1398" y="3270"/>
                    </a:lnTo>
                    <a:lnTo>
                      <a:pt x="1412" y="3164"/>
                    </a:lnTo>
                    <a:lnTo>
                      <a:pt x="1416" y="3136"/>
                    </a:lnTo>
                    <a:lnTo>
                      <a:pt x="1420" y="3128"/>
                    </a:lnTo>
                    <a:lnTo>
                      <a:pt x="1422" y="3120"/>
                    </a:lnTo>
                    <a:lnTo>
                      <a:pt x="1414" y="3024"/>
                    </a:lnTo>
                    <a:lnTo>
                      <a:pt x="1344" y="2810"/>
                    </a:lnTo>
                    <a:lnTo>
                      <a:pt x="1284" y="2690"/>
                    </a:lnTo>
                    <a:lnTo>
                      <a:pt x="1536" y="2594"/>
                    </a:lnTo>
                    <a:lnTo>
                      <a:pt x="1428" y="2368"/>
                    </a:lnTo>
                    <a:lnTo>
                      <a:pt x="1422" y="2352"/>
                    </a:lnTo>
                    <a:lnTo>
                      <a:pt x="1418" y="2334"/>
                    </a:lnTo>
                    <a:lnTo>
                      <a:pt x="1414" y="2314"/>
                    </a:lnTo>
                    <a:lnTo>
                      <a:pt x="1414" y="2298"/>
                    </a:lnTo>
                    <a:lnTo>
                      <a:pt x="1414" y="2244"/>
                    </a:lnTo>
                    <a:lnTo>
                      <a:pt x="1412" y="2210"/>
                    </a:lnTo>
                    <a:lnTo>
                      <a:pt x="1410" y="2178"/>
                    </a:lnTo>
                    <a:lnTo>
                      <a:pt x="1410" y="2164"/>
                    </a:lnTo>
                    <a:lnTo>
                      <a:pt x="1412" y="2148"/>
                    </a:lnTo>
                    <a:lnTo>
                      <a:pt x="1416" y="2132"/>
                    </a:lnTo>
                    <a:lnTo>
                      <a:pt x="1422" y="2118"/>
                    </a:lnTo>
                    <a:lnTo>
                      <a:pt x="1426" y="2112"/>
                    </a:lnTo>
                    <a:lnTo>
                      <a:pt x="1434" y="2096"/>
                    </a:lnTo>
                    <a:lnTo>
                      <a:pt x="1438" y="2078"/>
                    </a:lnTo>
                    <a:lnTo>
                      <a:pt x="1442" y="2060"/>
                    </a:lnTo>
                    <a:lnTo>
                      <a:pt x="1444" y="2044"/>
                    </a:lnTo>
                    <a:lnTo>
                      <a:pt x="1444" y="2032"/>
                    </a:lnTo>
                    <a:lnTo>
                      <a:pt x="1444" y="1958"/>
                    </a:lnTo>
                    <a:lnTo>
                      <a:pt x="1444" y="1878"/>
                    </a:lnTo>
                    <a:lnTo>
                      <a:pt x="1444" y="1814"/>
                    </a:lnTo>
                    <a:lnTo>
                      <a:pt x="1446" y="1802"/>
                    </a:lnTo>
                    <a:lnTo>
                      <a:pt x="1450" y="1786"/>
                    </a:lnTo>
                    <a:lnTo>
                      <a:pt x="1456" y="1772"/>
                    </a:lnTo>
                    <a:lnTo>
                      <a:pt x="1466" y="1758"/>
                    </a:lnTo>
                    <a:lnTo>
                      <a:pt x="1484" y="1732"/>
                    </a:lnTo>
                    <a:lnTo>
                      <a:pt x="1504" y="1702"/>
                    </a:lnTo>
                    <a:lnTo>
                      <a:pt x="1520" y="1668"/>
                    </a:lnTo>
                    <a:lnTo>
                      <a:pt x="1522" y="1666"/>
                    </a:lnTo>
                    <a:lnTo>
                      <a:pt x="1534" y="1634"/>
                    </a:lnTo>
                    <a:lnTo>
                      <a:pt x="1544" y="1602"/>
                    </a:lnTo>
                    <a:lnTo>
                      <a:pt x="1554" y="1570"/>
                    </a:lnTo>
                    <a:lnTo>
                      <a:pt x="1564" y="1538"/>
                    </a:lnTo>
                    <a:lnTo>
                      <a:pt x="1570" y="1520"/>
                    </a:lnTo>
                    <a:lnTo>
                      <a:pt x="1598" y="1454"/>
                    </a:lnTo>
                    <a:lnTo>
                      <a:pt x="1606" y="1434"/>
                    </a:lnTo>
                    <a:lnTo>
                      <a:pt x="1622" y="1402"/>
                    </a:lnTo>
                    <a:lnTo>
                      <a:pt x="1642" y="1372"/>
                    </a:lnTo>
                    <a:lnTo>
                      <a:pt x="1654" y="1354"/>
                    </a:lnTo>
                    <a:lnTo>
                      <a:pt x="1696" y="1296"/>
                    </a:lnTo>
                    <a:lnTo>
                      <a:pt x="1700" y="1292"/>
                    </a:lnTo>
                    <a:lnTo>
                      <a:pt x="1720" y="1268"/>
                    </a:lnTo>
                    <a:lnTo>
                      <a:pt x="1736" y="1252"/>
                    </a:lnTo>
                    <a:lnTo>
                      <a:pt x="1744" y="1244"/>
                    </a:lnTo>
                    <a:lnTo>
                      <a:pt x="1752" y="1234"/>
                    </a:lnTo>
                    <a:lnTo>
                      <a:pt x="1758" y="1220"/>
                    </a:lnTo>
                    <a:lnTo>
                      <a:pt x="1764" y="1206"/>
                    </a:lnTo>
                    <a:lnTo>
                      <a:pt x="1770" y="1190"/>
                    </a:lnTo>
                    <a:lnTo>
                      <a:pt x="1794" y="1124"/>
                    </a:lnTo>
                    <a:lnTo>
                      <a:pt x="1804" y="1096"/>
                    </a:lnTo>
                    <a:lnTo>
                      <a:pt x="1810" y="1070"/>
                    </a:lnTo>
                    <a:lnTo>
                      <a:pt x="1814" y="1058"/>
                    </a:lnTo>
                    <a:lnTo>
                      <a:pt x="1818" y="1044"/>
                    </a:lnTo>
                    <a:lnTo>
                      <a:pt x="1826" y="1030"/>
                    </a:lnTo>
                    <a:lnTo>
                      <a:pt x="1834" y="1016"/>
                    </a:lnTo>
                    <a:lnTo>
                      <a:pt x="1848" y="992"/>
                    </a:lnTo>
                    <a:lnTo>
                      <a:pt x="1886" y="930"/>
                    </a:lnTo>
                    <a:lnTo>
                      <a:pt x="1912" y="886"/>
                    </a:lnTo>
                    <a:lnTo>
                      <a:pt x="1930" y="856"/>
                    </a:lnTo>
                    <a:lnTo>
                      <a:pt x="1948" y="828"/>
                    </a:lnTo>
                    <a:lnTo>
                      <a:pt x="1956" y="814"/>
                    </a:lnTo>
                    <a:lnTo>
                      <a:pt x="1964" y="798"/>
                    </a:lnTo>
                    <a:lnTo>
                      <a:pt x="1970" y="780"/>
                    </a:lnTo>
                    <a:lnTo>
                      <a:pt x="1976" y="764"/>
                    </a:lnTo>
                    <a:lnTo>
                      <a:pt x="1984" y="720"/>
                    </a:lnTo>
                    <a:lnTo>
                      <a:pt x="1998" y="650"/>
                    </a:lnTo>
                    <a:lnTo>
                      <a:pt x="2008" y="598"/>
                    </a:lnTo>
                    <a:lnTo>
                      <a:pt x="2012" y="564"/>
                    </a:lnTo>
                    <a:lnTo>
                      <a:pt x="2014" y="534"/>
                    </a:lnTo>
                    <a:lnTo>
                      <a:pt x="2016" y="522"/>
                    </a:lnTo>
                    <a:lnTo>
                      <a:pt x="2018" y="506"/>
                    </a:lnTo>
                    <a:lnTo>
                      <a:pt x="2024" y="490"/>
                    </a:lnTo>
                    <a:lnTo>
                      <a:pt x="2030" y="476"/>
                    </a:lnTo>
                    <a:lnTo>
                      <a:pt x="2044" y="452"/>
                    </a:lnTo>
                    <a:lnTo>
                      <a:pt x="2056" y="434"/>
                    </a:lnTo>
                    <a:lnTo>
                      <a:pt x="2062" y="428"/>
                    </a:lnTo>
                    <a:lnTo>
                      <a:pt x="2066" y="418"/>
                    </a:lnTo>
                    <a:lnTo>
                      <a:pt x="2070" y="408"/>
                    </a:lnTo>
                    <a:lnTo>
                      <a:pt x="2074" y="398"/>
                    </a:lnTo>
                    <a:lnTo>
                      <a:pt x="2076" y="386"/>
                    </a:lnTo>
                    <a:lnTo>
                      <a:pt x="2082" y="374"/>
                    </a:lnTo>
                    <a:lnTo>
                      <a:pt x="2088" y="364"/>
                    </a:lnTo>
                    <a:lnTo>
                      <a:pt x="2096" y="354"/>
                    </a:lnTo>
                    <a:lnTo>
                      <a:pt x="2124" y="324"/>
                    </a:lnTo>
                    <a:lnTo>
                      <a:pt x="2144" y="298"/>
                    </a:lnTo>
                    <a:lnTo>
                      <a:pt x="2148" y="292"/>
                    </a:lnTo>
                    <a:lnTo>
                      <a:pt x="2146" y="280"/>
                    </a:lnTo>
                    <a:lnTo>
                      <a:pt x="2142" y="266"/>
                    </a:lnTo>
                    <a:lnTo>
                      <a:pt x="2136" y="254"/>
                    </a:lnTo>
                    <a:close/>
                    <a:moveTo>
                      <a:pt x="988" y="5046"/>
                    </a:moveTo>
                    <a:lnTo>
                      <a:pt x="988" y="5046"/>
                    </a:lnTo>
                    <a:lnTo>
                      <a:pt x="982" y="5032"/>
                    </a:lnTo>
                    <a:lnTo>
                      <a:pt x="976" y="5016"/>
                    </a:lnTo>
                    <a:lnTo>
                      <a:pt x="968" y="4986"/>
                    </a:lnTo>
                    <a:lnTo>
                      <a:pt x="962" y="4954"/>
                    </a:lnTo>
                    <a:lnTo>
                      <a:pt x="958" y="4922"/>
                    </a:lnTo>
                    <a:lnTo>
                      <a:pt x="974" y="4938"/>
                    </a:lnTo>
                    <a:lnTo>
                      <a:pt x="980" y="4948"/>
                    </a:lnTo>
                    <a:lnTo>
                      <a:pt x="984" y="4958"/>
                    </a:lnTo>
                    <a:lnTo>
                      <a:pt x="988" y="4980"/>
                    </a:lnTo>
                    <a:lnTo>
                      <a:pt x="990" y="5002"/>
                    </a:lnTo>
                    <a:lnTo>
                      <a:pt x="988" y="5046"/>
                    </a:lnTo>
                    <a:close/>
                    <a:moveTo>
                      <a:pt x="1112" y="4102"/>
                    </a:moveTo>
                    <a:lnTo>
                      <a:pt x="1112" y="4102"/>
                    </a:lnTo>
                    <a:lnTo>
                      <a:pt x="1106" y="4132"/>
                    </a:lnTo>
                    <a:lnTo>
                      <a:pt x="1096" y="4162"/>
                    </a:lnTo>
                    <a:lnTo>
                      <a:pt x="1078" y="4220"/>
                    </a:lnTo>
                    <a:lnTo>
                      <a:pt x="1068" y="4260"/>
                    </a:lnTo>
                    <a:lnTo>
                      <a:pt x="1062" y="4300"/>
                    </a:lnTo>
                    <a:lnTo>
                      <a:pt x="1056" y="4380"/>
                    </a:lnTo>
                    <a:lnTo>
                      <a:pt x="1052" y="4456"/>
                    </a:lnTo>
                    <a:lnTo>
                      <a:pt x="1046" y="4532"/>
                    </a:lnTo>
                    <a:lnTo>
                      <a:pt x="1042" y="4568"/>
                    </a:lnTo>
                    <a:lnTo>
                      <a:pt x="1036" y="4606"/>
                    </a:lnTo>
                    <a:lnTo>
                      <a:pt x="1026" y="4642"/>
                    </a:lnTo>
                    <a:lnTo>
                      <a:pt x="1016" y="4680"/>
                    </a:lnTo>
                    <a:lnTo>
                      <a:pt x="1004" y="4706"/>
                    </a:lnTo>
                    <a:lnTo>
                      <a:pt x="992" y="4730"/>
                    </a:lnTo>
                    <a:lnTo>
                      <a:pt x="976" y="4754"/>
                    </a:lnTo>
                    <a:lnTo>
                      <a:pt x="960" y="4776"/>
                    </a:lnTo>
                    <a:lnTo>
                      <a:pt x="950" y="4786"/>
                    </a:lnTo>
                    <a:lnTo>
                      <a:pt x="938" y="4800"/>
                    </a:lnTo>
                    <a:lnTo>
                      <a:pt x="936" y="4786"/>
                    </a:lnTo>
                    <a:lnTo>
                      <a:pt x="934" y="4778"/>
                    </a:lnTo>
                    <a:lnTo>
                      <a:pt x="930" y="4774"/>
                    </a:lnTo>
                    <a:lnTo>
                      <a:pt x="924" y="4754"/>
                    </a:lnTo>
                    <a:lnTo>
                      <a:pt x="912" y="4698"/>
                    </a:lnTo>
                    <a:lnTo>
                      <a:pt x="900" y="4636"/>
                    </a:lnTo>
                    <a:lnTo>
                      <a:pt x="890" y="4576"/>
                    </a:lnTo>
                    <a:lnTo>
                      <a:pt x="886" y="4550"/>
                    </a:lnTo>
                    <a:lnTo>
                      <a:pt x="884" y="4528"/>
                    </a:lnTo>
                    <a:lnTo>
                      <a:pt x="864" y="4252"/>
                    </a:lnTo>
                    <a:lnTo>
                      <a:pt x="860" y="4198"/>
                    </a:lnTo>
                    <a:lnTo>
                      <a:pt x="854" y="4144"/>
                    </a:lnTo>
                    <a:lnTo>
                      <a:pt x="842" y="4084"/>
                    </a:lnTo>
                    <a:lnTo>
                      <a:pt x="838" y="4054"/>
                    </a:lnTo>
                    <a:lnTo>
                      <a:pt x="838" y="4022"/>
                    </a:lnTo>
                    <a:lnTo>
                      <a:pt x="846" y="3974"/>
                    </a:lnTo>
                    <a:lnTo>
                      <a:pt x="854" y="3926"/>
                    </a:lnTo>
                    <a:lnTo>
                      <a:pt x="860" y="3924"/>
                    </a:lnTo>
                    <a:lnTo>
                      <a:pt x="870" y="3924"/>
                    </a:lnTo>
                    <a:lnTo>
                      <a:pt x="912" y="3922"/>
                    </a:lnTo>
                    <a:lnTo>
                      <a:pt x="952" y="3924"/>
                    </a:lnTo>
                    <a:lnTo>
                      <a:pt x="1032" y="3928"/>
                    </a:lnTo>
                    <a:lnTo>
                      <a:pt x="1112" y="3932"/>
                    </a:lnTo>
                    <a:lnTo>
                      <a:pt x="1114" y="3942"/>
                    </a:lnTo>
                    <a:lnTo>
                      <a:pt x="1116" y="3952"/>
                    </a:lnTo>
                    <a:lnTo>
                      <a:pt x="1120" y="3978"/>
                    </a:lnTo>
                    <a:lnTo>
                      <a:pt x="1120" y="3998"/>
                    </a:lnTo>
                    <a:lnTo>
                      <a:pt x="1120" y="4024"/>
                    </a:lnTo>
                    <a:lnTo>
                      <a:pt x="1118" y="4058"/>
                    </a:lnTo>
                    <a:lnTo>
                      <a:pt x="1112" y="410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Freeform 97"/>
              <p:cNvSpPr>
                <a:spLocks/>
              </p:cNvSpPr>
              <p:nvPr/>
            </p:nvSpPr>
            <p:spPr bwMode="auto">
              <a:xfrm>
                <a:off x="7714478" y="5448666"/>
                <a:ext cx="488340" cy="380373"/>
              </a:xfrm>
              <a:custGeom>
                <a:avLst/>
                <a:gdLst>
                  <a:gd name="T0" fmla="*/ 0 w 308"/>
                  <a:gd name="T1" fmla="*/ 136525 h 230"/>
                  <a:gd name="T2" fmla="*/ 66675 w 308"/>
                  <a:gd name="T3" fmla="*/ 365125 h 230"/>
                  <a:gd name="T4" fmla="*/ 257175 w 308"/>
                  <a:gd name="T5" fmla="*/ 307975 h 230"/>
                  <a:gd name="T6" fmla="*/ 406400 w 308"/>
                  <a:gd name="T7" fmla="*/ 244475 h 230"/>
                  <a:gd name="T8" fmla="*/ 488950 w 308"/>
                  <a:gd name="T9" fmla="*/ 158750 h 230"/>
                  <a:gd name="T10" fmla="*/ 406400 w 308"/>
                  <a:gd name="T11" fmla="*/ 0 h 230"/>
                  <a:gd name="T12" fmla="*/ 0 w 308"/>
                  <a:gd name="T13" fmla="*/ 136525 h 230"/>
                  <a:gd name="T14" fmla="*/ 0 w 308"/>
                  <a:gd name="T15" fmla="*/ 136525 h 2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8"/>
                  <a:gd name="T25" fmla="*/ 0 h 230"/>
                  <a:gd name="T26" fmla="*/ 308 w 308"/>
                  <a:gd name="T27" fmla="*/ 230 h 2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8" h="230">
                    <a:moveTo>
                      <a:pt x="0" y="86"/>
                    </a:moveTo>
                    <a:lnTo>
                      <a:pt x="42" y="230"/>
                    </a:lnTo>
                    <a:lnTo>
                      <a:pt x="162" y="194"/>
                    </a:lnTo>
                    <a:lnTo>
                      <a:pt x="256" y="154"/>
                    </a:lnTo>
                    <a:lnTo>
                      <a:pt x="308" y="100"/>
                    </a:lnTo>
                    <a:lnTo>
                      <a:pt x="256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Freeform 98"/>
              <p:cNvSpPr>
                <a:spLocks/>
              </p:cNvSpPr>
              <p:nvPr/>
            </p:nvSpPr>
            <p:spPr bwMode="auto">
              <a:xfrm>
                <a:off x="10434256" y="5584513"/>
                <a:ext cx="454429" cy="339619"/>
              </a:xfrm>
              <a:custGeom>
                <a:avLst/>
                <a:gdLst>
                  <a:gd name="T0" fmla="*/ 463550 w 292"/>
                  <a:gd name="T1" fmla="*/ 133350 h 216"/>
                  <a:gd name="T2" fmla="*/ 365125 w 292"/>
                  <a:gd name="T3" fmla="*/ 342900 h 216"/>
                  <a:gd name="T4" fmla="*/ 206375 w 292"/>
                  <a:gd name="T5" fmla="*/ 304800 h 216"/>
                  <a:gd name="T6" fmla="*/ 60325 w 292"/>
                  <a:gd name="T7" fmla="*/ 244475 h 216"/>
                  <a:gd name="T8" fmla="*/ 0 w 292"/>
                  <a:gd name="T9" fmla="*/ 158750 h 216"/>
                  <a:gd name="T10" fmla="*/ 60325 w 292"/>
                  <a:gd name="T11" fmla="*/ 0 h 216"/>
                  <a:gd name="T12" fmla="*/ 463550 w 292"/>
                  <a:gd name="T13" fmla="*/ 133350 h 216"/>
                  <a:gd name="T14" fmla="*/ 463550 w 292"/>
                  <a:gd name="T15" fmla="*/ 133350 h 2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2"/>
                  <a:gd name="T25" fmla="*/ 0 h 216"/>
                  <a:gd name="T26" fmla="*/ 292 w 292"/>
                  <a:gd name="T27" fmla="*/ 216 h 2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2" h="216">
                    <a:moveTo>
                      <a:pt x="292" y="84"/>
                    </a:moveTo>
                    <a:lnTo>
                      <a:pt x="230" y="216"/>
                    </a:lnTo>
                    <a:lnTo>
                      <a:pt x="130" y="192"/>
                    </a:lnTo>
                    <a:lnTo>
                      <a:pt x="38" y="154"/>
                    </a:lnTo>
                    <a:lnTo>
                      <a:pt x="0" y="100"/>
                    </a:lnTo>
                    <a:lnTo>
                      <a:pt x="38" y="0"/>
                    </a:lnTo>
                    <a:lnTo>
                      <a:pt x="292" y="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Gruppe 74"/>
            <p:cNvGrpSpPr>
              <a:grpSpLocks/>
            </p:cNvGrpSpPr>
            <p:nvPr/>
          </p:nvGrpSpPr>
          <p:grpSpPr bwMode="auto">
            <a:xfrm>
              <a:off x="3371777" y="1954584"/>
              <a:ext cx="256127" cy="405531"/>
              <a:chOff x="12261828" y="5789559"/>
              <a:chExt cx="866566" cy="1809769"/>
            </a:xfrm>
            <a:grpFill/>
          </p:grpSpPr>
          <p:sp>
            <p:nvSpPr>
              <p:cNvPr id="25" name="Freeform 113"/>
              <p:cNvSpPr>
                <a:spLocks/>
              </p:cNvSpPr>
              <p:nvPr/>
            </p:nvSpPr>
            <p:spPr bwMode="auto">
              <a:xfrm>
                <a:off x="12263003" y="5792324"/>
                <a:ext cx="866562" cy="1809779"/>
              </a:xfrm>
              <a:custGeom>
                <a:avLst/>
                <a:gdLst>
                  <a:gd name="T0" fmla="*/ 524 w 548"/>
                  <a:gd name="T1" fmla="*/ 1080 h 1142"/>
                  <a:gd name="T2" fmla="*/ 494 w 548"/>
                  <a:gd name="T3" fmla="*/ 1104 h 1142"/>
                  <a:gd name="T4" fmla="*/ 450 w 548"/>
                  <a:gd name="T5" fmla="*/ 1122 h 1142"/>
                  <a:gd name="T6" fmla="*/ 326 w 548"/>
                  <a:gd name="T7" fmla="*/ 1140 h 1142"/>
                  <a:gd name="T8" fmla="*/ 204 w 548"/>
                  <a:gd name="T9" fmla="*/ 1140 h 1142"/>
                  <a:gd name="T10" fmla="*/ 72 w 548"/>
                  <a:gd name="T11" fmla="*/ 1112 h 1142"/>
                  <a:gd name="T12" fmla="*/ 30 w 548"/>
                  <a:gd name="T13" fmla="*/ 1088 h 1142"/>
                  <a:gd name="T14" fmla="*/ 4 w 548"/>
                  <a:gd name="T15" fmla="*/ 1048 h 1142"/>
                  <a:gd name="T16" fmla="*/ 26 w 548"/>
                  <a:gd name="T17" fmla="*/ 580 h 1142"/>
                  <a:gd name="T18" fmla="*/ 36 w 548"/>
                  <a:gd name="T19" fmla="*/ 506 h 1142"/>
                  <a:gd name="T20" fmla="*/ 50 w 548"/>
                  <a:gd name="T21" fmla="*/ 440 h 1142"/>
                  <a:gd name="T22" fmla="*/ 74 w 548"/>
                  <a:gd name="T23" fmla="*/ 334 h 1142"/>
                  <a:gd name="T24" fmla="*/ 84 w 548"/>
                  <a:gd name="T25" fmla="*/ 272 h 1142"/>
                  <a:gd name="T26" fmla="*/ 112 w 548"/>
                  <a:gd name="T27" fmla="*/ 168 h 1142"/>
                  <a:gd name="T28" fmla="*/ 136 w 548"/>
                  <a:gd name="T29" fmla="*/ 120 h 1142"/>
                  <a:gd name="T30" fmla="*/ 166 w 548"/>
                  <a:gd name="T31" fmla="*/ 42 h 1142"/>
                  <a:gd name="T32" fmla="*/ 180 w 548"/>
                  <a:gd name="T33" fmla="*/ 10 h 1142"/>
                  <a:gd name="T34" fmla="*/ 194 w 548"/>
                  <a:gd name="T35" fmla="*/ 0 h 1142"/>
                  <a:gd name="T36" fmla="*/ 206 w 548"/>
                  <a:gd name="T37" fmla="*/ 6 h 1142"/>
                  <a:gd name="T38" fmla="*/ 236 w 548"/>
                  <a:gd name="T39" fmla="*/ 34 h 1142"/>
                  <a:gd name="T40" fmla="*/ 240 w 548"/>
                  <a:gd name="T41" fmla="*/ 50 h 1142"/>
                  <a:gd name="T42" fmla="*/ 234 w 548"/>
                  <a:gd name="T43" fmla="*/ 80 h 1142"/>
                  <a:gd name="T44" fmla="*/ 212 w 548"/>
                  <a:gd name="T45" fmla="*/ 112 h 1142"/>
                  <a:gd name="T46" fmla="*/ 206 w 548"/>
                  <a:gd name="T47" fmla="*/ 124 h 1142"/>
                  <a:gd name="T48" fmla="*/ 210 w 548"/>
                  <a:gd name="T49" fmla="*/ 158 h 1142"/>
                  <a:gd name="T50" fmla="*/ 238 w 548"/>
                  <a:gd name="T51" fmla="*/ 218 h 1142"/>
                  <a:gd name="T52" fmla="*/ 260 w 548"/>
                  <a:gd name="T53" fmla="*/ 248 h 1142"/>
                  <a:gd name="T54" fmla="*/ 282 w 548"/>
                  <a:gd name="T55" fmla="*/ 250 h 1142"/>
                  <a:gd name="T56" fmla="*/ 312 w 548"/>
                  <a:gd name="T57" fmla="*/ 230 h 1142"/>
                  <a:gd name="T58" fmla="*/ 364 w 548"/>
                  <a:gd name="T59" fmla="*/ 160 h 1142"/>
                  <a:gd name="T60" fmla="*/ 376 w 548"/>
                  <a:gd name="T61" fmla="*/ 128 h 1142"/>
                  <a:gd name="T62" fmla="*/ 374 w 548"/>
                  <a:gd name="T63" fmla="*/ 110 h 1142"/>
                  <a:gd name="T64" fmla="*/ 378 w 548"/>
                  <a:gd name="T65" fmla="*/ 34 h 1142"/>
                  <a:gd name="T66" fmla="*/ 384 w 548"/>
                  <a:gd name="T67" fmla="*/ 16 h 1142"/>
                  <a:gd name="T68" fmla="*/ 396 w 548"/>
                  <a:gd name="T69" fmla="*/ 10 h 1142"/>
                  <a:gd name="T70" fmla="*/ 410 w 548"/>
                  <a:gd name="T71" fmla="*/ 30 h 1142"/>
                  <a:gd name="T72" fmla="*/ 422 w 548"/>
                  <a:gd name="T73" fmla="*/ 78 h 1142"/>
                  <a:gd name="T74" fmla="*/ 416 w 548"/>
                  <a:gd name="T75" fmla="*/ 112 h 1142"/>
                  <a:gd name="T76" fmla="*/ 412 w 548"/>
                  <a:gd name="T77" fmla="*/ 128 h 1142"/>
                  <a:gd name="T78" fmla="*/ 418 w 548"/>
                  <a:gd name="T79" fmla="*/ 218 h 1142"/>
                  <a:gd name="T80" fmla="*/ 432 w 548"/>
                  <a:gd name="T81" fmla="*/ 274 h 1142"/>
                  <a:gd name="T82" fmla="*/ 470 w 548"/>
                  <a:gd name="T83" fmla="*/ 390 h 1142"/>
                  <a:gd name="T84" fmla="*/ 530 w 548"/>
                  <a:gd name="T85" fmla="*/ 540 h 1142"/>
                  <a:gd name="T86" fmla="*/ 548 w 548"/>
                  <a:gd name="T87" fmla="*/ 658 h 1142"/>
                  <a:gd name="T88" fmla="*/ 546 w 548"/>
                  <a:gd name="T89" fmla="*/ 980 h 1142"/>
                  <a:gd name="T90" fmla="*/ 530 w 548"/>
                  <a:gd name="T91" fmla="*/ 1070 h 11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8"/>
                  <a:gd name="T139" fmla="*/ 0 h 1142"/>
                  <a:gd name="T140" fmla="*/ 548 w 548"/>
                  <a:gd name="T141" fmla="*/ 1142 h 11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8" h="1142">
                    <a:moveTo>
                      <a:pt x="530" y="1070"/>
                    </a:moveTo>
                    <a:lnTo>
                      <a:pt x="530" y="1070"/>
                    </a:lnTo>
                    <a:lnTo>
                      <a:pt x="524" y="1080"/>
                    </a:lnTo>
                    <a:lnTo>
                      <a:pt x="516" y="1088"/>
                    </a:lnTo>
                    <a:lnTo>
                      <a:pt x="506" y="1098"/>
                    </a:lnTo>
                    <a:lnTo>
                      <a:pt x="494" y="1104"/>
                    </a:lnTo>
                    <a:lnTo>
                      <a:pt x="480" y="1112"/>
                    </a:lnTo>
                    <a:lnTo>
                      <a:pt x="464" y="1118"/>
                    </a:lnTo>
                    <a:lnTo>
                      <a:pt x="450" y="1122"/>
                    </a:lnTo>
                    <a:lnTo>
                      <a:pt x="432" y="1126"/>
                    </a:lnTo>
                    <a:lnTo>
                      <a:pt x="326" y="1140"/>
                    </a:lnTo>
                    <a:lnTo>
                      <a:pt x="288" y="1142"/>
                    </a:lnTo>
                    <a:lnTo>
                      <a:pt x="246" y="1142"/>
                    </a:lnTo>
                    <a:lnTo>
                      <a:pt x="204" y="1140"/>
                    </a:lnTo>
                    <a:lnTo>
                      <a:pt x="168" y="1134"/>
                    </a:lnTo>
                    <a:lnTo>
                      <a:pt x="72" y="1112"/>
                    </a:lnTo>
                    <a:lnTo>
                      <a:pt x="58" y="1106"/>
                    </a:lnTo>
                    <a:lnTo>
                      <a:pt x="42" y="1098"/>
                    </a:lnTo>
                    <a:lnTo>
                      <a:pt x="30" y="1088"/>
                    </a:lnTo>
                    <a:lnTo>
                      <a:pt x="20" y="1076"/>
                    </a:lnTo>
                    <a:lnTo>
                      <a:pt x="10" y="1062"/>
                    </a:lnTo>
                    <a:lnTo>
                      <a:pt x="4" y="1048"/>
                    </a:lnTo>
                    <a:lnTo>
                      <a:pt x="0" y="1032"/>
                    </a:lnTo>
                    <a:lnTo>
                      <a:pt x="0" y="1014"/>
                    </a:lnTo>
                    <a:lnTo>
                      <a:pt x="26" y="580"/>
                    </a:lnTo>
                    <a:lnTo>
                      <a:pt x="30" y="546"/>
                    </a:lnTo>
                    <a:lnTo>
                      <a:pt x="36" y="506"/>
                    </a:lnTo>
                    <a:lnTo>
                      <a:pt x="44" y="470"/>
                    </a:lnTo>
                    <a:lnTo>
                      <a:pt x="50" y="440"/>
                    </a:lnTo>
                    <a:lnTo>
                      <a:pt x="60" y="410"/>
                    </a:lnTo>
                    <a:lnTo>
                      <a:pt x="68" y="372"/>
                    </a:lnTo>
                    <a:lnTo>
                      <a:pt x="74" y="334"/>
                    </a:lnTo>
                    <a:lnTo>
                      <a:pt x="80" y="298"/>
                    </a:lnTo>
                    <a:lnTo>
                      <a:pt x="84" y="272"/>
                    </a:lnTo>
                    <a:lnTo>
                      <a:pt x="90" y="238"/>
                    </a:lnTo>
                    <a:lnTo>
                      <a:pt x="100" y="202"/>
                    </a:lnTo>
                    <a:lnTo>
                      <a:pt x="112" y="168"/>
                    </a:lnTo>
                    <a:lnTo>
                      <a:pt x="124" y="142"/>
                    </a:lnTo>
                    <a:lnTo>
                      <a:pt x="136" y="120"/>
                    </a:lnTo>
                    <a:lnTo>
                      <a:pt x="150" y="92"/>
                    </a:lnTo>
                    <a:lnTo>
                      <a:pt x="160" y="66"/>
                    </a:lnTo>
                    <a:lnTo>
                      <a:pt x="166" y="42"/>
                    </a:lnTo>
                    <a:lnTo>
                      <a:pt x="172" y="24"/>
                    </a:lnTo>
                    <a:lnTo>
                      <a:pt x="180" y="10"/>
                    </a:lnTo>
                    <a:lnTo>
                      <a:pt x="184" y="4"/>
                    </a:lnTo>
                    <a:lnTo>
                      <a:pt x="188" y="2"/>
                    </a:lnTo>
                    <a:lnTo>
                      <a:pt x="194" y="0"/>
                    </a:lnTo>
                    <a:lnTo>
                      <a:pt x="198" y="0"/>
                    </a:lnTo>
                    <a:lnTo>
                      <a:pt x="206" y="6"/>
                    </a:lnTo>
                    <a:lnTo>
                      <a:pt x="216" y="14"/>
                    </a:lnTo>
                    <a:lnTo>
                      <a:pt x="226" y="24"/>
                    </a:lnTo>
                    <a:lnTo>
                      <a:pt x="236" y="34"/>
                    </a:lnTo>
                    <a:lnTo>
                      <a:pt x="238" y="42"/>
                    </a:lnTo>
                    <a:lnTo>
                      <a:pt x="240" y="50"/>
                    </a:lnTo>
                    <a:lnTo>
                      <a:pt x="240" y="58"/>
                    </a:lnTo>
                    <a:lnTo>
                      <a:pt x="238" y="68"/>
                    </a:lnTo>
                    <a:lnTo>
                      <a:pt x="234" y="80"/>
                    </a:lnTo>
                    <a:lnTo>
                      <a:pt x="228" y="90"/>
                    </a:lnTo>
                    <a:lnTo>
                      <a:pt x="220" y="102"/>
                    </a:lnTo>
                    <a:lnTo>
                      <a:pt x="212" y="112"/>
                    </a:lnTo>
                    <a:lnTo>
                      <a:pt x="210" y="118"/>
                    </a:lnTo>
                    <a:lnTo>
                      <a:pt x="206" y="124"/>
                    </a:lnTo>
                    <a:lnTo>
                      <a:pt x="206" y="132"/>
                    </a:lnTo>
                    <a:lnTo>
                      <a:pt x="206" y="140"/>
                    </a:lnTo>
                    <a:lnTo>
                      <a:pt x="210" y="158"/>
                    </a:lnTo>
                    <a:lnTo>
                      <a:pt x="218" y="178"/>
                    </a:lnTo>
                    <a:lnTo>
                      <a:pt x="228" y="198"/>
                    </a:lnTo>
                    <a:lnTo>
                      <a:pt x="238" y="218"/>
                    </a:lnTo>
                    <a:lnTo>
                      <a:pt x="250" y="234"/>
                    </a:lnTo>
                    <a:lnTo>
                      <a:pt x="260" y="248"/>
                    </a:lnTo>
                    <a:lnTo>
                      <a:pt x="266" y="252"/>
                    </a:lnTo>
                    <a:lnTo>
                      <a:pt x="274" y="254"/>
                    </a:lnTo>
                    <a:lnTo>
                      <a:pt x="282" y="250"/>
                    </a:lnTo>
                    <a:lnTo>
                      <a:pt x="292" y="246"/>
                    </a:lnTo>
                    <a:lnTo>
                      <a:pt x="302" y="238"/>
                    </a:lnTo>
                    <a:lnTo>
                      <a:pt x="312" y="230"/>
                    </a:lnTo>
                    <a:lnTo>
                      <a:pt x="332" y="208"/>
                    </a:lnTo>
                    <a:lnTo>
                      <a:pt x="350" y="184"/>
                    </a:lnTo>
                    <a:lnTo>
                      <a:pt x="364" y="160"/>
                    </a:lnTo>
                    <a:lnTo>
                      <a:pt x="374" y="140"/>
                    </a:lnTo>
                    <a:lnTo>
                      <a:pt x="376" y="134"/>
                    </a:lnTo>
                    <a:lnTo>
                      <a:pt x="376" y="128"/>
                    </a:lnTo>
                    <a:lnTo>
                      <a:pt x="374" y="120"/>
                    </a:lnTo>
                    <a:lnTo>
                      <a:pt x="374" y="110"/>
                    </a:lnTo>
                    <a:lnTo>
                      <a:pt x="374" y="86"/>
                    </a:lnTo>
                    <a:lnTo>
                      <a:pt x="376" y="60"/>
                    </a:lnTo>
                    <a:lnTo>
                      <a:pt x="378" y="34"/>
                    </a:lnTo>
                    <a:lnTo>
                      <a:pt x="380" y="24"/>
                    </a:lnTo>
                    <a:lnTo>
                      <a:pt x="384" y="16"/>
                    </a:lnTo>
                    <a:lnTo>
                      <a:pt x="386" y="12"/>
                    </a:lnTo>
                    <a:lnTo>
                      <a:pt x="390" y="10"/>
                    </a:lnTo>
                    <a:lnTo>
                      <a:pt x="396" y="10"/>
                    </a:lnTo>
                    <a:lnTo>
                      <a:pt x="400" y="14"/>
                    </a:lnTo>
                    <a:lnTo>
                      <a:pt x="404" y="22"/>
                    </a:lnTo>
                    <a:lnTo>
                      <a:pt x="410" y="30"/>
                    </a:lnTo>
                    <a:lnTo>
                      <a:pt x="418" y="54"/>
                    </a:lnTo>
                    <a:lnTo>
                      <a:pt x="422" y="78"/>
                    </a:lnTo>
                    <a:lnTo>
                      <a:pt x="422" y="98"/>
                    </a:lnTo>
                    <a:lnTo>
                      <a:pt x="420" y="106"/>
                    </a:lnTo>
                    <a:lnTo>
                      <a:pt x="416" y="112"/>
                    </a:lnTo>
                    <a:lnTo>
                      <a:pt x="414" y="118"/>
                    </a:lnTo>
                    <a:lnTo>
                      <a:pt x="412" y="128"/>
                    </a:lnTo>
                    <a:lnTo>
                      <a:pt x="412" y="154"/>
                    </a:lnTo>
                    <a:lnTo>
                      <a:pt x="414" y="184"/>
                    </a:lnTo>
                    <a:lnTo>
                      <a:pt x="418" y="218"/>
                    </a:lnTo>
                    <a:lnTo>
                      <a:pt x="424" y="238"/>
                    </a:lnTo>
                    <a:lnTo>
                      <a:pt x="432" y="274"/>
                    </a:lnTo>
                    <a:lnTo>
                      <a:pt x="444" y="314"/>
                    </a:lnTo>
                    <a:lnTo>
                      <a:pt x="458" y="356"/>
                    </a:lnTo>
                    <a:lnTo>
                      <a:pt x="470" y="390"/>
                    </a:lnTo>
                    <a:lnTo>
                      <a:pt x="518" y="504"/>
                    </a:lnTo>
                    <a:lnTo>
                      <a:pt x="530" y="540"/>
                    </a:lnTo>
                    <a:lnTo>
                      <a:pt x="540" y="580"/>
                    </a:lnTo>
                    <a:lnTo>
                      <a:pt x="546" y="622"/>
                    </a:lnTo>
                    <a:lnTo>
                      <a:pt x="548" y="658"/>
                    </a:lnTo>
                    <a:lnTo>
                      <a:pt x="548" y="946"/>
                    </a:lnTo>
                    <a:lnTo>
                      <a:pt x="546" y="980"/>
                    </a:lnTo>
                    <a:lnTo>
                      <a:pt x="542" y="1014"/>
                    </a:lnTo>
                    <a:lnTo>
                      <a:pt x="538" y="1046"/>
                    </a:lnTo>
                    <a:lnTo>
                      <a:pt x="530" y="1070"/>
                    </a:lnTo>
                    <a:close/>
                  </a:path>
                </a:pathLst>
              </a:custGeom>
              <a:solidFill>
                <a:schemeClr val="bg1"/>
              </a:solidFill>
              <a:ln w="4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Freeform 114"/>
              <p:cNvSpPr>
                <a:spLocks/>
              </p:cNvSpPr>
              <p:nvPr/>
            </p:nvSpPr>
            <p:spPr bwMode="auto">
              <a:xfrm>
                <a:off x="12870802" y="5808199"/>
                <a:ext cx="126372" cy="254004"/>
              </a:xfrm>
              <a:custGeom>
                <a:avLst/>
                <a:gdLst>
                  <a:gd name="T0" fmla="*/ 6 w 80"/>
                  <a:gd name="T1" fmla="*/ 0 h 152"/>
                  <a:gd name="T2" fmla="*/ 6 w 80"/>
                  <a:gd name="T3" fmla="*/ 0 h 152"/>
                  <a:gd name="T4" fmla="*/ 2 w 80"/>
                  <a:gd name="T5" fmla="*/ 34 h 152"/>
                  <a:gd name="T6" fmla="*/ 0 w 80"/>
                  <a:gd name="T7" fmla="*/ 66 h 152"/>
                  <a:gd name="T8" fmla="*/ 0 w 80"/>
                  <a:gd name="T9" fmla="*/ 82 h 152"/>
                  <a:gd name="T10" fmla="*/ 2 w 80"/>
                  <a:gd name="T11" fmla="*/ 96 h 152"/>
                  <a:gd name="T12" fmla="*/ 2 w 80"/>
                  <a:gd name="T13" fmla="*/ 96 h 152"/>
                  <a:gd name="T14" fmla="*/ 4 w 80"/>
                  <a:gd name="T15" fmla="*/ 108 h 152"/>
                  <a:gd name="T16" fmla="*/ 10 w 80"/>
                  <a:gd name="T17" fmla="*/ 114 h 152"/>
                  <a:gd name="T18" fmla="*/ 16 w 80"/>
                  <a:gd name="T19" fmla="*/ 118 h 152"/>
                  <a:gd name="T20" fmla="*/ 26 w 80"/>
                  <a:gd name="T21" fmla="*/ 122 h 152"/>
                  <a:gd name="T22" fmla="*/ 36 w 80"/>
                  <a:gd name="T23" fmla="*/ 124 h 152"/>
                  <a:gd name="T24" fmla="*/ 48 w 80"/>
                  <a:gd name="T25" fmla="*/ 130 h 152"/>
                  <a:gd name="T26" fmla="*/ 64 w 80"/>
                  <a:gd name="T27" fmla="*/ 138 h 152"/>
                  <a:gd name="T28" fmla="*/ 80 w 80"/>
                  <a:gd name="T29" fmla="*/ 152 h 152"/>
                  <a:gd name="T30" fmla="*/ 80 w 80"/>
                  <a:gd name="T31" fmla="*/ 152 h 152"/>
                  <a:gd name="T32" fmla="*/ 74 w 80"/>
                  <a:gd name="T33" fmla="*/ 128 h 152"/>
                  <a:gd name="T34" fmla="*/ 56 w 80"/>
                  <a:gd name="T35" fmla="*/ 78 h 152"/>
                  <a:gd name="T36" fmla="*/ 44 w 80"/>
                  <a:gd name="T37" fmla="*/ 50 h 152"/>
                  <a:gd name="T38" fmla="*/ 32 w 80"/>
                  <a:gd name="T39" fmla="*/ 26 h 152"/>
                  <a:gd name="T40" fmla="*/ 26 w 80"/>
                  <a:gd name="T41" fmla="*/ 16 h 152"/>
                  <a:gd name="T42" fmla="*/ 20 w 80"/>
                  <a:gd name="T43" fmla="*/ 8 h 152"/>
                  <a:gd name="T44" fmla="*/ 12 w 80"/>
                  <a:gd name="T45" fmla="*/ 2 h 152"/>
                  <a:gd name="T46" fmla="*/ 6 w 80"/>
                  <a:gd name="T47" fmla="*/ 0 h 152"/>
                  <a:gd name="T48" fmla="*/ 6 w 80"/>
                  <a:gd name="T49" fmla="*/ 0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"/>
                  <a:gd name="T76" fmla="*/ 0 h 152"/>
                  <a:gd name="T77" fmla="*/ 80 w 80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" h="152">
                    <a:moveTo>
                      <a:pt x="6" y="0"/>
                    </a:moveTo>
                    <a:lnTo>
                      <a:pt x="6" y="0"/>
                    </a:lnTo>
                    <a:lnTo>
                      <a:pt x="2" y="34"/>
                    </a:lnTo>
                    <a:lnTo>
                      <a:pt x="0" y="66"/>
                    </a:lnTo>
                    <a:lnTo>
                      <a:pt x="0" y="82"/>
                    </a:lnTo>
                    <a:lnTo>
                      <a:pt x="2" y="96"/>
                    </a:lnTo>
                    <a:lnTo>
                      <a:pt x="4" y="108"/>
                    </a:lnTo>
                    <a:lnTo>
                      <a:pt x="10" y="114"/>
                    </a:lnTo>
                    <a:lnTo>
                      <a:pt x="16" y="118"/>
                    </a:lnTo>
                    <a:lnTo>
                      <a:pt x="26" y="122"/>
                    </a:lnTo>
                    <a:lnTo>
                      <a:pt x="36" y="124"/>
                    </a:lnTo>
                    <a:lnTo>
                      <a:pt x="48" y="130"/>
                    </a:lnTo>
                    <a:lnTo>
                      <a:pt x="64" y="138"/>
                    </a:lnTo>
                    <a:lnTo>
                      <a:pt x="80" y="152"/>
                    </a:lnTo>
                    <a:lnTo>
                      <a:pt x="74" y="128"/>
                    </a:lnTo>
                    <a:lnTo>
                      <a:pt x="56" y="78"/>
                    </a:lnTo>
                    <a:lnTo>
                      <a:pt x="44" y="50"/>
                    </a:lnTo>
                    <a:lnTo>
                      <a:pt x="32" y="26"/>
                    </a:lnTo>
                    <a:lnTo>
                      <a:pt x="26" y="16"/>
                    </a:lnTo>
                    <a:lnTo>
                      <a:pt x="20" y="8"/>
                    </a:lnTo>
                    <a:lnTo>
                      <a:pt x="1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Freeform 115"/>
              <p:cNvSpPr>
                <a:spLocks/>
              </p:cNvSpPr>
              <p:nvPr/>
            </p:nvSpPr>
            <p:spPr bwMode="auto">
              <a:xfrm>
                <a:off x="12395395" y="5792324"/>
                <a:ext cx="198589" cy="246069"/>
              </a:xfrm>
              <a:custGeom>
                <a:avLst/>
                <a:gdLst>
                  <a:gd name="T0" fmla="*/ 112 w 122"/>
                  <a:gd name="T1" fmla="*/ 0 h 152"/>
                  <a:gd name="T2" fmla="*/ 112 w 122"/>
                  <a:gd name="T3" fmla="*/ 0 h 152"/>
                  <a:gd name="T4" fmla="*/ 114 w 122"/>
                  <a:gd name="T5" fmla="*/ 10 h 152"/>
                  <a:gd name="T6" fmla="*/ 118 w 122"/>
                  <a:gd name="T7" fmla="*/ 34 h 152"/>
                  <a:gd name="T8" fmla="*/ 122 w 122"/>
                  <a:gd name="T9" fmla="*/ 66 h 152"/>
                  <a:gd name="T10" fmla="*/ 122 w 122"/>
                  <a:gd name="T11" fmla="*/ 82 h 152"/>
                  <a:gd name="T12" fmla="*/ 120 w 122"/>
                  <a:gd name="T13" fmla="*/ 96 h 152"/>
                  <a:gd name="T14" fmla="*/ 120 w 122"/>
                  <a:gd name="T15" fmla="*/ 96 h 152"/>
                  <a:gd name="T16" fmla="*/ 118 w 122"/>
                  <a:gd name="T17" fmla="*/ 104 h 152"/>
                  <a:gd name="T18" fmla="*/ 114 w 122"/>
                  <a:gd name="T19" fmla="*/ 108 h 152"/>
                  <a:gd name="T20" fmla="*/ 108 w 122"/>
                  <a:gd name="T21" fmla="*/ 112 h 152"/>
                  <a:gd name="T22" fmla="*/ 102 w 122"/>
                  <a:gd name="T23" fmla="*/ 116 h 152"/>
                  <a:gd name="T24" fmla="*/ 86 w 122"/>
                  <a:gd name="T25" fmla="*/ 122 h 152"/>
                  <a:gd name="T26" fmla="*/ 66 w 122"/>
                  <a:gd name="T27" fmla="*/ 126 h 152"/>
                  <a:gd name="T28" fmla="*/ 48 w 122"/>
                  <a:gd name="T29" fmla="*/ 130 h 152"/>
                  <a:gd name="T30" fmla="*/ 30 w 122"/>
                  <a:gd name="T31" fmla="*/ 136 h 152"/>
                  <a:gd name="T32" fmla="*/ 12 w 122"/>
                  <a:gd name="T33" fmla="*/ 142 h 152"/>
                  <a:gd name="T34" fmla="*/ 6 w 122"/>
                  <a:gd name="T35" fmla="*/ 146 h 152"/>
                  <a:gd name="T36" fmla="*/ 0 w 122"/>
                  <a:gd name="T37" fmla="*/ 152 h 152"/>
                  <a:gd name="T38" fmla="*/ 0 w 122"/>
                  <a:gd name="T39" fmla="*/ 152 h 152"/>
                  <a:gd name="T40" fmla="*/ 10 w 122"/>
                  <a:gd name="T41" fmla="*/ 128 h 152"/>
                  <a:gd name="T42" fmla="*/ 22 w 122"/>
                  <a:gd name="T43" fmla="*/ 104 h 152"/>
                  <a:gd name="T44" fmla="*/ 38 w 122"/>
                  <a:gd name="T45" fmla="*/ 78 h 152"/>
                  <a:gd name="T46" fmla="*/ 54 w 122"/>
                  <a:gd name="T47" fmla="*/ 50 h 152"/>
                  <a:gd name="T48" fmla="*/ 72 w 122"/>
                  <a:gd name="T49" fmla="*/ 26 h 152"/>
                  <a:gd name="T50" fmla="*/ 82 w 122"/>
                  <a:gd name="T51" fmla="*/ 16 h 152"/>
                  <a:gd name="T52" fmla="*/ 92 w 122"/>
                  <a:gd name="T53" fmla="*/ 8 h 152"/>
                  <a:gd name="T54" fmla="*/ 102 w 122"/>
                  <a:gd name="T55" fmla="*/ 2 h 152"/>
                  <a:gd name="T56" fmla="*/ 112 w 122"/>
                  <a:gd name="T57" fmla="*/ 0 h 152"/>
                  <a:gd name="T58" fmla="*/ 112 w 122"/>
                  <a:gd name="T59" fmla="*/ 0 h 1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2"/>
                  <a:gd name="T91" fmla="*/ 0 h 152"/>
                  <a:gd name="T92" fmla="*/ 122 w 122"/>
                  <a:gd name="T93" fmla="*/ 152 h 1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2" h="152">
                    <a:moveTo>
                      <a:pt x="112" y="0"/>
                    </a:moveTo>
                    <a:lnTo>
                      <a:pt x="112" y="0"/>
                    </a:lnTo>
                    <a:lnTo>
                      <a:pt x="114" y="10"/>
                    </a:lnTo>
                    <a:lnTo>
                      <a:pt x="118" y="34"/>
                    </a:lnTo>
                    <a:lnTo>
                      <a:pt x="122" y="66"/>
                    </a:lnTo>
                    <a:lnTo>
                      <a:pt x="122" y="82"/>
                    </a:lnTo>
                    <a:lnTo>
                      <a:pt x="120" y="96"/>
                    </a:lnTo>
                    <a:lnTo>
                      <a:pt x="118" y="104"/>
                    </a:lnTo>
                    <a:lnTo>
                      <a:pt x="114" y="108"/>
                    </a:lnTo>
                    <a:lnTo>
                      <a:pt x="108" y="112"/>
                    </a:lnTo>
                    <a:lnTo>
                      <a:pt x="102" y="116"/>
                    </a:lnTo>
                    <a:lnTo>
                      <a:pt x="86" y="122"/>
                    </a:lnTo>
                    <a:lnTo>
                      <a:pt x="66" y="126"/>
                    </a:lnTo>
                    <a:lnTo>
                      <a:pt x="48" y="130"/>
                    </a:lnTo>
                    <a:lnTo>
                      <a:pt x="30" y="136"/>
                    </a:lnTo>
                    <a:lnTo>
                      <a:pt x="12" y="142"/>
                    </a:lnTo>
                    <a:lnTo>
                      <a:pt x="6" y="146"/>
                    </a:lnTo>
                    <a:lnTo>
                      <a:pt x="0" y="152"/>
                    </a:lnTo>
                    <a:lnTo>
                      <a:pt x="10" y="128"/>
                    </a:lnTo>
                    <a:lnTo>
                      <a:pt x="22" y="104"/>
                    </a:lnTo>
                    <a:lnTo>
                      <a:pt x="38" y="78"/>
                    </a:lnTo>
                    <a:lnTo>
                      <a:pt x="54" y="50"/>
                    </a:lnTo>
                    <a:lnTo>
                      <a:pt x="72" y="26"/>
                    </a:lnTo>
                    <a:lnTo>
                      <a:pt x="82" y="16"/>
                    </a:lnTo>
                    <a:lnTo>
                      <a:pt x="92" y="8"/>
                    </a:lnTo>
                    <a:lnTo>
                      <a:pt x="102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2599109" y="2528965"/>
            <a:ext cx="503416" cy="1553800"/>
            <a:chOff x="3072" y="595"/>
            <a:chExt cx="1179" cy="3639"/>
          </a:xfrm>
          <a:solidFill>
            <a:schemeClr val="accent1"/>
          </a:solidFill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3072" y="595"/>
              <a:ext cx="1179" cy="3639"/>
            </a:xfrm>
            <a:custGeom>
              <a:avLst/>
              <a:gdLst>
                <a:gd name="T0" fmla="*/ 45 w 112"/>
                <a:gd name="T1" fmla="*/ 11 h 352"/>
                <a:gd name="T2" fmla="*/ 44 w 112"/>
                <a:gd name="T3" fmla="*/ 34 h 352"/>
                <a:gd name="T4" fmla="*/ 51 w 112"/>
                <a:gd name="T5" fmla="*/ 45 h 352"/>
                <a:gd name="T6" fmla="*/ 31 w 112"/>
                <a:gd name="T7" fmla="*/ 60 h 352"/>
                <a:gd name="T8" fmla="*/ 29 w 112"/>
                <a:gd name="T9" fmla="*/ 183 h 352"/>
                <a:gd name="T10" fmla="*/ 32 w 112"/>
                <a:gd name="T11" fmla="*/ 183 h 352"/>
                <a:gd name="T12" fmla="*/ 31 w 112"/>
                <a:gd name="T13" fmla="*/ 195 h 352"/>
                <a:gd name="T14" fmla="*/ 29 w 112"/>
                <a:gd name="T15" fmla="*/ 261 h 352"/>
                <a:gd name="T16" fmla="*/ 34 w 112"/>
                <a:gd name="T17" fmla="*/ 262 h 352"/>
                <a:gd name="T18" fmla="*/ 37 w 112"/>
                <a:gd name="T19" fmla="*/ 306 h 352"/>
                <a:gd name="T20" fmla="*/ 34 w 112"/>
                <a:gd name="T21" fmla="*/ 335 h 352"/>
                <a:gd name="T22" fmla="*/ 52 w 112"/>
                <a:gd name="T23" fmla="*/ 337 h 352"/>
                <a:gd name="T24" fmla="*/ 56 w 112"/>
                <a:gd name="T25" fmla="*/ 316 h 352"/>
                <a:gd name="T26" fmla="*/ 55 w 112"/>
                <a:gd name="T27" fmla="*/ 282 h 352"/>
                <a:gd name="T28" fmla="*/ 64 w 112"/>
                <a:gd name="T29" fmla="*/ 207 h 352"/>
                <a:gd name="T30" fmla="*/ 73 w 112"/>
                <a:gd name="T31" fmla="*/ 223 h 352"/>
                <a:gd name="T32" fmla="*/ 82 w 112"/>
                <a:gd name="T33" fmla="*/ 298 h 352"/>
                <a:gd name="T34" fmla="*/ 80 w 112"/>
                <a:gd name="T35" fmla="*/ 311 h 352"/>
                <a:gd name="T36" fmla="*/ 86 w 112"/>
                <a:gd name="T37" fmla="*/ 334 h 352"/>
                <a:gd name="T38" fmla="*/ 103 w 112"/>
                <a:gd name="T39" fmla="*/ 350 h 352"/>
                <a:gd name="T40" fmla="*/ 101 w 112"/>
                <a:gd name="T41" fmla="*/ 321 h 352"/>
                <a:gd name="T42" fmla="*/ 102 w 112"/>
                <a:gd name="T43" fmla="*/ 304 h 352"/>
                <a:gd name="T44" fmla="*/ 103 w 112"/>
                <a:gd name="T45" fmla="*/ 241 h 352"/>
                <a:gd name="T46" fmla="*/ 103 w 112"/>
                <a:gd name="T47" fmla="*/ 175 h 352"/>
                <a:gd name="T48" fmla="*/ 106 w 112"/>
                <a:gd name="T49" fmla="*/ 164 h 352"/>
                <a:gd name="T50" fmla="*/ 110 w 112"/>
                <a:gd name="T51" fmla="*/ 135 h 352"/>
                <a:gd name="T52" fmla="*/ 106 w 112"/>
                <a:gd name="T53" fmla="*/ 78 h 352"/>
                <a:gd name="T54" fmla="*/ 74 w 112"/>
                <a:gd name="T55" fmla="*/ 53 h 352"/>
                <a:gd name="T56" fmla="*/ 73 w 112"/>
                <a:gd name="T57" fmla="*/ 36 h 352"/>
                <a:gd name="T58" fmla="*/ 78 w 112"/>
                <a:gd name="T59" fmla="*/ 25 h 352"/>
                <a:gd name="T60" fmla="*/ 76 w 112"/>
                <a:gd name="T61" fmla="*/ 11 h 352"/>
                <a:gd name="T62" fmla="*/ 29 w 112"/>
                <a:gd name="T63" fmla="*/ 60 h 352"/>
                <a:gd name="T64" fmla="*/ 16 w 112"/>
                <a:gd name="T65" fmla="*/ 108 h 352"/>
                <a:gd name="T66" fmla="*/ 11 w 112"/>
                <a:gd name="T67" fmla="*/ 176 h 352"/>
                <a:gd name="T68" fmla="*/ 13 w 112"/>
                <a:gd name="T69" fmla="*/ 188 h 352"/>
                <a:gd name="T70" fmla="*/ 0 w 112"/>
                <a:gd name="T71" fmla="*/ 192 h 352"/>
                <a:gd name="T72" fmla="*/ 22 w 112"/>
                <a:gd name="T73" fmla="*/ 264 h 352"/>
                <a:gd name="T74" fmla="*/ 29 w 112"/>
                <a:gd name="T75" fmla="*/ 194 h 352"/>
                <a:gd name="T76" fmla="*/ 26 w 112"/>
                <a:gd name="T77" fmla="*/ 187 h 352"/>
                <a:gd name="T78" fmla="*/ 29 w 112"/>
                <a:gd name="T79" fmla="*/ 18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352">
                  <a:moveTo>
                    <a:pt x="59" y="0"/>
                  </a:moveTo>
                  <a:cubicBezTo>
                    <a:pt x="53" y="0"/>
                    <a:pt x="46" y="5"/>
                    <a:pt x="45" y="11"/>
                  </a:cubicBezTo>
                  <a:cubicBezTo>
                    <a:pt x="44" y="18"/>
                    <a:pt x="45" y="27"/>
                    <a:pt x="45" y="27"/>
                  </a:cubicBezTo>
                  <a:cubicBezTo>
                    <a:pt x="45" y="27"/>
                    <a:pt x="43" y="31"/>
                    <a:pt x="44" y="34"/>
                  </a:cubicBezTo>
                  <a:cubicBezTo>
                    <a:pt x="46" y="38"/>
                    <a:pt x="50" y="37"/>
                    <a:pt x="50" y="37"/>
                  </a:cubicBezTo>
                  <a:cubicBezTo>
                    <a:pt x="50" y="37"/>
                    <a:pt x="51" y="42"/>
                    <a:pt x="51" y="45"/>
                  </a:cubicBezTo>
                  <a:cubicBezTo>
                    <a:pt x="51" y="48"/>
                    <a:pt x="51" y="50"/>
                    <a:pt x="49" y="52"/>
                  </a:cubicBezTo>
                  <a:cubicBezTo>
                    <a:pt x="46" y="54"/>
                    <a:pt x="38" y="58"/>
                    <a:pt x="31" y="60"/>
                  </a:cubicBezTo>
                  <a:cubicBezTo>
                    <a:pt x="30" y="60"/>
                    <a:pt x="29" y="60"/>
                    <a:pt x="29" y="60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1" y="183"/>
                    <a:pt x="32" y="183"/>
                    <a:pt x="32" y="183"/>
                  </a:cubicBezTo>
                  <a:cubicBezTo>
                    <a:pt x="32" y="183"/>
                    <a:pt x="31" y="186"/>
                    <a:pt x="31" y="189"/>
                  </a:cubicBezTo>
                  <a:cubicBezTo>
                    <a:pt x="31" y="192"/>
                    <a:pt x="31" y="195"/>
                    <a:pt x="31" y="195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9" y="261"/>
                    <a:pt x="29" y="261"/>
                    <a:pt x="29" y="261"/>
                  </a:cubicBezTo>
                  <a:cubicBezTo>
                    <a:pt x="29" y="261"/>
                    <a:pt x="29" y="261"/>
                    <a:pt x="29" y="261"/>
                  </a:cubicBezTo>
                  <a:cubicBezTo>
                    <a:pt x="32" y="261"/>
                    <a:pt x="34" y="262"/>
                    <a:pt x="34" y="262"/>
                  </a:cubicBezTo>
                  <a:cubicBezTo>
                    <a:pt x="34" y="262"/>
                    <a:pt x="33" y="278"/>
                    <a:pt x="33" y="284"/>
                  </a:cubicBezTo>
                  <a:cubicBezTo>
                    <a:pt x="33" y="291"/>
                    <a:pt x="34" y="301"/>
                    <a:pt x="37" y="306"/>
                  </a:cubicBezTo>
                  <a:cubicBezTo>
                    <a:pt x="39" y="311"/>
                    <a:pt x="40" y="312"/>
                    <a:pt x="40" y="316"/>
                  </a:cubicBezTo>
                  <a:cubicBezTo>
                    <a:pt x="40" y="320"/>
                    <a:pt x="34" y="332"/>
                    <a:pt x="34" y="335"/>
                  </a:cubicBezTo>
                  <a:cubicBezTo>
                    <a:pt x="34" y="339"/>
                    <a:pt x="35" y="345"/>
                    <a:pt x="41" y="345"/>
                  </a:cubicBezTo>
                  <a:cubicBezTo>
                    <a:pt x="48" y="345"/>
                    <a:pt x="52" y="342"/>
                    <a:pt x="52" y="337"/>
                  </a:cubicBezTo>
                  <a:cubicBezTo>
                    <a:pt x="52" y="332"/>
                    <a:pt x="51" y="329"/>
                    <a:pt x="54" y="327"/>
                  </a:cubicBezTo>
                  <a:cubicBezTo>
                    <a:pt x="56" y="325"/>
                    <a:pt x="52" y="320"/>
                    <a:pt x="56" y="316"/>
                  </a:cubicBezTo>
                  <a:cubicBezTo>
                    <a:pt x="60" y="311"/>
                    <a:pt x="56" y="310"/>
                    <a:pt x="57" y="305"/>
                  </a:cubicBezTo>
                  <a:cubicBezTo>
                    <a:pt x="58" y="301"/>
                    <a:pt x="56" y="287"/>
                    <a:pt x="55" y="282"/>
                  </a:cubicBezTo>
                  <a:cubicBezTo>
                    <a:pt x="55" y="276"/>
                    <a:pt x="56" y="270"/>
                    <a:pt x="59" y="246"/>
                  </a:cubicBezTo>
                  <a:cubicBezTo>
                    <a:pt x="62" y="223"/>
                    <a:pt x="63" y="212"/>
                    <a:pt x="64" y="207"/>
                  </a:cubicBezTo>
                  <a:cubicBezTo>
                    <a:pt x="65" y="202"/>
                    <a:pt x="66" y="196"/>
                    <a:pt x="66" y="196"/>
                  </a:cubicBezTo>
                  <a:cubicBezTo>
                    <a:pt x="66" y="196"/>
                    <a:pt x="70" y="218"/>
                    <a:pt x="73" y="223"/>
                  </a:cubicBezTo>
                  <a:cubicBezTo>
                    <a:pt x="76" y="229"/>
                    <a:pt x="79" y="256"/>
                    <a:pt x="80" y="264"/>
                  </a:cubicBezTo>
                  <a:cubicBezTo>
                    <a:pt x="81" y="272"/>
                    <a:pt x="81" y="295"/>
                    <a:pt x="82" y="298"/>
                  </a:cubicBezTo>
                  <a:cubicBezTo>
                    <a:pt x="84" y="300"/>
                    <a:pt x="85" y="304"/>
                    <a:pt x="85" y="304"/>
                  </a:cubicBezTo>
                  <a:cubicBezTo>
                    <a:pt x="85" y="304"/>
                    <a:pt x="80" y="307"/>
                    <a:pt x="80" y="311"/>
                  </a:cubicBezTo>
                  <a:cubicBezTo>
                    <a:pt x="80" y="315"/>
                    <a:pt x="84" y="318"/>
                    <a:pt x="84" y="323"/>
                  </a:cubicBezTo>
                  <a:cubicBezTo>
                    <a:pt x="84" y="328"/>
                    <a:pt x="84" y="332"/>
                    <a:pt x="86" y="334"/>
                  </a:cubicBezTo>
                  <a:cubicBezTo>
                    <a:pt x="88" y="335"/>
                    <a:pt x="88" y="343"/>
                    <a:pt x="91" y="346"/>
                  </a:cubicBezTo>
                  <a:cubicBezTo>
                    <a:pt x="93" y="350"/>
                    <a:pt x="98" y="352"/>
                    <a:pt x="103" y="350"/>
                  </a:cubicBezTo>
                  <a:cubicBezTo>
                    <a:pt x="108" y="349"/>
                    <a:pt x="108" y="342"/>
                    <a:pt x="106" y="335"/>
                  </a:cubicBezTo>
                  <a:cubicBezTo>
                    <a:pt x="103" y="329"/>
                    <a:pt x="100" y="324"/>
                    <a:pt x="101" y="321"/>
                  </a:cubicBezTo>
                  <a:cubicBezTo>
                    <a:pt x="102" y="319"/>
                    <a:pt x="103" y="315"/>
                    <a:pt x="100" y="312"/>
                  </a:cubicBezTo>
                  <a:cubicBezTo>
                    <a:pt x="97" y="309"/>
                    <a:pt x="100" y="307"/>
                    <a:pt x="102" y="304"/>
                  </a:cubicBezTo>
                  <a:cubicBezTo>
                    <a:pt x="104" y="302"/>
                    <a:pt x="103" y="291"/>
                    <a:pt x="103" y="286"/>
                  </a:cubicBezTo>
                  <a:cubicBezTo>
                    <a:pt x="104" y="280"/>
                    <a:pt x="103" y="252"/>
                    <a:pt x="103" y="241"/>
                  </a:cubicBezTo>
                  <a:cubicBezTo>
                    <a:pt x="104" y="231"/>
                    <a:pt x="104" y="199"/>
                    <a:pt x="103" y="191"/>
                  </a:cubicBezTo>
                  <a:cubicBezTo>
                    <a:pt x="101" y="182"/>
                    <a:pt x="103" y="175"/>
                    <a:pt x="103" y="175"/>
                  </a:cubicBezTo>
                  <a:cubicBezTo>
                    <a:pt x="103" y="175"/>
                    <a:pt x="106" y="177"/>
                    <a:pt x="106" y="174"/>
                  </a:cubicBezTo>
                  <a:cubicBezTo>
                    <a:pt x="106" y="171"/>
                    <a:pt x="105" y="170"/>
                    <a:pt x="106" y="164"/>
                  </a:cubicBezTo>
                  <a:cubicBezTo>
                    <a:pt x="108" y="159"/>
                    <a:pt x="108" y="153"/>
                    <a:pt x="110" y="149"/>
                  </a:cubicBezTo>
                  <a:cubicBezTo>
                    <a:pt x="112" y="145"/>
                    <a:pt x="112" y="137"/>
                    <a:pt x="110" y="135"/>
                  </a:cubicBezTo>
                  <a:cubicBezTo>
                    <a:pt x="108" y="133"/>
                    <a:pt x="111" y="120"/>
                    <a:pt x="109" y="111"/>
                  </a:cubicBezTo>
                  <a:cubicBezTo>
                    <a:pt x="107" y="101"/>
                    <a:pt x="106" y="86"/>
                    <a:pt x="106" y="78"/>
                  </a:cubicBezTo>
                  <a:cubicBezTo>
                    <a:pt x="105" y="70"/>
                    <a:pt x="105" y="64"/>
                    <a:pt x="94" y="61"/>
                  </a:cubicBezTo>
                  <a:cubicBezTo>
                    <a:pt x="84" y="59"/>
                    <a:pt x="76" y="55"/>
                    <a:pt x="74" y="53"/>
                  </a:cubicBezTo>
                  <a:cubicBezTo>
                    <a:pt x="73" y="51"/>
                    <a:pt x="72" y="45"/>
                    <a:pt x="73" y="42"/>
                  </a:cubicBezTo>
                  <a:cubicBezTo>
                    <a:pt x="73" y="40"/>
                    <a:pt x="73" y="38"/>
                    <a:pt x="73" y="36"/>
                  </a:cubicBezTo>
                  <a:cubicBezTo>
                    <a:pt x="73" y="35"/>
                    <a:pt x="76" y="37"/>
                    <a:pt x="77" y="34"/>
                  </a:cubicBezTo>
                  <a:cubicBezTo>
                    <a:pt x="78" y="31"/>
                    <a:pt x="78" y="25"/>
                    <a:pt x="78" y="25"/>
                  </a:cubicBezTo>
                  <a:cubicBezTo>
                    <a:pt x="77" y="24"/>
                    <a:pt x="77" y="24"/>
                    <a:pt x="76" y="24"/>
                  </a:cubicBezTo>
                  <a:cubicBezTo>
                    <a:pt x="76" y="23"/>
                    <a:pt x="77" y="17"/>
                    <a:pt x="76" y="11"/>
                  </a:cubicBezTo>
                  <a:cubicBezTo>
                    <a:pt x="76" y="6"/>
                    <a:pt x="70" y="1"/>
                    <a:pt x="59" y="0"/>
                  </a:cubicBezTo>
                  <a:close/>
                  <a:moveTo>
                    <a:pt x="29" y="60"/>
                  </a:moveTo>
                  <a:cubicBezTo>
                    <a:pt x="23" y="62"/>
                    <a:pt x="19" y="64"/>
                    <a:pt x="18" y="71"/>
                  </a:cubicBezTo>
                  <a:cubicBezTo>
                    <a:pt x="18" y="80"/>
                    <a:pt x="17" y="97"/>
                    <a:pt x="16" y="108"/>
                  </a:cubicBezTo>
                  <a:cubicBezTo>
                    <a:pt x="15" y="119"/>
                    <a:pt x="12" y="143"/>
                    <a:pt x="11" y="150"/>
                  </a:cubicBezTo>
                  <a:cubicBezTo>
                    <a:pt x="11" y="158"/>
                    <a:pt x="11" y="174"/>
                    <a:pt x="11" y="176"/>
                  </a:cubicBezTo>
                  <a:cubicBezTo>
                    <a:pt x="11" y="178"/>
                    <a:pt x="12" y="177"/>
                    <a:pt x="12" y="180"/>
                  </a:cubicBezTo>
                  <a:cubicBezTo>
                    <a:pt x="11" y="183"/>
                    <a:pt x="11" y="186"/>
                    <a:pt x="13" y="188"/>
                  </a:cubicBezTo>
                  <a:cubicBezTo>
                    <a:pt x="14" y="190"/>
                    <a:pt x="13" y="193"/>
                    <a:pt x="13" y="193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22" y="264"/>
                    <a:pt x="22" y="264"/>
                    <a:pt x="22" y="264"/>
                  </a:cubicBezTo>
                  <a:cubicBezTo>
                    <a:pt x="22" y="264"/>
                    <a:pt x="26" y="262"/>
                    <a:pt x="29" y="261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26" y="194"/>
                    <a:pt x="27" y="190"/>
                    <a:pt x="26" y="187"/>
                  </a:cubicBezTo>
                  <a:cubicBezTo>
                    <a:pt x="25" y="185"/>
                    <a:pt x="25" y="183"/>
                    <a:pt x="26" y="180"/>
                  </a:cubicBezTo>
                  <a:cubicBezTo>
                    <a:pt x="26" y="180"/>
                    <a:pt x="27" y="182"/>
                    <a:pt x="29" y="183"/>
                  </a:cubicBezTo>
                  <a:lnTo>
                    <a:pt x="2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4072" y="2238"/>
              <a:ext cx="126" cy="114"/>
            </a:xfrm>
            <a:custGeom>
              <a:avLst/>
              <a:gdLst>
                <a:gd name="T0" fmla="*/ 9 w 12"/>
                <a:gd name="T1" fmla="*/ 11 h 11"/>
                <a:gd name="T2" fmla="*/ 9 w 12"/>
                <a:gd name="T3" fmla="*/ 3 h 11"/>
                <a:gd name="T4" fmla="*/ 0 w 12"/>
                <a:gd name="T5" fmla="*/ 2 h 11"/>
                <a:gd name="T6" fmla="*/ 7 w 12"/>
                <a:gd name="T7" fmla="*/ 4 h 11"/>
                <a:gd name="T8" fmla="*/ 9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11"/>
                  </a:moveTo>
                  <a:cubicBezTo>
                    <a:pt x="9" y="11"/>
                    <a:pt x="12" y="7"/>
                    <a:pt x="9" y="3"/>
                  </a:cubicBezTo>
                  <a:cubicBezTo>
                    <a:pt x="6" y="0"/>
                    <a:pt x="0" y="2"/>
                    <a:pt x="0" y="2"/>
                  </a:cubicBezTo>
                  <a:cubicBezTo>
                    <a:pt x="0" y="2"/>
                    <a:pt x="4" y="2"/>
                    <a:pt x="7" y="4"/>
                  </a:cubicBezTo>
                  <a:cubicBezTo>
                    <a:pt x="10" y="6"/>
                    <a:pt x="9" y="8"/>
                    <a:pt x="9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3199" y="2394"/>
              <a:ext cx="147" cy="51"/>
            </a:xfrm>
            <a:custGeom>
              <a:avLst/>
              <a:gdLst>
                <a:gd name="T0" fmla="*/ 14 w 14"/>
                <a:gd name="T1" fmla="*/ 5 h 5"/>
                <a:gd name="T2" fmla="*/ 7 w 14"/>
                <a:gd name="T3" fmla="*/ 0 h 5"/>
                <a:gd name="T4" fmla="*/ 0 w 14"/>
                <a:gd name="T5" fmla="*/ 5 h 5"/>
                <a:gd name="T6" fmla="*/ 8 w 14"/>
                <a:gd name="T7" fmla="*/ 3 h 5"/>
                <a:gd name="T8" fmla="*/ 14 w 1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4" y="5"/>
                    <a:pt x="14" y="0"/>
                    <a:pt x="7" y="0"/>
                  </a:cubicBezTo>
                  <a:cubicBezTo>
                    <a:pt x="1" y="0"/>
                    <a:pt x="0" y="5"/>
                    <a:pt x="0" y="5"/>
                  </a:cubicBezTo>
                  <a:cubicBezTo>
                    <a:pt x="0" y="5"/>
                    <a:pt x="3" y="2"/>
                    <a:pt x="8" y="3"/>
                  </a:cubicBezTo>
                  <a:cubicBezTo>
                    <a:pt x="12" y="3"/>
                    <a:pt x="12" y="3"/>
                    <a:pt x="14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3588" y="1101"/>
              <a:ext cx="400" cy="1013"/>
            </a:xfrm>
            <a:custGeom>
              <a:avLst/>
              <a:gdLst>
                <a:gd name="T0" fmla="*/ 2 w 38"/>
                <a:gd name="T1" fmla="*/ 0 h 98"/>
                <a:gd name="T2" fmla="*/ 0 w 38"/>
                <a:gd name="T3" fmla="*/ 2 h 98"/>
                <a:gd name="T4" fmla="*/ 6 w 38"/>
                <a:gd name="T5" fmla="*/ 46 h 98"/>
                <a:gd name="T6" fmla="*/ 4 w 38"/>
                <a:gd name="T7" fmla="*/ 98 h 98"/>
                <a:gd name="T8" fmla="*/ 14 w 38"/>
                <a:gd name="T9" fmla="*/ 98 h 98"/>
                <a:gd name="T10" fmla="*/ 38 w 38"/>
                <a:gd name="T11" fmla="*/ 93 h 98"/>
                <a:gd name="T12" fmla="*/ 33 w 38"/>
                <a:gd name="T13" fmla="*/ 82 h 98"/>
                <a:gd name="T14" fmla="*/ 26 w 38"/>
                <a:gd name="T15" fmla="*/ 26 h 98"/>
                <a:gd name="T16" fmla="*/ 26 w 38"/>
                <a:gd name="T17" fmla="*/ 5 h 98"/>
                <a:gd name="T18" fmla="*/ 25 w 38"/>
                <a:gd name="T19" fmla="*/ 4 h 98"/>
                <a:gd name="T20" fmla="*/ 24 w 38"/>
                <a:gd name="T21" fmla="*/ 1 h 98"/>
                <a:gd name="T22" fmla="*/ 12 w 38"/>
                <a:gd name="T23" fmla="*/ 11 h 98"/>
                <a:gd name="T24" fmla="*/ 2 w 38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98">
                  <a:moveTo>
                    <a:pt x="2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9"/>
                    <a:pt x="5" y="30"/>
                    <a:pt x="6" y="46"/>
                  </a:cubicBezTo>
                  <a:cubicBezTo>
                    <a:pt x="7" y="64"/>
                    <a:pt x="4" y="98"/>
                    <a:pt x="4" y="98"/>
                  </a:cubicBezTo>
                  <a:cubicBezTo>
                    <a:pt x="4" y="98"/>
                    <a:pt x="6" y="98"/>
                    <a:pt x="14" y="98"/>
                  </a:cubicBezTo>
                  <a:cubicBezTo>
                    <a:pt x="22" y="98"/>
                    <a:pt x="38" y="93"/>
                    <a:pt x="38" y="93"/>
                  </a:cubicBezTo>
                  <a:cubicBezTo>
                    <a:pt x="38" y="93"/>
                    <a:pt x="35" y="88"/>
                    <a:pt x="33" y="82"/>
                  </a:cubicBezTo>
                  <a:cubicBezTo>
                    <a:pt x="31" y="76"/>
                    <a:pt x="27" y="49"/>
                    <a:pt x="26" y="26"/>
                  </a:cubicBezTo>
                  <a:cubicBezTo>
                    <a:pt x="26" y="14"/>
                    <a:pt x="26" y="8"/>
                    <a:pt x="26" y="5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5" y="3"/>
                    <a:pt x="25" y="2"/>
                    <a:pt x="24" y="1"/>
                  </a:cubicBezTo>
                  <a:cubicBezTo>
                    <a:pt x="22" y="6"/>
                    <a:pt x="16" y="11"/>
                    <a:pt x="12" y="11"/>
                  </a:cubicBezTo>
                  <a:cubicBezTo>
                    <a:pt x="9" y="11"/>
                    <a:pt x="4" y="4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3641" y="1225"/>
              <a:ext cx="168" cy="993"/>
            </a:xfrm>
            <a:custGeom>
              <a:avLst/>
              <a:gdLst>
                <a:gd name="T0" fmla="*/ 16 w 16"/>
                <a:gd name="T1" fmla="*/ 4 h 96"/>
                <a:gd name="T2" fmla="*/ 8 w 16"/>
                <a:gd name="T3" fmla="*/ 0 h 96"/>
                <a:gd name="T4" fmla="*/ 0 w 16"/>
                <a:gd name="T5" fmla="*/ 4 h 96"/>
                <a:gd name="T6" fmla="*/ 5 w 16"/>
                <a:gd name="T7" fmla="*/ 6 h 96"/>
                <a:gd name="T8" fmla="*/ 3 w 16"/>
                <a:gd name="T9" fmla="*/ 40 h 96"/>
                <a:gd name="T10" fmla="*/ 4 w 16"/>
                <a:gd name="T11" fmla="*/ 88 h 96"/>
                <a:gd name="T12" fmla="*/ 10 w 16"/>
                <a:gd name="T13" fmla="*/ 89 h 96"/>
                <a:gd name="T14" fmla="*/ 11 w 16"/>
                <a:gd name="T15" fmla="*/ 33 h 96"/>
                <a:gd name="T16" fmla="*/ 10 w 16"/>
                <a:gd name="T17" fmla="*/ 7 h 96"/>
                <a:gd name="T18" fmla="*/ 16 w 16"/>
                <a:gd name="T19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96">
                  <a:moveTo>
                    <a:pt x="16" y="4"/>
                  </a:moveTo>
                  <a:cubicBezTo>
                    <a:pt x="16" y="4"/>
                    <a:pt x="13" y="0"/>
                    <a:pt x="8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4"/>
                    <a:pt x="6" y="3"/>
                    <a:pt x="5" y="6"/>
                  </a:cubicBezTo>
                  <a:cubicBezTo>
                    <a:pt x="5" y="10"/>
                    <a:pt x="3" y="28"/>
                    <a:pt x="3" y="40"/>
                  </a:cubicBezTo>
                  <a:cubicBezTo>
                    <a:pt x="3" y="52"/>
                    <a:pt x="3" y="83"/>
                    <a:pt x="4" y="88"/>
                  </a:cubicBezTo>
                  <a:cubicBezTo>
                    <a:pt x="5" y="94"/>
                    <a:pt x="9" y="96"/>
                    <a:pt x="10" y="89"/>
                  </a:cubicBezTo>
                  <a:cubicBezTo>
                    <a:pt x="11" y="81"/>
                    <a:pt x="11" y="41"/>
                    <a:pt x="11" y="33"/>
                  </a:cubicBezTo>
                  <a:cubicBezTo>
                    <a:pt x="10" y="25"/>
                    <a:pt x="9" y="9"/>
                    <a:pt x="10" y="7"/>
                  </a:cubicBezTo>
                  <a:cubicBezTo>
                    <a:pt x="11" y="4"/>
                    <a:pt x="13" y="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7" name="TextBox 977"/>
          <p:cNvSpPr txBox="1"/>
          <p:nvPr/>
        </p:nvSpPr>
        <p:spPr>
          <a:xfrm>
            <a:off x="2198785" y="4209320"/>
            <a:ext cx="1090327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Option 1</a:t>
            </a:r>
            <a:endParaRPr lang="id-ID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38" name="Rectangle 978"/>
          <p:cNvSpPr/>
          <p:nvPr/>
        </p:nvSpPr>
        <p:spPr>
          <a:xfrm>
            <a:off x="2198785" y="4554252"/>
            <a:ext cx="1637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</a:t>
            </a:r>
          </a:p>
        </p:txBody>
      </p:sp>
      <p:sp>
        <p:nvSpPr>
          <p:cNvPr id="39" name="TextBox 979"/>
          <p:cNvSpPr txBox="1"/>
          <p:nvPr/>
        </p:nvSpPr>
        <p:spPr>
          <a:xfrm>
            <a:off x="5919222" y="4082765"/>
            <a:ext cx="1090327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Option 2</a:t>
            </a:r>
            <a:endParaRPr lang="id-ID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40" name="Rectangle 980"/>
          <p:cNvSpPr/>
          <p:nvPr/>
        </p:nvSpPr>
        <p:spPr>
          <a:xfrm>
            <a:off x="5919222" y="4427697"/>
            <a:ext cx="16376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</a:t>
            </a:r>
          </a:p>
        </p:txBody>
      </p:sp>
      <p:sp>
        <p:nvSpPr>
          <p:cNvPr id="41" name="TextBox 981"/>
          <p:cNvSpPr txBox="1"/>
          <p:nvPr/>
        </p:nvSpPr>
        <p:spPr>
          <a:xfrm>
            <a:off x="9591547" y="3832653"/>
            <a:ext cx="1090327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Option 3</a:t>
            </a:r>
            <a:endParaRPr lang="id-ID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42" name="Rectangle 982"/>
          <p:cNvSpPr/>
          <p:nvPr/>
        </p:nvSpPr>
        <p:spPr>
          <a:xfrm>
            <a:off x="9591547" y="4177585"/>
            <a:ext cx="1637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</a:p>
        </p:txBody>
      </p:sp>
      <p:grpSp>
        <p:nvGrpSpPr>
          <p:cNvPr id="43" name="Group 1"/>
          <p:cNvGrpSpPr/>
          <p:nvPr/>
        </p:nvGrpSpPr>
        <p:grpSpPr>
          <a:xfrm>
            <a:off x="908348" y="4603965"/>
            <a:ext cx="1210528" cy="1209078"/>
            <a:chOff x="908348" y="4603965"/>
            <a:chExt cx="1210528" cy="1209078"/>
          </a:xfrm>
        </p:grpSpPr>
        <p:grpSp>
          <p:nvGrpSpPr>
            <p:cNvPr id="44" name="Group 2"/>
            <p:cNvGrpSpPr/>
            <p:nvPr/>
          </p:nvGrpSpPr>
          <p:grpSpPr>
            <a:xfrm>
              <a:off x="908348" y="4603965"/>
              <a:ext cx="1210528" cy="1209078"/>
              <a:chOff x="1087637" y="4604419"/>
              <a:chExt cx="1325563" cy="1323975"/>
            </a:xfrm>
          </p:grpSpPr>
          <p:sp>
            <p:nvSpPr>
              <p:cNvPr id="46" name="Oval 153"/>
              <p:cNvSpPr>
                <a:spLocks noChangeArrowheads="1"/>
              </p:cNvSpPr>
              <p:nvPr/>
            </p:nvSpPr>
            <p:spPr bwMode="auto">
              <a:xfrm>
                <a:off x="1087637" y="4604419"/>
                <a:ext cx="1325563" cy="13239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Oval 154"/>
              <p:cNvSpPr>
                <a:spLocks noChangeArrowheads="1"/>
              </p:cNvSpPr>
              <p:nvPr/>
            </p:nvSpPr>
            <p:spPr bwMode="auto">
              <a:xfrm>
                <a:off x="1087637" y="4604419"/>
                <a:ext cx="1325563" cy="1323975"/>
              </a:xfrm>
              <a:prstGeom prst="ellipse">
                <a:avLst/>
              </a:prstGeom>
              <a:noFill/>
              <a:ln w="49213" cap="flat">
                <a:solidFill>
                  <a:srgbClr val="E4DED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Oval 155"/>
              <p:cNvSpPr>
                <a:spLocks noChangeArrowheads="1"/>
              </p:cNvSpPr>
              <p:nvPr/>
            </p:nvSpPr>
            <p:spPr bwMode="auto">
              <a:xfrm>
                <a:off x="1155900" y="4672681"/>
                <a:ext cx="1189038" cy="1187450"/>
              </a:xfrm>
              <a:prstGeom prst="ellipse">
                <a:avLst/>
              </a:prstGeom>
              <a:noFill/>
              <a:ln w="9525" cap="flat">
                <a:solidFill>
                  <a:srgbClr val="E4DED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5" name="TextBox 6"/>
            <p:cNvSpPr txBox="1"/>
            <p:nvPr/>
          </p:nvSpPr>
          <p:spPr>
            <a:xfrm>
              <a:off x="1094266" y="4999119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128K</a:t>
              </a:r>
            </a:p>
          </p:txBody>
        </p:sp>
      </p:grpSp>
      <p:grpSp>
        <p:nvGrpSpPr>
          <p:cNvPr id="49" name="Group 7"/>
          <p:cNvGrpSpPr/>
          <p:nvPr/>
        </p:nvGrpSpPr>
        <p:grpSpPr>
          <a:xfrm>
            <a:off x="8299892" y="4603964"/>
            <a:ext cx="1207629" cy="1209078"/>
            <a:chOff x="8299892" y="4603964"/>
            <a:chExt cx="1207629" cy="1209078"/>
          </a:xfrm>
        </p:grpSpPr>
        <p:grpSp>
          <p:nvGrpSpPr>
            <p:cNvPr id="50" name="Group 4"/>
            <p:cNvGrpSpPr/>
            <p:nvPr/>
          </p:nvGrpSpPr>
          <p:grpSpPr>
            <a:xfrm>
              <a:off x="8299892" y="4603964"/>
              <a:ext cx="1207629" cy="1209078"/>
              <a:chOff x="7697705" y="4604418"/>
              <a:chExt cx="1322388" cy="1323975"/>
            </a:xfrm>
          </p:grpSpPr>
          <p:sp>
            <p:nvSpPr>
              <p:cNvPr id="52" name="Oval 606"/>
              <p:cNvSpPr>
                <a:spLocks noChangeArrowheads="1"/>
              </p:cNvSpPr>
              <p:nvPr/>
            </p:nvSpPr>
            <p:spPr bwMode="auto">
              <a:xfrm>
                <a:off x="7697705" y="4604418"/>
                <a:ext cx="1322388" cy="13239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Oval 608"/>
              <p:cNvSpPr>
                <a:spLocks noChangeArrowheads="1"/>
              </p:cNvSpPr>
              <p:nvPr/>
            </p:nvSpPr>
            <p:spPr bwMode="auto">
              <a:xfrm>
                <a:off x="7697705" y="4604418"/>
                <a:ext cx="1322388" cy="1323975"/>
              </a:xfrm>
              <a:prstGeom prst="ellipse">
                <a:avLst/>
              </a:prstGeom>
              <a:noFill/>
              <a:ln w="49213" cap="flat">
                <a:solidFill>
                  <a:srgbClr val="E4DED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4" name="Oval 609"/>
              <p:cNvSpPr>
                <a:spLocks noChangeArrowheads="1"/>
              </p:cNvSpPr>
              <p:nvPr/>
            </p:nvSpPr>
            <p:spPr bwMode="auto">
              <a:xfrm>
                <a:off x="7765967" y="4672681"/>
                <a:ext cx="1185863" cy="1187450"/>
              </a:xfrm>
              <a:prstGeom prst="ellipse">
                <a:avLst/>
              </a:prstGeom>
              <a:noFill/>
              <a:ln w="9525" cap="flat">
                <a:solidFill>
                  <a:srgbClr val="E4DED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1" name="TextBox 986"/>
            <p:cNvSpPr txBox="1"/>
            <p:nvPr/>
          </p:nvSpPr>
          <p:spPr>
            <a:xfrm>
              <a:off x="8484361" y="4999119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378K</a:t>
              </a:r>
            </a:p>
          </p:txBody>
        </p:sp>
      </p:grpSp>
      <p:grpSp>
        <p:nvGrpSpPr>
          <p:cNvPr id="55" name="Group 5"/>
          <p:cNvGrpSpPr/>
          <p:nvPr/>
        </p:nvGrpSpPr>
        <p:grpSpPr>
          <a:xfrm>
            <a:off x="4630235" y="4603965"/>
            <a:ext cx="1209078" cy="1209078"/>
            <a:chOff x="4630235" y="4603965"/>
            <a:chExt cx="1209078" cy="1209078"/>
          </a:xfrm>
        </p:grpSpPr>
        <p:grpSp>
          <p:nvGrpSpPr>
            <p:cNvPr id="56" name="Group 3"/>
            <p:cNvGrpSpPr/>
            <p:nvPr/>
          </p:nvGrpSpPr>
          <p:grpSpPr>
            <a:xfrm>
              <a:off x="4630235" y="4603965"/>
              <a:ext cx="1209078" cy="1209078"/>
              <a:chOff x="4392671" y="4604419"/>
              <a:chExt cx="1323975" cy="1323975"/>
            </a:xfrm>
          </p:grpSpPr>
          <p:sp>
            <p:nvSpPr>
              <p:cNvPr id="58" name="Oval 939"/>
              <p:cNvSpPr>
                <a:spLocks noChangeArrowheads="1"/>
              </p:cNvSpPr>
              <p:nvPr/>
            </p:nvSpPr>
            <p:spPr bwMode="auto">
              <a:xfrm>
                <a:off x="4392671" y="4604419"/>
                <a:ext cx="1323975" cy="13239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Oval 940"/>
              <p:cNvSpPr>
                <a:spLocks noChangeArrowheads="1"/>
              </p:cNvSpPr>
              <p:nvPr/>
            </p:nvSpPr>
            <p:spPr bwMode="auto">
              <a:xfrm>
                <a:off x="4392671" y="4604419"/>
                <a:ext cx="1323975" cy="1323975"/>
              </a:xfrm>
              <a:prstGeom prst="ellipse">
                <a:avLst/>
              </a:prstGeom>
              <a:noFill/>
              <a:ln w="49213" cap="flat">
                <a:solidFill>
                  <a:srgbClr val="E4DED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0" name="Oval 941"/>
              <p:cNvSpPr>
                <a:spLocks noChangeArrowheads="1"/>
              </p:cNvSpPr>
              <p:nvPr/>
            </p:nvSpPr>
            <p:spPr bwMode="auto">
              <a:xfrm>
                <a:off x="4460934" y="4672681"/>
                <a:ext cx="1187450" cy="1187450"/>
              </a:xfrm>
              <a:prstGeom prst="ellipse">
                <a:avLst/>
              </a:prstGeom>
              <a:noFill/>
              <a:ln w="9525" cap="flat">
                <a:solidFill>
                  <a:srgbClr val="E4DED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7" name="TextBox 985"/>
            <p:cNvSpPr txBox="1"/>
            <p:nvPr/>
          </p:nvSpPr>
          <p:spPr>
            <a:xfrm>
              <a:off x="4815430" y="4999119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256K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5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成绩展示</a:t>
              </a:r>
            </a:p>
          </p:txBody>
        </p:sp>
      </p:grpSp>
      <p:sp>
        <p:nvSpPr>
          <p:cNvPr id="6" name="Rectangle 4"/>
          <p:cNvSpPr/>
          <p:nvPr/>
        </p:nvSpPr>
        <p:spPr>
          <a:xfrm>
            <a:off x="7564967" y="2032000"/>
            <a:ext cx="3276600" cy="1126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7" name="Group 52"/>
          <p:cNvGrpSpPr/>
          <p:nvPr/>
        </p:nvGrpSpPr>
        <p:grpSpPr>
          <a:xfrm>
            <a:off x="6438900" y="2032000"/>
            <a:ext cx="1430867" cy="1126067"/>
            <a:chOff x="4829175" y="1524000"/>
            <a:chExt cx="1073150" cy="844550"/>
          </a:xfrm>
        </p:grpSpPr>
        <p:sp>
          <p:nvSpPr>
            <p:cNvPr id="8" name="Rectangle 3"/>
            <p:cNvSpPr/>
            <p:nvPr/>
          </p:nvSpPr>
          <p:spPr>
            <a:xfrm>
              <a:off x="4829175" y="1524000"/>
              <a:ext cx="844550" cy="8445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" name="Oval 5"/>
            <p:cNvSpPr/>
            <p:nvPr/>
          </p:nvSpPr>
          <p:spPr>
            <a:xfrm rot="5400000">
              <a:off x="5445125" y="1717675"/>
              <a:ext cx="457200" cy="457200"/>
            </a:xfrm>
            <a:prstGeom prst="ellipse">
              <a:avLst/>
            </a:prstGeom>
            <a:gradFill>
              <a:gsLst>
                <a:gs pos="49000">
                  <a:schemeClr val="accent2"/>
                </a:gs>
                <a:gs pos="5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01001" y="2143629"/>
            <a:ext cx="2819732" cy="9026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此处添加您的标题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1350433" y="2032000"/>
            <a:ext cx="3276600" cy="1126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2" name="Group 51"/>
          <p:cNvGrpSpPr/>
          <p:nvPr/>
        </p:nvGrpSpPr>
        <p:grpSpPr>
          <a:xfrm>
            <a:off x="4322233" y="2032000"/>
            <a:ext cx="1430867" cy="1126067"/>
            <a:chOff x="3241675" y="1524000"/>
            <a:chExt cx="1073150" cy="844550"/>
          </a:xfrm>
        </p:grpSpPr>
        <p:sp>
          <p:nvSpPr>
            <p:cNvPr id="13" name="Rectangle 9"/>
            <p:cNvSpPr/>
            <p:nvPr/>
          </p:nvSpPr>
          <p:spPr>
            <a:xfrm flipH="1">
              <a:off x="3470275" y="1524000"/>
              <a:ext cx="844550" cy="844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" name="Oval 11"/>
            <p:cNvSpPr/>
            <p:nvPr/>
          </p:nvSpPr>
          <p:spPr>
            <a:xfrm rot="16200000" flipH="1">
              <a:off x="3241675" y="1717675"/>
              <a:ext cx="457200" cy="457200"/>
            </a:xfrm>
            <a:prstGeom prst="ellipse">
              <a:avLst/>
            </a:prstGeom>
            <a:gradFill>
              <a:gsLst>
                <a:gs pos="49000">
                  <a:schemeClr val="accent1"/>
                </a:gs>
                <a:gs pos="5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5" name="TextBox 12"/>
          <p:cNvSpPr txBox="1"/>
          <p:nvPr/>
        </p:nvSpPr>
        <p:spPr>
          <a:xfrm flipH="1">
            <a:off x="1371269" y="2143629"/>
            <a:ext cx="2819732" cy="9026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此处添加您的标题</a:t>
            </a:r>
          </a:p>
          <a:p>
            <a:pPr algn="r">
              <a:spcBef>
                <a:spcPct val="20000"/>
              </a:spcBef>
              <a:defRPr/>
            </a:pPr>
            <a:r>
              <a:rPr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</a:t>
            </a:r>
          </a:p>
        </p:txBody>
      </p:sp>
      <p:sp>
        <p:nvSpPr>
          <p:cNvPr id="16" name="Freeform 109"/>
          <p:cNvSpPr>
            <a:spLocks noEditPoints="1"/>
          </p:cNvSpPr>
          <p:nvPr/>
        </p:nvSpPr>
        <p:spPr bwMode="auto">
          <a:xfrm>
            <a:off x="6658653" y="2328333"/>
            <a:ext cx="475211" cy="533400"/>
          </a:xfrm>
          <a:custGeom>
            <a:avLst/>
            <a:gdLst/>
            <a:ahLst/>
            <a:cxnLst>
              <a:cxn ang="0">
                <a:pos x="121" y="0"/>
              </a:cxn>
              <a:cxn ang="0">
                <a:pos x="60" y="61"/>
              </a:cxn>
              <a:cxn ang="0">
                <a:pos x="121" y="151"/>
              </a:cxn>
              <a:cxn ang="0">
                <a:pos x="181" y="61"/>
              </a:cxn>
              <a:cxn ang="0">
                <a:pos x="121" y="0"/>
              </a:cxn>
              <a:cxn ang="0">
                <a:pos x="242" y="212"/>
              </a:cxn>
              <a:cxn ang="0">
                <a:pos x="172" y="155"/>
              </a:cxn>
              <a:cxn ang="0">
                <a:pos x="121" y="182"/>
              </a:cxn>
              <a:cxn ang="0">
                <a:pos x="69" y="155"/>
              </a:cxn>
              <a:cxn ang="0">
                <a:pos x="0" y="212"/>
              </a:cxn>
              <a:cxn ang="0">
                <a:pos x="0" y="242"/>
              </a:cxn>
              <a:cxn ang="0">
                <a:pos x="30" y="272"/>
              </a:cxn>
              <a:cxn ang="0">
                <a:pos x="212" y="272"/>
              </a:cxn>
              <a:cxn ang="0">
                <a:pos x="242" y="242"/>
              </a:cxn>
              <a:cxn ang="0">
                <a:pos x="242" y="212"/>
              </a:cxn>
            </a:cxnLst>
            <a:rect l="0" t="0" r="r" b="b"/>
            <a:pathLst>
              <a:path w="242" h="272">
                <a:moveTo>
                  <a:pt x="121" y="0"/>
                </a:moveTo>
                <a:cubicBezTo>
                  <a:pt x="88" y="0"/>
                  <a:pt x="60" y="27"/>
                  <a:pt x="60" y="61"/>
                </a:cubicBezTo>
                <a:cubicBezTo>
                  <a:pt x="60" y="94"/>
                  <a:pt x="88" y="151"/>
                  <a:pt x="121" y="151"/>
                </a:cubicBezTo>
                <a:cubicBezTo>
                  <a:pt x="154" y="151"/>
                  <a:pt x="181" y="94"/>
                  <a:pt x="181" y="61"/>
                </a:cubicBezTo>
                <a:cubicBezTo>
                  <a:pt x="181" y="27"/>
                  <a:pt x="154" y="0"/>
                  <a:pt x="121" y="0"/>
                </a:cubicBezTo>
                <a:close/>
                <a:moveTo>
                  <a:pt x="242" y="212"/>
                </a:moveTo>
                <a:cubicBezTo>
                  <a:pt x="242" y="176"/>
                  <a:pt x="213" y="160"/>
                  <a:pt x="172" y="155"/>
                </a:cubicBezTo>
                <a:cubicBezTo>
                  <a:pt x="155" y="170"/>
                  <a:pt x="136" y="182"/>
                  <a:pt x="121" y="182"/>
                </a:cubicBezTo>
                <a:cubicBezTo>
                  <a:pt x="106" y="182"/>
                  <a:pt x="87" y="170"/>
                  <a:pt x="69" y="155"/>
                </a:cubicBezTo>
                <a:cubicBezTo>
                  <a:pt x="29" y="160"/>
                  <a:pt x="0" y="176"/>
                  <a:pt x="0" y="21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9"/>
                  <a:pt x="14" y="272"/>
                  <a:pt x="30" y="272"/>
                </a:cubicBezTo>
                <a:cubicBezTo>
                  <a:pt x="212" y="272"/>
                  <a:pt x="212" y="272"/>
                  <a:pt x="212" y="272"/>
                </a:cubicBezTo>
                <a:cubicBezTo>
                  <a:pt x="228" y="272"/>
                  <a:pt x="242" y="259"/>
                  <a:pt x="242" y="242"/>
                </a:cubicBezTo>
                <a:cubicBezTo>
                  <a:pt x="242" y="212"/>
                  <a:pt x="242" y="212"/>
                  <a:pt x="242" y="2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7" name="Freeform 147"/>
          <p:cNvSpPr>
            <a:spLocks noEditPoints="1"/>
          </p:cNvSpPr>
          <p:nvPr/>
        </p:nvSpPr>
        <p:spPr bwMode="auto">
          <a:xfrm>
            <a:off x="5015791" y="2321985"/>
            <a:ext cx="584909" cy="546100"/>
          </a:xfrm>
          <a:custGeom>
            <a:avLst/>
            <a:gdLst/>
            <a:ahLst/>
            <a:cxnLst>
              <a:cxn ang="0">
                <a:pos x="322" y="259"/>
              </a:cxn>
              <a:cxn ang="0">
                <a:pos x="176" y="259"/>
              </a:cxn>
              <a:cxn ang="0">
                <a:pos x="251" y="216"/>
              </a:cxn>
              <a:cxn ang="0">
                <a:pos x="322" y="259"/>
              </a:cxn>
              <a:cxn ang="0">
                <a:pos x="152" y="259"/>
              </a:cxn>
              <a:cxn ang="0">
                <a:pos x="249" y="324"/>
              </a:cxn>
              <a:cxn ang="0">
                <a:pos x="347" y="259"/>
              </a:cxn>
              <a:cxn ang="0">
                <a:pos x="249" y="194"/>
              </a:cxn>
              <a:cxn ang="0">
                <a:pos x="152" y="259"/>
              </a:cxn>
              <a:cxn ang="0">
                <a:pos x="238" y="238"/>
              </a:cxn>
              <a:cxn ang="0">
                <a:pos x="260" y="238"/>
              </a:cxn>
              <a:cxn ang="0">
                <a:pos x="260" y="259"/>
              </a:cxn>
              <a:cxn ang="0">
                <a:pos x="238" y="259"/>
              </a:cxn>
              <a:cxn ang="0">
                <a:pos x="238" y="238"/>
              </a:cxn>
              <a:cxn ang="0">
                <a:pos x="217" y="249"/>
              </a:cxn>
              <a:cxn ang="0">
                <a:pos x="249" y="281"/>
              </a:cxn>
              <a:cxn ang="0">
                <a:pos x="282" y="249"/>
              </a:cxn>
              <a:cxn ang="0">
                <a:pos x="249" y="216"/>
              </a:cxn>
              <a:cxn ang="0">
                <a:pos x="217" y="249"/>
              </a:cxn>
              <a:cxn ang="0">
                <a:pos x="173" y="0"/>
              </a:cxn>
              <a:cxn ang="0">
                <a:pos x="152" y="21"/>
              </a:cxn>
              <a:cxn ang="0">
                <a:pos x="0" y="173"/>
              </a:cxn>
              <a:cxn ang="0">
                <a:pos x="22" y="194"/>
              </a:cxn>
              <a:cxn ang="0">
                <a:pos x="44" y="173"/>
              </a:cxn>
              <a:cxn ang="0">
                <a:pos x="44" y="303"/>
              </a:cxn>
              <a:cxn ang="0">
                <a:pos x="153" y="303"/>
              </a:cxn>
              <a:cxn ang="0">
                <a:pos x="131" y="281"/>
              </a:cxn>
              <a:cxn ang="0">
                <a:pos x="64" y="281"/>
              </a:cxn>
              <a:cxn ang="0">
                <a:pos x="64" y="152"/>
              </a:cxn>
              <a:cxn ang="0">
                <a:pos x="72" y="145"/>
              </a:cxn>
              <a:cxn ang="0">
                <a:pos x="174" y="48"/>
              </a:cxn>
              <a:cxn ang="0">
                <a:pos x="280" y="149"/>
              </a:cxn>
              <a:cxn ang="0">
                <a:pos x="283" y="153"/>
              </a:cxn>
              <a:cxn ang="0">
                <a:pos x="283" y="159"/>
              </a:cxn>
              <a:cxn ang="0">
                <a:pos x="326" y="193"/>
              </a:cxn>
              <a:cxn ang="0">
                <a:pos x="347" y="173"/>
              </a:cxn>
              <a:cxn ang="0">
                <a:pos x="195" y="21"/>
              </a:cxn>
              <a:cxn ang="0">
                <a:pos x="173" y="0"/>
              </a:cxn>
              <a:cxn ang="0">
                <a:pos x="87" y="173"/>
              </a:cxn>
              <a:cxn ang="0">
                <a:pos x="87" y="238"/>
              </a:cxn>
              <a:cxn ang="0">
                <a:pos x="129" y="238"/>
              </a:cxn>
              <a:cxn ang="0">
                <a:pos x="127" y="228"/>
              </a:cxn>
              <a:cxn ang="0">
                <a:pos x="171" y="173"/>
              </a:cxn>
              <a:cxn ang="0">
                <a:pos x="87" y="173"/>
              </a:cxn>
            </a:cxnLst>
            <a:rect l="0" t="0" r="r" b="b"/>
            <a:pathLst>
              <a:path w="347" h="324">
                <a:moveTo>
                  <a:pt x="322" y="259"/>
                </a:moveTo>
                <a:cubicBezTo>
                  <a:pt x="275" y="318"/>
                  <a:pt x="225" y="319"/>
                  <a:pt x="176" y="259"/>
                </a:cubicBezTo>
                <a:cubicBezTo>
                  <a:pt x="200" y="230"/>
                  <a:pt x="226" y="216"/>
                  <a:pt x="251" y="216"/>
                </a:cubicBezTo>
                <a:cubicBezTo>
                  <a:pt x="275" y="215"/>
                  <a:pt x="298" y="229"/>
                  <a:pt x="322" y="259"/>
                </a:cubicBezTo>
                <a:close/>
                <a:moveTo>
                  <a:pt x="152" y="259"/>
                </a:moveTo>
                <a:cubicBezTo>
                  <a:pt x="152" y="259"/>
                  <a:pt x="195" y="324"/>
                  <a:pt x="249" y="324"/>
                </a:cubicBezTo>
                <a:cubicBezTo>
                  <a:pt x="303" y="324"/>
                  <a:pt x="347" y="259"/>
                  <a:pt x="347" y="259"/>
                </a:cubicBezTo>
                <a:cubicBezTo>
                  <a:pt x="347" y="259"/>
                  <a:pt x="303" y="194"/>
                  <a:pt x="249" y="194"/>
                </a:cubicBezTo>
                <a:cubicBezTo>
                  <a:pt x="195" y="194"/>
                  <a:pt x="152" y="259"/>
                  <a:pt x="152" y="259"/>
                </a:cubicBezTo>
                <a:close/>
                <a:moveTo>
                  <a:pt x="238" y="238"/>
                </a:moveTo>
                <a:cubicBezTo>
                  <a:pt x="260" y="238"/>
                  <a:pt x="260" y="238"/>
                  <a:pt x="260" y="238"/>
                </a:cubicBezTo>
                <a:cubicBezTo>
                  <a:pt x="260" y="259"/>
                  <a:pt x="260" y="259"/>
                  <a:pt x="260" y="259"/>
                </a:cubicBezTo>
                <a:cubicBezTo>
                  <a:pt x="238" y="259"/>
                  <a:pt x="238" y="259"/>
                  <a:pt x="238" y="259"/>
                </a:cubicBezTo>
                <a:cubicBezTo>
                  <a:pt x="238" y="238"/>
                  <a:pt x="238" y="238"/>
                  <a:pt x="238" y="238"/>
                </a:cubicBezTo>
                <a:close/>
                <a:moveTo>
                  <a:pt x="217" y="249"/>
                </a:moveTo>
                <a:cubicBezTo>
                  <a:pt x="217" y="266"/>
                  <a:pt x="231" y="281"/>
                  <a:pt x="249" y="281"/>
                </a:cubicBezTo>
                <a:cubicBezTo>
                  <a:pt x="267" y="281"/>
                  <a:pt x="282" y="266"/>
                  <a:pt x="282" y="249"/>
                </a:cubicBezTo>
                <a:cubicBezTo>
                  <a:pt x="282" y="231"/>
                  <a:pt x="267" y="216"/>
                  <a:pt x="249" y="216"/>
                </a:cubicBezTo>
                <a:cubicBezTo>
                  <a:pt x="231" y="216"/>
                  <a:pt x="217" y="231"/>
                  <a:pt x="217" y="249"/>
                </a:cubicBezTo>
                <a:close/>
                <a:moveTo>
                  <a:pt x="173" y="0"/>
                </a:moveTo>
                <a:cubicBezTo>
                  <a:pt x="152" y="21"/>
                  <a:pt x="152" y="21"/>
                  <a:pt x="152" y="21"/>
                </a:cubicBezTo>
                <a:cubicBezTo>
                  <a:pt x="0" y="173"/>
                  <a:pt x="0" y="173"/>
                  <a:pt x="0" y="173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44" y="173"/>
                  <a:pt x="44" y="173"/>
                  <a:pt x="44" y="173"/>
                </a:cubicBezTo>
                <a:cubicBezTo>
                  <a:pt x="44" y="303"/>
                  <a:pt x="44" y="303"/>
                  <a:pt x="44" y="303"/>
                </a:cubicBezTo>
                <a:cubicBezTo>
                  <a:pt x="153" y="303"/>
                  <a:pt x="153" y="303"/>
                  <a:pt x="153" y="303"/>
                </a:cubicBezTo>
                <a:cubicBezTo>
                  <a:pt x="144" y="296"/>
                  <a:pt x="137" y="289"/>
                  <a:pt x="131" y="281"/>
                </a:cubicBezTo>
                <a:cubicBezTo>
                  <a:pt x="64" y="281"/>
                  <a:pt x="64" y="281"/>
                  <a:pt x="64" y="281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280" y="149"/>
                  <a:pt x="280" y="149"/>
                  <a:pt x="280" y="149"/>
                </a:cubicBezTo>
                <a:cubicBezTo>
                  <a:pt x="283" y="153"/>
                  <a:pt x="283" y="153"/>
                  <a:pt x="283" y="153"/>
                </a:cubicBezTo>
                <a:cubicBezTo>
                  <a:pt x="283" y="159"/>
                  <a:pt x="283" y="159"/>
                  <a:pt x="283" y="159"/>
                </a:cubicBezTo>
                <a:cubicBezTo>
                  <a:pt x="302" y="168"/>
                  <a:pt x="316" y="181"/>
                  <a:pt x="326" y="193"/>
                </a:cubicBezTo>
                <a:cubicBezTo>
                  <a:pt x="347" y="173"/>
                  <a:pt x="347" y="173"/>
                  <a:pt x="347" y="173"/>
                </a:cubicBezTo>
                <a:cubicBezTo>
                  <a:pt x="195" y="21"/>
                  <a:pt x="195" y="21"/>
                  <a:pt x="195" y="21"/>
                </a:cubicBezTo>
                <a:cubicBezTo>
                  <a:pt x="173" y="0"/>
                  <a:pt x="173" y="0"/>
                  <a:pt x="173" y="0"/>
                </a:cubicBezTo>
                <a:close/>
                <a:moveTo>
                  <a:pt x="87" y="173"/>
                </a:moveTo>
                <a:cubicBezTo>
                  <a:pt x="87" y="238"/>
                  <a:pt x="87" y="238"/>
                  <a:pt x="87" y="238"/>
                </a:cubicBezTo>
                <a:cubicBezTo>
                  <a:pt x="129" y="238"/>
                  <a:pt x="129" y="238"/>
                  <a:pt x="129" y="238"/>
                </a:cubicBezTo>
                <a:cubicBezTo>
                  <a:pt x="128" y="232"/>
                  <a:pt x="127" y="228"/>
                  <a:pt x="127" y="228"/>
                </a:cubicBezTo>
                <a:cubicBezTo>
                  <a:pt x="127" y="228"/>
                  <a:pt x="138" y="196"/>
                  <a:pt x="171" y="173"/>
                </a:cubicBezTo>
                <a:cubicBezTo>
                  <a:pt x="87" y="173"/>
                  <a:pt x="87" y="173"/>
                  <a:pt x="87" y="17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" name="Rectangle 29"/>
          <p:cNvSpPr/>
          <p:nvPr/>
        </p:nvSpPr>
        <p:spPr>
          <a:xfrm>
            <a:off x="7564967" y="3403600"/>
            <a:ext cx="3276600" cy="1126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9" name="Group 54"/>
          <p:cNvGrpSpPr/>
          <p:nvPr/>
        </p:nvGrpSpPr>
        <p:grpSpPr>
          <a:xfrm>
            <a:off x="6438900" y="3403600"/>
            <a:ext cx="1430867" cy="1126067"/>
            <a:chOff x="4829175" y="2552700"/>
            <a:chExt cx="1073150" cy="844550"/>
          </a:xfrm>
        </p:grpSpPr>
        <p:sp>
          <p:nvSpPr>
            <p:cNvPr id="20" name="Rectangle 28"/>
            <p:cNvSpPr/>
            <p:nvPr/>
          </p:nvSpPr>
          <p:spPr>
            <a:xfrm>
              <a:off x="4829175" y="2552700"/>
              <a:ext cx="844550" cy="8445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" name="Oval 30"/>
            <p:cNvSpPr/>
            <p:nvPr/>
          </p:nvSpPr>
          <p:spPr>
            <a:xfrm rot="5400000">
              <a:off x="5445125" y="2746375"/>
              <a:ext cx="457200" cy="457200"/>
            </a:xfrm>
            <a:prstGeom prst="ellipse">
              <a:avLst/>
            </a:prstGeom>
            <a:gradFill>
              <a:gsLst>
                <a:gs pos="49000">
                  <a:schemeClr val="accent4"/>
                </a:gs>
                <a:gs pos="5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22" name="TextBox 31"/>
          <p:cNvSpPr txBox="1"/>
          <p:nvPr/>
        </p:nvSpPr>
        <p:spPr>
          <a:xfrm>
            <a:off x="8001001" y="3515229"/>
            <a:ext cx="2819732" cy="9026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此处添加您的标题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</a:t>
            </a:r>
          </a:p>
        </p:txBody>
      </p:sp>
      <p:sp>
        <p:nvSpPr>
          <p:cNvPr id="23" name="Rectangle 36"/>
          <p:cNvSpPr/>
          <p:nvPr/>
        </p:nvSpPr>
        <p:spPr>
          <a:xfrm flipH="1">
            <a:off x="1350433" y="3403600"/>
            <a:ext cx="3276600" cy="1126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24" name="Group 53"/>
          <p:cNvGrpSpPr/>
          <p:nvPr/>
        </p:nvGrpSpPr>
        <p:grpSpPr>
          <a:xfrm>
            <a:off x="4322233" y="3403600"/>
            <a:ext cx="1430867" cy="1126067"/>
            <a:chOff x="3241675" y="2552700"/>
            <a:chExt cx="1073150" cy="844550"/>
          </a:xfrm>
        </p:grpSpPr>
        <p:sp>
          <p:nvSpPr>
            <p:cNvPr id="25" name="Rectangle 35"/>
            <p:cNvSpPr/>
            <p:nvPr/>
          </p:nvSpPr>
          <p:spPr>
            <a:xfrm flipH="1">
              <a:off x="3470275" y="2552700"/>
              <a:ext cx="844550" cy="8445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" name="Oval 37"/>
            <p:cNvSpPr/>
            <p:nvPr/>
          </p:nvSpPr>
          <p:spPr>
            <a:xfrm rot="16200000" flipH="1">
              <a:off x="3241675" y="2746375"/>
              <a:ext cx="457200" cy="457200"/>
            </a:xfrm>
            <a:prstGeom prst="ellipse">
              <a:avLst/>
            </a:prstGeom>
            <a:gradFill>
              <a:gsLst>
                <a:gs pos="49000">
                  <a:schemeClr val="accent3"/>
                </a:gs>
                <a:gs pos="5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27" name="TextBox 38"/>
          <p:cNvSpPr txBox="1"/>
          <p:nvPr/>
        </p:nvSpPr>
        <p:spPr>
          <a:xfrm flipH="1">
            <a:off x="1371269" y="3515229"/>
            <a:ext cx="2819732" cy="9026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此处添加您的标题</a:t>
            </a:r>
          </a:p>
          <a:p>
            <a:pPr algn="r">
              <a:spcBef>
                <a:spcPct val="20000"/>
              </a:spcBef>
              <a:defRPr/>
            </a:pPr>
            <a:r>
              <a:rPr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</a:t>
            </a: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8" name="Rectangle 41"/>
          <p:cNvSpPr/>
          <p:nvPr/>
        </p:nvSpPr>
        <p:spPr>
          <a:xfrm>
            <a:off x="7564967" y="4775200"/>
            <a:ext cx="3276600" cy="1126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29" name="Group 56"/>
          <p:cNvGrpSpPr/>
          <p:nvPr/>
        </p:nvGrpSpPr>
        <p:grpSpPr>
          <a:xfrm>
            <a:off x="6438900" y="4775200"/>
            <a:ext cx="1430867" cy="1126067"/>
            <a:chOff x="4829175" y="3581400"/>
            <a:chExt cx="1073150" cy="844550"/>
          </a:xfrm>
        </p:grpSpPr>
        <p:sp>
          <p:nvSpPr>
            <p:cNvPr id="30" name="Rectangle 40"/>
            <p:cNvSpPr/>
            <p:nvPr/>
          </p:nvSpPr>
          <p:spPr>
            <a:xfrm>
              <a:off x="4829175" y="3581400"/>
              <a:ext cx="844550" cy="84455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" name="Oval 42"/>
            <p:cNvSpPr/>
            <p:nvPr/>
          </p:nvSpPr>
          <p:spPr>
            <a:xfrm rot="5400000">
              <a:off x="5445125" y="3775075"/>
              <a:ext cx="457200" cy="457200"/>
            </a:xfrm>
            <a:prstGeom prst="ellipse">
              <a:avLst/>
            </a:prstGeom>
            <a:gradFill>
              <a:gsLst>
                <a:gs pos="49000">
                  <a:schemeClr val="accent6"/>
                </a:gs>
                <a:gs pos="5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32" name="TextBox 43"/>
          <p:cNvSpPr txBox="1"/>
          <p:nvPr/>
        </p:nvSpPr>
        <p:spPr>
          <a:xfrm>
            <a:off x="8001001" y="4886829"/>
            <a:ext cx="2819732" cy="9026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此处添加您的标题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</a:t>
            </a:r>
          </a:p>
        </p:txBody>
      </p:sp>
      <p:sp>
        <p:nvSpPr>
          <p:cNvPr id="33" name="Rectangle 48"/>
          <p:cNvSpPr/>
          <p:nvPr/>
        </p:nvSpPr>
        <p:spPr>
          <a:xfrm flipH="1">
            <a:off x="1350433" y="4775200"/>
            <a:ext cx="3276600" cy="1126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34" name="Group 55"/>
          <p:cNvGrpSpPr/>
          <p:nvPr/>
        </p:nvGrpSpPr>
        <p:grpSpPr>
          <a:xfrm>
            <a:off x="4322233" y="4775200"/>
            <a:ext cx="1430867" cy="1126067"/>
            <a:chOff x="3241675" y="3581400"/>
            <a:chExt cx="1073150" cy="844550"/>
          </a:xfrm>
        </p:grpSpPr>
        <p:sp>
          <p:nvSpPr>
            <p:cNvPr id="35" name="Rectangle 47"/>
            <p:cNvSpPr/>
            <p:nvPr/>
          </p:nvSpPr>
          <p:spPr>
            <a:xfrm flipH="1">
              <a:off x="3470275" y="3581400"/>
              <a:ext cx="844550" cy="8445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" name="Oval 49"/>
            <p:cNvSpPr/>
            <p:nvPr/>
          </p:nvSpPr>
          <p:spPr>
            <a:xfrm rot="16200000" flipH="1">
              <a:off x="3241675" y="3775075"/>
              <a:ext cx="457200" cy="457200"/>
            </a:xfrm>
            <a:prstGeom prst="ellipse">
              <a:avLst/>
            </a:prstGeom>
            <a:gradFill>
              <a:gsLst>
                <a:gs pos="49000">
                  <a:schemeClr val="accent5"/>
                </a:gs>
                <a:gs pos="51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37" name="TextBox 50"/>
          <p:cNvSpPr txBox="1"/>
          <p:nvPr/>
        </p:nvSpPr>
        <p:spPr>
          <a:xfrm flipH="1">
            <a:off x="1371269" y="4886829"/>
            <a:ext cx="2819732" cy="9026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此处添加您的标题</a:t>
            </a:r>
          </a:p>
          <a:p>
            <a:pPr algn="r">
              <a:spcBef>
                <a:spcPct val="20000"/>
              </a:spcBef>
              <a:defRPr/>
            </a:pPr>
            <a:r>
              <a:rPr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</a:t>
            </a: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38" name="Group 22"/>
          <p:cNvGrpSpPr/>
          <p:nvPr/>
        </p:nvGrpSpPr>
        <p:grpSpPr>
          <a:xfrm>
            <a:off x="5041545" y="3699933"/>
            <a:ext cx="533400" cy="533400"/>
            <a:chOff x="5318123" y="1022350"/>
            <a:chExt cx="338138" cy="338138"/>
          </a:xfrm>
          <a:solidFill>
            <a:schemeClr val="bg1"/>
          </a:solidFill>
        </p:grpSpPr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5318123" y="1022350"/>
              <a:ext cx="338138" cy="338138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" y="207"/>
                </a:cxn>
                <a:cxn ang="0">
                  <a:pos x="0" y="214"/>
                </a:cxn>
                <a:cxn ang="0">
                  <a:pos x="1" y="221"/>
                </a:cxn>
                <a:cxn ang="0">
                  <a:pos x="216" y="430"/>
                </a:cxn>
                <a:cxn ang="0">
                  <a:pos x="430" y="215"/>
                </a:cxn>
                <a:cxn ang="0">
                  <a:pos x="216" y="0"/>
                </a:cxn>
                <a:cxn ang="0">
                  <a:pos x="242" y="370"/>
                </a:cxn>
                <a:cxn ang="0">
                  <a:pos x="242" y="356"/>
                </a:cxn>
                <a:cxn ang="0">
                  <a:pos x="217" y="335"/>
                </a:cxn>
                <a:cxn ang="0">
                  <a:pos x="189" y="359"/>
                </a:cxn>
                <a:cxn ang="0">
                  <a:pos x="189" y="371"/>
                </a:cxn>
                <a:cxn ang="0">
                  <a:pos x="59" y="239"/>
                </a:cxn>
                <a:cxn ang="0">
                  <a:pos x="76" y="239"/>
                </a:cxn>
                <a:cxn ang="0">
                  <a:pos x="97" y="215"/>
                </a:cxn>
                <a:cxn ang="0">
                  <a:pos x="77" y="189"/>
                </a:cxn>
                <a:cxn ang="0">
                  <a:pos x="59" y="189"/>
                </a:cxn>
                <a:cxn ang="0">
                  <a:pos x="192" y="61"/>
                </a:cxn>
                <a:cxn ang="0">
                  <a:pos x="192" y="76"/>
                </a:cxn>
                <a:cxn ang="0">
                  <a:pos x="215" y="97"/>
                </a:cxn>
                <a:cxn ang="0">
                  <a:pos x="242" y="77"/>
                </a:cxn>
                <a:cxn ang="0">
                  <a:pos x="243" y="59"/>
                </a:cxn>
                <a:cxn ang="0">
                  <a:pos x="373" y="189"/>
                </a:cxn>
                <a:cxn ang="0">
                  <a:pos x="357" y="190"/>
                </a:cxn>
                <a:cxn ang="0">
                  <a:pos x="336" y="215"/>
                </a:cxn>
                <a:cxn ang="0">
                  <a:pos x="358" y="238"/>
                </a:cxn>
                <a:cxn ang="0">
                  <a:pos x="374" y="238"/>
                </a:cxn>
                <a:cxn ang="0">
                  <a:pos x="242" y="370"/>
                </a:cxn>
              </a:cxnLst>
              <a:rect l="0" t="0" r="r" b="b"/>
              <a:pathLst>
                <a:path w="430" h="430">
                  <a:moveTo>
                    <a:pt x="216" y="0"/>
                  </a:moveTo>
                  <a:cubicBezTo>
                    <a:pt x="100" y="0"/>
                    <a:pt x="6" y="92"/>
                    <a:pt x="2" y="207"/>
                  </a:cubicBezTo>
                  <a:cubicBezTo>
                    <a:pt x="1" y="209"/>
                    <a:pt x="0" y="211"/>
                    <a:pt x="0" y="214"/>
                  </a:cubicBezTo>
                  <a:cubicBezTo>
                    <a:pt x="0" y="216"/>
                    <a:pt x="1" y="218"/>
                    <a:pt x="1" y="221"/>
                  </a:cubicBezTo>
                  <a:cubicBezTo>
                    <a:pt x="5" y="337"/>
                    <a:pt x="99" y="430"/>
                    <a:pt x="216" y="430"/>
                  </a:cubicBezTo>
                  <a:cubicBezTo>
                    <a:pt x="334" y="430"/>
                    <a:pt x="430" y="334"/>
                    <a:pt x="430" y="215"/>
                  </a:cubicBezTo>
                  <a:cubicBezTo>
                    <a:pt x="430" y="96"/>
                    <a:pt x="334" y="0"/>
                    <a:pt x="216" y="0"/>
                  </a:cubicBezTo>
                  <a:close/>
                  <a:moveTo>
                    <a:pt x="242" y="370"/>
                  </a:moveTo>
                  <a:cubicBezTo>
                    <a:pt x="242" y="356"/>
                    <a:pt x="242" y="356"/>
                    <a:pt x="242" y="356"/>
                  </a:cubicBezTo>
                  <a:cubicBezTo>
                    <a:pt x="240" y="344"/>
                    <a:pt x="229" y="335"/>
                    <a:pt x="217" y="335"/>
                  </a:cubicBezTo>
                  <a:cubicBezTo>
                    <a:pt x="205" y="335"/>
                    <a:pt x="190" y="342"/>
                    <a:pt x="189" y="359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34" y="361"/>
                    <a:pt x="69" y="314"/>
                    <a:pt x="59" y="239"/>
                  </a:cubicBezTo>
                  <a:cubicBezTo>
                    <a:pt x="76" y="239"/>
                    <a:pt x="76" y="239"/>
                    <a:pt x="76" y="239"/>
                  </a:cubicBezTo>
                  <a:cubicBezTo>
                    <a:pt x="88" y="239"/>
                    <a:pt x="97" y="227"/>
                    <a:pt x="97" y="215"/>
                  </a:cubicBezTo>
                  <a:cubicBezTo>
                    <a:pt x="97" y="203"/>
                    <a:pt x="89" y="189"/>
                    <a:pt x="77" y="189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69" y="115"/>
                    <a:pt x="144" y="61"/>
                    <a:pt x="192" y="61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87"/>
                    <a:pt x="203" y="96"/>
                    <a:pt x="215" y="97"/>
                  </a:cubicBezTo>
                  <a:cubicBezTo>
                    <a:pt x="230" y="98"/>
                    <a:pt x="242" y="89"/>
                    <a:pt x="242" y="77"/>
                  </a:cubicBezTo>
                  <a:cubicBezTo>
                    <a:pt x="243" y="59"/>
                    <a:pt x="243" y="59"/>
                    <a:pt x="243" y="59"/>
                  </a:cubicBezTo>
                  <a:cubicBezTo>
                    <a:pt x="319" y="73"/>
                    <a:pt x="367" y="135"/>
                    <a:pt x="373" y="189"/>
                  </a:cubicBezTo>
                  <a:cubicBezTo>
                    <a:pt x="357" y="190"/>
                    <a:pt x="357" y="190"/>
                    <a:pt x="357" y="190"/>
                  </a:cubicBezTo>
                  <a:cubicBezTo>
                    <a:pt x="345" y="190"/>
                    <a:pt x="336" y="203"/>
                    <a:pt x="336" y="215"/>
                  </a:cubicBezTo>
                  <a:cubicBezTo>
                    <a:pt x="336" y="227"/>
                    <a:pt x="346" y="238"/>
                    <a:pt x="358" y="238"/>
                  </a:cubicBezTo>
                  <a:cubicBezTo>
                    <a:pt x="374" y="238"/>
                    <a:pt x="374" y="238"/>
                    <a:pt x="374" y="238"/>
                  </a:cubicBezTo>
                  <a:cubicBezTo>
                    <a:pt x="364" y="312"/>
                    <a:pt x="303" y="358"/>
                    <a:pt x="242" y="3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5418136" y="1106488"/>
              <a:ext cx="157163" cy="117475"/>
            </a:xfrm>
            <a:custGeom>
              <a:avLst/>
              <a:gdLst/>
              <a:ahLst/>
              <a:cxnLst>
                <a:cxn ang="0">
                  <a:pos x="189" y="10"/>
                </a:cxn>
                <a:cxn ang="0">
                  <a:pos x="162" y="7"/>
                </a:cxn>
                <a:cxn ang="0">
                  <a:pos x="110" y="60"/>
                </a:cxn>
                <a:cxn ang="0">
                  <a:pos x="106" y="69"/>
                </a:cxn>
                <a:cxn ang="0">
                  <a:pos x="92" y="66"/>
                </a:cxn>
                <a:cxn ang="0">
                  <a:pos x="80" y="68"/>
                </a:cxn>
                <a:cxn ang="0">
                  <a:pos x="34" y="26"/>
                </a:cxn>
                <a:cxn ang="0">
                  <a:pos x="9" y="32"/>
                </a:cxn>
                <a:cxn ang="0">
                  <a:pos x="6" y="57"/>
                </a:cxn>
                <a:cxn ang="0">
                  <a:pos x="52" y="99"/>
                </a:cxn>
                <a:cxn ang="0">
                  <a:pos x="51" y="108"/>
                </a:cxn>
                <a:cxn ang="0">
                  <a:pos x="92" y="150"/>
                </a:cxn>
                <a:cxn ang="0">
                  <a:pos x="133" y="108"/>
                </a:cxn>
                <a:cxn ang="0">
                  <a:pos x="130" y="94"/>
                </a:cxn>
                <a:cxn ang="0">
                  <a:pos x="140" y="91"/>
                </a:cxn>
                <a:cxn ang="0">
                  <a:pos x="193" y="37"/>
                </a:cxn>
                <a:cxn ang="0">
                  <a:pos x="189" y="10"/>
                </a:cxn>
              </a:cxnLst>
              <a:rect l="0" t="0" r="r" b="b"/>
              <a:pathLst>
                <a:path w="199" h="150">
                  <a:moveTo>
                    <a:pt x="189" y="10"/>
                  </a:moveTo>
                  <a:cubicBezTo>
                    <a:pt x="181" y="2"/>
                    <a:pt x="169" y="0"/>
                    <a:pt x="162" y="7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7" y="62"/>
                    <a:pt x="106" y="65"/>
                    <a:pt x="106" y="69"/>
                  </a:cubicBezTo>
                  <a:cubicBezTo>
                    <a:pt x="102" y="67"/>
                    <a:pt x="97" y="66"/>
                    <a:pt x="92" y="66"/>
                  </a:cubicBezTo>
                  <a:cubicBezTo>
                    <a:pt x="88" y="66"/>
                    <a:pt x="84" y="67"/>
                    <a:pt x="80" y="68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8" y="21"/>
                    <a:pt x="16" y="23"/>
                    <a:pt x="9" y="32"/>
                  </a:cubicBezTo>
                  <a:cubicBezTo>
                    <a:pt x="1" y="40"/>
                    <a:pt x="0" y="52"/>
                    <a:pt x="6" y="5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102"/>
                    <a:pt x="51" y="105"/>
                    <a:pt x="51" y="108"/>
                  </a:cubicBezTo>
                  <a:cubicBezTo>
                    <a:pt x="51" y="131"/>
                    <a:pt x="69" y="150"/>
                    <a:pt x="92" y="150"/>
                  </a:cubicBezTo>
                  <a:cubicBezTo>
                    <a:pt x="114" y="150"/>
                    <a:pt x="133" y="131"/>
                    <a:pt x="133" y="108"/>
                  </a:cubicBezTo>
                  <a:cubicBezTo>
                    <a:pt x="133" y="103"/>
                    <a:pt x="132" y="99"/>
                    <a:pt x="130" y="94"/>
                  </a:cubicBezTo>
                  <a:cubicBezTo>
                    <a:pt x="134" y="94"/>
                    <a:pt x="138" y="93"/>
                    <a:pt x="140" y="91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9" y="31"/>
                    <a:pt x="198" y="19"/>
                    <a:pt x="189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41" name="Freeform 151"/>
          <p:cNvSpPr>
            <a:spLocks noEditPoints="1"/>
          </p:cNvSpPr>
          <p:nvPr/>
        </p:nvSpPr>
        <p:spPr bwMode="auto">
          <a:xfrm>
            <a:off x="6604001" y="3691207"/>
            <a:ext cx="584519" cy="550855"/>
          </a:xfrm>
          <a:custGeom>
            <a:avLst/>
            <a:gdLst/>
            <a:ahLst/>
            <a:cxnLst>
              <a:cxn ang="0">
                <a:pos x="385" y="41"/>
              </a:cxn>
              <a:cxn ang="0">
                <a:pos x="350" y="181"/>
              </a:cxn>
              <a:cxn ang="0">
                <a:pos x="332" y="193"/>
              </a:cxn>
              <a:cxn ang="0">
                <a:pos x="108" y="193"/>
              </a:cxn>
              <a:cxn ang="0">
                <a:pos x="116" y="239"/>
              </a:cxn>
              <a:cxn ang="0">
                <a:pos x="325" y="239"/>
              </a:cxn>
              <a:cxn ang="0">
                <a:pos x="340" y="255"/>
              </a:cxn>
              <a:cxn ang="0">
                <a:pos x="325" y="262"/>
              </a:cxn>
              <a:cxn ang="0">
                <a:pos x="116" y="262"/>
              </a:cxn>
              <a:cxn ang="0">
                <a:pos x="93" y="247"/>
              </a:cxn>
              <a:cxn ang="0">
                <a:pos x="51" y="24"/>
              </a:cxn>
              <a:cxn ang="0">
                <a:pos x="16" y="23"/>
              </a:cxn>
              <a:cxn ang="0">
                <a:pos x="0" y="12"/>
              </a:cxn>
              <a:cxn ang="0">
                <a:pos x="16" y="0"/>
              </a:cxn>
              <a:cxn ang="0">
                <a:pos x="62" y="0"/>
              </a:cxn>
              <a:cxn ang="0">
                <a:pos x="73" y="12"/>
              </a:cxn>
              <a:cxn ang="0">
                <a:pos x="77" y="23"/>
              </a:cxn>
              <a:cxn ang="0">
                <a:pos x="371" y="23"/>
              </a:cxn>
              <a:cxn ang="0">
                <a:pos x="386" y="36"/>
              </a:cxn>
              <a:cxn ang="0">
                <a:pos x="385" y="41"/>
              </a:cxn>
              <a:cxn ang="0">
                <a:pos x="104" y="169"/>
              </a:cxn>
              <a:cxn ang="0">
                <a:pos x="139" y="170"/>
              </a:cxn>
              <a:cxn ang="0">
                <a:pos x="139" y="46"/>
              </a:cxn>
              <a:cxn ang="0">
                <a:pos x="85" y="46"/>
              </a:cxn>
              <a:cxn ang="0">
                <a:pos x="104" y="169"/>
              </a:cxn>
              <a:cxn ang="0">
                <a:pos x="209" y="46"/>
              </a:cxn>
              <a:cxn ang="0">
                <a:pos x="155" y="46"/>
              </a:cxn>
              <a:cxn ang="0">
                <a:pos x="155" y="170"/>
              </a:cxn>
              <a:cxn ang="0">
                <a:pos x="209" y="170"/>
              </a:cxn>
              <a:cxn ang="0">
                <a:pos x="209" y="46"/>
              </a:cxn>
              <a:cxn ang="0">
                <a:pos x="278" y="46"/>
              </a:cxn>
              <a:cxn ang="0">
                <a:pos x="224" y="46"/>
              </a:cxn>
              <a:cxn ang="0">
                <a:pos x="224" y="170"/>
              </a:cxn>
              <a:cxn ang="0">
                <a:pos x="278" y="170"/>
              </a:cxn>
              <a:cxn ang="0">
                <a:pos x="278" y="46"/>
              </a:cxn>
              <a:cxn ang="0">
                <a:pos x="294" y="46"/>
              </a:cxn>
              <a:cxn ang="0">
                <a:pos x="294" y="170"/>
              </a:cxn>
              <a:cxn ang="0">
                <a:pos x="329" y="169"/>
              </a:cxn>
              <a:cxn ang="0">
                <a:pos x="355" y="46"/>
              </a:cxn>
              <a:cxn ang="0">
                <a:pos x="294" y="46"/>
              </a:cxn>
              <a:cxn ang="0">
                <a:pos x="133" y="290"/>
              </a:cxn>
              <a:cxn ang="0">
                <a:pos x="169" y="326"/>
              </a:cxn>
              <a:cxn ang="0">
                <a:pos x="133" y="363"/>
              </a:cxn>
              <a:cxn ang="0">
                <a:pos x="97" y="326"/>
              </a:cxn>
              <a:cxn ang="0">
                <a:pos x="133" y="290"/>
              </a:cxn>
              <a:cxn ang="0">
                <a:pos x="302" y="290"/>
              </a:cxn>
              <a:cxn ang="0">
                <a:pos x="338" y="326"/>
              </a:cxn>
              <a:cxn ang="0">
                <a:pos x="302" y="363"/>
              </a:cxn>
              <a:cxn ang="0">
                <a:pos x="265" y="326"/>
              </a:cxn>
              <a:cxn ang="0">
                <a:pos x="302" y="290"/>
              </a:cxn>
            </a:cxnLst>
            <a:rect l="0" t="0" r="r" b="b"/>
            <a:pathLst>
              <a:path w="386" h="363">
                <a:moveTo>
                  <a:pt x="385" y="41"/>
                </a:moveTo>
                <a:cubicBezTo>
                  <a:pt x="385" y="41"/>
                  <a:pt x="351" y="175"/>
                  <a:pt x="350" y="181"/>
                </a:cubicBezTo>
                <a:cubicBezTo>
                  <a:pt x="349" y="188"/>
                  <a:pt x="341" y="193"/>
                  <a:pt x="332" y="193"/>
                </a:cubicBezTo>
                <a:cubicBezTo>
                  <a:pt x="108" y="193"/>
                  <a:pt x="108" y="193"/>
                  <a:pt x="108" y="193"/>
                </a:cubicBezTo>
                <a:cubicBezTo>
                  <a:pt x="116" y="239"/>
                  <a:pt x="116" y="239"/>
                  <a:pt x="116" y="239"/>
                </a:cubicBezTo>
                <a:cubicBezTo>
                  <a:pt x="325" y="239"/>
                  <a:pt x="325" y="239"/>
                  <a:pt x="325" y="239"/>
                </a:cubicBezTo>
                <a:cubicBezTo>
                  <a:pt x="331" y="239"/>
                  <a:pt x="340" y="240"/>
                  <a:pt x="340" y="255"/>
                </a:cubicBezTo>
                <a:cubicBezTo>
                  <a:pt x="340" y="261"/>
                  <a:pt x="331" y="262"/>
                  <a:pt x="325" y="262"/>
                </a:cubicBezTo>
                <a:cubicBezTo>
                  <a:pt x="116" y="262"/>
                  <a:pt x="116" y="262"/>
                  <a:pt x="116" y="262"/>
                </a:cubicBezTo>
                <a:cubicBezTo>
                  <a:pt x="102" y="262"/>
                  <a:pt x="95" y="254"/>
                  <a:pt x="93" y="247"/>
                </a:cubicBezTo>
                <a:cubicBezTo>
                  <a:pt x="51" y="24"/>
                  <a:pt x="51" y="24"/>
                  <a:pt x="51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9" y="23"/>
                  <a:pt x="0" y="19"/>
                  <a:pt x="0" y="12"/>
                </a:cubicBezTo>
                <a:cubicBezTo>
                  <a:pt x="0" y="5"/>
                  <a:pt x="9" y="0"/>
                  <a:pt x="1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9" y="0"/>
                  <a:pt x="73" y="5"/>
                  <a:pt x="73" y="12"/>
                </a:cubicBezTo>
                <a:cubicBezTo>
                  <a:pt x="77" y="23"/>
                  <a:pt x="77" y="23"/>
                  <a:pt x="77" y="23"/>
                </a:cubicBezTo>
                <a:cubicBezTo>
                  <a:pt x="371" y="23"/>
                  <a:pt x="371" y="23"/>
                  <a:pt x="371" y="23"/>
                </a:cubicBezTo>
                <a:cubicBezTo>
                  <a:pt x="378" y="23"/>
                  <a:pt x="386" y="30"/>
                  <a:pt x="386" y="36"/>
                </a:cubicBezTo>
                <a:cubicBezTo>
                  <a:pt x="386" y="38"/>
                  <a:pt x="386" y="40"/>
                  <a:pt x="385" y="41"/>
                </a:cubicBezTo>
                <a:close/>
                <a:moveTo>
                  <a:pt x="104" y="169"/>
                </a:moveTo>
                <a:cubicBezTo>
                  <a:pt x="139" y="170"/>
                  <a:pt x="139" y="170"/>
                  <a:pt x="139" y="170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104" y="169"/>
                  <a:pt x="104" y="169"/>
                  <a:pt x="104" y="169"/>
                </a:cubicBezTo>
                <a:close/>
                <a:moveTo>
                  <a:pt x="209" y="46"/>
                </a:moveTo>
                <a:cubicBezTo>
                  <a:pt x="155" y="46"/>
                  <a:pt x="155" y="46"/>
                  <a:pt x="155" y="46"/>
                </a:cubicBezTo>
                <a:cubicBezTo>
                  <a:pt x="155" y="170"/>
                  <a:pt x="155" y="170"/>
                  <a:pt x="155" y="170"/>
                </a:cubicBezTo>
                <a:cubicBezTo>
                  <a:pt x="209" y="170"/>
                  <a:pt x="209" y="170"/>
                  <a:pt x="209" y="170"/>
                </a:cubicBezTo>
                <a:cubicBezTo>
                  <a:pt x="209" y="46"/>
                  <a:pt x="209" y="46"/>
                  <a:pt x="209" y="46"/>
                </a:cubicBezTo>
                <a:close/>
                <a:moveTo>
                  <a:pt x="278" y="46"/>
                </a:moveTo>
                <a:cubicBezTo>
                  <a:pt x="224" y="46"/>
                  <a:pt x="224" y="46"/>
                  <a:pt x="224" y="46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278" y="170"/>
                  <a:pt x="278" y="170"/>
                  <a:pt x="278" y="170"/>
                </a:cubicBezTo>
                <a:cubicBezTo>
                  <a:pt x="278" y="46"/>
                  <a:pt x="278" y="46"/>
                  <a:pt x="278" y="46"/>
                </a:cubicBezTo>
                <a:close/>
                <a:moveTo>
                  <a:pt x="294" y="46"/>
                </a:moveTo>
                <a:cubicBezTo>
                  <a:pt x="294" y="170"/>
                  <a:pt x="294" y="170"/>
                  <a:pt x="294" y="170"/>
                </a:cubicBezTo>
                <a:cubicBezTo>
                  <a:pt x="329" y="169"/>
                  <a:pt x="329" y="169"/>
                  <a:pt x="329" y="169"/>
                </a:cubicBezTo>
                <a:cubicBezTo>
                  <a:pt x="355" y="46"/>
                  <a:pt x="355" y="46"/>
                  <a:pt x="355" y="46"/>
                </a:cubicBezTo>
                <a:cubicBezTo>
                  <a:pt x="294" y="46"/>
                  <a:pt x="294" y="46"/>
                  <a:pt x="294" y="46"/>
                </a:cubicBezTo>
                <a:close/>
                <a:moveTo>
                  <a:pt x="133" y="290"/>
                </a:moveTo>
                <a:cubicBezTo>
                  <a:pt x="153" y="290"/>
                  <a:pt x="169" y="306"/>
                  <a:pt x="169" y="326"/>
                </a:cubicBezTo>
                <a:cubicBezTo>
                  <a:pt x="169" y="347"/>
                  <a:pt x="153" y="363"/>
                  <a:pt x="133" y="363"/>
                </a:cubicBezTo>
                <a:cubicBezTo>
                  <a:pt x="113" y="363"/>
                  <a:pt x="97" y="347"/>
                  <a:pt x="97" y="326"/>
                </a:cubicBezTo>
                <a:cubicBezTo>
                  <a:pt x="97" y="306"/>
                  <a:pt x="113" y="290"/>
                  <a:pt x="133" y="290"/>
                </a:cubicBezTo>
                <a:close/>
                <a:moveTo>
                  <a:pt x="302" y="290"/>
                </a:moveTo>
                <a:cubicBezTo>
                  <a:pt x="322" y="290"/>
                  <a:pt x="338" y="306"/>
                  <a:pt x="338" y="326"/>
                </a:cubicBezTo>
                <a:cubicBezTo>
                  <a:pt x="338" y="347"/>
                  <a:pt x="322" y="363"/>
                  <a:pt x="302" y="363"/>
                </a:cubicBezTo>
                <a:cubicBezTo>
                  <a:pt x="282" y="363"/>
                  <a:pt x="265" y="347"/>
                  <a:pt x="265" y="326"/>
                </a:cubicBezTo>
                <a:cubicBezTo>
                  <a:pt x="265" y="306"/>
                  <a:pt x="282" y="290"/>
                  <a:pt x="302" y="29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2" name="Freeform 136"/>
          <p:cNvSpPr>
            <a:spLocks noEditPoints="1"/>
          </p:cNvSpPr>
          <p:nvPr/>
        </p:nvSpPr>
        <p:spPr bwMode="auto">
          <a:xfrm>
            <a:off x="5047897" y="5077885"/>
            <a:ext cx="520700" cy="520700"/>
          </a:xfrm>
          <a:custGeom>
            <a:avLst/>
            <a:gdLst/>
            <a:ahLst/>
            <a:cxnLst>
              <a:cxn ang="0">
                <a:pos x="86" y="146"/>
              </a:cxn>
              <a:cxn ang="0">
                <a:pos x="86" y="113"/>
              </a:cxn>
              <a:cxn ang="0">
                <a:pos x="113" y="86"/>
              </a:cxn>
              <a:cxn ang="0">
                <a:pos x="146" y="86"/>
              </a:cxn>
              <a:cxn ang="0">
                <a:pos x="173" y="113"/>
              </a:cxn>
              <a:cxn ang="0">
                <a:pos x="173" y="146"/>
              </a:cxn>
              <a:cxn ang="0">
                <a:pos x="146" y="173"/>
              </a:cxn>
              <a:cxn ang="0">
                <a:pos x="113" y="173"/>
              </a:cxn>
              <a:cxn ang="0">
                <a:pos x="86" y="146"/>
              </a:cxn>
              <a:cxn ang="0">
                <a:pos x="45" y="151"/>
              </a:cxn>
              <a:cxn ang="0">
                <a:pos x="52" y="177"/>
              </a:cxn>
              <a:cxn ang="0">
                <a:pos x="18" y="212"/>
              </a:cxn>
              <a:cxn ang="0">
                <a:pos x="47" y="242"/>
              </a:cxn>
              <a:cxn ang="0">
                <a:pos x="82" y="207"/>
              </a:cxn>
              <a:cxn ang="0">
                <a:pos x="108" y="214"/>
              </a:cxn>
              <a:cxn ang="0">
                <a:pos x="108" y="216"/>
              </a:cxn>
              <a:cxn ang="0">
                <a:pos x="108" y="259"/>
              </a:cxn>
              <a:cxn ang="0">
                <a:pos x="151" y="259"/>
              </a:cxn>
              <a:cxn ang="0">
                <a:pos x="151" y="216"/>
              </a:cxn>
              <a:cxn ang="0">
                <a:pos x="151" y="214"/>
              </a:cxn>
              <a:cxn ang="0">
                <a:pos x="178" y="207"/>
              </a:cxn>
              <a:cxn ang="0">
                <a:pos x="212" y="242"/>
              </a:cxn>
              <a:cxn ang="0">
                <a:pos x="242" y="212"/>
              </a:cxn>
              <a:cxn ang="0">
                <a:pos x="207" y="177"/>
              </a:cxn>
              <a:cxn ang="0">
                <a:pos x="215" y="151"/>
              </a:cxn>
              <a:cxn ang="0">
                <a:pos x="238" y="151"/>
              </a:cxn>
              <a:cxn ang="0">
                <a:pos x="259" y="151"/>
              </a:cxn>
              <a:cxn ang="0">
                <a:pos x="259" y="108"/>
              </a:cxn>
              <a:cxn ang="0">
                <a:pos x="238" y="108"/>
              </a:cxn>
              <a:cxn ang="0">
                <a:pos x="215" y="108"/>
              </a:cxn>
              <a:cxn ang="0">
                <a:pos x="207" y="81"/>
              </a:cxn>
              <a:cxn ang="0">
                <a:pos x="242" y="47"/>
              </a:cxn>
              <a:cxn ang="0">
                <a:pos x="212" y="17"/>
              </a:cxn>
              <a:cxn ang="0">
                <a:pos x="178" y="52"/>
              </a:cxn>
              <a:cxn ang="0">
                <a:pos x="151" y="44"/>
              </a:cxn>
              <a:cxn ang="0">
                <a:pos x="151" y="43"/>
              </a:cxn>
              <a:cxn ang="0">
                <a:pos x="151" y="0"/>
              </a:cxn>
              <a:cxn ang="0">
                <a:pos x="108" y="0"/>
              </a:cxn>
              <a:cxn ang="0">
                <a:pos x="108" y="43"/>
              </a:cxn>
              <a:cxn ang="0">
                <a:pos x="108" y="44"/>
              </a:cxn>
              <a:cxn ang="0">
                <a:pos x="82" y="52"/>
              </a:cxn>
              <a:cxn ang="0">
                <a:pos x="47" y="17"/>
              </a:cxn>
              <a:cxn ang="0">
                <a:pos x="18" y="47"/>
              </a:cxn>
              <a:cxn ang="0">
                <a:pos x="52" y="81"/>
              </a:cxn>
              <a:cxn ang="0">
                <a:pos x="45" y="108"/>
              </a:cxn>
              <a:cxn ang="0">
                <a:pos x="0" y="108"/>
              </a:cxn>
              <a:cxn ang="0">
                <a:pos x="0" y="151"/>
              </a:cxn>
              <a:cxn ang="0">
                <a:pos x="45" y="151"/>
              </a:cxn>
            </a:cxnLst>
            <a:rect l="0" t="0" r="r" b="b"/>
            <a:pathLst>
              <a:path w="259" h="259">
                <a:moveTo>
                  <a:pt x="86" y="146"/>
                </a:moveTo>
                <a:cubicBezTo>
                  <a:pt x="86" y="113"/>
                  <a:pt x="86" y="113"/>
                  <a:pt x="86" y="113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73" y="113"/>
                  <a:pt x="173" y="113"/>
                  <a:pt x="173" y="113"/>
                </a:cubicBezTo>
                <a:cubicBezTo>
                  <a:pt x="173" y="146"/>
                  <a:pt x="173" y="146"/>
                  <a:pt x="173" y="146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13" y="173"/>
                  <a:pt x="113" y="173"/>
                  <a:pt x="113" y="173"/>
                </a:cubicBezTo>
                <a:cubicBezTo>
                  <a:pt x="86" y="146"/>
                  <a:pt x="86" y="146"/>
                  <a:pt x="86" y="146"/>
                </a:cubicBezTo>
                <a:close/>
                <a:moveTo>
                  <a:pt x="45" y="151"/>
                </a:moveTo>
                <a:cubicBezTo>
                  <a:pt x="46" y="161"/>
                  <a:pt x="48" y="170"/>
                  <a:pt x="52" y="177"/>
                </a:cubicBezTo>
                <a:cubicBezTo>
                  <a:pt x="18" y="212"/>
                  <a:pt x="18" y="212"/>
                  <a:pt x="18" y="212"/>
                </a:cubicBezTo>
                <a:cubicBezTo>
                  <a:pt x="47" y="242"/>
                  <a:pt x="47" y="242"/>
                  <a:pt x="47" y="242"/>
                </a:cubicBezTo>
                <a:cubicBezTo>
                  <a:pt x="82" y="207"/>
                  <a:pt x="82" y="207"/>
                  <a:pt x="82" y="207"/>
                </a:cubicBezTo>
                <a:cubicBezTo>
                  <a:pt x="89" y="211"/>
                  <a:pt x="98" y="213"/>
                  <a:pt x="108" y="214"/>
                </a:cubicBezTo>
                <a:cubicBezTo>
                  <a:pt x="108" y="216"/>
                  <a:pt x="108" y="216"/>
                  <a:pt x="108" y="216"/>
                </a:cubicBezTo>
                <a:cubicBezTo>
                  <a:pt x="108" y="259"/>
                  <a:pt x="108" y="259"/>
                  <a:pt x="108" y="259"/>
                </a:cubicBezTo>
                <a:cubicBezTo>
                  <a:pt x="151" y="259"/>
                  <a:pt x="151" y="259"/>
                  <a:pt x="151" y="259"/>
                </a:cubicBezTo>
                <a:cubicBezTo>
                  <a:pt x="151" y="216"/>
                  <a:pt x="151" y="216"/>
                  <a:pt x="151" y="216"/>
                </a:cubicBezTo>
                <a:cubicBezTo>
                  <a:pt x="151" y="214"/>
                  <a:pt x="151" y="214"/>
                  <a:pt x="151" y="214"/>
                </a:cubicBezTo>
                <a:cubicBezTo>
                  <a:pt x="161" y="213"/>
                  <a:pt x="170" y="211"/>
                  <a:pt x="178" y="207"/>
                </a:cubicBezTo>
                <a:cubicBezTo>
                  <a:pt x="212" y="242"/>
                  <a:pt x="212" y="242"/>
                  <a:pt x="212" y="242"/>
                </a:cubicBezTo>
                <a:cubicBezTo>
                  <a:pt x="242" y="212"/>
                  <a:pt x="242" y="212"/>
                  <a:pt x="242" y="212"/>
                </a:cubicBezTo>
                <a:cubicBezTo>
                  <a:pt x="207" y="177"/>
                  <a:pt x="207" y="177"/>
                  <a:pt x="207" y="177"/>
                </a:cubicBezTo>
                <a:cubicBezTo>
                  <a:pt x="211" y="170"/>
                  <a:pt x="213" y="161"/>
                  <a:pt x="215" y="151"/>
                </a:cubicBezTo>
                <a:cubicBezTo>
                  <a:pt x="238" y="151"/>
                  <a:pt x="238" y="151"/>
                  <a:pt x="238" y="151"/>
                </a:cubicBezTo>
                <a:cubicBezTo>
                  <a:pt x="259" y="151"/>
                  <a:pt x="259" y="151"/>
                  <a:pt x="259" y="151"/>
                </a:cubicBezTo>
                <a:cubicBezTo>
                  <a:pt x="259" y="108"/>
                  <a:pt x="259" y="108"/>
                  <a:pt x="259" y="108"/>
                </a:cubicBezTo>
                <a:cubicBezTo>
                  <a:pt x="238" y="108"/>
                  <a:pt x="238" y="108"/>
                  <a:pt x="238" y="108"/>
                </a:cubicBezTo>
                <a:cubicBezTo>
                  <a:pt x="215" y="108"/>
                  <a:pt x="215" y="108"/>
                  <a:pt x="215" y="108"/>
                </a:cubicBezTo>
                <a:cubicBezTo>
                  <a:pt x="213" y="98"/>
                  <a:pt x="211" y="89"/>
                  <a:pt x="207" y="81"/>
                </a:cubicBezTo>
                <a:cubicBezTo>
                  <a:pt x="242" y="47"/>
                  <a:pt x="242" y="47"/>
                  <a:pt x="242" y="47"/>
                </a:cubicBezTo>
                <a:cubicBezTo>
                  <a:pt x="212" y="17"/>
                  <a:pt x="212" y="17"/>
                  <a:pt x="212" y="17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70" y="48"/>
                  <a:pt x="161" y="46"/>
                  <a:pt x="151" y="44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51" y="0"/>
                  <a:pt x="151" y="0"/>
                  <a:pt x="151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98" y="46"/>
                  <a:pt x="89" y="48"/>
                  <a:pt x="82" y="52"/>
                </a:cubicBezTo>
                <a:cubicBezTo>
                  <a:pt x="47" y="17"/>
                  <a:pt x="47" y="17"/>
                  <a:pt x="47" y="17"/>
                </a:cubicBezTo>
                <a:cubicBezTo>
                  <a:pt x="18" y="47"/>
                  <a:pt x="18" y="47"/>
                  <a:pt x="18" y="47"/>
                </a:cubicBezTo>
                <a:cubicBezTo>
                  <a:pt x="52" y="81"/>
                  <a:pt x="52" y="81"/>
                  <a:pt x="52" y="81"/>
                </a:cubicBezTo>
                <a:cubicBezTo>
                  <a:pt x="48" y="89"/>
                  <a:pt x="46" y="98"/>
                  <a:pt x="45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1"/>
                  <a:pt x="0" y="151"/>
                  <a:pt x="0" y="151"/>
                </a:cubicBezTo>
                <a:cubicBezTo>
                  <a:pt x="45" y="151"/>
                  <a:pt x="45" y="151"/>
                  <a:pt x="45" y="1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3" name="Freeform 118"/>
          <p:cNvSpPr>
            <a:spLocks noEditPoints="1"/>
          </p:cNvSpPr>
          <p:nvPr/>
        </p:nvSpPr>
        <p:spPr bwMode="auto">
          <a:xfrm>
            <a:off x="6642259" y="5024787"/>
            <a:ext cx="508000" cy="626893"/>
          </a:xfrm>
          <a:custGeom>
            <a:avLst/>
            <a:gdLst/>
            <a:ahLst/>
            <a:cxnLst>
              <a:cxn ang="0">
                <a:pos x="209" y="208"/>
              </a:cxn>
              <a:cxn ang="0">
                <a:pos x="164" y="339"/>
              </a:cxn>
              <a:cxn ang="0">
                <a:pos x="154" y="337"/>
              </a:cxn>
              <a:cxn ang="0">
                <a:pos x="148" y="276"/>
              </a:cxn>
              <a:cxn ang="0">
                <a:pos x="123" y="278"/>
              </a:cxn>
              <a:cxn ang="0">
                <a:pos x="101" y="285"/>
              </a:cxn>
              <a:cxn ang="0">
                <a:pos x="92" y="292"/>
              </a:cxn>
              <a:cxn ang="0">
                <a:pos x="80" y="285"/>
              </a:cxn>
              <a:cxn ang="0">
                <a:pos x="82" y="274"/>
              </a:cxn>
              <a:cxn ang="0">
                <a:pos x="77" y="250"/>
              </a:cxn>
              <a:cxn ang="0">
                <a:pos x="66" y="228"/>
              </a:cxn>
              <a:cxn ang="0">
                <a:pos x="10" y="254"/>
              </a:cxn>
              <a:cxn ang="0">
                <a:pos x="3" y="247"/>
              </a:cxn>
              <a:cxn ang="0">
                <a:pos x="95" y="141"/>
              </a:cxn>
              <a:cxn ang="0">
                <a:pos x="252" y="0"/>
              </a:cxn>
              <a:cxn ang="0">
                <a:pos x="209" y="208"/>
              </a:cxn>
              <a:cxn ang="0">
                <a:pos x="142" y="146"/>
              </a:cxn>
              <a:cxn ang="0">
                <a:pos x="106" y="255"/>
              </a:cxn>
              <a:cxn ang="0">
                <a:pos x="183" y="170"/>
              </a:cxn>
              <a:cxn ang="0">
                <a:pos x="219" y="61"/>
              </a:cxn>
              <a:cxn ang="0">
                <a:pos x="142" y="146"/>
              </a:cxn>
            </a:cxnLst>
            <a:rect l="0" t="0" r="r" b="b"/>
            <a:pathLst>
              <a:path w="282" h="347">
                <a:moveTo>
                  <a:pt x="209" y="208"/>
                </a:moveTo>
                <a:cubicBezTo>
                  <a:pt x="229" y="262"/>
                  <a:pt x="194" y="308"/>
                  <a:pt x="164" y="339"/>
                </a:cubicBezTo>
                <a:cubicBezTo>
                  <a:pt x="157" y="347"/>
                  <a:pt x="155" y="346"/>
                  <a:pt x="154" y="337"/>
                </a:cubicBezTo>
                <a:cubicBezTo>
                  <a:pt x="151" y="301"/>
                  <a:pt x="148" y="276"/>
                  <a:pt x="148" y="276"/>
                </a:cubicBezTo>
                <a:cubicBezTo>
                  <a:pt x="148" y="276"/>
                  <a:pt x="136" y="285"/>
                  <a:pt x="123" y="278"/>
                </a:cubicBezTo>
                <a:cubicBezTo>
                  <a:pt x="119" y="286"/>
                  <a:pt x="108" y="289"/>
                  <a:pt x="101" y="285"/>
                </a:cubicBezTo>
                <a:cubicBezTo>
                  <a:pt x="98" y="287"/>
                  <a:pt x="95" y="289"/>
                  <a:pt x="92" y="292"/>
                </a:cubicBezTo>
                <a:cubicBezTo>
                  <a:pt x="80" y="305"/>
                  <a:pt x="76" y="303"/>
                  <a:pt x="80" y="285"/>
                </a:cubicBezTo>
                <a:cubicBezTo>
                  <a:pt x="81" y="281"/>
                  <a:pt x="81" y="277"/>
                  <a:pt x="82" y="274"/>
                </a:cubicBezTo>
                <a:cubicBezTo>
                  <a:pt x="74" y="270"/>
                  <a:pt x="72" y="258"/>
                  <a:pt x="77" y="250"/>
                </a:cubicBezTo>
                <a:cubicBezTo>
                  <a:pt x="65" y="242"/>
                  <a:pt x="66" y="228"/>
                  <a:pt x="66" y="228"/>
                </a:cubicBezTo>
                <a:cubicBezTo>
                  <a:pt x="66" y="228"/>
                  <a:pt x="43" y="238"/>
                  <a:pt x="10" y="254"/>
                </a:cubicBezTo>
                <a:cubicBezTo>
                  <a:pt x="2" y="258"/>
                  <a:pt x="0" y="256"/>
                  <a:pt x="3" y="247"/>
                </a:cubicBezTo>
                <a:cubicBezTo>
                  <a:pt x="16" y="205"/>
                  <a:pt x="38" y="151"/>
                  <a:pt x="95" y="141"/>
                </a:cubicBezTo>
                <a:cubicBezTo>
                  <a:pt x="155" y="23"/>
                  <a:pt x="252" y="0"/>
                  <a:pt x="252" y="0"/>
                </a:cubicBezTo>
                <a:cubicBezTo>
                  <a:pt x="252" y="0"/>
                  <a:pt x="282" y="96"/>
                  <a:pt x="209" y="208"/>
                </a:cubicBezTo>
                <a:close/>
                <a:moveTo>
                  <a:pt x="142" y="146"/>
                </a:moveTo>
                <a:cubicBezTo>
                  <a:pt x="111" y="200"/>
                  <a:pt x="106" y="255"/>
                  <a:pt x="106" y="255"/>
                </a:cubicBezTo>
                <a:cubicBezTo>
                  <a:pt x="106" y="255"/>
                  <a:pt x="152" y="223"/>
                  <a:pt x="183" y="170"/>
                </a:cubicBezTo>
                <a:cubicBezTo>
                  <a:pt x="214" y="116"/>
                  <a:pt x="219" y="61"/>
                  <a:pt x="219" y="61"/>
                </a:cubicBezTo>
                <a:cubicBezTo>
                  <a:pt x="219" y="61"/>
                  <a:pt x="173" y="92"/>
                  <a:pt x="142" y="1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6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5" grpId="0"/>
      <p:bldP spid="16" grpId="0" animBg="1"/>
      <p:bldP spid="17" grpId="0" animBg="1"/>
      <p:bldP spid="18" grpId="0" animBg="1"/>
      <p:bldP spid="22" grpId="0"/>
      <p:bldP spid="23" grpId="0" animBg="1"/>
      <p:bldP spid="27" grpId="0"/>
      <p:bldP spid="28" grpId="0" animBg="1"/>
      <p:bldP spid="32" grpId="0"/>
      <p:bldP spid="33" grpId="0" animBg="1"/>
      <p:bldP spid="37" grpId="0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成绩展示</a:t>
              </a:r>
            </a:p>
          </p:txBody>
        </p:sp>
      </p:grpSp>
      <p:grpSp>
        <p:nvGrpSpPr>
          <p:cNvPr id="6" name="Group 169"/>
          <p:cNvGrpSpPr>
            <a:grpSpLocks noChangeAspect="1"/>
          </p:cNvGrpSpPr>
          <p:nvPr/>
        </p:nvGrpSpPr>
        <p:grpSpPr bwMode="auto">
          <a:xfrm>
            <a:off x="1094282" y="1475742"/>
            <a:ext cx="2323476" cy="4545889"/>
            <a:chOff x="2643" y="-181"/>
            <a:chExt cx="2391" cy="4678"/>
          </a:xfrm>
          <a:solidFill>
            <a:schemeClr val="accent1"/>
          </a:solidFill>
        </p:grpSpPr>
        <p:sp>
          <p:nvSpPr>
            <p:cNvPr id="7" name="Freeform 170"/>
            <p:cNvSpPr>
              <a:spLocks/>
            </p:cNvSpPr>
            <p:nvPr/>
          </p:nvSpPr>
          <p:spPr bwMode="auto">
            <a:xfrm>
              <a:off x="3158" y="1354"/>
              <a:ext cx="1667" cy="3143"/>
            </a:xfrm>
            <a:custGeom>
              <a:avLst/>
              <a:gdLst>
                <a:gd name="T0" fmla="*/ 1170 w 1667"/>
                <a:gd name="T1" fmla="*/ 0 h 3143"/>
                <a:gd name="T2" fmla="*/ 0 w 1667"/>
                <a:gd name="T3" fmla="*/ 3143 h 3143"/>
                <a:gd name="T4" fmla="*/ 1667 w 1667"/>
                <a:gd name="T5" fmla="*/ 2544 h 3143"/>
                <a:gd name="T6" fmla="*/ 1667 w 1667"/>
                <a:gd name="T7" fmla="*/ 194 h 3143"/>
                <a:gd name="T8" fmla="*/ 1170 w 1667"/>
                <a:gd name="T9" fmla="*/ 0 h 3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7" h="3143">
                  <a:moveTo>
                    <a:pt x="1170" y="0"/>
                  </a:moveTo>
                  <a:lnTo>
                    <a:pt x="0" y="3143"/>
                  </a:lnTo>
                  <a:lnTo>
                    <a:pt x="1667" y="2544"/>
                  </a:lnTo>
                  <a:lnTo>
                    <a:pt x="1667" y="194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Freeform 172"/>
            <p:cNvSpPr>
              <a:spLocks/>
            </p:cNvSpPr>
            <p:nvPr/>
          </p:nvSpPr>
          <p:spPr bwMode="auto">
            <a:xfrm>
              <a:off x="2643" y="3756"/>
              <a:ext cx="515" cy="741"/>
            </a:xfrm>
            <a:custGeom>
              <a:avLst/>
              <a:gdLst>
                <a:gd name="T0" fmla="*/ 0 w 515"/>
                <a:gd name="T1" fmla="*/ 637 h 741"/>
                <a:gd name="T2" fmla="*/ 0 w 515"/>
                <a:gd name="T3" fmla="*/ 0 h 741"/>
                <a:gd name="T4" fmla="*/ 515 w 515"/>
                <a:gd name="T5" fmla="*/ 106 h 741"/>
                <a:gd name="T6" fmla="*/ 515 w 515"/>
                <a:gd name="T7" fmla="*/ 741 h 741"/>
                <a:gd name="T8" fmla="*/ 0 w 515"/>
                <a:gd name="T9" fmla="*/ 637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741">
                  <a:moveTo>
                    <a:pt x="0" y="637"/>
                  </a:moveTo>
                  <a:lnTo>
                    <a:pt x="0" y="0"/>
                  </a:lnTo>
                  <a:lnTo>
                    <a:pt x="515" y="106"/>
                  </a:lnTo>
                  <a:lnTo>
                    <a:pt x="515" y="741"/>
                  </a:lnTo>
                  <a:lnTo>
                    <a:pt x="0" y="6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Freeform 173"/>
            <p:cNvSpPr>
              <a:spLocks/>
            </p:cNvSpPr>
            <p:nvPr/>
          </p:nvSpPr>
          <p:spPr bwMode="auto">
            <a:xfrm>
              <a:off x="2643" y="3619"/>
              <a:ext cx="891" cy="243"/>
            </a:xfrm>
            <a:custGeom>
              <a:avLst/>
              <a:gdLst>
                <a:gd name="T0" fmla="*/ 377 w 891"/>
                <a:gd name="T1" fmla="*/ 0 h 243"/>
                <a:gd name="T2" fmla="*/ 0 w 891"/>
                <a:gd name="T3" fmla="*/ 137 h 243"/>
                <a:gd name="T4" fmla="*/ 515 w 891"/>
                <a:gd name="T5" fmla="*/ 243 h 243"/>
                <a:gd name="T6" fmla="*/ 891 w 891"/>
                <a:gd name="T7" fmla="*/ 106 h 243"/>
                <a:gd name="T8" fmla="*/ 377 w 891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243">
                  <a:moveTo>
                    <a:pt x="377" y="0"/>
                  </a:moveTo>
                  <a:lnTo>
                    <a:pt x="0" y="137"/>
                  </a:lnTo>
                  <a:lnTo>
                    <a:pt x="515" y="243"/>
                  </a:lnTo>
                  <a:lnTo>
                    <a:pt x="891" y="10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Freeform 174"/>
            <p:cNvSpPr>
              <a:spLocks/>
            </p:cNvSpPr>
            <p:nvPr/>
          </p:nvSpPr>
          <p:spPr bwMode="auto">
            <a:xfrm>
              <a:off x="3158" y="3725"/>
              <a:ext cx="549" cy="772"/>
            </a:xfrm>
            <a:custGeom>
              <a:avLst/>
              <a:gdLst>
                <a:gd name="T0" fmla="*/ 0 w 549"/>
                <a:gd name="T1" fmla="*/ 772 h 772"/>
                <a:gd name="T2" fmla="*/ 0 w 549"/>
                <a:gd name="T3" fmla="*/ 137 h 772"/>
                <a:gd name="T4" fmla="*/ 376 w 549"/>
                <a:gd name="T5" fmla="*/ 0 h 772"/>
                <a:gd name="T6" fmla="*/ 549 w 549"/>
                <a:gd name="T7" fmla="*/ 137 h 772"/>
                <a:gd name="T8" fmla="*/ 180 w 549"/>
                <a:gd name="T9" fmla="*/ 261 h 772"/>
                <a:gd name="T10" fmla="*/ 180 w 549"/>
                <a:gd name="T11" fmla="*/ 708 h 772"/>
                <a:gd name="T12" fmla="*/ 0 w 549"/>
                <a:gd name="T13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9" h="772">
                  <a:moveTo>
                    <a:pt x="0" y="772"/>
                  </a:moveTo>
                  <a:lnTo>
                    <a:pt x="0" y="137"/>
                  </a:lnTo>
                  <a:lnTo>
                    <a:pt x="376" y="0"/>
                  </a:lnTo>
                  <a:lnTo>
                    <a:pt x="549" y="137"/>
                  </a:lnTo>
                  <a:lnTo>
                    <a:pt x="180" y="261"/>
                  </a:lnTo>
                  <a:lnTo>
                    <a:pt x="180" y="708"/>
                  </a:lnTo>
                  <a:lnTo>
                    <a:pt x="0" y="7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175"/>
            <p:cNvSpPr>
              <a:spLocks/>
            </p:cNvSpPr>
            <p:nvPr/>
          </p:nvSpPr>
          <p:spPr bwMode="auto">
            <a:xfrm>
              <a:off x="3018" y="2982"/>
              <a:ext cx="514" cy="743"/>
            </a:xfrm>
            <a:custGeom>
              <a:avLst/>
              <a:gdLst>
                <a:gd name="T0" fmla="*/ 0 w 514"/>
                <a:gd name="T1" fmla="*/ 637 h 743"/>
                <a:gd name="T2" fmla="*/ 0 w 514"/>
                <a:gd name="T3" fmla="*/ 0 h 743"/>
                <a:gd name="T4" fmla="*/ 514 w 514"/>
                <a:gd name="T5" fmla="*/ 107 h 743"/>
                <a:gd name="T6" fmla="*/ 514 w 514"/>
                <a:gd name="T7" fmla="*/ 743 h 743"/>
                <a:gd name="T8" fmla="*/ 0 w 514"/>
                <a:gd name="T9" fmla="*/ 637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743">
                  <a:moveTo>
                    <a:pt x="0" y="637"/>
                  </a:moveTo>
                  <a:lnTo>
                    <a:pt x="0" y="0"/>
                  </a:lnTo>
                  <a:lnTo>
                    <a:pt x="514" y="107"/>
                  </a:lnTo>
                  <a:lnTo>
                    <a:pt x="514" y="743"/>
                  </a:lnTo>
                  <a:lnTo>
                    <a:pt x="0" y="6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Freeform 176"/>
            <p:cNvSpPr>
              <a:spLocks/>
            </p:cNvSpPr>
            <p:nvPr/>
          </p:nvSpPr>
          <p:spPr bwMode="auto">
            <a:xfrm>
              <a:off x="3018" y="2845"/>
              <a:ext cx="891" cy="244"/>
            </a:xfrm>
            <a:custGeom>
              <a:avLst/>
              <a:gdLst>
                <a:gd name="T0" fmla="*/ 372 w 891"/>
                <a:gd name="T1" fmla="*/ 0 h 244"/>
                <a:gd name="T2" fmla="*/ 0 w 891"/>
                <a:gd name="T3" fmla="*/ 137 h 244"/>
                <a:gd name="T4" fmla="*/ 514 w 891"/>
                <a:gd name="T5" fmla="*/ 244 h 244"/>
                <a:gd name="T6" fmla="*/ 891 w 891"/>
                <a:gd name="T7" fmla="*/ 106 h 244"/>
                <a:gd name="T8" fmla="*/ 372 w 891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244">
                  <a:moveTo>
                    <a:pt x="372" y="0"/>
                  </a:moveTo>
                  <a:lnTo>
                    <a:pt x="0" y="137"/>
                  </a:lnTo>
                  <a:lnTo>
                    <a:pt x="514" y="244"/>
                  </a:lnTo>
                  <a:lnTo>
                    <a:pt x="891" y="106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Freeform 177"/>
            <p:cNvSpPr>
              <a:spLocks/>
            </p:cNvSpPr>
            <p:nvPr/>
          </p:nvSpPr>
          <p:spPr bwMode="auto">
            <a:xfrm>
              <a:off x="3532" y="2951"/>
              <a:ext cx="550" cy="911"/>
            </a:xfrm>
            <a:custGeom>
              <a:avLst/>
              <a:gdLst>
                <a:gd name="T0" fmla="*/ 0 w 550"/>
                <a:gd name="T1" fmla="*/ 774 h 911"/>
                <a:gd name="T2" fmla="*/ 0 w 550"/>
                <a:gd name="T3" fmla="*/ 138 h 911"/>
                <a:gd name="T4" fmla="*/ 377 w 550"/>
                <a:gd name="T5" fmla="*/ 0 h 911"/>
                <a:gd name="T6" fmla="*/ 550 w 550"/>
                <a:gd name="T7" fmla="*/ 138 h 911"/>
                <a:gd name="T8" fmla="*/ 180 w 550"/>
                <a:gd name="T9" fmla="*/ 261 h 911"/>
                <a:gd name="T10" fmla="*/ 180 w 550"/>
                <a:gd name="T11" fmla="*/ 911 h 911"/>
                <a:gd name="T12" fmla="*/ 0 w 550"/>
                <a:gd name="T13" fmla="*/ 774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911">
                  <a:moveTo>
                    <a:pt x="0" y="774"/>
                  </a:moveTo>
                  <a:lnTo>
                    <a:pt x="0" y="138"/>
                  </a:lnTo>
                  <a:lnTo>
                    <a:pt x="377" y="0"/>
                  </a:lnTo>
                  <a:lnTo>
                    <a:pt x="550" y="138"/>
                  </a:lnTo>
                  <a:lnTo>
                    <a:pt x="180" y="261"/>
                  </a:lnTo>
                  <a:lnTo>
                    <a:pt x="180" y="911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178"/>
            <p:cNvSpPr>
              <a:spLocks/>
            </p:cNvSpPr>
            <p:nvPr/>
          </p:nvSpPr>
          <p:spPr bwMode="auto">
            <a:xfrm>
              <a:off x="3390" y="2209"/>
              <a:ext cx="511" cy="742"/>
            </a:xfrm>
            <a:custGeom>
              <a:avLst/>
              <a:gdLst>
                <a:gd name="T0" fmla="*/ 0 w 511"/>
                <a:gd name="T1" fmla="*/ 636 h 742"/>
                <a:gd name="T2" fmla="*/ 0 w 511"/>
                <a:gd name="T3" fmla="*/ 0 h 742"/>
                <a:gd name="T4" fmla="*/ 511 w 511"/>
                <a:gd name="T5" fmla="*/ 106 h 742"/>
                <a:gd name="T6" fmla="*/ 511 w 511"/>
                <a:gd name="T7" fmla="*/ 742 h 742"/>
                <a:gd name="T8" fmla="*/ 0 w 511"/>
                <a:gd name="T9" fmla="*/ 636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742">
                  <a:moveTo>
                    <a:pt x="0" y="636"/>
                  </a:moveTo>
                  <a:lnTo>
                    <a:pt x="0" y="0"/>
                  </a:lnTo>
                  <a:lnTo>
                    <a:pt x="511" y="106"/>
                  </a:lnTo>
                  <a:lnTo>
                    <a:pt x="511" y="742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179"/>
            <p:cNvSpPr>
              <a:spLocks/>
            </p:cNvSpPr>
            <p:nvPr/>
          </p:nvSpPr>
          <p:spPr bwMode="auto">
            <a:xfrm>
              <a:off x="3390" y="2076"/>
              <a:ext cx="888" cy="239"/>
            </a:xfrm>
            <a:custGeom>
              <a:avLst/>
              <a:gdLst>
                <a:gd name="T0" fmla="*/ 372 w 888"/>
                <a:gd name="T1" fmla="*/ 0 h 239"/>
                <a:gd name="T2" fmla="*/ 0 w 888"/>
                <a:gd name="T3" fmla="*/ 133 h 239"/>
                <a:gd name="T4" fmla="*/ 511 w 888"/>
                <a:gd name="T5" fmla="*/ 239 h 239"/>
                <a:gd name="T6" fmla="*/ 888 w 888"/>
                <a:gd name="T7" fmla="*/ 102 h 239"/>
                <a:gd name="T8" fmla="*/ 372 w 888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239">
                  <a:moveTo>
                    <a:pt x="372" y="0"/>
                  </a:moveTo>
                  <a:lnTo>
                    <a:pt x="0" y="133"/>
                  </a:lnTo>
                  <a:lnTo>
                    <a:pt x="511" y="239"/>
                  </a:lnTo>
                  <a:lnTo>
                    <a:pt x="888" y="102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180"/>
            <p:cNvSpPr>
              <a:spLocks/>
            </p:cNvSpPr>
            <p:nvPr/>
          </p:nvSpPr>
          <p:spPr bwMode="auto">
            <a:xfrm>
              <a:off x="3901" y="2178"/>
              <a:ext cx="550" cy="911"/>
            </a:xfrm>
            <a:custGeom>
              <a:avLst/>
              <a:gdLst>
                <a:gd name="T0" fmla="*/ 0 w 550"/>
                <a:gd name="T1" fmla="*/ 773 h 911"/>
                <a:gd name="T2" fmla="*/ 0 w 550"/>
                <a:gd name="T3" fmla="*/ 137 h 911"/>
                <a:gd name="T4" fmla="*/ 377 w 550"/>
                <a:gd name="T5" fmla="*/ 0 h 911"/>
                <a:gd name="T6" fmla="*/ 550 w 550"/>
                <a:gd name="T7" fmla="*/ 137 h 911"/>
                <a:gd name="T8" fmla="*/ 181 w 550"/>
                <a:gd name="T9" fmla="*/ 262 h 911"/>
                <a:gd name="T10" fmla="*/ 181 w 550"/>
                <a:gd name="T11" fmla="*/ 911 h 911"/>
                <a:gd name="T12" fmla="*/ 0 w 550"/>
                <a:gd name="T13" fmla="*/ 773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911">
                  <a:moveTo>
                    <a:pt x="0" y="773"/>
                  </a:moveTo>
                  <a:lnTo>
                    <a:pt x="0" y="137"/>
                  </a:lnTo>
                  <a:lnTo>
                    <a:pt x="377" y="0"/>
                  </a:lnTo>
                  <a:lnTo>
                    <a:pt x="550" y="137"/>
                  </a:lnTo>
                  <a:lnTo>
                    <a:pt x="181" y="262"/>
                  </a:lnTo>
                  <a:lnTo>
                    <a:pt x="181" y="911"/>
                  </a:lnTo>
                  <a:lnTo>
                    <a:pt x="0" y="7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181"/>
            <p:cNvSpPr>
              <a:spLocks/>
            </p:cNvSpPr>
            <p:nvPr/>
          </p:nvSpPr>
          <p:spPr bwMode="auto">
            <a:xfrm>
              <a:off x="3759" y="1437"/>
              <a:ext cx="514" cy="743"/>
            </a:xfrm>
            <a:custGeom>
              <a:avLst/>
              <a:gdLst>
                <a:gd name="T0" fmla="*/ 0 w 514"/>
                <a:gd name="T1" fmla="*/ 637 h 743"/>
                <a:gd name="T2" fmla="*/ 0 w 514"/>
                <a:gd name="T3" fmla="*/ 0 h 743"/>
                <a:gd name="T4" fmla="*/ 514 w 514"/>
                <a:gd name="T5" fmla="*/ 107 h 743"/>
                <a:gd name="T6" fmla="*/ 514 w 514"/>
                <a:gd name="T7" fmla="*/ 743 h 743"/>
                <a:gd name="T8" fmla="*/ 0 w 514"/>
                <a:gd name="T9" fmla="*/ 637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743">
                  <a:moveTo>
                    <a:pt x="0" y="637"/>
                  </a:moveTo>
                  <a:lnTo>
                    <a:pt x="0" y="0"/>
                  </a:lnTo>
                  <a:lnTo>
                    <a:pt x="514" y="107"/>
                  </a:lnTo>
                  <a:lnTo>
                    <a:pt x="514" y="743"/>
                  </a:lnTo>
                  <a:lnTo>
                    <a:pt x="0" y="6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182"/>
            <p:cNvSpPr>
              <a:spLocks/>
            </p:cNvSpPr>
            <p:nvPr/>
          </p:nvSpPr>
          <p:spPr bwMode="auto">
            <a:xfrm>
              <a:off x="3759" y="1305"/>
              <a:ext cx="891" cy="239"/>
            </a:xfrm>
            <a:custGeom>
              <a:avLst/>
              <a:gdLst>
                <a:gd name="T0" fmla="*/ 375 w 891"/>
                <a:gd name="T1" fmla="*/ 0 h 239"/>
                <a:gd name="T2" fmla="*/ 0 w 891"/>
                <a:gd name="T3" fmla="*/ 132 h 239"/>
                <a:gd name="T4" fmla="*/ 514 w 891"/>
                <a:gd name="T5" fmla="*/ 239 h 239"/>
                <a:gd name="T6" fmla="*/ 891 w 891"/>
                <a:gd name="T7" fmla="*/ 101 h 239"/>
                <a:gd name="T8" fmla="*/ 375 w 891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239">
                  <a:moveTo>
                    <a:pt x="375" y="0"/>
                  </a:moveTo>
                  <a:lnTo>
                    <a:pt x="0" y="132"/>
                  </a:lnTo>
                  <a:lnTo>
                    <a:pt x="514" y="239"/>
                  </a:lnTo>
                  <a:lnTo>
                    <a:pt x="891" y="101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183"/>
            <p:cNvSpPr>
              <a:spLocks/>
            </p:cNvSpPr>
            <p:nvPr/>
          </p:nvSpPr>
          <p:spPr bwMode="auto">
            <a:xfrm>
              <a:off x="4273" y="1406"/>
              <a:ext cx="550" cy="911"/>
            </a:xfrm>
            <a:custGeom>
              <a:avLst/>
              <a:gdLst>
                <a:gd name="T0" fmla="*/ 0 w 550"/>
                <a:gd name="T1" fmla="*/ 774 h 911"/>
                <a:gd name="T2" fmla="*/ 0 w 550"/>
                <a:gd name="T3" fmla="*/ 138 h 911"/>
                <a:gd name="T4" fmla="*/ 377 w 550"/>
                <a:gd name="T5" fmla="*/ 0 h 911"/>
                <a:gd name="T6" fmla="*/ 550 w 550"/>
                <a:gd name="T7" fmla="*/ 138 h 911"/>
                <a:gd name="T8" fmla="*/ 180 w 550"/>
                <a:gd name="T9" fmla="*/ 263 h 911"/>
                <a:gd name="T10" fmla="*/ 178 w 550"/>
                <a:gd name="T11" fmla="*/ 911 h 911"/>
                <a:gd name="T12" fmla="*/ 0 w 550"/>
                <a:gd name="T13" fmla="*/ 774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911">
                  <a:moveTo>
                    <a:pt x="0" y="774"/>
                  </a:moveTo>
                  <a:lnTo>
                    <a:pt x="0" y="138"/>
                  </a:lnTo>
                  <a:lnTo>
                    <a:pt x="377" y="0"/>
                  </a:lnTo>
                  <a:lnTo>
                    <a:pt x="550" y="138"/>
                  </a:lnTo>
                  <a:lnTo>
                    <a:pt x="180" y="263"/>
                  </a:lnTo>
                  <a:lnTo>
                    <a:pt x="178" y="911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Freeform 184"/>
            <p:cNvSpPr>
              <a:spLocks/>
            </p:cNvSpPr>
            <p:nvPr/>
          </p:nvSpPr>
          <p:spPr bwMode="auto">
            <a:xfrm>
              <a:off x="4648" y="775"/>
              <a:ext cx="180" cy="773"/>
            </a:xfrm>
            <a:custGeom>
              <a:avLst/>
              <a:gdLst>
                <a:gd name="T0" fmla="*/ 0 w 180"/>
                <a:gd name="T1" fmla="*/ 636 h 773"/>
                <a:gd name="T2" fmla="*/ 0 w 180"/>
                <a:gd name="T3" fmla="*/ 0 h 773"/>
                <a:gd name="T4" fmla="*/ 180 w 180"/>
                <a:gd name="T5" fmla="*/ 0 h 773"/>
                <a:gd name="T6" fmla="*/ 177 w 180"/>
                <a:gd name="T7" fmla="*/ 773 h 773"/>
                <a:gd name="T8" fmla="*/ 0 w 180"/>
                <a:gd name="T9" fmla="*/ 636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773">
                  <a:moveTo>
                    <a:pt x="0" y="636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177" y="773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Freeform 185"/>
            <p:cNvSpPr>
              <a:spLocks/>
            </p:cNvSpPr>
            <p:nvPr/>
          </p:nvSpPr>
          <p:spPr bwMode="auto">
            <a:xfrm>
              <a:off x="3923" y="-139"/>
              <a:ext cx="940" cy="1550"/>
            </a:xfrm>
            <a:custGeom>
              <a:avLst/>
              <a:gdLst>
                <a:gd name="T0" fmla="*/ 940 w 940"/>
                <a:gd name="T1" fmla="*/ 975 h 1550"/>
                <a:gd name="T2" fmla="*/ 528 w 940"/>
                <a:gd name="T3" fmla="*/ 0 h 1550"/>
                <a:gd name="T4" fmla="*/ 0 w 940"/>
                <a:gd name="T5" fmla="*/ 755 h 1550"/>
                <a:gd name="T6" fmla="*/ 211 w 940"/>
                <a:gd name="T7" fmla="*/ 809 h 1550"/>
                <a:gd name="T8" fmla="*/ 211 w 940"/>
                <a:gd name="T9" fmla="*/ 1444 h 1550"/>
                <a:gd name="T10" fmla="*/ 725 w 940"/>
                <a:gd name="T11" fmla="*/ 1550 h 1550"/>
                <a:gd name="T12" fmla="*/ 725 w 940"/>
                <a:gd name="T13" fmla="*/ 918 h 1550"/>
                <a:gd name="T14" fmla="*/ 940 w 940"/>
                <a:gd name="T15" fmla="*/ 975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550">
                  <a:moveTo>
                    <a:pt x="940" y="975"/>
                  </a:moveTo>
                  <a:lnTo>
                    <a:pt x="528" y="0"/>
                  </a:lnTo>
                  <a:lnTo>
                    <a:pt x="0" y="755"/>
                  </a:lnTo>
                  <a:lnTo>
                    <a:pt x="211" y="809"/>
                  </a:lnTo>
                  <a:lnTo>
                    <a:pt x="211" y="1444"/>
                  </a:lnTo>
                  <a:lnTo>
                    <a:pt x="725" y="1550"/>
                  </a:lnTo>
                  <a:lnTo>
                    <a:pt x="725" y="918"/>
                  </a:lnTo>
                  <a:lnTo>
                    <a:pt x="940" y="9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Freeform 186"/>
            <p:cNvSpPr>
              <a:spLocks/>
            </p:cNvSpPr>
            <p:nvPr/>
          </p:nvSpPr>
          <p:spPr bwMode="auto">
            <a:xfrm>
              <a:off x="4451" y="-181"/>
              <a:ext cx="583" cy="1017"/>
            </a:xfrm>
            <a:custGeom>
              <a:avLst/>
              <a:gdLst>
                <a:gd name="T0" fmla="*/ 583 w 583"/>
                <a:gd name="T1" fmla="*/ 953 h 1017"/>
                <a:gd name="T2" fmla="*/ 412 w 583"/>
                <a:gd name="T3" fmla="*/ 1017 h 1017"/>
                <a:gd name="T4" fmla="*/ 0 w 583"/>
                <a:gd name="T5" fmla="*/ 42 h 1017"/>
                <a:gd name="T6" fmla="*/ 159 w 583"/>
                <a:gd name="T7" fmla="*/ 0 h 1017"/>
                <a:gd name="T8" fmla="*/ 583 w 583"/>
                <a:gd name="T9" fmla="*/ 953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1017">
                  <a:moveTo>
                    <a:pt x="583" y="953"/>
                  </a:moveTo>
                  <a:lnTo>
                    <a:pt x="412" y="1017"/>
                  </a:lnTo>
                  <a:lnTo>
                    <a:pt x="0" y="42"/>
                  </a:lnTo>
                  <a:lnTo>
                    <a:pt x="159" y="0"/>
                  </a:lnTo>
                  <a:lnTo>
                    <a:pt x="583" y="95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3" name="Freeform 237"/>
          <p:cNvSpPr>
            <a:spLocks noChangeAspect="1" noChangeArrowheads="1"/>
          </p:cNvSpPr>
          <p:nvPr/>
        </p:nvSpPr>
        <p:spPr bwMode="auto">
          <a:xfrm>
            <a:off x="1533585" y="4781977"/>
            <a:ext cx="349697" cy="256894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Freeform 290"/>
          <p:cNvSpPr>
            <a:spLocks noChangeAspect="1" noChangeArrowheads="1"/>
          </p:cNvSpPr>
          <p:nvPr/>
        </p:nvSpPr>
        <p:spPr bwMode="auto">
          <a:xfrm>
            <a:off x="1898426" y="4027968"/>
            <a:ext cx="415413" cy="321752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Freeform 526"/>
          <p:cNvSpPr>
            <a:spLocks noChangeAspect="1" noChangeArrowheads="1"/>
          </p:cNvSpPr>
          <p:nvPr/>
        </p:nvSpPr>
        <p:spPr bwMode="auto">
          <a:xfrm>
            <a:off x="2660676" y="2368343"/>
            <a:ext cx="327622" cy="424717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Freeform 106"/>
          <p:cNvSpPr>
            <a:spLocks noChangeAspect="1" noChangeArrowheads="1"/>
          </p:cNvSpPr>
          <p:nvPr/>
        </p:nvSpPr>
        <p:spPr bwMode="auto">
          <a:xfrm>
            <a:off x="1201648" y="5531193"/>
            <a:ext cx="359731" cy="311325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Freeform 544"/>
          <p:cNvSpPr>
            <a:spLocks noChangeAspect="1" noChangeArrowheads="1"/>
          </p:cNvSpPr>
          <p:nvPr/>
        </p:nvSpPr>
        <p:spPr bwMode="auto">
          <a:xfrm>
            <a:off x="2256137" y="3237905"/>
            <a:ext cx="330809" cy="350197"/>
          </a:xfrm>
          <a:custGeom>
            <a:avLst/>
            <a:gdLst>
              <a:gd name="T0" fmla="*/ 995 w 1588"/>
              <a:gd name="T1" fmla="*/ 870 h 1682"/>
              <a:gd name="T2" fmla="*/ 1078 w 1588"/>
              <a:gd name="T3" fmla="*/ 753 h 1682"/>
              <a:gd name="T4" fmla="*/ 1463 w 1588"/>
              <a:gd name="T5" fmla="*/ 661 h 1682"/>
              <a:gd name="T6" fmla="*/ 1546 w 1588"/>
              <a:gd name="T7" fmla="*/ 352 h 1682"/>
              <a:gd name="T8" fmla="*/ 1346 w 1588"/>
              <a:gd name="T9" fmla="*/ 527 h 1682"/>
              <a:gd name="T10" fmla="*/ 1120 w 1588"/>
              <a:gd name="T11" fmla="*/ 310 h 1682"/>
              <a:gd name="T12" fmla="*/ 1296 w 1588"/>
              <a:gd name="T13" fmla="*/ 101 h 1682"/>
              <a:gd name="T14" fmla="*/ 995 w 1588"/>
              <a:gd name="T15" fmla="*/ 184 h 1682"/>
              <a:gd name="T16" fmla="*/ 894 w 1588"/>
              <a:gd name="T17" fmla="*/ 577 h 1682"/>
              <a:gd name="T18" fmla="*/ 501 w 1588"/>
              <a:gd name="T19" fmla="*/ 452 h 1682"/>
              <a:gd name="T20" fmla="*/ 501 w 1588"/>
              <a:gd name="T21" fmla="*/ 427 h 1682"/>
              <a:gd name="T22" fmla="*/ 493 w 1588"/>
              <a:gd name="T23" fmla="*/ 0 h 1682"/>
              <a:gd name="T24" fmla="*/ 250 w 1588"/>
              <a:gd name="T25" fmla="*/ 285 h 1682"/>
              <a:gd name="T26" fmla="*/ 175 w 1588"/>
              <a:gd name="T27" fmla="*/ 393 h 1682"/>
              <a:gd name="T28" fmla="*/ 150 w 1588"/>
              <a:gd name="T29" fmla="*/ 427 h 1682"/>
              <a:gd name="T30" fmla="*/ 117 w 1588"/>
              <a:gd name="T31" fmla="*/ 477 h 1682"/>
              <a:gd name="T32" fmla="*/ 100 w 1588"/>
              <a:gd name="T33" fmla="*/ 502 h 1682"/>
              <a:gd name="T34" fmla="*/ 66 w 1588"/>
              <a:gd name="T35" fmla="*/ 586 h 1682"/>
              <a:gd name="T36" fmla="*/ 58 w 1588"/>
              <a:gd name="T37" fmla="*/ 611 h 1682"/>
              <a:gd name="T38" fmla="*/ 50 w 1588"/>
              <a:gd name="T39" fmla="*/ 678 h 1682"/>
              <a:gd name="T40" fmla="*/ 41 w 1588"/>
              <a:gd name="T41" fmla="*/ 728 h 1682"/>
              <a:gd name="T42" fmla="*/ 41 w 1588"/>
              <a:gd name="T43" fmla="*/ 744 h 1682"/>
              <a:gd name="T44" fmla="*/ 50 w 1588"/>
              <a:gd name="T45" fmla="*/ 778 h 1682"/>
              <a:gd name="T46" fmla="*/ 58 w 1588"/>
              <a:gd name="T47" fmla="*/ 811 h 1682"/>
              <a:gd name="T48" fmla="*/ 100 w 1588"/>
              <a:gd name="T49" fmla="*/ 878 h 1682"/>
              <a:gd name="T50" fmla="*/ 125 w 1588"/>
              <a:gd name="T51" fmla="*/ 853 h 1682"/>
              <a:gd name="T52" fmla="*/ 133 w 1588"/>
              <a:gd name="T53" fmla="*/ 795 h 1682"/>
              <a:gd name="T54" fmla="*/ 142 w 1588"/>
              <a:gd name="T55" fmla="*/ 770 h 1682"/>
              <a:gd name="T56" fmla="*/ 150 w 1588"/>
              <a:gd name="T57" fmla="*/ 753 h 1682"/>
              <a:gd name="T58" fmla="*/ 167 w 1588"/>
              <a:gd name="T59" fmla="*/ 720 h 1682"/>
              <a:gd name="T60" fmla="*/ 183 w 1588"/>
              <a:gd name="T61" fmla="*/ 694 h 1682"/>
              <a:gd name="T62" fmla="*/ 200 w 1588"/>
              <a:gd name="T63" fmla="*/ 669 h 1682"/>
              <a:gd name="T64" fmla="*/ 225 w 1588"/>
              <a:gd name="T65" fmla="*/ 644 h 1682"/>
              <a:gd name="T66" fmla="*/ 250 w 1588"/>
              <a:gd name="T67" fmla="*/ 619 h 1682"/>
              <a:gd name="T68" fmla="*/ 267 w 1588"/>
              <a:gd name="T69" fmla="*/ 611 h 1682"/>
              <a:gd name="T70" fmla="*/ 301 w 1588"/>
              <a:gd name="T71" fmla="*/ 594 h 1682"/>
              <a:gd name="T72" fmla="*/ 326 w 1588"/>
              <a:gd name="T73" fmla="*/ 577 h 1682"/>
              <a:gd name="T74" fmla="*/ 342 w 1588"/>
              <a:gd name="T75" fmla="*/ 569 h 1682"/>
              <a:gd name="T76" fmla="*/ 359 w 1588"/>
              <a:gd name="T77" fmla="*/ 586 h 1682"/>
              <a:gd name="T78" fmla="*/ 75 w 1588"/>
              <a:gd name="T79" fmla="*/ 1363 h 1682"/>
              <a:gd name="T80" fmla="*/ 292 w 1588"/>
              <a:gd name="T81" fmla="*/ 1581 h 1682"/>
              <a:gd name="T82" fmla="*/ 777 w 1588"/>
              <a:gd name="T83" fmla="*/ 1087 h 1682"/>
              <a:gd name="T84" fmla="*/ 1530 w 1588"/>
              <a:gd name="T85" fmla="*/ 1623 h 1682"/>
              <a:gd name="T86" fmla="*/ 217 w 1588"/>
              <a:gd name="T87" fmla="*/ 1522 h 1682"/>
              <a:gd name="T88" fmla="*/ 133 w 1588"/>
              <a:gd name="T89" fmla="*/ 1438 h 1682"/>
              <a:gd name="T90" fmla="*/ 217 w 1588"/>
              <a:gd name="T91" fmla="*/ 1522 h 1682"/>
              <a:gd name="T92" fmla="*/ 217 w 1588"/>
              <a:gd name="T93" fmla="*/ 1522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8" h="1682">
                <a:moveTo>
                  <a:pt x="1530" y="1405"/>
                </a:moveTo>
                <a:cubicBezTo>
                  <a:pt x="995" y="870"/>
                  <a:pt x="995" y="870"/>
                  <a:pt x="995" y="870"/>
                </a:cubicBezTo>
                <a:cubicBezTo>
                  <a:pt x="995" y="862"/>
                  <a:pt x="986" y="862"/>
                  <a:pt x="978" y="853"/>
                </a:cubicBezTo>
                <a:cubicBezTo>
                  <a:pt x="1078" y="753"/>
                  <a:pt x="1078" y="753"/>
                  <a:pt x="1078" y="753"/>
                </a:cubicBezTo>
                <a:cubicBezTo>
                  <a:pt x="1078" y="753"/>
                  <a:pt x="1086" y="744"/>
                  <a:pt x="1086" y="736"/>
                </a:cubicBezTo>
                <a:cubicBezTo>
                  <a:pt x="1212" y="786"/>
                  <a:pt x="1362" y="761"/>
                  <a:pt x="1463" y="661"/>
                </a:cubicBezTo>
                <a:cubicBezTo>
                  <a:pt x="1538" y="586"/>
                  <a:pt x="1570" y="485"/>
                  <a:pt x="1562" y="377"/>
                </a:cubicBezTo>
                <a:cubicBezTo>
                  <a:pt x="1562" y="368"/>
                  <a:pt x="1554" y="352"/>
                  <a:pt x="1546" y="352"/>
                </a:cubicBezTo>
                <a:cubicBezTo>
                  <a:pt x="1538" y="352"/>
                  <a:pt x="1521" y="352"/>
                  <a:pt x="1513" y="360"/>
                </a:cubicBezTo>
                <a:cubicBezTo>
                  <a:pt x="1346" y="527"/>
                  <a:pt x="1346" y="527"/>
                  <a:pt x="1346" y="527"/>
                </a:cubicBezTo>
                <a:cubicBezTo>
                  <a:pt x="1170" y="485"/>
                  <a:pt x="1170" y="485"/>
                  <a:pt x="1170" y="485"/>
                </a:cubicBezTo>
                <a:cubicBezTo>
                  <a:pt x="1120" y="310"/>
                  <a:pt x="1120" y="310"/>
                  <a:pt x="1120" y="310"/>
                </a:cubicBezTo>
                <a:cubicBezTo>
                  <a:pt x="1287" y="134"/>
                  <a:pt x="1287" y="134"/>
                  <a:pt x="1287" y="134"/>
                </a:cubicBezTo>
                <a:cubicBezTo>
                  <a:pt x="1296" y="126"/>
                  <a:pt x="1304" y="118"/>
                  <a:pt x="1296" y="101"/>
                </a:cubicBezTo>
                <a:cubicBezTo>
                  <a:pt x="1296" y="92"/>
                  <a:pt x="1287" y="84"/>
                  <a:pt x="1270" y="84"/>
                </a:cubicBezTo>
                <a:cubicBezTo>
                  <a:pt x="1170" y="76"/>
                  <a:pt x="1061" y="109"/>
                  <a:pt x="995" y="184"/>
                </a:cubicBezTo>
                <a:cubicBezTo>
                  <a:pt x="886" y="285"/>
                  <a:pt x="861" y="435"/>
                  <a:pt x="911" y="561"/>
                </a:cubicBezTo>
                <a:cubicBezTo>
                  <a:pt x="903" y="569"/>
                  <a:pt x="903" y="569"/>
                  <a:pt x="894" y="577"/>
                </a:cubicBezTo>
                <a:cubicBezTo>
                  <a:pt x="752" y="711"/>
                  <a:pt x="752" y="711"/>
                  <a:pt x="752" y="711"/>
                </a:cubicBezTo>
                <a:cubicBezTo>
                  <a:pt x="501" y="452"/>
                  <a:pt x="501" y="452"/>
                  <a:pt x="501" y="452"/>
                </a:cubicBezTo>
                <a:cubicBezTo>
                  <a:pt x="493" y="452"/>
                  <a:pt x="493" y="443"/>
                  <a:pt x="484" y="443"/>
                </a:cubicBezTo>
                <a:cubicBezTo>
                  <a:pt x="493" y="435"/>
                  <a:pt x="493" y="435"/>
                  <a:pt x="501" y="427"/>
                </a:cubicBezTo>
                <a:cubicBezTo>
                  <a:pt x="551" y="435"/>
                  <a:pt x="652" y="335"/>
                  <a:pt x="735" y="251"/>
                </a:cubicBezTo>
                <a:cubicBezTo>
                  <a:pt x="493" y="0"/>
                  <a:pt x="493" y="0"/>
                  <a:pt x="493" y="0"/>
                </a:cubicBezTo>
                <a:cubicBezTo>
                  <a:pt x="376" y="109"/>
                  <a:pt x="301" y="184"/>
                  <a:pt x="309" y="243"/>
                </a:cubicBezTo>
                <a:cubicBezTo>
                  <a:pt x="284" y="251"/>
                  <a:pt x="259" y="268"/>
                  <a:pt x="250" y="285"/>
                </a:cubicBezTo>
                <a:cubicBezTo>
                  <a:pt x="209" y="318"/>
                  <a:pt x="209" y="318"/>
                  <a:pt x="209" y="318"/>
                </a:cubicBezTo>
                <a:cubicBezTo>
                  <a:pt x="192" y="343"/>
                  <a:pt x="175" y="368"/>
                  <a:pt x="175" y="393"/>
                </a:cubicBezTo>
                <a:cubicBezTo>
                  <a:pt x="167" y="402"/>
                  <a:pt x="167" y="402"/>
                  <a:pt x="159" y="410"/>
                </a:cubicBezTo>
                <a:cubicBezTo>
                  <a:pt x="150" y="427"/>
                  <a:pt x="150" y="427"/>
                  <a:pt x="150" y="427"/>
                </a:cubicBezTo>
                <a:cubicBezTo>
                  <a:pt x="133" y="443"/>
                  <a:pt x="133" y="443"/>
                  <a:pt x="133" y="443"/>
                </a:cubicBezTo>
                <a:cubicBezTo>
                  <a:pt x="125" y="452"/>
                  <a:pt x="125" y="469"/>
                  <a:pt x="117" y="477"/>
                </a:cubicBezTo>
                <a:lnTo>
                  <a:pt x="108" y="485"/>
                </a:lnTo>
                <a:cubicBezTo>
                  <a:pt x="100" y="502"/>
                  <a:pt x="100" y="502"/>
                  <a:pt x="100" y="502"/>
                </a:cubicBezTo>
                <a:cubicBezTo>
                  <a:pt x="100" y="510"/>
                  <a:pt x="91" y="519"/>
                  <a:pt x="83" y="536"/>
                </a:cubicBezTo>
                <a:cubicBezTo>
                  <a:pt x="75" y="552"/>
                  <a:pt x="66" y="569"/>
                  <a:pt x="66" y="586"/>
                </a:cubicBezTo>
                <a:cubicBezTo>
                  <a:pt x="66" y="594"/>
                  <a:pt x="66" y="594"/>
                  <a:pt x="66" y="594"/>
                </a:cubicBezTo>
                <a:cubicBezTo>
                  <a:pt x="58" y="602"/>
                  <a:pt x="58" y="602"/>
                  <a:pt x="58" y="611"/>
                </a:cubicBezTo>
                <a:cubicBezTo>
                  <a:pt x="50" y="636"/>
                  <a:pt x="50" y="636"/>
                  <a:pt x="50" y="636"/>
                </a:cubicBezTo>
                <a:cubicBezTo>
                  <a:pt x="50" y="653"/>
                  <a:pt x="50" y="669"/>
                  <a:pt x="50" y="67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41" y="703"/>
                  <a:pt x="41" y="711"/>
                  <a:pt x="41" y="728"/>
                </a:cubicBezTo>
                <a:lnTo>
                  <a:pt x="41" y="736"/>
                </a:lnTo>
                <a:lnTo>
                  <a:pt x="41" y="744"/>
                </a:lnTo>
                <a:cubicBezTo>
                  <a:pt x="50" y="744"/>
                  <a:pt x="50" y="753"/>
                  <a:pt x="50" y="761"/>
                </a:cubicBezTo>
                <a:cubicBezTo>
                  <a:pt x="50" y="778"/>
                  <a:pt x="50" y="778"/>
                  <a:pt x="50" y="778"/>
                </a:cubicBezTo>
                <a:cubicBezTo>
                  <a:pt x="50" y="786"/>
                  <a:pt x="50" y="786"/>
                  <a:pt x="50" y="786"/>
                </a:cubicBezTo>
                <a:cubicBezTo>
                  <a:pt x="50" y="795"/>
                  <a:pt x="50" y="803"/>
                  <a:pt x="58" y="811"/>
                </a:cubicBezTo>
                <a:cubicBezTo>
                  <a:pt x="66" y="853"/>
                  <a:pt x="66" y="853"/>
                  <a:pt x="66" y="853"/>
                </a:cubicBezTo>
                <a:cubicBezTo>
                  <a:pt x="75" y="870"/>
                  <a:pt x="83" y="878"/>
                  <a:pt x="100" y="878"/>
                </a:cubicBezTo>
                <a:cubicBezTo>
                  <a:pt x="108" y="878"/>
                  <a:pt x="117" y="870"/>
                  <a:pt x="117" y="870"/>
                </a:cubicBezTo>
                <a:cubicBezTo>
                  <a:pt x="125" y="862"/>
                  <a:pt x="125" y="862"/>
                  <a:pt x="125" y="853"/>
                </a:cubicBezTo>
                <a:cubicBezTo>
                  <a:pt x="133" y="811"/>
                  <a:pt x="133" y="811"/>
                  <a:pt x="133" y="811"/>
                </a:cubicBezTo>
                <a:cubicBezTo>
                  <a:pt x="133" y="803"/>
                  <a:pt x="133" y="803"/>
                  <a:pt x="133" y="795"/>
                </a:cubicBezTo>
                <a:cubicBezTo>
                  <a:pt x="133" y="786"/>
                  <a:pt x="142" y="786"/>
                  <a:pt x="142" y="786"/>
                </a:cubicBezTo>
                <a:cubicBezTo>
                  <a:pt x="142" y="770"/>
                  <a:pt x="142" y="770"/>
                  <a:pt x="142" y="770"/>
                </a:cubicBezTo>
                <a:cubicBezTo>
                  <a:pt x="142" y="761"/>
                  <a:pt x="142" y="761"/>
                  <a:pt x="150" y="761"/>
                </a:cubicBezTo>
                <a:lnTo>
                  <a:pt x="150" y="753"/>
                </a:lnTo>
                <a:lnTo>
                  <a:pt x="150" y="744"/>
                </a:lnTo>
                <a:cubicBezTo>
                  <a:pt x="159" y="736"/>
                  <a:pt x="159" y="728"/>
                  <a:pt x="167" y="720"/>
                </a:cubicBezTo>
                <a:lnTo>
                  <a:pt x="167" y="711"/>
                </a:lnTo>
                <a:cubicBezTo>
                  <a:pt x="175" y="703"/>
                  <a:pt x="175" y="703"/>
                  <a:pt x="183" y="694"/>
                </a:cubicBezTo>
                <a:cubicBezTo>
                  <a:pt x="192" y="678"/>
                  <a:pt x="192" y="678"/>
                  <a:pt x="192" y="678"/>
                </a:cubicBezTo>
                <a:lnTo>
                  <a:pt x="200" y="669"/>
                </a:lnTo>
                <a:cubicBezTo>
                  <a:pt x="200" y="669"/>
                  <a:pt x="200" y="661"/>
                  <a:pt x="209" y="661"/>
                </a:cubicBezTo>
                <a:cubicBezTo>
                  <a:pt x="209" y="653"/>
                  <a:pt x="217" y="644"/>
                  <a:pt x="225" y="644"/>
                </a:cubicBezTo>
                <a:cubicBezTo>
                  <a:pt x="234" y="636"/>
                  <a:pt x="234" y="636"/>
                  <a:pt x="234" y="636"/>
                </a:cubicBezTo>
                <a:cubicBezTo>
                  <a:pt x="234" y="636"/>
                  <a:pt x="242" y="628"/>
                  <a:pt x="250" y="619"/>
                </a:cubicBezTo>
                <a:lnTo>
                  <a:pt x="259" y="619"/>
                </a:lnTo>
                <a:cubicBezTo>
                  <a:pt x="259" y="611"/>
                  <a:pt x="267" y="611"/>
                  <a:pt x="267" y="611"/>
                </a:cubicBezTo>
                <a:cubicBezTo>
                  <a:pt x="275" y="602"/>
                  <a:pt x="275" y="602"/>
                  <a:pt x="284" y="602"/>
                </a:cubicBezTo>
                <a:cubicBezTo>
                  <a:pt x="301" y="594"/>
                  <a:pt x="301" y="594"/>
                  <a:pt x="301" y="594"/>
                </a:cubicBezTo>
                <a:cubicBezTo>
                  <a:pt x="309" y="586"/>
                  <a:pt x="309" y="586"/>
                  <a:pt x="309" y="586"/>
                </a:cubicBezTo>
                <a:cubicBezTo>
                  <a:pt x="317" y="586"/>
                  <a:pt x="317" y="586"/>
                  <a:pt x="326" y="577"/>
                </a:cubicBezTo>
                <a:lnTo>
                  <a:pt x="334" y="577"/>
                </a:lnTo>
                <a:cubicBezTo>
                  <a:pt x="342" y="577"/>
                  <a:pt x="342" y="569"/>
                  <a:pt x="342" y="569"/>
                </a:cubicBezTo>
                <a:cubicBezTo>
                  <a:pt x="351" y="569"/>
                  <a:pt x="351" y="569"/>
                  <a:pt x="351" y="569"/>
                </a:cubicBezTo>
                <a:cubicBezTo>
                  <a:pt x="351" y="577"/>
                  <a:pt x="359" y="586"/>
                  <a:pt x="359" y="586"/>
                </a:cubicBezTo>
                <a:cubicBezTo>
                  <a:pt x="618" y="845"/>
                  <a:pt x="618" y="845"/>
                  <a:pt x="618" y="845"/>
                </a:cubicBezTo>
                <a:cubicBezTo>
                  <a:pt x="75" y="1363"/>
                  <a:pt x="75" y="1363"/>
                  <a:pt x="75" y="1363"/>
                </a:cubicBezTo>
                <a:cubicBezTo>
                  <a:pt x="8" y="1430"/>
                  <a:pt x="0" y="1531"/>
                  <a:pt x="66" y="1597"/>
                </a:cubicBezTo>
                <a:cubicBezTo>
                  <a:pt x="133" y="1664"/>
                  <a:pt x="225" y="1647"/>
                  <a:pt x="292" y="1581"/>
                </a:cubicBezTo>
                <a:cubicBezTo>
                  <a:pt x="769" y="1079"/>
                  <a:pt x="769" y="1079"/>
                  <a:pt x="769" y="1079"/>
                </a:cubicBezTo>
                <a:cubicBezTo>
                  <a:pt x="769" y="1079"/>
                  <a:pt x="777" y="1079"/>
                  <a:pt x="777" y="1087"/>
                </a:cubicBezTo>
                <a:cubicBezTo>
                  <a:pt x="1312" y="1623"/>
                  <a:pt x="1312" y="1623"/>
                  <a:pt x="1312" y="1623"/>
                </a:cubicBezTo>
                <a:cubicBezTo>
                  <a:pt x="1371" y="1681"/>
                  <a:pt x="1471" y="1681"/>
                  <a:pt x="1530" y="1623"/>
                </a:cubicBezTo>
                <a:cubicBezTo>
                  <a:pt x="1587" y="1564"/>
                  <a:pt x="1587" y="1464"/>
                  <a:pt x="1530" y="1405"/>
                </a:cubicBezTo>
                <a:close/>
                <a:moveTo>
                  <a:pt x="217" y="1522"/>
                </a:moveTo>
                <a:cubicBezTo>
                  <a:pt x="192" y="1547"/>
                  <a:pt x="159" y="1547"/>
                  <a:pt x="133" y="1522"/>
                </a:cubicBezTo>
                <a:cubicBezTo>
                  <a:pt x="108" y="1497"/>
                  <a:pt x="108" y="1455"/>
                  <a:pt x="133" y="1438"/>
                </a:cubicBezTo>
                <a:cubicBezTo>
                  <a:pt x="159" y="1413"/>
                  <a:pt x="192" y="1413"/>
                  <a:pt x="217" y="1438"/>
                </a:cubicBezTo>
                <a:cubicBezTo>
                  <a:pt x="242" y="1455"/>
                  <a:pt x="242" y="1497"/>
                  <a:pt x="217" y="1522"/>
                </a:cubicBezTo>
                <a:close/>
                <a:moveTo>
                  <a:pt x="217" y="1522"/>
                </a:moveTo>
                <a:lnTo>
                  <a:pt x="217" y="1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8" name="Straight Connector 2"/>
          <p:cNvCxnSpPr/>
          <p:nvPr/>
        </p:nvCxnSpPr>
        <p:spPr>
          <a:xfrm>
            <a:off x="1594738" y="5795143"/>
            <a:ext cx="4501262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0"/>
          <p:cNvCxnSpPr/>
          <p:nvPr/>
        </p:nvCxnSpPr>
        <p:spPr>
          <a:xfrm>
            <a:off x="1958176" y="4972129"/>
            <a:ext cx="4137824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2"/>
          <p:cNvCxnSpPr/>
          <p:nvPr/>
        </p:nvCxnSpPr>
        <p:spPr>
          <a:xfrm>
            <a:off x="2404699" y="4158768"/>
            <a:ext cx="3691301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4"/>
          <p:cNvCxnSpPr/>
          <p:nvPr/>
        </p:nvCxnSpPr>
        <p:spPr>
          <a:xfrm>
            <a:off x="2660676" y="3316178"/>
            <a:ext cx="3435324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6"/>
          <p:cNvCxnSpPr/>
          <p:nvPr/>
        </p:nvCxnSpPr>
        <p:spPr>
          <a:xfrm>
            <a:off x="3130117" y="2484447"/>
            <a:ext cx="2965883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20"/>
          <p:cNvSpPr txBox="1">
            <a:spLocks/>
          </p:cNvSpPr>
          <p:nvPr/>
        </p:nvSpPr>
        <p:spPr>
          <a:xfrm>
            <a:off x="6208311" y="1980532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34" name="Title 20"/>
          <p:cNvSpPr txBox="1">
            <a:spLocks/>
          </p:cNvSpPr>
          <p:nvPr/>
        </p:nvSpPr>
        <p:spPr>
          <a:xfrm>
            <a:off x="6219451" y="2184415"/>
            <a:ext cx="4053908" cy="547494"/>
          </a:xfrm>
          <a:prstGeom prst="rect">
            <a:avLst/>
          </a:prstGeom>
        </p:spPr>
        <p:txBody>
          <a:bodyPr vert="horz" wrap="squar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</a:t>
            </a:r>
          </a:p>
        </p:txBody>
      </p:sp>
      <p:sp>
        <p:nvSpPr>
          <p:cNvPr id="35" name="Title 20"/>
          <p:cNvSpPr txBox="1">
            <a:spLocks/>
          </p:cNvSpPr>
          <p:nvPr/>
        </p:nvSpPr>
        <p:spPr>
          <a:xfrm>
            <a:off x="6208311" y="2854612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36" name="Title 20"/>
          <p:cNvSpPr txBox="1">
            <a:spLocks/>
          </p:cNvSpPr>
          <p:nvPr/>
        </p:nvSpPr>
        <p:spPr>
          <a:xfrm>
            <a:off x="6219451" y="3058495"/>
            <a:ext cx="4053908" cy="547494"/>
          </a:xfrm>
          <a:prstGeom prst="rect">
            <a:avLst/>
          </a:prstGeom>
        </p:spPr>
        <p:txBody>
          <a:bodyPr vert="horz" wrap="squar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</a:t>
            </a:r>
          </a:p>
        </p:txBody>
      </p:sp>
      <p:sp>
        <p:nvSpPr>
          <p:cNvPr id="37" name="Title 20"/>
          <p:cNvSpPr txBox="1">
            <a:spLocks/>
          </p:cNvSpPr>
          <p:nvPr/>
        </p:nvSpPr>
        <p:spPr>
          <a:xfrm>
            <a:off x="6208311" y="3676251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38" name="Title 20"/>
          <p:cNvSpPr txBox="1">
            <a:spLocks/>
          </p:cNvSpPr>
          <p:nvPr/>
        </p:nvSpPr>
        <p:spPr>
          <a:xfrm>
            <a:off x="6219451" y="3880133"/>
            <a:ext cx="4053908" cy="547494"/>
          </a:xfrm>
          <a:prstGeom prst="rect">
            <a:avLst/>
          </a:prstGeom>
        </p:spPr>
        <p:txBody>
          <a:bodyPr vert="horz" wrap="squar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</a:t>
            </a:r>
          </a:p>
        </p:txBody>
      </p:sp>
      <p:sp>
        <p:nvSpPr>
          <p:cNvPr id="39" name="Title 20"/>
          <p:cNvSpPr txBox="1">
            <a:spLocks/>
          </p:cNvSpPr>
          <p:nvPr/>
        </p:nvSpPr>
        <p:spPr>
          <a:xfrm>
            <a:off x="6208311" y="4497181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40" name="Title 20"/>
          <p:cNvSpPr txBox="1">
            <a:spLocks/>
          </p:cNvSpPr>
          <p:nvPr/>
        </p:nvSpPr>
        <p:spPr>
          <a:xfrm>
            <a:off x="6219451" y="4691670"/>
            <a:ext cx="4053908" cy="566281"/>
          </a:xfrm>
          <a:prstGeom prst="rect">
            <a:avLst/>
          </a:prstGeom>
        </p:spPr>
        <p:txBody>
          <a:bodyPr vert="horz" wrap="squar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</a:t>
            </a:r>
          </a:p>
        </p:txBody>
      </p:sp>
      <p:sp>
        <p:nvSpPr>
          <p:cNvPr id="41" name="Title 20"/>
          <p:cNvSpPr txBox="1">
            <a:spLocks/>
          </p:cNvSpPr>
          <p:nvPr/>
        </p:nvSpPr>
        <p:spPr>
          <a:xfrm>
            <a:off x="6208311" y="5329746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42" name="Title 20"/>
          <p:cNvSpPr txBox="1">
            <a:spLocks/>
          </p:cNvSpPr>
          <p:nvPr/>
        </p:nvSpPr>
        <p:spPr>
          <a:xfrm>
            <a:off x="6219451" y="5533629"/>
            <a:ext cx="4053908" cy="547494"/>
          </a:xfrm>
          <a:prstGeom prst="rect">
            <a:avLst/>
          </a:prstGeom>
        </p:spPr>
        <p:txBody>
          <a:bodyPr vert="horz" wrap="squar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</a:t>
            </a:r>
          </a:p>
        </p:txBody>
      </p:sp>
    </p:spTree>
    <p:extLst>
      <p:ext uri="{BB962C8B-B14F-4D97-AF65-F5344CB8AC3E}">
        <p14:creationId xmlns:p14="http://schemas.microsoft.com/office/powerpoint/2010/main" val="217381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3"/>
          <a:stretch/>
        </p:blipFill>
        <p:spPr>
          <a:xfrm>
            <a:off x="4967024" y="0"/>
            <a:ext cx="709434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8" t="3417" r="34878" b="74892"/>
          <a:stretch/>
        </p:blipFill>
        <p:spPr>
          <a:xfrm rot="900000">
            <a:off x="256488" y="15645"/>
            <a:ext cx="9678043" cy="66912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45295" y="3552096"/>
            <a:ext cx="399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经验总结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84509" y="2244173"/>
            <a:ext cx="4554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L Thuphap 1BK upgrade" pitchFamily="2" charset="0"/>
              </a:rPr>
              <a:t>THERE</a:t>
            </a:r>
            <a:endParaRPr lang="zh-CN" altLang="en-US" sz="8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L Thuphap 1BK upgrade" pitchFamily="2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252749" y="4873955"/>
            <a:ext cx="5127265" cy="4975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variat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passages of Lorem Ipsum available, but the majority have suffered alteration in some form but also the leap 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variat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passages of Lorem Ipsum available, but the majority have suffered alteration in some form but also the leap </a:t>
            </a: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经验总结</a:t>
              </a:r>
            </a:p>
          </p:txBody>
        </p:sp>
      </p:grpSp>
      <p:grpSp>
        <p:nvGrpSpPr>
          <p:cNvPr id="36" name="Group 1"/>
          <p:cNvGrpSpPr/>
          <p:nvPr/>
        </p:nvGrpSpPr>
        <p:grpSpPr>
          <a:xfrm rot="607256">
            <a:off x="700476" y="2106349"/>
            <a:ext cx="10622529" cy="4091228"/>
            <a:chOff x="731271" y="1675079"/>
            <a:chExt cx="10622529" cy="4091228"/>
          </a:xfrm>
        </p:grpSpPr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731271" y="2922919"/>
              <a:ext cx="9789028" cy="2843388"/>
            </a:xfrm>
            <a:custGeom>
              <a:avLst/>
              <a:gdLst>
                <a:gd name="T0" fmla="*/ 0 w 1296"/>
                <a:gd name="T1" fmla="*/ 421 h 439"/>
                <a:gd name="T2" fmla="*/ 61 w 1296"/>
                <a:gd name="T3" fmla="*/ 427 h 439"/>
                <a:gd name="T4" fmla="*/ 221 w 1296"/>
                <a:gd name="T5" fmla="*/ 433 h 439"/>
                <a:gd name="T6" fmla="*/ 447 w 1296"/>
                <a:gd name="T7" fmla="*/ 422 h 439"/>
                <a:gd name="T8" fmla="*/ 573 w 1296"/>
                <a:gd name="T9" fmla="*/ 404 h 439"/>
                <a:gd name="T10" fmla="*/ 702 w 1296"/>
                <a:gd name="T11" fmla="*/ 377 h 439"/>
                <a:gd name="T12" fmla="*/ 828 w 1296"/>
                <a:gd name="T13" fmla="*/ 338 h 439"/>
                <a:gd name="T14" fmla="*/ 944 w 1296"/>
                <a:gd name="T15" fmla="*/ 288 h 439"/>
                <a:gd name="T16" fmla="*/ 1047 w 1296"/>
                <a:gd name="T17" fmla="*/ 229 h 439"/>
                <a:gd name="T18" fmla="*/ 1131 w 1296"/>
                <a:gd name="T19" fmla="*/ 165 h 439"/>
                <a:gd name="T20" fmla="*/ 1195 w 1296"/>
                <a:gd name="T21" fmla="*/ 102 h 439"/>
                <a:gd name="T22" fmla="*/ 1219 w 1296"/>
                <a:gd name="T23" fmla="*/ 74 h 439"/>
                <a:gd name="T24" fmla="*/ 1239 w 1296"/>
                <a:gd name="T25" fmla="*/ 50 h 439"/>
                <a:gd name="T26" fmla="*/ 1253 w 1296"/>
                <a:gd name="T27" fmla="*/ 29 h 439"/>
                <a:gd name="T28" fmla="*/ 1264 w 1296"/>
                <a:gd name="T29" fmla="*/ 13 h 439"/>
                <a:gd name="T30" fmla="*/ 1272 w 1296"/>
                <a:gd name="T31" fmla="*/ 0 h 439"/>
                <a:gd name="T32" fmla="*/ 1296 w 1296"/>
                <a:gd name="T33" fmla="*/ 16 h 439"/>
                <a:gd name="T34" fmla="*/ 1287 w 1296"/>
                <a:gd name="T35" fmla="*/ 29 h 439"/>
                <a:gd name="T36" fmla="*/ 1276 w 1296"/>
                <a:gd name="T37" fmla="*/ 45 h 439"/>
                <a:gd name="T38" fmla="*/ 1260 w 1296"/>
                <a:gd name="T39" fmla="*/ 66 h 439"/>
                <a:gd name="T40" fmla="*/ 1239 w 1296"/>
                <a:gd name="T41" fmla="*/ 91 h 439"/>
                <a:gd name="T42" fmla="*/ 1213 w 1296"/>
                <a:gd name="T43" fmla="*/ 120 h 439"/>
                <a:gd name="T44" fmla="*/ 1146 w 1296"/>
                <a:gd name="T45" fmla="*/ 183 h 439"/>
                <a:gd name="T46" fmla="*/ 1058 w 1296"/>
                <a:gd name="T47" fmla="*/ 247 h 439"/>
                <a:gd name="T48" fmla="*/ 953 w 1296"/>
                <a:gd name="T49" fmla="*/ 305 h 439"/>
                <a:gd name="T50" fmla="*/ 833 w 1296"/>
                <a:gd name="T51" fmla="*/ 354 h 439"/>
                <a:gd name="T52" fmla="*/ 706 w 1296"/>
                <a:gd name="T53" fmla="*/ 390 h 439"/>
                <a:gd name="T54" fmla="*/ 575 w 1296"/>
                <a:gd name="T55" fmla="*/ 415 h 439"/>
                <a:gd name="T56" fmla="*/ 448 w 1296"/>
                <a:gd name="T57" fmla="*/ 430 h 439"/>
                <a:gd name="T58" fmla="*/ 221 w 1296"/>
                <a:gd name="T59" fmla="*/ 437 h 439"/>
                <a:gd name="T60" fmla="*/ 60 w 1296"/>
                <a:gd name="T61" fmla="*/ 428 h 439"/>
                <a:gd name="T62" fmla="*/ 0 w 1296"/>
                <a:gd name="T63" fmla="*/ 42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96" h="439">
                  <a:moveTo>
                    <a:pt x="0" y="421"/>
                  </a:moveTo>
                  <a:cubicBezTo>
                    <a:pt x="0" y="421"/>
                    <a:pt x="22" y="424"/>
                    <a:pt x="61" y="427"/>
                  </a:cubicBezTo>
                  <a:cubicBezTo>
                    <a:pt x="99" y="430"/>
                    <a:pt x="154" y="433"/>
                    <a:pt x="221" y="433"/>
                  </a:cubicBezTo>
                  <a:cubicBezTo>
                    <a:pt x="287" y="433"/>
                    <a:pt x="365" y="430"/>
                    <a:pt x="447" y="422"/>
                  </a:cubicBezTo>
                  <a:cubicBezTo>
                    <a:pt x="488" y="417"/>
                    <a:pt x="531" y="412"/>
                    <a:pt x="573" y="404"/>
                  </a:cubicBezTo>
                  <a:cubicBezTo>
                    <a:pt x="616" y="397"/>
                    <a:pt x="660" y="388"/>
                    <a:pt x="702" y="377"/>
                  </a:cubicBezTo>
                  <a:cubicBezTo>
                    <a:pt x="745" y="366"/>
                    <a:pt x="787" y="353"/>
                    <a:pt x="828" y="338"/>
                  </a:cubicBezTo>
                  <a:cubicBezTo>
                    <a:pt x="868" y="323"/>
                    <a:pt x="907" y="306"/>
                    <a:pt x="944" y="288"/>
                  </a:cubicBezTo>
                  <a:cubicBezTo>
                    <a:pt x="981" y="269"/>
                    <a:pt x="1015" y="249"/>
                    <a:pt x="1047" y="229"/>
                  </a:cubicBezTo>
                  <a:cubicBezTo>
                    <a:pt x="1078" y="208"/>
                    <a:pt x="1106" y="186"/>
                    <a:pt x="1131" y="165"/>
                  </a:cubicBezTo>
                  <a:cubicBezTo>
                    <a:pt x="1156" y="143"/>
                    <a:pt x="1177" y="122"/>
                    <a:pt x="1195" y="102"/>
                  </a:cubicBezTo>
                  <a:cubicBezTo>
                    <a:pt x="1204" y="93"/>
                    <a:pt x="1212" y="83"/>
                    <a:pt x="1219" y="74"/>
                  </a:cubicBezTo>
                  <a:cubicBezTo>
                    <a:pt x="1226" y="65"/>
                    <a:pt x="1233" y="57"/>
                    <a:pt x="1239" y="50"/>
                  </a:cubicBezTo>
                  <a:cubicBezTo>
                    <a:pt x="1244" y="42"/>
                    <a:pt x="1249" y="35"/>
                    <a:pt x="1253" y="29"/>
                  </a:cubicBezTo>
                  <a:cubicBezTo>
                    <a:pt x="1258" y="23"/>
                    <a:pt x="1261" y="18"/>
                    <a:pt x="1264" y="13"/>
                  </a:cubicBezTo>
                  <a:cubicBezTo>
                    <a:pt x="1270" y="5"/>
                    <a:pt x="1272" y="0"/>
                    <a:pt x="1272" y="0"/>
                  </a:cubicBezTo>
                  <a:cubicBezTo>
                    <a:pt x="1296" y="16"/>
                    <a:pt x="1296" y="16"/>
                    <a:pt x="1296" y="16"/>
                  </a:cubicBezTo>
                  <a:cubicBezTo>
                    <a:pt x="1296" y="16"/>
                    <a:pt x="1293" y="20"/>
                    <a:pt x="1287" y="29"/>
                  </a:cubicBezTo>
                  <a:cubicBezTo>
                    <a:pt x="1284" y="33"/>
                    <a:pt x="1280" y="39"/>
                    <a:pt x="1276" y="45"/>
                  </a:cubicBezTo>
                  <a:cubicBezTo>
                    <a:pt x="1271" y="51"/>
                    <a:pt x="1266" y="58"/>
                    <a:pt x="1260" y="66"/>
                  </a:cubicBezTo>
                  <a:cubicBezTo>
                    <a:pt x="1254" y="73"/>
                    <a:pt x="1247" y="82"/>
                    <a:pt x="1239" y="91"/>
                  </a:cubicBezTo>
                  <a:cubicBezTo>
                    <a:pt x="1231" y="100"/>
                    <a:pt x="1223" y="110"/>
                    <a:pt x="1213" y="120"/>
                  </a:cubicBezTo>
                  <a:cubicBezTo>
                    <a:pt x="1195" y="140"/>
                    <a:pt x="1172" y="161"/>
                    <a:pt x="1146" y="183"/>
                  </a:cubicBezTo>
                  <a:cubicBezTo>
                    <a:pt x="1120" y="204"/>
                    <a:pt x="1091" y="226"/>
                    <a:pt x="1058" y="247"/>
                  </a:cubicBezTo>
                  <a:cubicBezTo>
                    <a:pt x="1026" y="267"/>
                    <a:pt x="990" y="287"/>
                    <a:pt x="953" y="305"/>
                  </a:cubicBezTo>
                  <a:cubicBezTo>
                    <a:pt x="915" y="323"/>
                    <a:pt x="875" y="339"/>
                    <a:pt x="833" y="354"/>
                  </a:cubicBezTo>
                  <a:cubicBezTo>
                    <a:pt x="792" y="368"/>
                    <a:pt x="749" y="380"/>
                    <a:pt x="706" y="390"/>
                  </a:cubicBezTo>
                  <a:cubicBezTo>
                    <a:pt x="662" y="401"/>
                    <a:pt x="619" y="409"/>
                    <a:pt x="575" y="415"/>
                  </a:cubicBezTo>
                  <a:cubicBezTo>
                    <a:pt x="532" y="422"/>
                    <a:pt x="489" y="427"/>
                    <a:pt x="448" y="430"/>
                  </a:cubicBezTo>
                  <a:cubicBezTo>
                    <a:pt x="365" y="437"/>
                    <a:pt x="287" y="439"/>
                    <a:pt x="221" y="437"/>
                  </a:cubicBezTo>
                  <a:cubicBezTo>
                    <a:pt x="154" y="436"/>
                    <a:pt x="99" y="432"/>
                    <a:pt x="60" y="428"/>
                  </a:cubicBezTo>
                  <a:cubicBezTo>
                    <a:pt x="22" y="424"/>
                    <a:pt x="0" y="421"/>
                    <a:pt x="0" y="421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10046935" y="3047561"/>
              <a:ext cx="374562" cy="311679"/>
            </a:xfrm>
            <a:custGeom>
              <a:avLst/>
              <a:gdLst>
                <a:gd name="T0" fmla="*/ 119 w 137"/>
                <a:gd name="T1" fmla="*/ 114 h 114"/>
                <a:gd name="T2" fmla="*/ 0 w 137"/>
                <a:gd name="T3" fmla="*/ 26 h 114"/>
                <a:gd name="T4" fmla="*/ 19 w 137"/>
                <a:gd name="T5" fmla="*/ 0 h 114"/>
                <a:gd name="T6" fmla="*/ 137 w 137"/>
                <a:gd name="T7" fmla="*/ 85 h 114"/>
                <a:gd name="T8" fmla="*/ 119 w 13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14">
                  <a:moveTo>
                    <a:pt x="119" y="114"/>
                  </a:moveTo>
                  <a:lnTo>
                    <a:pt x="0" y="26"/>
                  </a:lnTo>
                  <a:lnTo>
                    <a:pt x="19" y="0"/>
                  </a:lnTo>
                  <a:lnTo>
                    <a:pt x="137" y="85"/>
                  </a:lnTo>
                  <a:lnTo>
                    <a:pt x="119" y="1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10046935" y="3047561"/>
              <a:ext cx="374562" cy="311679"/>
            </a:xfrm>
            <a:custGeom>
              <a:avLst/>
              <a:gdLst>
                <a:gd name="T0" fmla="*/ 119 w 137"/>
                <a:gd name="T1" fmla="*/ 114 h 114"/>
                <a:gd name="T2" fmla="*/ 0 w 137"/>
                <a:gd name="T3" fmla="*/ 26 h 114"/>
                <a:gd name="T4" fmla="*/ 19 w 137"/>
                <a:gd name="T5" fmla="*/ 0 h 114"/>
                <a:gd name="T6" fmla="*/ 137 w 137"/>
                <a:gd name="T7" fmla="*/ 85 h 114"/>
                <a:gd name="T8" fmla="*/ 119 w 13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14">
                  <a:moveTo>
                    <a:pt x="119" y="114"/>
                  </a:moveTo>
                  <a:lnTo>
                    <a:pt x="0" y="26"/>
                  </a:lnTo>
                  <a:lnTo>
                    <a:pt x="19" y="0"/>
                  </a:lnTo>
                  <a:lnTo>
                    <a:pt x="137" y="85"/>
                  </a:lnTo>
                  <a:lnTo>
                    <a:pt x="119" y="1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9614958" y="2484351"/>
              <a:ext cx="612422" cy="661635"/>
            </a:xfrm>
            <a:custGeom>
              <a:avLst/>
              <a:gdLst>
                <a:gd name="T0" fmla="*/ 95 w 95"/>
                <a:gd name="T1" fmla="*/ 26 h 102"/>
                <a:gd name="T2" fmla="*/ 82 w 95"/>
                <a:gd name="T3" fmla="*/ 0 h 102"/>
                <a:gd name="T4" fmla="*/ 0 w 95"/>
                <a:gd name="T5" fmla="*/ 102 h 102"/>
                <a:gd name="T6" fmla="*/ 82 w 95"/>
                <a:gd name="T7" fmla="*/ 67 h 102"/>
                <a:gd name="T8" fmla="*/ 95 w 95"/>
                <a:gd name="T9" fmla="*/ 2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2">
                  <a:moveTo>
                    <a:pt x="95" y="26"/>
                  </a:moveTo>
                  <a:cubicBezTo>
                    <a:pt x="95" y="26"/>
                    <a:pt x="79" y="15"/>
                    <a:pt x="82" y="0"/>
                  </a:cubicBezTo>
                  <a:cubicBezTo>
                    <a:pt x="82" y="0"/>
                    <a:pt x="16" y="28"/>
                    <a:pt x="0" y="102"/>
                  </a:cubicBezTo>
                  <a:cubicBezTo>
                    <a:pt x="0" y="102"/>
                    <a:pt x="46" y="60"/>
                    <a:pt x="82" y="67"/>
                  </a:cubicBezTo>
                  <a:lnTo>
                    <a:pt x="95" y="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10481645" y="3042093"/>
              <a:ext cx="464785" cy="738187"/>
            </a:xfrm>
            <a:custGeom>
              <a:avLst/>
              <a:gdLst>
                <a:gd name="T0" fmla="*/ 44 w 72"/>
                <a:gd name="T1" fmla="*/ 0 h 114"/>
                <a:gd name="T2" fmla="*/ 72 w 72"/>
                <a:gd name="T3" fmla="*/ 4 h 114"/>
                <a:gd name="T4" fmla="*/ 0 w 72"/>
                <a:gd name="T5" fmla="*/ 114 h 114"/>
                <a:gd name="T6" fmla="*/ 8 w 72"/>
                <a:gd name="T7" fmla="*/ 25 h 114"/>
                <a:gd name="T8" fmla="*/ 44 w 7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4">
                  <a:moveTo>
                    <a:pt x="44" y="0"/>
                  </a:moveTo>
                  <a:cubicBezTo>
                    <a:pt x="44" y="0"/>
                    <a:pt x="58" y="12"/>
                    <a:pt x="72" y="4"/>
                  </a:cubicBezTo>
                  <a:cubicBezTo>
                    <a:pt x="72" y="4"/>
                    <a:pt x="66" y="76"/>
                    <a:pt x="0" y="114"/>
                  </a:cubicBezTo>
                  <a:cubicBezTo>
                    <a:pt x="0" y="114"/>
                    <a:pt x="26" y="57"/>
                    <a:pt x="8" y="25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10098881" y="1675079"/>
              <a:ext cx="1254919" cy="1604874"/>
            </a:xfrm>
            <a:custGeom>
              <a:avLst/>
              <a:gdLst>
                <a:gd name="T0" fmla="*/ 50 w 194"/>
                <a:gd name="T1" fmla="*/ 248 h 248"/>
                <a:gd name="T2" fmla="*/ 140 w 194"/>
                <a:gd name="T3" fmla="*/ 167 h 248"/>
                <a:gd name="T4" fmla="*/ 193 w 194"/>
                <a:gd name="T5" fmla="*/ 0 h 248"/>
                <a:gd name="T6" fmla="*/ 50 w 194"/>
                <a:gd name="T7" fmla="*/ 101 h 248"/>
                <a:gd name="T8" fmla="*/ 0 w 194"/>
                <a:gd name="T9" fmla="*/ 212 h 248"/>
                <a:gd name="T10" fmla="*/ 50 w 194"/>
                <a:gd name="T1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48">
                  <a:moveTo>
                    <a:pt x="50" y="248"/>
                  </a:moveTo>
                  <a:cubicBezTo>
                    <a:pt x="80" y="233"/>
                    <a:pt x="106" y="213"/>
                    <a:pt x="140" y="167"/>
                  </a:cubicBezTo>
                  <a:cubicBezTo>
                    <a:pt x="194" y="92"/>
                    <a:pt x="193" y="0"/>
                    <a:pt x="193" y="0"/>
                  </a:cubicBezTo>
                  <a:cubicBezTo>
                    <a:pt x="193" y="0"/>
                    <a:pt x="105" y="27"/>
                    <a:pt x="50" y="101"/>
                  </a:cubicBezTo>
                  <a:cubicBezTo>
                    <a:pt x="17" y="148"/>
                    <a:pt x="6" y="179"/>
                    <a:pt x="0" y="212"/>
                  </a:cubicBezTo>
                  <a:cubicBezTo>
                    <a:pt x="50" y="248"/>
                    <a:pt x="50" y="248"/>
                    <a:pt x="50" y="248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10098881" y="2951870"/>
              <a:ext cx="415572" cy="328083"/>
            </a:xfrm>
            <a:custGeom>
              <a:avLst/>
              <a:gdLst>
                <a:gd name="T0" fmla="*/ 3 w 64"/>
                <a:gd name="T1" fmla="*/ 0 h 51"/>
                <a:gd name="T2" fmla="*/ 0 w 64"/>
                <a:gd name="T3" fmla="*/ 15 h 51"/>
                <a:gd name="T4" fmla="*/ 50 w 64"/>
                <a:gd name="T5" fmla="*/ 51 h 51"/>
                <a:gd name="T6" fmla="*/ 64 w 64"/>
                <a:gd name="T7" fmla="*/ 44 h 51"/>
                <a:gd name="T8" fmla="*/ 3 w 6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1">
                  <a:moveTo>
                    <a:pt x="3" y="0"/>
                  </a:moveTo>
                  <a:cubicBezTo>
                    <a:pt x="2" y="5"/>
                    <a:pt x="1" y="10"/>
                    <a:pt x="0" y="15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5" y="49"/>
                    <a:pt x="59" y="46"/>
                    <a:pt x="64" y="4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10894483" y="1675079"/>
              <a:ext cx="459317" cy="503061"/>
            </a:xfrm>
            <a:custGeom>
              <a:avLst/>
              <a:gdLst>
                <a:gd name="T0" fmla="*/ 59 w 71"/>
                <a:gd name="T1" fmla="*/ 78 h 78"/>
                <a:gd name="T2" fmla="*/ 70 w 71"/>
                <a:gd name="T3" fmla="*/ 0 h 78"/>
                <a:gd name="T4" fmla="*/ 0 w 71"/>
                <a:gd name="T5" fmla="*/ 34 h 78"/>
                <a:gd name="T6" fmla="*/ 59 w 71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8">
                  <a:moveTo>
                    <a:pt x="59" y="78"/>
                  </a:moveTo>
                  <a:cubicBezTo>
                    <a:pt x="71" y="34"/>
                    <a:pt x="70" y="0"/>
                    <a:pt x="70" y="0"/>
                  </a:cubicBezTo>
                  <a:cubicBezTo>
                    <a:pt x="70" y="0"/>
                    <a:pt x="37" y="10"/>
                    <a:pt x="0" y="34"/>
                  </a:cubicBezTo>
                  <a:cubicBezTo>
                    <a:pt x="59" y="78"/>
                    <a:pt x="59" y="78"/>
                    <a:pt x="59" y="78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5"/>
            <p:cNvSpPr>
              <a:spLocks/>
            </p:cNvSpPr>
            <p:nvPr/>
          </p:nvSpPr>
          <p:spPr bwMode="auto">
            <a:xfrm>
              <a:off x="10046935" y="2763222"/>
              <a:ext cx="519465" cy="699911"/>
            </a:xfrm>
            <a:custGeom>
              <a:avLst/>
              <a:gdLst>
                <a:gd name="T0" fmla="*/ 33 w 80"/>
                <a:gd name="T1" fmla="*/ 52 h 108"/>
                <a:gd name="T2" fmla="*/ 0 w 80"/>
                <a:gd name="T3" fmla="*/ 108 h 108"/>
                <a:gd name="T4" fmla="*/ 43 w 80"/>
                <a:gd name="T5" fmla="*/ 59 h 108"/>
                <a:gd name="T6" fmla="*/ 77 w 80"/>
                <a:gd name="T7" fmla="*/ 2 h 108"/>
                <a:gd name="T8" fmla="*/ 33 w 80"/>
                <a:gd name="T9" fmla="*/ 5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8">
                  <a:moveTo>
                    <a:pt x="33" y="52"/>
                  </a:moveTo>
                  <a:cubicBezTo>
                    <a:pt x="12" y="81"/>
                    <a:pt x="0" y="108"/>
                    <a:pt x="0" y="108"/>
                  </a:cubicBezTo>
                  <a:cubicBezTo>
                    <a:pt x="0" y="108"/>
                    <a:pt x="22" y="88"/>
                    <a:pt x="43" y="59"/>
                  </a:cubicBezTo>
                  <a:cubicBezTo>
                    <a:pt x="65" y="30"/>
                    <a:pt x="80" y="4"/>
                    <a:pt x="77" y="2"/>
                  </a:cubicBezTo>
                  <a:cubicBezTo>
                    <a:pt x="74" y="0"/>
                    <a:pt x="55" y="22"/>
                    <a:pt x="33" y="5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10675761" y="2139864"/>
              <a:ext cx="388232" cy="382764"/>
            </a:xfrm>
            <a:custGeom>
              <a:avLst/>
              <a:gdLst>
                <a:gd name="T0" fmla="*/ 51 w 60"/>
                <a:gd name="T1" fmla="*/ 45 h 59"/>
                <a:gd name="T2" fmla="*/ 15 w 60"/>
                <a:gd name="T3" fmla="*/ 51 h 59"/>
                <a:gd name="T4" fmla="*/ 9 w 60"/>
                <a:gd name="T5" fmla="*/ 14 h 59"/>
                <a:gd name="T6" fmla="*/ 45 w 60"/>
                <a:gd name="T7" fmla="*/ 8 h 59"/>
                <a:gd name="T8" fmla="*/ 51 w 60"/>
                <a:gd name="T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51" y="45"/>
                  </a:moveTo>
                  <a:cubicBezTo>
                    <a:pt x="43" y="57"/>
                    <a:pt x="26" y="59"/>
                    <a:pt x="15" y="51"/>
                  </a:cubicBezTo>
                  <a:cubicBezTo>
                    <a:pt x="3" y="42"/>
                    <a:pt x="0" y="26"/>
                    <a:pt x="9" y="14"/>
                  </a:cubicBezTo>
                  <a:cubicBezTo>
                    <a:pt x="17" y="2"/>
                    <a:pt x="34" y="0"/>
                    <a:pt x="45" y="8"/>
                  </a:cubicBezTo>
                  <a:cubicBezTo>
                    <a:pt x="57" y="17"/>
                    <a:pt x="60" y="33"/>
                    <a:pt x="51" y="4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10727708" y="2191810"/>
              <a:ext cx="284339" cy="278871"/>
            </a:xfrm>
            <a:custGeom>
              <a:avLst/>
              <a:gdLst>
                <a:gd name="T0" fmla="*/ 38 w 44"/>
                <a:gd name="T1" fmla="*/ 33 h 43"/>
                <a:gd name="T2" fmla="*/ 11 w 44"/>
                <a:gd name="T3" fmla="*/ 37 h 43"/>
                <a:gd name="T4" fmla="*/ 6 w 44"/>
                <a:gd name="T5" fmla="*/ 10 h 43"/>
                <a:gd name="T6" fmla="*/ 33 w 44"/>
                <a:gd name="T7" fmla="*/ 6 h 43"/>
                <a:gd name="T8" fmla="*/ 38 w 44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38" y="33"/>
                  </a:moveTo>
                  <a:cubicBezTo>
                    <a:pt x="31" y="41"/>
                    <a:pt x="19" y="43"/>
                    <a:pt x="11" y="37"/>
                  </a:cubicBezTo>
                  <a:cubicBezTo>
                    <a:pt x="2" y="31"/>
                    <a:pt x="0" y="19"/>
                    <a:pt x="6" y="10"/>
                  </a:cubicBezTo>
                  <a:cubicBezTo>
                    <a:pt x="13" y="2"/>
                    <a:pt x="25" y="0"/>
                    <a:pt x="33" y="6"/>
                  </a:cubicBezTo>
                  <a:cubicBezTo>
                    <a:pt x="42" y="12"/>
                    <a:pt x="44" y="24"/>
                    <a:pt x="38" y="3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Freeform 18"/>
            <p:cNvSpPr>
              <a:spLocks/>
            </p:cNvSpPr>
            <p:nvPr/>
          </p:nvSpPr>
          <p:spPr bwMode="auto">
            <a:xfrm>
              <a:off x="10325806" y="3208868"/>
              <a:ext cx="95691" cy="71085"/>
            </a:xfrm>
            <a:custGeom>
              <a:avLst/>
              <a:gdLst>
                <a:gd name="T0" fmla="*/ 0 w 35"/>
                <a:gd name="T1" fmla="*/ 0 h 26"/>
                <a:gd name="T2" fmla="*/ 0 w 35"/>
                <a:gd name="T3" fmla="*/ 0 h 26"/>
                <a:gd name="T4" fmla="*/ 35 w 35"/>
                <a:gd name="T5" fmla="*/ 26 h 26"/>
                <a:gd name="T6" fmla="*/ 33 w 35"/>
                <a:gd name="T7" fmla="*/ 26 h 26"/>
                <a:gd name="T8" fmla="*/ 0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0" y="0"/>
                  </a:moveTo>
                  <a:lnTo>
                    <a:pt x="0" y="0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Freeform 19"/>
            <p:cNvSpPr>
              <a:spLocks/>
            </p:cNvSpPr>
            <p:nvPr/>
          </p:nvSpPr>
          <p:spPr bwMode="auto">
            <a:xfrm>
              <a:off x="10325806" y="3208868"/>
              <a:ext cx="95691" cy="71085"/>
            </a:xfrm>
            <a:custGeom>
              <a:avLst/>
              <a:gdLst>
                <a:gd name="T0" fmla="*/ 0 w 35"/>
                <a:gd name="T1" fmla="*/ 0 h 26"/>
                <a:gd name="T2" fmla="*/ 0 w 35"/>
                <a:gd name="T3" fmla="*/ 0 h 26"/>
                <a:gd name="T4" fmla="*/ 35 w 35"/>
                <a:gd name="T5" fmla="*/ 26 h 26"/>
                <a:gd name="T6" fmla="*/ 33 w 35"/>
                <a:gd name="T7" fmla="*/ 26 h 26"/>
                <a:gd name="T8" fmla="*/ 0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0" y="0"/>
                  </a:moveTo>
                  <a:lnTo>
                    <a:pt x="0" y="0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10241051" y="3189730"/>
              <a:ext cx="180446" cy="169510"/>
            </a:xfrm>
            <a:custGeom>
              <a:avLst/>
              <a:gdLst>
                <a:gd name="T0" fmla="*/ 8 w 28"/>
                <a:gd name="T1" fmla="*/ 0 h 26"/>
                <a:gd name="T2" fmla="*/ 3 w 28"/>
                <a:gd name="T3" fmla="*/ 7 h 26"/>
                <a:gd name="T4" fmla="*/ 0 w 28"/>
                <a:gd name="T5" fmla="*/ 11 h 26"/>
                <a:gd name="T6" fmla="*/ 20 w 28"/>
                <a:gd name="T7" fmla="*/ 26 h 26"/>
                <a:gd name="T8" fmla="*/ 28 w 28"/>
                <a:gd name="T9" fmla="*/ 14 h 26"/>
                <a:gd name="T10" fmla="*/ 13 w 28"/>
                <a:gd name="T11" fmla="*/ 3 h 26"/>
                <a:gd name="T12" fmla="*/ 8 w 28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8" y="0"/>
                  </a:moveTo>
                  <a:cubicBezTo>
                    <a:pt x="6" y="2"/>
                    <a:pt x="5" y="5"/>
                    <a:pt x="3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10292997" y="3189730"/>
              <a:ext cx="123031" cy="90223"/>
            </a:xfrm>
            <a:custGeom>
              <a:avLst/>
              <a:gdLst>
                <a:gd name="T0" fmla="*/ 0 w 19"/>
                <a:gd name="T1" fmla="*/ 0 h 14"/>
                <a:gd name="T2" fmla="*/ 0 w 19"/>
                <a:gd name="T3" fmla="*/ 0 h 14"/>
                <a:gd name="T4" fmla="*/ 19 w 19"/>
                <a:gd name="T5" fmla="*/ 14 h 14"/>
                <a:gd name="T6" fmla="*/ 0 w 1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10260189" y="3189730"/>
              <a:ext cx="32808" cy="46478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7 h 7"/>
                <a:gd name="T4" fmla="*/ 5 w 5"/>
                <a:gd name="T5" fmla="*/ 0 h 7"/>
                <a:gd name="T6" fmla="*/ 5 w 5"/>
                <a:gd name="T7" fmla="*/ 0 h 7"/>
                <a:gd name="T8" fmla="*/ 5 w 5"/>
                <a:gd name="T9" fmla="*/ 0 h 7"/>
                <a:gd name="T10" fmla="*/ 5 w 5"/>
                <a:gd name="T11" fmla="*/ 0 h 7"/>
                <a:gd name="T12" fmla="*/ 5 w 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3" y="2"/>
                    <a:pt x="2" y="5"/>
                    <a:pt x="0" y="7"/>
                  </a:cubicBezTo>
                  <a:cubicBezTo>
                    <a:pt x="2" y="5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00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Rectangle 23"/>
            <p:cNvSpPr>
              <a:spLocks noChangeArrowheads="1"/>
            </p:cNvSpPr>
            <p:nvPr/>
          </p:nvSpPr>
          <p:spPr bwMode="auto">
            <a:xfrm>
              <a:off x="11348332" y="1675079"/>
              <a:ext cx="2734" cy="2734"/>
            </a:xfrm>
            <a:prstGeom prst="rect">
              <a:avLst/>
            </a:prstGeom>
            <a:solidFill>
              <a:srgbClr val="FCF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11348332" y="16750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11348332" y="1675079"/>
              <a:ext cx="2734" cy="5468"/>
            </a:xfrm>
            <a:prstGeom prst="rect">
              <a:avLst/>
            </a:prstGeom>
            <a:solidFill>
              <a:srgbClr val="EE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1348332" y="1675079"/>
              <a:ext cx="2734" cy="5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1348332" y="1680547"/>
              <a:ext cx="2734" cy="2734"/>
            </a:xfrm>
            <a:prstGeom prst="rect">
              <a:avLst/>
            </a:prstGeom>
            <a:solidFill>
              <a:srgbClr val="FC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11348332" y="16805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Rectangle 29"/>
            <p:cNvSpPr>
              <a:spLocks noChangeArrowheads="1"/>
            </p:cNvSpPr>
            <p:nvPr/>
          </p:nvSpPr>
          <p:spPr bwMode="auto">
            <a:xfrm>
              <a:off x="11348332" y="1675079"/>
              <a:ext cx="2734" cy="2734"/>
            </a:xfrm>
            <a:prstGeom prst="rect">
              <a:avLst/>
            </a:prstGeom>
            <a:solidFill>
              <a:srgbClr val="FCF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11348332" y="16750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1348332" y="1675079"/>
              <a:ext cx="2734" cy="2734"/>
            </a:xfrm>
            <a:prstGeom prst="rect">
              <a:avLst/>
            </a:prstGeom>
            <a:solidFill>
              <a:srgbClr val="EE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11348332" y="1675079"/>
              <a:ext cx="2734" cy="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11348332" y="1675079"/>
              <a:ext cx="2734" cy="2734"/>
            </a:xfrm>
            <a:prstGeom prst="rect">
              <a:avLst/>
            </a:prstGeom>
            <a:solidFill>
              <a:srgbClr val="FC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Freeform 34"/>
            <p:cNvSpPr>
              <a:spLocks/>
            </p:cNvSpPr>
            <p:nvPr/>
          </p:nvSpPr>
          <p:spPr bwMode="auto">
            <a:xfrm>
              <a:off x="11348332" y="16750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" name="Freeform 35"/>
            <p:cNvSpPr>
              <a:spLocks noEditPoints="1"/>
            </p:cNvSpPr>
            <p:nvPr/>
          </p:nvSpPr>
          <p:spPr bwMode="auto">
            <a:xfrm>
              <a:off x="11006578" y="1718823"/>
              <a:ext cx="341753" cy="1044398"/>
            </a:xfrm>
            <a:custGeom>
              <a:avLst/>
              <a:gdLst>
                <a:gd name="T0" fmla="*/ 0 w 53"/>
                <a:gd name="T1" fmla="*/ 161 h 161"/>
                <a:gd name="T2" fmla="*/ 0 w 53"/>
                <a:gd name="T3" fmla="*/ 161 h 161"/>
                <a:gd name="T4" fmla="*/ 0 w 53"/>
                <a:gd name="T5" fmla="*/ 161 h 161"/>
                <a:gd name="T6" fmla="*/ 0 w 53"/>
                <a:gd name="T7" fmla="*/ 160 h 161"/>
                <a:gd name="T8" fmla="*/ 0 w 53"/>
                <a:gd name="T9" fmla="*/ 160 h 161"/>
                <a:gd name="T10" fmla="*/ 0 w 53"/>
                <a:gd name="T11" fmla="*/ 160 h 161"/>
                <a:gd name="T12" fmla="*/ 0 w 53"/>
                <a:gd name="T13" fmla="*/ 160 h 161"/>
                <a:gd name="T14" fmla="*/ 0 w 53"/>
                <a:gd name="T15" fmla="*/ 160 h 161"/>
                <a:gd name="T16" fmla="*/ 0 w 53"/>
                <a:gd name="T17" fmla="*/ 160 h 161"/>
                <a:gd name="T18" fmla="*/ 0 w 53"/>
                <a:gd name="T19" fmla="*/ 160 h 161"/>
                <a:gd name="T20" fmla="*/ 0 w 53"/>
                <a:gd name="T21" fmla="*/ 160 h 161"/>
                <a:gd name="T22" fmla="*/ 0 w 53"/>
                <a:gd name="T23" fmla="*/ 160 h 161"/>
                <a:gd name="T24" fmla="*/ 0 w 53"/>
                <a:gd name="T25" fmla="*/ 160 h 161"/>
                <a:gd name="T26" fmla="*/ 0 w 53"/>
                <a:gd name="T27" fmla="*/ 160 h 161"/>
                <a:gd name="T28" fmla="*/ 0 w 53"/>
                <a:gd name="T29" fmla="*/ 160 h 161"/>
                <a:gd name="T30" fmla="*/ 1 w 53"/>
                <a:gd name="T31" fmla="*/ 159 h 161"/>
                <a:gd name="T32" fmla="*/ 1 w 53"/>
                <a:gd name="T33" fmla="*/ 159 h 161"/>
                <a:gd name="T34" fmla="*/ 1 w 53"/>
                <a:gd name="T35" fmla="*/ 159 h 161"/>
                <a:gd name="T36" fmla="*/ 7 w 53"/>
                <a:gd name="T37" fmla="*/ 150 h 161"/>
                <a:gd name="T38" fmla="*/ 7 w 53"/>
                <a:gd name="T39" fmla="*/ 150 h 161"/>
                <a:gd name="T40" fmla="*/ 7 w 53"/>
                <a:gd name="T41" fmla="*/ 150 h 161"/>
                <a:gd name="T42" fmla="*/ 7 w 53"/>
                <a:gd name="T43" fmla="*/ 149 h 161"/>
                <a:gd name="T44" fmla="*/ 7 w 53"/>
                <a:gd name="T45" fmla="*/ 149 h 161"/>
                <a:gd name="T46" fmla="*/ 7 w 53"/>
                <a:gd name="T47" fmla="*/ 149 h 161"/>
                <a:gd name="T48" fmla="*/ 8 w 53"/>
                <a:gd name="T49" fmla="*/ 149 h 161"/>
                <a:gd name="T50" fmla="*/ 8 w 53"/>
                <a:gd name="T51" fmla="*/ 149 h 161"/>
                <a:gd name="T52" fmla="*/ 8 w 53"/>
                <a:gd name="T53" fmla="*/ 149 h 161"/>
                <a:gd name="T54" fmla="*/ 8 w 53"/>
                <a:gd name="T55" fmla="*/ 149 h 161"/>
                <a:gd name="T56" fmla="*/ 8 w 53"/>
                <a:gd name="T57" fmla="*/ 149 h 161"/>
                <a:gd name="T58" fmla="*/ 8 w 53"/>
                <a:gd name="T59" fmla="*/ 149 h 161"/>
                <a:gd name="T60" fmla="*/ 8 w 53"/>
                <a:gd name="T61" fmla="*/ 149 h 161"/>
                <a:gd name="T62" fmla="*/ 8 w 53"/>
                <a:gd name="T63" fmla="*/ 149 h 161"/>
                <a:gd name="T64" fmla="*/ 8 w 53"/>
                <a:gd name="T65" fmla="*/ 149 h 161"/>
                <a:gd name="T66" fmla="*/ 8 w 53"/>
                <a:gd name="T67" fmla="*/ 148 h 161"/>
                <a:gd name="T68" fmla="*/ 8 w 53"/>
                <a:gd name="T69" fmla="*/ 148 h 161"/>
                <a:gd name="T70" fmla="*/ 8 w 53"/>
                <a:gd name="T71" fmla="*/ 148 h 161"/>
                <a:gd name="T72" fmla="*/ 53 w 53"/>
                <a:gd name="T73" fmla="*/ 0 h 161"/>
                <a:gd name="T74" fmla="*/ 8 w 53"/>
                <a:gd name="T75" fmla="*/ 148 h 161"/>
                <a:gd name="T76" fmla="*/ 53 w 53"/>
                <a:gd name="T7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161">
                  <a:moveTo>
                    <a:pt x="0" y="161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moveTo>
                    <a:pt x="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moveTo>
                    <a:pt x="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moveTo>
                    <a:pt x="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moveTo>
                    <a:pt x="0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moveTo>
                    <a:pt x="1" y="159"/>
                  </a:move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1" y="159"/>
                    <a:pt x="1" y="159"/>
                  </a:cubicBezTo>
                  <a:moveTo>
                    <a:pt x="7" y="150"/>
                  </a:move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moveTo>
                    <a:pt x="7" y="149"/>
                  </a:move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moveTo>
                    <a:pt x="8" y="149"/>
                  </a:moveTo>
                  <a:cubicBezTo>
                    <a:pt x="8" y="149"/>
                    <a:pt x="8" y="149"/>
                    <a:pt x="8" y="149"/>
                  </a:cubicBezTo>
                  <a:cubicBezTo>
                    <a:pt x="8" y="149"/>
                    <a:pt x="8" y="149"/>
                    <a:pt x="8" y="149"/>
                  </a:cubicBezTo>
                  <a:moveTo>
                    <a:pt x="8" y="149"/>
                  </a:moveTo>
                  <a:cubicBezTo>
                    <a:pt x="8" y="149"/>
                    <a:pt x="8" y="149"/>
                    <a:pt x="8" y="149"/>
                  </a:cubicBezTo>
                  <a:cubicBezTo>
                    <a:pt x="8" y="149"/>
                    <a:pt x="8" y="149"/>
                    <a:pt x="8" y="149"/>
                  </a:cubicBezTo>
                  <a:moveTo>
                    <a:pt x="8" y="149"/>
                  </a:moveTo>
                  <a:cubicBezTo>
                    <a:pt x="8" y="149"/>
                    <a:pt x="8" y="149"/>
                    <a:pt x="8" y="149"/>
                  </a:cubicBezTo>
                  <a:cubicBezTo>
                    <a:pt x="8" y="149"/>
                    <a:pt x="8" y="149"/>
                    <a:pt x="8" y="149"/>
                  </a:cubicBezTo>
                  <a:moveTo>
                    <a:pt x="8" y="148"/>
                  </a:moveTo>
                  <a:cubicBezTo>
                    <a:pt x="8" y="148"/>
                    <a:pt x="8" y="148"/>
                    <a:pt x="8" y="148"/>
                  </a:cubicBezTo>
                  <a:cubicBezTo>
                    <a:pt x="8" y="148"/>
                    <a:pt x="8" y="148"/>
                    <a:pt x="8" y="148"/>
                  </a:cubicBezTo>
                  <a:moveTo>
                    <a:pt x="53" y="0"/>
                  </a:moveTo>
                  <a:cubicBezTo>
                    <a:pt x="52" y="21"/>
                    <a:pt x="46" y="89"/>
                    <a:pt x="8" y="148"/>
                  </a:cubicBezTo>
                  <a:cubicBezTo>
                    <a:pt x="46" y="89"/>
                    <a:pt x="52" y="21"/>
                    <a:pt x="53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10350412" y="1694217"/>
              <a:ext cx="997920" cy="1541991"/>
            </a:xfrm>
            <a:custGeom>
              <a:avLst/>
              <a:gdLst>
                <a:gd name="T0" fmla="*/ 154 w 154"/>
                <a:gd name="T1" fmla="*/ 9 h 238"/>
                <a:gd name="T2" fmla="*/ 154 w 154"/>
                <a:gd name="T3" fmla="*/ 9 h 238"/>
                <a:gd name="T4" fmla="*/ 152 w 154"/>
                <a:gd name="T5" fmla="*/ 27 h 238"/>
                <a:gd name="T6" fmla="*/ 152 w 154"/>
                <a:gd name="T7" fmla="*/ 27 h 238"/>
                <a:gd name="T8" fmla="*/ 152 w 154"/>
                <a:gd name="T9" fmla="*/ 27 h 238"/>
                <a:gd name="T10" fmla="*/ 152 w 154"/>
                <a:gd name="T11" fmla="*/ 28 h 238"/>
                <a:gd name="T12" fmla="*/ 143 w 154"/>
                <a:gd name="T13" fmla="*/ 74 h 238"/>
                <a:gd name="T14" fmla="*/ 143 w 154"/>
                <a:gd name="T15" fmla="*/ 74 h 238"/>
                <a:gd name="T16" fmla="*/ 143 w 154"/>
                <a:gd name="T17" fmla="*/ 74 h 238"/>
                <a:gd name="T18" fmla="*/ 143 w 154"/>
                <a:gd name="T19" fmla="*/ 75 h 238"/>
                <a:gd name="T20" fmla="*/ 95 w 154"/>
                <a:gd name="T21" fmla="*/ 77 h 238"/>
                <a:gd name="T22" fmla="*/ 106 w 154"/>
                <a:gd name="T23" fmla="*/ 98 h 238"/>
                <a:gd name="T24" fmla="*/ 101 w 154"/>
                <a:gd name="T25" fmla="*/ 114 h 238"/>
                <a:gd name="T26" fmla="*/ 101 w 154"/>
                <a:gd name="T27" fmla="*/ 114 h 238"/>
                <a:gd name="T28" fmla="*/ 80 w 154"/>
                <a:gd name="T29" fmla="*/ 125 h 238"/>
                <a:gd name="T30" fmla="*/ 80 w 154"/>
                <a:gd name="T31" fmla="*/ 125 h 238"/>
                <a:gd name="T32" fmla="*/ 65 w 154"/>
                <a:gd name="T33" fmla="*/ 120 h 238"/>
                <a:gd name="T34" fmla="*/ 65 w 154"/>
                <a:gd name="T35" fmla="*/ 120 h 238"/>
                <a:gd name="T36" fmla="*/ 30 w 154"/>
                <a:gd name="T37" fmla="*/ 167 h 238"/>
                <a:gd name="T38" fmla="*/ 30 w 154"/>
                <a:gd name="T39" fmla="*/ 167 h 238"/>
                <a:gd name="T40" fmla="*/ 30 w 154"/>
                <a:gd name="T41" fmla="*/ 167 h 238"/>
                <a:gd name="T42" fmla="*/ 30 w 154"/>
                <a:gd name="T43" fmla="*/ 167 h 238"/>
                <a:gd name="T44" fmla="*/ 30 w 154"/>
                <a:gd name="T45" fmla="*/ 167 h 238"/>
                <a:gd name="T46" fmla="*/ 30 w 154"/>
                <a:gd name="T47" fmla="*/ 167 h 238"/>
                <a:gd name="T48" fmla="*/ 30 w 154"/>
                <a:gd name="T49" fmla="*/ 167 h 238"/>
                <a:gd name="T50" fmla="*/ 30 w 154"/>
                <a:gd name="T51" fmla="*/ 167 h 238"/>
                <a:gd name="T52" fmla="*/ 30 w 154"/>
                <a:gd name="T53" fmla="*/ 167 h 238"/>
                <a:gd name="T54" fmla="*/ 30 w 154"/>
                <a:gd name="T55" fmla="*/ 167 h 238"/>
                <a:gd name="T56" fmla="*/ 30 w 154"/>
                <a:gd name="T57" fmla="*/ 167 h 238"/>
                <a:gd name="T58" fmla="*/ 30 w 154"/>
                <a:gd name="T59" fmla="*/ 167 h 238"/>
                <a:gd name="T60" fmla="*/ 30 w 154"/>
                <a:gd name="T61" fmla="*/ 167 h 238"/>
                <a:gd name="T62" fmla="*/ 30 w 154"/>
                <a:gd name="T63" fmla="*/ 167 h 238"/>
                <a:gd name="T64" fmla="*/ 20 w 154"/>
                <a:gd name="T65" fmla="*/ 189 h 238"/>
                <a:gd name="T66" fmla="*/ 20 w 154"/>
                <a:gd name="T67" fmla="*/ 189 h 238"/>
                <a:gd name="T68" fmla="*/ 20 w 154"/>
                <a:gd name="T69" fmla="*/ 190 h 238"/>
                <a:gd name="T70" fmla="*/ 9 w 154"/>
                <a:gd name="T71" fmla="*/ 206 h 238"/>
                <a:gd name="T72" fmla="*/ 9 w 154"/>
                <a:gd name="T73" fmla="*/ 206 h 238"/>
                <a:gd name="T74" fmla="*/ 9 w 154"/>
                <a:gd name="T75" fmla="*/ 206 h 238"/>
                <a:gd name="T76" fmla="*/ 25 w 154"/>
                <a:gd name="T77" fmla="*/ 238 h 238"/>
                <a:gd name="T78" fmla="*/ 64 w 154"/>
                <a:gd name="T79" fmla="*/ 208 h 238"/>
                <a:gd name="T80" fmla="*/ 101 w 154"/>
                <a:gd name="T81" fmla="*/ 165 h 238"/>
                <a:gd name="T82" fmla="*/ 101 w 154"/>
                <a:gd name="T83" fmla="*/ 164 h 238"/>
                <a:gd name="T84" fmla="*/ 101 w 154"/>
                <a:gd name="T85" fmla="*/ 164 h 238"/>
                <a:gd name="T86" fmla="*/ 101 w 154"/>
                <a:gd name="T87" fmla="*/ 164 h 238"/>
                <a:gd name="T88" fmla="*/ 101 w 154"/>
                <a:gd name="T89" fmla="*/ 164 h 238"/>
                <a:gd name="T90" fmla="*/ 102 w 154"/>
                <a:gd name="T91" fmla="*/ 163 h 238"/>
                <a:gd name="T92" fmla="*/ 108 w 154"/>
                <a:gd name="T93" fmla="*/ 154 h 238"/>
                <a:gd name="T94" fmla="*/ 108 w 154"/>
                <a:gd name="T95" fmla="*/ 153 h 238"/>
                <a:gd name="T96" fmla="*/ 109 w 154"/>
                <a:gd name="T97" fmla="*/ 153 h 238"/>
                <a:gd name="T98" fmla="*/ 109 w 154"/>
                <a:gd name="T99" fmla="*/ 153 h 238"/>
                <a:gd name="T100" fmla="*/ 109 w 154"/>
                <a:gd name="T101" fmla="*/ 153 h 238"/>
                <a:gd name="T102" fmla="*/ 109 w 154"/>
                <a:gd name="T103" fmla="*/ 152 h 238"/>
                <a:gd name="T104" fmla="*/ 109 w 154"/>
                <a:gd name="T105" fmla="*/ 152 h 238"/>
                <a:gd name="T106" fmla="*/ 154 w 154"/>
                <a:gd name="T10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4" h="238">
                  <a:moveTo>
                    <a:pt x="154" y="0"/>
                  </a:moveTo>
                  <a:cubicBezTo>
                    <a:pt x="154" y="2"/>
                    <a:pt x="154" y="5"/>
                    <a:pt x="154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3" y="14"/>
                    <a:pt x="153" y="20"/>
                    <a:pt x="152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2" y="27"/>
                    <a:pt x="152" y="28"/>
                    <a:pt x="152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0" y="40"/>
                    <a:pt x="148" y="56"/>
                    <a:pt x="143" y="74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102" y="82"/>
                    <a:pt x="106" y="90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104"/>
                    <a:pt x="105" y="109"/>
                    <a:pt x="101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96" y="121"/>
                    <a:pt x="88" y="125"/>
                    <a:pt x="80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75" y="125"/>
                    <a:pt x="69" y="123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9"/>
                    <a:pt x="27" y="177"/>
                    <a:pt x="20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20" y="189"/>
                    <a:pt x="20" y="190"/>
                    <a:pt x="20" y="190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17" y="195"/>
                    <a:pt x="13" y="200"/>
                    <a:pt x="9" y="206"/>
                  </a:cubicBezTo>
                  <a:cubicBezTo>
                    <a:pt x="9" y="206"/>
                    <a:pt x="9" y="206"/>
                    <a:pt x="9" y="206"/>
                  </a:cubicBezTo>
                  <a:cubicBezTo>
                    <a:pt x="9" y="206"/>
                    <a:pt x="9" y="206"/>
                    <a:pt x="9" y="206"/>
                  </a:cubicBezTo>
                  <a:cubicBezTo>
                    <a:pt x="9" y="206"/>
                    <a:pt x="9" y="206"/>
                    <a:pt x="9" y="206"/>
                  </a:cubicBezTo>
                  <a:cubicBezTo>
                    <a:pt x="9" y="206"/>
                    <a:pt x="9" y="206"/>
                    <a:pt x="9" y="206"/>
                  </a:cubicBezTo>
                  <a:cubicBezTo>
                    <a:pt x="6" y="210"/>
                    <a:pt x="3" y="215"/>
                    <a:pt x="0" y="219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6" y="237"/>
                    <a:pt x="28" y="236"/>
                    <a:pt x="29" y="235"/>
                  </a:cubicBezTo>
                  <a:cubicBezTo>
                    <a:pt x="41" y="228"/>
                    <a:pt x="52" y="219"/>
                    <a:pt x="64" y="208"/>
                  </a:cubicBezTo>
                  <a:cubicBezTo>
                    <a:pt x="75" y="197"/>
                    <a:pt x="87" y="183"/>
                    <a:pt x="101" y="165"/>
                  </a:cubicBezTo>
                  <a:cubicBezTo>
                    <a:pt x="101" y="165"/>
                    <a:pt x="101" y="165"/>
                    <a:pt x="101" y="165"/>
                  </a:cubicBezTo>
                  <a:cubicBezTo>
                    <a:pt x="101" y="165"/>
                    <a:pt x="101" y="164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3"/>
                    <a:pt x="101" y="163"/>
                    <a:pt x="102" y="16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4" y="160"/>
                    <a:pt x="106" y="157"/>
                    <a:pt x="108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08" y="153"/>
                    <a:pt x="109" y="153"/>
                    <a:pt x="109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3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47" y="93"/>
                    <a:pt x="153" y="25"/>
                    <a:pt x="154" y="4"/>
                  </a:cubicBezTo>
                  <a:cubicBezTo>
                    <a:pt x="154" y="2"/>
                    <a:pt x="154" y="1"/>
                    <a:pt x="15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7" name="Freeform 37"/>
            <p:cNvSpPr>
              <a:spLocks noEditPoints="1"/>
            </p:cNvSpPr>
            <p:nvPr/>
          </p:nvSpPr>
          <p:spPr bwMode="auto">
            <a:xfrm>
              <a:off x="11277247" y="1751632"/>
              <a:ext cx="71085" cy="426508"/>
            </a:xfrm>
            <a:custGeom>
              <a:avLst/>
              <a:gdLst>
                <a:gd name="T0" fmla="*/ 0 w 11"/>
                <a:gd name="T1" fmla="*/ 65 h 66"/>
                <a:gd name="T2" fmla="*/ 0 w 11"/>
                <a:gd name="T3" fmla="*/ 66 h 66"/>
                <a:gd name="T4" fmla="*/ 0 w 11"/>
                <a:gd name="T5" fmla="*/ 66 h 66"/>
                <a:gd name="T6" fmla="*/ 0 w 11"/>
                <a:gd name="T7" fmla="*/ 65 h 66"/>
                <a:gd name="T8" fmla="*/ 0 w 11"/>
                <a:gd name="T9" fmla="*/ 65 h 66"/>
                <a:gd name="T10" fmla="*/ 0 w 11"/>
                <a:gd name="T11" fmla="*/ 65 h 66"/>
                <a:gd name="T12" fmla="*/ 0 w 11"/>
                <a:gd name="T13" fmla="*/ 65 h 66"/>
                <a:gd name="T14" fmla="*/ 0 w 11"/>
                <a:gd name="T15" fmla="*/ 65 h 66"/>
                <a:gd name="T16" fmla="*/ 0 w 11"/>
                <a:gd name="T17" fmla="*/ 65 h 66"/>
                <a:gd name="T18" fmla="*/ 0 w 11"/>
                <a:gd name="T19" fmla="*/ 65 h 66"/>
                <a:gd name="T20" fmla="*/ 9 w 11"/>
                <a:gd name="T21" fmla="*/ 19 h 66"/>
                <a:gd name="T22" fmla="*/ 9 w 11"/>
                <a:gd name="T23" fmla="*/ 19 h 66"/>
                <a:gd name="T24" fmla="*/ 9 w 11"/>
                <a:gd name="T25" fmla="*/ 19 h 66"/>
                <a:gd name="T26" fmla="*/ 9 w 11"/>
                <a:gd name="T27" fmla="*/ 18 h 66"/>
                <a:gd name="T28" fmla="*/ 9 w 11"/>
                <a:gd name="T29" fmla="*/ 18 h 66"/>
                <a:gd name="T30" fmla="*/ 9 w 11"/>
                <a:gd name="T31" fmla="*/ 18 h 66"/>
                <a:gd name="T32" fmla="*/ 9 w 11"/>
                <a:gd name="T33" fmla="*/ 18 h 66"/>
                <a:gd name="T34" fmla="*/ 9 w 11"/>
                <a:gd name="T35" fmla="*/ 18 h 66"/>
                <a:gd name="T36" fmla="*/ 9 w 11"/>
                <a:gd name="T37" fmla="*/ 18 h 66"/>
                <a:gd name="T38" fmla="*/ 9 w 11"/>
                <a:gd name="T39" fmla="*/ 18 h 66"/>
                <a:gd name="T40" fmla="*/ 9 w 11"/>
                <a:gd name="T41" fmla="*/ 18 h 66"/>
                <a:gd name="T42" fmla="*/ 9 w 11"/>
                <a:gd name="T43" fmla="*/ 18 h 66"/>
                <a:gd name="T44" fmla="*/ 11 w 11"/>
                <a:gd name="T45" fmla="*/ 0 h 66"/>
                <a:gd name="T46" fmla="*/ 9 w 11"/>
                <a:gd name="T47" fmla="*/ 18 h 66"/>
                <a:gd name="T48" fmla="*/ 11 w 11"/>
                <a:gd name="T49" fmla="*/ 0 h 66"/>
                <a:gd name="T50" fmla="*/ 11 w 11"/>
                <a:gd name="T51" fmla="*/ 0 h 66"/>
                <a:gd name="T52" fmla="*/ 11 w 11"/>
                <a:gd name="T53" fmla="*/ 0 h 66"/>
                <a:gd name="T54" fmla="*/ 11 w 11"/>
                <a:gd name="T5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" h="66">
                  <a:moveTo>
                    <a:pt x="0" y="65"/>
                  </a:moveTo>
                  <a:cubicBezTo>
                    <a:pt x="0" y="65"/>
                    <a:pt x="0" y="65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moveTo>
                    <a:pt x="11" y="0"/>
                  </a:moveTo>
                  <a:cubicBezTo>
                    <a:pt x="10" y="5"/>
                    <a:pt x="10" y="11"/>
                    <a:pt x="9" y="18"/>
                  </a:cubicBezTo>
                  <a:cubicBezTo>
                    <a:pt x="10" y="11"/>
                    <a:pt x="10" y="5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" name="Freeform 38"/>
            <p:cNvSpPr>
              <a:spLocks noEditPoints="1"/>
            </p:cNvSpPr>
            <p:nvPr/>
          </p:nvSpPr>
          <p:spPr bwMode="auto">
            <a:xfrm>
              <a:off x="10410560" y="2776892"/>
              <a:ext cx="133967" cy="251531"/>
            </a:xfrm>
            <a:custGeom>
              <a:avLst/>
              <a:gdLst>
                <a:gd name="T0" fmla="*/ 0 w 21"/>
                <a:gd name="T1" fmla="*/ 39 h 39"/>
                <a:gd name="T2" fmla="*/ 0 w 21"/>
                <a:gd name="T3" fmla="*/ 39 h 39"/>
                <a:gd name="T4" fmla="*/ 0 w 21"/>
                <a:gd name="T5" fmla="*/ 39 h 39"/>
                <a:gd name="T6" fmla="*/ 0 w 21"/>
                <a:gd name="T7" fmla="*/ 39 h 39"/>
                <a:gd name="T8" fmla="*/ 0 w 21"/>
                <a:gd name="T9" fmla="*/ 39 h 39"/>
                <a:gd name="T10" fmla="*/ 0 w 21"/>
                <a:gd name="T11" fmla="*/ 39 h 39"/>
                <a:gd name="T12" fmla="*/ 11 w 21"/>
                <a:gd name="T13" fmla="*/ 23 h 39"/>
                <a:gd name="T14" fmla="*/ 0 w 21"/>
                <a:gd name="T15" fmla="*/ 39 h 39"/>
                <a:gd name="T16" fmla="*/ 11 w 21"/>
                <a:gd name="T17" fmla="*/ 23 h 39"/>
                <a:gd name="T18" fmla="*/ 11 w 21"/>
                <a:gd name="T19" fmla="*/ 22 h 39"/>
                <a:gd name="T20" fmla="*/ 11 w 21"/>
                <a:gd name="T21" fmla="*/ 23 h 39"/>
                <a:gd name="T22" fmla="*/ 11 w 21"/>
                <a:gd name="T23" fmla="*/ 22 h 39"/>
                <a:gd name="T24" fmla="*/ 11 w 21"/>
                <a:gd name="T25" fmla="*/ 22 h 39"/>
                <a:gd name="T26" fmla="*/ 11 w 21"/>
                <a:gd name="T27" fmla="*/ 22 h 39"/>
                <a:gd name="T28" fmla="*/ 11 w 21"/>
                <a:gd name="T29" fmla="*/ 22 h 39"/>
                <a:gd name="T30" fmla="*/ 11 w 21"/>
                <a:gd name="T31" fmla="*/ 22 h 39"/>
                <a:gd name="T32" fmla="*/ 11 w 21"/>
                <a:gd name="T33" fmla="*/ 22 h 39"/>
                <a:gd name="T34" fmla="*/ 11 w 21"/>
                <a:gd name="T35" fmla="*/ 22 h 39"/>
                <a:gd name="T36" fmla="*/ 21 w 21"/>
                <a:gd name="T37" fmla="*/ 0 h 39"/>
                <a:gd name="T38" fmla="*/ 21 w 21"/>
                <a:gd name="T39" fmla="*/ 0 h 39"/>
                <a:gd name="T40" fmla="*/ 21 w 21"/>
                <a:gd name="T41" fmla="*/ 0 h 39"/>
                <a:gd name="T42" fmla="*/ 21 w 21"/>
                <a:gd name="T43" fmla="*/ 0 h 39"/>
                <a:gd name="T44" fmla="*/ 21 w 21"/>
                <a:gd name="T45" fmla="*/ 0 h 39"/>
                <a:gd name="T46" fmla="*/ 21 w 21"/>
                <a:gd name="T47" fmla="*/ 0 h 39"/>
                <a:gd name="T48" fmla="*/ 21 w 21"/>
                <a:gd name="T49" fmla="*/ 0 h 39"/>
                <a:gd name="T50" fmla="*/ 21 w 21"/>
                <a:gd name="T51" fmla="*/ 0 h 39"/>
                <a:gd name="T52" fmla="*/ 21 w 21"/>
                <a:gd name="T53" fmla="*/ 0 h 39"/>
                <a:gd name="T54" fmla="*/ 21 w 21"/>
                <a:gd name="T55" fmla="*/ 0 h 39"/>
                <a:gd name="T56" fmla="*/ 21 w 21"/>
                <a:gd name="T57" fmla="*/ 0 h 39"/>
                <a:gd name="T58" fmla="*/ 21 w 21"/>
                <a:gd name="T59" fmla="*/ 0 h 39"/>
                <a:gd name="T60" fmla="*/ 21 w 21"/>
                <a:gd name="T61" fmla="*/ 0 h 39"/>
                <a:gd name="T62" fmla="*/ 21 w 21"/>
                <a:gd name="T63" fmla="*/ 0 h 39"/>
                <a:gd name="T64" fmla="*/ 21 w 21"/>
                <a:gd name="T65" fmla="*/ 0 h 39"/>
                <a:gd name="T66" fmla="*/ 21 w 21"/>
                <a:gd name="T67" fmla="*/ 0 h 39"/>
                <a:gd name="T68" fmla="*/ 21 w 21"/>
                <a:gd name="T69" fmla="*/ 0 h 39"/>
                <a:gd name="T70" fmla="*/ 21 w 21"/>
                <a:gd name="T71" fmla="*/ 0 h 39"/>
                <a:gd name="T72" fmla="*/ 21 w 21"/>
                <a:gd name="T73" fmla="*/ 0 h 39"/>
                <a:gd name="T74" fmla="*/ 21 w 21"/>
                <a:gd name="T75" fmla="*/ 0 h 39"/>
                <a:gd name="T76" fmla="*/ 21 w 21"/>
                <a:gd name="T77" fmla="*/ 0 h 39"/>
                <a:gd name="T78" fmla="*/ 21 w 21"/>
                <a:gd name="T79" fmla="*/ 0 h 39"/>
                <a:gd name="T80" fmla="*/ 21 w 21"/>
                <a:gd name="T81" fmla="*/ 0 h 39"/>
                <a:gd name="T82" fmla="*/ 21 w 21"/>
                <a:gd name="T83" fmla="*/ 0 h 39"/>
                <a:gd name="T84" fmla="*/ 21 w 21"/>
                <a:gd name="T85" fmla="*/ 0 h 39"/>
                <a:gd name="T86" fmla="*/ 21 w 21"/>
                <a:gd name="T87" fmla="*/ 0 h 39"/>
                <a:gd name="T88" fmla="*/ 21 w 21"/>
                <a:gd name="T89" fmla="*/ 0 h 39"/>
                <a:gd name="T90" fmla="*/ 21 w 21"/>
                <a:gd name="T91" fmla="*/ 0 h 39"/>
                <a:gd name="T92" fmla="*/ 21 w 21"/>
                <a:gd name="T93" fmla="*/ 0 h 39"/>
                <a:gd name="T94" fmla="*/ 21 w 21"/>
                <a:gd name="T95" fmla="*/ 0 h 39"/>
                <a:gd name="T96" fmla="*/ 21 w 21"/>
                <a:gd name="T97" fmla="*/ 0 h 39"/>
                <a:gd name="T98" fmla="*/ 21 w 21"/>
                <a:gd name="T99" fmla="*/ 0 h 39"/>
                <a:gd name="T100" fmla="*/ 21 w 21"/>
                <a:gd name="T101" fmla="*/ 0 h 39"/>
                <a:gd name="T102" fmla="*/ 21 w 21"/>
                <a:gd name="T103" fmla="*/ 0 h 39"/>
                <a:gd name="T104" fmla="*/ 21 w 21"/>
                <a:gd name="T105" fmla="*/ 0 h 39"/>
                <a:gd name="T106" fmla="*/ 21 w 21"/>
                <a:gd name="T107" fmla="*/ 0 h 39"/>
                <a:gd name="T108" fmla="*/ 21 w 21"/>
                <a:gd name="T109" fmla="*/ 0 h 39"/>
                <a:gd name="T110" fmla="*/ 21 w 21"/>
                <a:gd name="T111" fmla="*/ 0 h 39"/>
                <a:gd name="T112" fmla="*/ 21 w 21"/>
                <a:gd name="T1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" h="39"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11" y="23"/>
                  </a:moveTo>
                  <a:cubicBezTo>
                    <a:pt x="8" y="28"/>
                    <a:pt x="4" y="33"/>
                    <a:pt x="0" y="39"/>
                  </a:cubicBezTo>
                  <a:cubicBezTo>
                    <a:pt x="4" y="33"/>
                    <a:pt x="8" y="28"/>
                    <a:pt x="11" y="23"/>
                  </a:cubicBezTo>
                  <a:moveTo>
                    <a:pt x="11" y="22"/>
                  </a:moveTo>
                  <a:cubicBezTo>
                    <a:pt x="11" y="22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005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10421497" y="3279953"/>
              <a:ext cx="820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CF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0" name="Freeform 40"/>
            <p:cNvSpPr>
              <a:spLocks/>
            </p:cNvSpPr>
            <p:nvPr/>
          </p:nvSpPr>
          <p:spPr bwMode="auto">
            <a:xfrm>
              <a:off x="10421497" y="3260815"/>
              <a:ext cx="46478" cy="19138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3 h 3"/>
                <a:gd name="T4" fmla="*/ 0 w 7"/>
                <a:gd name="T5" fmla="*/ 3 h 3"/>
                <a:gd name="T6" fmla="*/ 1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5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2"/>
                    <a:pt x="5" y="1"/>
                    <a:pt x="7" y="0"/>
                  </a:cubicBezTo>
                </a:path>
              </a:pathLst>
            </a:custGeom>
            <a:solidFill>
              <a:srgbClr val="006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" name="Freeform 41"/>
            <p:cNvSpPr>
              <a:spLocks/>
            </p:cNvSpPr>
            <p:nvPr/>
          </p:nvSpPr>
          <p:spPr bwMode="auto">
            <a:xfrm>
              <a:off x="10506251" y="3236209"/>
              <a:ext cx="8202" cy="546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FCF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Freeform 42"/>
            <p:cNvSpPr>
              <a:spLocks/>
            </p:cNvSpPr>
            <p:nvPr/>
          </p:nvSpPr>
          <p:spPr bwMode="auto">
            <a:xfrm>
              <a:off x="10500783" y="3241677"/>
              <a:ext cx="546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" name="Freeform 43"/>
            <p:cNvSpPr>
              <a:spLocks/>
            </p:cNvSpPr>
            <p:nvPr/>
          </p:nvSpPr>
          <p:spPr bwMode="auto">
            <a:xfrm>
              <a:off x="10467975" y="3241677"/>
              <a:ext cx="32808" cy="19138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5 w 5"/>
                <a:gd name="T5" fmla="*/ 0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006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" name="Freeform 44"/>
            <p:cNvSpPr>
              <a:spLocks noEditPoints="1"/>
            </p:cNvSpPr>
            <p:nvPr/>
          </p:nvSpPr>
          <p:spPr bwMode="auto">
            <a:xfrm>
              <a:off x="11348332" y="16750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" name="Freeform 45"/>
            <p:cNvSpPr>
              <a:spLocks noEditPoints="1"/>
            </p:cNvSpPr>
            <p:nvPr/>
          </p:nvSpPr>
          <p:spPr bwMode="auto">
            <a:xfrm>
              <a:off x="11083131" y="1675079"/>
              <a:ext cx="265201" cy="503061"/>
            </a:xfrm>
            <a:custGeom>
              <a:avLst/>
              <a:gdLst>
                <a:gd name="T0" fmla="*/ 30 w 41"/>
                <a:gd name="T1" fmla="*/ 77 h 78"/>
                <a:gd name="T2" fmla="*/ 30 w 41"/>
                <a:gd name="T3" fmla="*/ 77 h 78"/>
                <a:gd name="T4" fmla="*/ 30 w 41"/>
                <a:gd name="T5" fmla="*/ 77 h 78"/>
                <a:gd name="T6" fmla="*/ 30 w 41"/>
                <a:gd name="T7" fmla="*/ 77 h 78"/>
                <a:gd name="T8" fmla="*/ 30 w 41"/>
                <a:gd name="T9" fmla="*/ 77 h 78"/>
                <a:gd name="T10" fmla="*/ 30 w 41"/>
                <a:gd name="T11" fmla="*/ 77 h 78"/>
                <a:gd name="T12" fmla="*/ 0 w 41"/>
                <a:gd name="T13" fmla="*/ 56 h 78"/>
                <a:gd name="T14" fmla="*/ 0 w 41"/>
                <a:gd name="T15" fmla="*/ 56 h 78"/>
                <a:gd name="T16" fmla="*/ 30 w 41"/>
                <a:gd name="T17" fmla="*/ 78 h 78"/>
                <a:gd name="T18" fmla="*/ 0 w 41"/>
                <a:gd name="T19" fmla="*/ 56 h 78"/>
                <a:gd name="T20" fmla="*/ 39 w 41"/>
                <a:gd name="T21" fmla="*/ 31 h 78"/>
                <a:gd name="T22" fmla="*/ 30 w 41"/>
                <a:gd name="T23" fmla="*/ 77 h 78"/>
                <a:gd name="T24" fmla="*/ 39 w 41"/>
                <a:gd name="T25" fmla="*/ 31 h 78"/>
                <a:gd name="T26" fmla="*/ 39 w 41"/>
                <a:gd name="T27" fmla="*/ 30 h 78"/>
                <a:gd name="T28" fmla="*/ 39 w 41"/>
                <a:gd name="T29" fmla="*/ 31 h 78"/>
                <a:gd name="T30" fmla="*/ 39 w 41"/>
                <a:gd name="T31" fmla="*/ 30 h 78"/>
                <a:gd name="T32" fmla="*/ 39 w 41"/>
                <a:gd name="T33" fmla="*/ 30 h 78"/>
                <a:gd name="T34" fmla="*/ 39 w 41"/>
                <a:gd name="T35" fmla="*/ 30 h 78"/>
                <a:gd name="T36" fmla="*/ 39 w 41"/>
                <a:gd name="T37" fmla="*/ 30 h 78"/>
                <a:gd name="T38" fmla="*/ 39 w 41"/>
                <a:gd name="T39" fmla="*/ 30 h 78"/>
                <a:gd name="T40" fmla="*/ 39 w 41"/>
                <a:gd name="T41" fmla="*/ 30 h 78"/>
                <a:gd name="T42" fmla="*/ 39 w 41"/>
                <a:gd name="T43" fmla="*/ 30 h 78"/>
                <a:gd name="T44" fmla="*/ 39 w 41"/>
                <a:gd name="T45" fmla="*/ 30 h 78"/>
                <a:gd name="T46" fmla="*/ 39 w 41"/>
                <a:gd name="T47" fmla="*/ 30 h 78"/>
                <a:gd name="T48" fmla="*/ 39 w 41"/>
                <a:gd name="T49" fmla="*/ 30 h 78"/>
                <a:gd name="T50" fmla="*/ 41 w 41"/>
                <a:gd name="T51" fmla="*/ 12 h 78"/>
                <a:gd name="T52" fmla="*/ 41 w 41"/>
                <a:gd name="T53" fmla="*/ 12 h 78"/>
                <a:gd name="T54" fmla="*/ 41 w 41"/>
                <a:gd name="T55" fmla="*/ 12 h 78"/>
                <a:gd name="T56" fmla="*/ 41 w 41"/>
                <a:gd name="T57" fmla="*/ 2 h 78"/>
                <a:gd name="T58" fmla="*/ 41 w 41"/>
                <a:gd name="T59" fmla="*/ 12 h 78"/>
                <a:gd name="T60" fmla="*/ 41 w 41"/>
                <a:gd name="T61" fmla="*/ 3 h 78"/>
                <a:gd name="T62" fmla="*/ 41 w 41"/>
                <a:gd name="T63" fmla="*/ 3 h 78"/>
                <a:gd name="T64" fmla="*/ 41 w 41"/>
                <a:gd name="T65" fmla="*/ 3 h 78"/>
                <a:gd name="T66" fmla="*/ 41 w 41"/>
                <a:gd name="T67" fmla="*/ 2 h 78"/>
                <a:gd name="T68" fmla="*/ 41 w 41"/>
                <a:gd name="T69" fmla="*/ 0 h 78"/>
                <a:gd name="T70" fmla="*/ 41 w 41"/>
                <a:gd name="T71" fmla="*/ 1 h 78"/>
                <a:gd name="T72" fmla="*/ 41 w 41"/>
                <a:gd name="T73" fmla="*/ 0 h 78"/>
                <a:gd name="T74" fmla="*/ 41 w 41"/>
                <a:gd name="T75" fmla="*/ 0 h 78"/>
                <a:gd name="T76" fmla="*/ 41 w 41"/>
                <a:gd name="T77" fmla="*/ 0 h 78"/>
                <a:gd name="T78" fmla="*/ 41 w 41"/>
                <a:gd name="T79" fmla="*/ 0 h 78"/>
                <a:gd name="T80" fmla="*/ 41 w 41"/>
                <a:gd name="T81" fmla="*/ 0 h 78"/>
                <a:gd name="T82" fmla="*/ 41 w 41"/>
                <a:gd name="T83" fmla="*/ 0 h 78"/>
                <a:gd name="T84" fmla="*/ 41 w 41"/>
                <a:gd name="T85" fmla="*/ 0 h 78"/>
                <a:gd name="T86" fmla="*/ 41 w 41"/>
                <a:gd name="T87" fmla="*/ 0 h 78"/>
                <a:gd name="T88" fmla="*/ 41 w 41"/>
                <a:gd name="T89" fmla="*/ 0 h 78"/>
                <a:gd name="T90" fmla="*/ 41 w 41"/>
                <a:gd name="T9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" h="78">
                  <a:moveTo>
                    <a:pt x="30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moveTo>
                    <a:pt x="30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39" y="31"/>
                  </a:moveTo>
                  <a:cubicBezTo>
                    <a:pt x="37" y="43"/>
                    <a:pt x="35" y="59"/>
                    <a:pt x="30" y="77"/>
                  </a:cubicBezTo>
                  <a:cubicBezTo>
                    <a:pt x="35" y="59"/>
                    <a:pt x="37" y="43"/>
                    <a:pt x="39" y="31"/>
                  </a:cubicBezTo>
                  <a:moveTo>
                    <a:pt x="39" y="30"/>
                  </a:moveTo>
                  <a:cubicBezTo>
                    <a:pt x="39" y="30"/>
                    <a:pt x="39" y="31"/>
                    <a:pt x="39" y="31"/>
                  </a:cubicBezTo>
                  <a:cubicBezTo>
                    <a:pt x="39" y="31"/>
                    <a:pt x="39" y="30"/>
                    <a:pt x="39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moveTo>
                    <a:pt x="41" y="2"/>
                  </a:moveTo>
                  <a:cubicBezTo>
                    <a:pt x="41" y="4"/>
                    <a:pt x="41" y="7"/>
                    <a:pt x="41" y="12"/>
                  </a:cubicBezTo>
                  <a:cubicBezTo>
                    <a:pt x="41" y="8"/>
                    <a:pt x="41" y="5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2"/>
                    <a:pt x="41" y="2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" name="Freeform 46"/>
            <p:cNvSpPr>
              <a:spLocks/>
            </p:cNvSpPr>
            <p:nvPr/>
          </p:nvSpPr>
          <p:spPr bwMode="auto">
            <a:xfrm>
              <a:off x="11083131" y="1675079"/>
              <a:ext cx="265201" cy="503061"/>
            </a:xfrm>
            <a:custGeom>
              <a:avLst/>
              <a:gdLst>
                <a:gd name="T0" fmla="*/ 41 w 41"/>
                <a:gd name="T1" fmla="*/ 0 h 78"/>
                <a:gd name="T2" fmla="*/ 41 w 41"/>
                <a:gd name="T3" fmla="*/ 0 h 78"/>
                <a:gd name="T4" fmla="*/ 41 w 41"/>
                <a:gd name="T5" fmla="*/ 0 h 78"/>
                <a:gd name="T6" fmla="*/ 0 w 41"/>
                <a:gd name="T7" fmla="*/ 56 h 78"/>
                <a:gd name="T8" fmla="*/ 30 w 41"/>
                <a:gd name="T9" fmla="*/ 78 h 78"/>
                <a:gd name="T10" fmla="*/ 30 w 41"/>
                <a:gd name="T11" fmla="*/ 77 h 78"/>
                <a:gd name="T12" fmla="*/ 30 w 41"/>
                <a:gd name="T13" fmla="*/ 77 h 78"/>
                <a:gd name="T14" fmla="*/ 30 w 41"/>
                <a:gd name="T15" fmla="*/ 77 h 78"/>
                <a:gd name="T16" fmla="*/ 30 w 41"/>
                <a:gd name="T17" fmla="*/ 77 h 78"/>
                <a:gd name="T18" fmla="*/ 30 w 41"/>
                <a:gd name="T19" fmla="*/ 77 h 78"/>
                <a:gd name="T20" fmla="*/ 39 w 41"/>
                <a:gd name="T21" fmla="*/ 31 h 78"/>
                <a:gd name="T22" fmla="*/ 39 w 41"/>
                <a:gd name="T23" fmla="*/ 31 h 78"/>
                <a:gd name="T24" fmla="*/ 39 w 41"/>
                <a:gd name="T25" fmla="*/ 30 h 78"/>
                <a:gd name="T26" fmla="*/ 39 w 41"/>
                <a:gd name="T27" fmla="*/ 30 h 78"/>
                <a:gd name="T28" fmla="*/ 39 w 41"/>
                <a:gd name="T29" fmla="*/ 30 h 78"/>
                <a:gd name="T30" fmla="*/ 39 w 41"/>
                <a:gd name="T31" fmla="*/ 30 h 78"/>
                <a:gd name="T32" fmla="*/ 39 w 41"/>
                <a:gd name="T33" fmla="*/ 30 h 78"/>
                <a:gd name="T34" fmla="*/ 39 w 41"/>
                <a:gd name="T35" fmla="*/ 30 h 78"/>
                <a:gd name="T36" fmla="*/ 39 w 41"/>
                <a:gd name="T37" fmla="*/ 30 h 78"/>
                <a:gd name="T38" fmla="*/ 41 w 41"/>
                <a:gd name="T39" fmla="*/ 12 h 78"/>
                <a:gd name="T40" fmla="*/ 41 w 41"/>
                <a:gd name="T41" fmla="*/ 12 h 78"/>
                <a:gd name="T42" fmla="*/ 41 w 41"/>
                <a:gd name="T43" fmla="*/ 12 h 78"/>
                <a:gd name="T44" fmla="*/ 41 w 41"/>
                <a:gd name="T45" fmla="*/ 2 h 78"/>
                <a:gd name="T46" fmla="*/ 41 w 41"/>
                <a:gd name="T47" fmla="*/ 1 h 78"/>
                <a:gd name="T48" fmla="*/ 41 w 41"/>
                <a:gd name="T49" fmla="*/ 1 h 78"/>
                <a:gd name="T50" fmla="*/ 41 w 41"/>
                <a:gd name="T51" fmla="*/ 1 h 78"/>
                <a:gd name="T52" fmla="*/ 41 w 41"/>
                <a:gd name="T53" fmla="*/ 1 h 78"/>
                <a:gd name="T54" fmla="*/ 41 w 41"/>
                <a:gd name="T55" fmla="*/ 0 h 78"/>
                <a:gd name="T56" fmla="*/ 41 w 41"/>
                <a:gd name="T57" fmla="*/ 0 h 78"/>
                <a:gd name="T58" fmla="*/ 41 w 41"/>
                <a:gd name="T59" fmla="*/ 0 h 78"/>
                <a:gd name="T60" fmla="*/ 41 w 41"/>
                <a:gd name="T61" fmla="*/ 0 h 78"/>
                <a:gd name="T62" fmla="*/ 41 w 41"/>
                <a:gd name="T63" fmla="*/ 0 h 78"/>
                <a:gd name="T64" fmla="*/ 41 w 41"/>
                <a:gd name="T65" fmla="*/ 0 h 78"/>
                <a:gd name="T66" fmla="*/ 41 w 41"/>
                <a:gd name="T6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78"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5" y="59"/>
                    <a:pt x="37" y="43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23"/>
                    <a:pt x="40" y="17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7"/>
                    <a:pt x="41" y="4"/>
                    <a:pt x="41" y="2"/>
                  </a:cubicBezTo>
                  <a:cubicBezTo>
                    <a:pt x="41" y="2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" name="Freeform 47"/>
            <p:cNvSpPr>
              <a:spLocks noEditPoints="1"/>
            </p:cNvSpPr>
            <p:nvPr/>
          </p:nvSpPr>
          <p:spPr bwMode="auto">
            <a:xfrm>
              <a:off x="10771452" y="2432405"/>
              <a:ext cx="235126" cy="71085"/>
            </a:xfrm>
            <a:custGeom>
              <a:avLst/>
              <a:gdLst>
                <a:gd name="T0" fmla="*/ 15 w 36"/>
                <a:gd name="T1" fmla="*/ 11 h 11"/>
                <a:gd name="T2" fmla="*/ 15 w 36"/>
                <a:gd name="T3" fmla="*/ 11 h 11"/>
                <a:gd name="T4" fmla="*/ 15 w 36"/>
                <a:gd name="T5" fmla="*/ 11 h 11"/>
                <a:gd name="T6" fmla="*/ 15 w 36"/>
                <a:gd name="T7" fmla="*/ 11 h 11"/>
                <a:gd name="T8" fmla="*/ 0 w 36"/>
                <a:gd name="T9" fmla="*/ 6 h 11"/>
                <a:gd name="T10" fmla="*/ 0 w 36"/>
                <a:gd name="T11" fmla="*/ 6 h 11"/>
                <a:gd name="T12" fmla="*/ 0 w 36"/>
                <a:gd name="T13" fmla="*/ 6 h 11"/>
                <a:gd name="T14" fmla="*/ 36 w 36"/>
                <a:gd name="T15" fmla="*/ 0 h 11"/>
                <a:gd name="T16" fmla="*/ 15 w 36"/>
                <a:gd name="T17" fmla="*/ 11 h 11"/>
                <a:gd name="T18" fmla="*/ 36 w 36"/>
                <a:gd name="T19" fmla="*/ 0 h 11"/>
                <a:gd name="T20" fmla="*/ 36 w 36"/>
                <a:gd name="T21" fmla="*/ 0 h 11"/>
                <a:gd name="T22" fmla="*/ 36 w 36"/>
                <a:gd name="T23" fmla="*/ 0 h 11"/>
                <a:gd name="T24" fmla="*/ 36 w 36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1"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36" y="0"/>
                  </a:moveTo>
                  <a:cubicBezTo>
                    <a:pt x="31" y="7"/>
                    <a:pt x="23" y="11"/>
                    <a:pt x="15" y="11"/>
                  </a:cubicBezTo>
                  <a:cubicBezTo>
                    <a:pt x="23" y="11"/>
                    <a:pt x="31" y="7"/>
                    <a:pt x="36" y="0"/>
                  </a:cubicBezTo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F1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8" name="Freeform 48"/>
            <p:cNvSpPr>
              <a:spLocks/>
            </p:cNvSpPr>
            <p:nvPr/>
          </p:nvSpPr>
          <p:spPr bwMode="auto">
            <a:xfrm>
              <a:off x="10771452" y="2191810"/>
              <a:ext cx="265201" cy="311679"/>
            </a:xfrm>
            <a:custGeom>
              <a:avLst/>
              <a:gdLst>
                <a:gd name="T0" fmla="*/ 30 w 41"/>
                <a:gd name="T1" fmla="*/ 0 h 48"/>
                <a:gd name="T2" fmla="*/ 26 w 41"/>
                <a:gd name="T3" fmla="*/ 6 h 48"/>
                <a:gd name="T4" fmla="*/ 34 w 41"/>
                <a:gd name="T5" fmla="*/ 21 h 48"/>
                <a:gd name="T6" fmla="*/ 31 w 41"/>
                <a:gd name="T7" fmla="*/ 33 h 48"/>
                <a:gd name="T8" fmla="*/ 15 w 41"/>
                <a:gd name="T9" fmla="*/ 41 h 48"/>
                <a:gd name="T10" fmla="*/ 4 w 41"/>
                <a:gd name="T11" fmla="*/ 37 h 48"/>
                <a:gd name="T12" fmla="*/ 4 w 41"/>
                <a:gd name="T13" fmla="*/ 37 h 48"/>
                <a:gd name="T14" fmla="*/ 0 w 41"/>
                <a:gd name="T15" fmla="*/ 43 h 48"/>
                <a:gd name="T16" fmla="*/ 0 w 41"/>
                <a:gd name="T17" fmla="*/ 43 h 48"/>
                <a:gd name="T18" fmla="*/ 0 w 41"/>
                <a:gd name="T19" fmla="*/ 43 h 48"/>
                <a:gd name="T20" fmla="*/ 0 w 41"/>
                <a:gd name="T21" fmla="*/ 43 h 48"/>
                <a:gd name="T22" fmla="*/ 0 w 41"/>
                <a:gd name="T23" fmla="*/ 43 h 48"/>
                <a:gd name="T24" fmla="*/ 15 w 41"/>
                <a:gd name="T25" fmla="*/ 48 h 48"/>
                <a:gd name="T26" fmla="*/ 15 w 41"/>
                <a:gd name="T27" fmla="*/ 48 h 48"/>
                <a:gd name="T28" fmla="*/ 15 w 41"/>
                <a:gd name="T29" fmla="*/ 48 h 48"/>
                <a:gd name="T30" fmla="*/ 15 w 41"/>
                <a:gd name="T31" fmla="*/ 48 h 48"/>
                <a:gd name="T32" fmla="*/ 15 w 41"/>
                <a:gd name="T33" fmla="*/ 48 h 48"/>
                <a:gd name="T34" fmla="*/ 15 w 41"/>
                <a:gd name="T35" fmla="*/ 48 h 48"/>
                <a:gd name="T36" fmla="*/ 36 w 41"/>
                <a:gd name="T37" fmla="*/ 37 h 48"/>
                <a:gd name="T38" fmla="*/ 36 w 41"/>
                <a:gd name="T39" fmla="*/ 37 h 48"/>
                <a:gd name="T40" fmla="*/ 36 w 41"/>
                <a:gd name="T41" fmla="*/ 37 h 48"/>
                <a:gd name="T42" fmla="*/ 36 w 41"/>
                <a:gd name="T43" fmla="*/ 37 h 48"/>
                <a:gd name="T44" fmla="*/ 36 w 41"/>
                <a:gd name="T45" fmla="*/ 37 h 48"/>
                <a:gd name="T46" fmla="*/ 36 w 41"/>
                <a:gd name="T47" fmla="*/ 37 h 48"/>
                <a:gd name="T48" fmla="*/ 36 w 41"/>
                <a:gd name="T49" fmla="*/ 37 h 48"/>
                <a:gd name="T50" fmla="*/ 41 w 41"/>
                <a:gd name="T51" fmla="*/ 21 h 48"/>
                <a:gd name="T52" fmla="*/ 30 w 41"/>
                <a:gd name="T53" fmla="*/ 0 h 48"/>
                <a:gd name="T54" fmla="*/ 30 w 41"/>
                <a:gd name="T5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" h="48">
                  <a:moveTo>
                    <a:pt x="30" y="0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32" y="10"/>
                    <a:pt x="34" y="16"/>
                    <a:pt x="34" y="21"/>
                  </a:cubicBezTo>
                  <a:cubicBezTo>
                    <a:pt x="34" y="25"/>
                    <a:pt x="33" y="29"/>
                    <a:pt x="31" y="33"/>
                  </a:cubicBezTo>
                  <a:cubicBezTo>
                    <a:pt x="27" y="38"/>
                    <a:pt x="21" y="41"/>
                    <a:pt x="15" y="41"/>
                  </a:cubicBezTo>
                  <a:cubicBezTo>
                    <a:pt x="11" y="41"/>
                    <a:pt x="7" y="40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46"/>
                    <a:pt x="10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3" y="48"/>
                    <a:pt x="31" y="44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40" y="32"/>
                    <a:pt x="41" y="27"/>
                    <a:pt x="41" y="21"/>
                  </a:cubicBezTo>
                  <a:cubicBezTo>
                    <a:pt x="41" y="13"/>
                    <a:pt x="37" y="5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9" name="TextBox 75"/>
          <p:cNvSpPr txBox="1"/>
          <p:nvPr/>
        </p:nvSpPr>
        <p:spPr>
          <a:xfrm>
            <a:off x="1309755" y="2064475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80" name="TextBox 76"/>
          <p:cNvSpPr txBox="1"/>
          <p:nvPr/>
        </p:nvSpPr>
        <p:spPr>
          <a:xfrm>
            <a:off x="1309754" y="2333663"/>
            <a:ext cx="203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</a:t>
            </a:r>
          </a:p>
        </p:txBody>
      </p:sp>
      <p:sp>
        <p:nvSpPr>
          <p:cNvPr id="81" name="TextBox 77"/>
          <p:cNvSpPr txBox="1"/>
          <p:nvPr/>
        </p:nvSpPr>
        <p:spPr>
          <a:xfrm>
            <a:off x="2368385" y="36737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82" name="TextBox 78"/>
          <p:cNvSpPr txBox="1"/>
          <p:nvPr/>
        </p:nvSpPr>
        <p:spPr>
          <a:xfrm>
            <a:off x="2368384" y="3942979"/>
            <a:ext cx="203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</a:t>
            </a:r>
          </a:p>
        </p:txBody>
      </p:sp>
      <p:sp>
        <p:nvSpPr>
          <p:cNvPr id="83" name="TextBox 79"/>
          <p:cNvSpPr txBox="1"/>
          <p:nvPr/>
        </p:nvSpPr>
        <p:spPr>
          <a:xfrm>
            <a:off x="5780483" y="367379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84" name="TextBox 80"/>
          <p:cNvSpPr txBox="1"/>
          <p:nvPr/>
        </p:nvSpPr>
        <p:spPr>
          <a:xfrm>
            <a:off x="5780482" y="3942979"/>
            <a:ext cx="203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721853" y="206467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721852" y="2333864"/>
            <a:ext cx="203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</a:t>
            </a:r>
          </a:p>
        </p:txBody>
      </p:sp>
      <p:sp>
        <p:nvSpPr>
          <p:cNvPr id="87" name="TextBox 99"/>
          <p:cNvSpPr txBox="1"/>
          <p:nvPr/>
        </p:nvSpPr>
        <p:spPr>
          <a:xfrm>
            <a:off x="8096466" y="206467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88" name="TextBox 100"/>
          <p:cNvSpPr txBox="1"/>
          <p:nvPr/>
        </p:nvSpPr>
        <p:spPr>
          <a:xfrm>
            <a:off x="8096465" y="2333864"/>
            <a:ext cx="203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</a:t>
            </a:r>
          </a:p>
        </p:txBody>
      </p:sp>
      <p:grpSp>
        <p:nvGrpSpPr>
          <p:cNvPr id="89" name="Group 101"/>
          <p:cNvGrpSpPr/>
          <p:nvPr/>
        </p:nvGrpSpPr>
        <p:grpSpPr>
          <a:xfrm>
            <a:off x="1155612" y="5193294"/>
            <a:ext cx="277647" cy="276819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90" name="Oval 10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1" name="Freeform 10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2" name="Group 104"/>
          <p:cNvGrpSpPr/>
          <p:nvPr/>
        </p:nvGrpSpPr>
        <p:grpSpPr>
          <a:xfrm>
            <a:off x="3342699" y="5588486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93" name="Oval 10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4" name="Freeform 10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5" name="Group 107"/>
          <p:cNvGrpSpPr/>
          <p:nvPr/>
        </p:nvGrpSpPr>
        <p:grpSpPr>
          <a:xfrm>
            <a:off x="5393436" y="5655827"/>
            <a:ext cx="277647" cy="276819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96" name="Oval 108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7" name="Freeform 109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8" name="Group 110"/>
          <p:cNvGrpSpPr/>
          <p:nvPr/>
        </p:nvGrpSpPr>
        <p:grpSpPr>
          <a:xfrm>
            <a:off x="7456143" y="5459575"/>
            <a:ext cx="277647" cy="276819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99" name="Oval 11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0" name="Freeform 11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1" name="Group 116"/>
          <p:cNvGrpSpPr/>
          <p:nvPr/>
        </p:nvGrpSpPr>
        <p:grpSpPr>
          <a:xfrm>
            <a:off x="9331491" y="4795548"/>
            <a:ext cx="277647" cy="276819"/>
            <a:chOff x="2138511" y="2464802"/>
            <a:chExt cx="354012" cy="352956"/>
          </a:xfrm>
          <a:solidFill>
            <a:schemeClr val="accent5"/>
          </a:solidFill>
        </p:grpSpPr>
        <p:sp>
          <p:nvSpPr>
            <p:cNvPr id="102" name="Oval 11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3" name="Freeform 11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04" name="Freeform 237"/>
          <p:cNvSpPr>
            <a:spLocks noChangeAspect="1" noChangeArrowheads="1"/>
          </p:cNvSpPr>
          <p:nvPr/>
        </p:nvSpPr>
        <p:spPr bwMode="auto">
          <a:xfrm>
            <a:off x="1862219" y="3781125"/>
            <a:ext cx="444836" cy="326785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5" name="AutoShape 124"/>
          <p:cNvSpPr>
            <a:spLocks noChangeAspect="1"/>
          </p:cNvSpPr>
          <p:nvPr/>
        </p:nvSpPr>
        <p:spPr bwMode="auto">
          <a:xfrm>
            <a:off x="5222353" y="3781125"/>
            <a:ext cx="497864" cy="3978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013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106" name="Freeform 290"/>
          <p:cNvSpPr>
            <a:spLocks noChangeAspect="1" noChangeArrowheads="1"/>
          </p:cNvSpPr>
          <p:nvPr/>
        </p:nvSpPr>
        <p:spPr bwMode="auto">
          <a:xfrm>
            <a:off x="4128389" y="2146267"/>
            <a:ext cx="555978" cy="430625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7" name="Freeform 526"/>
          <p:cNvSpPr>
            <a:spLocks noChangeAspect="1" noChangeArrowheads="1"/>
          </p:cNvSpPr>
          <p:nvPr/>
        </p:nvSpPr>
        <p:spPr bwMode="auto">
          <a:xfrm>
            <a:off x="7664408" y="2144056"/>
            <a:ext cx="387203" cy="501955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8" name="Freeform 106"/>
          <p:cNvSpPr>
            <a:spLocks noChangeAspect="1" noChangeArrowheads="1"/>
          </p:cNvSpPr>
          <p:nvPr/>
        </p:nvSpPr>
        <p:spPr bwMode="auto">
          <a:xfrm>
            <a:off x="838200" y="2151873"/>
            <a:ext cx="466453" cy="403686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59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经验总结</a:t>
              </a:r>
            </a:p>
          </p:txBody>
        </p:sp>
      </p:grpSp>
      <p:grpSp>
        <p:nvGrpSpPr>
          <p:cNvPr id="54" name="Group 169"/>
          <p:cNvGrpSpPr/>
          <p:nvPr/>
        </p:nvGrpSpPr>
        <p:grpSpPr>
          <a:xfrm>
            <a:off x="1689018" y="2180367"/>
            <a:ext cx="2189163" cy="1985193"/>
            <a:chOff x="1689018" y="2180367"/>
            <a:chExt cx="2189163" cy="1985193"/>
          </a:xfrm>
        </p:grpSpPr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1689018" y="3508335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1719972" y="3508350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689018" y="3242485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719972" y="3242500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1689018" y="2970270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719972" y="2970285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1689018" y="2698040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1719972" y="2698055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1689018" y="2457986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1719972" y="2458001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auto">
            <a:xfrm>
              <a:off x="1689018" y="2180367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1719972" y="2180382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7" name="Group 2"/>
          <p:cNvGrpSpPr/>
          <p:nvPr/>
        </p:nvGrpSpPr>
        <p:grpSpPr>
          <a:xfrm>
            <a:off x="5037043" y="2698040"/>
            <a:ext cx="2189163" cy="1467520"/>
            <a:chOff x="5037043" y="2698040"/>
            <a:chExt cx="2189163" cy="1467520"/>
          </a:xfrm>
        </p:grpSpPr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5037043" y="3508335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Freeform 59"/>
            <p:cNvSpPr>
              <a:spLocks/>
            </p:cNvSpPr>
            <p:nvPr/>
          </p:nvSpPr>
          <p:spPr bwMode="auto">
            <a:xfrm>
              <a:off x="5067997" y="3508350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0" name="Freeform 57"/>
            <p:cNvSpPr>
              <a:spLocks/>
            </p:cNvSpPr>
            <p:nvPr/>
          </p:nvSpPr>
          <p:spPr bwMode="auto">
            <a:xfrm>
              <a:off x="5037043" y="3242485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5067997" y="3242500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5037043" y="2970270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5067997" y="2970285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" name="Freeform 57"/>
            <p:cNvSpPr>
              <a:spLocks/>
            </p:cNvSpPr>
            <p:nvPr/>
          </p:nvSpPr>
          <p:spPr bwMode="auto">
            <a:xfrm>
              <a:off x="5037043" y="2698040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" name="Freeform 59"/>
            <p:cNvSpPr>
              <a:spLocks/>
            </p:cNvSpPr>
            <p:nvPr/>
          </p:nvSpPr>
          <p:spPr bwMode="auto">
            <a:xfrm>
              <a:off x="5067997" y="2698055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6" name="Group 1"/>
          <p:cNvGrpSpPr/>
          <p:nvPr/>
        </p:nvGrpSpPr>
        <p:grpSpPr>
          <a:xfrm>
            <a:off x="8385068" y="2457986"/>
            <a:ext cx="2189163" cy="1707574"/>
            <a:chOff x="8385068" y="2457986"/>
            <a:chExt cx="2189163" cy="1707574"/>
          </a:xfrm>
        </p:grpSpPr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8385068" y="3508335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>
              <a:off x="8416022" y="3508350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8385068" y="3242485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0" name="Freeform 59"/>
            <p:cNvSpPr>
              <a:spLocks/>
            </p:cNvSpPr>
            <p:nvPr/>
          </p:nvSpPr>
          <p:spPr bwMode="auto">
            <a:xfrm>
              <a:off x="8416022" y="3242500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1" name="Freeform 57"/>
            <p:cNvSpPr>
              <a:spLocks/>
            </p:cNvSpPr>
            <p:nvPr/>
          </p:nvSpPr>
          <p:spPr bwMode="auto">
            <a:xfrm>
              <a:off x="8385068" y="2970270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8416022" y="2970285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3" name="Freeform 57"/>
            <p:cNvSpPr>
              <a:spLocks/>
            </p:cNvSpPr>
            <p:nvPr/>
          </p:nvSpPr>
          <p:spPr bwMode="auto">
            <a:xfrm>
              <a:off x="8385068" y="2698040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8416022" y="2698055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5" name="Freeform 57"/>
            <p:cNvSpPr>
              <a:spLocks/>
            </p:cNvSpPr>
            <p:nvPr/>
          </p:nvSpPr>
          <p:spPr bwMode="auto">
            <a:xfrm>
              <a:off x="8385068" y="2457986"/>
              <a:ext cx="2189163" cy="657225"/>
            </a:xfrm>
            <a:custGeom>
              <a:avLst/>
              <a:gdLst>
                <a:gd name="T0" fmla="*/ 1035 w 1379"/>
                <a:gd name="T1" fmla="*/ 414 h 414"/>
                <a:gd name="T2" fmla="*/ 0 w 1379"/>
                <a:gd name="T3" fmla="*/ 414 h 414"/>
                <a:gd name="T4" fmla="*/ 344 w 1379"/>
                <a:gd name="T5" fmla="*/ 0 h 414"/>
                <a:gd name="T6" fmla="*/ 1379 w 1379"/>
                <a:gd name="T7" fmla="*/ 0 h 414"/>
                <a:gd name="T8" fmla="*/ 1035 w 1379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035" y="414"/>
                  </a:moveTo>
                  <a:lnTo>
                    <a:pt x="0" y="414"/>
                  </a:lnTo>
                  <a:lnTo>
                    <a:pt x="344" y="0"/>
                  </a:lnTo>
                  <a:lnTo>
                    <a:pt x="1379" y="0"/>
                  </a:lnTo>
                  <a:lnTo>
                    <a:pt x="1035" y="4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6" name="Freeform 59"/>
            <p:cNvSpPr>
              <a:spLocks/>
            </p:cNvSpPr>
            <p:nvPr/>
          </p:nvSpPr>
          <p:spPr bwMode="auto">
            <a:xfrm>
              <a:off x="8416022" y="2458001"/>
              <a:ext cx="2103187" cy="631414"/>
            </a:xfrm>
            <a:custGeom>
              <a:avLst/>
              <a:gdLst>
                <a:gd name="T0" fmla="*/ 1379 w 1379"/>
                <a:gd name="T1" fmla="*/ 0 h 414"/>
                <a:gd name="T2" fmla="*/ 1379 w 1379"/>
                <a:gd name="T3" fmla="*/ 0 h 414"/>
                <a:gd name="T4" fmla="*/ 0 w 1379"/>
                <a:gd name="T5" fmla="*/ 414 h 414"/>
                <a:gd name="T6" fmla="*/ 1035 w 1379"/>
                <a:gd name="T7" fmla="*/ 414 h 414"/>
                <a:gd name="T8" fmla="*/ 1379 w 1379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9" h="414">
                  <a:moveTo>
                    <a:pt x="1379" y="0"/>
                  </a:moveTo>
                  <a:lnTo>
                    <a:pt x="1379" y="0"/>
                  </a:lnTo>
                  <a:lnTo>
                    <a:pt x="0" y="414"/>
                  </a:lnTo>
                  <a:lnTo>
                    <a:pt x="1035" y="414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bg1">
                <a:alpha val="4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87" name="Straight Connector 198"/>
          <p:cNvCxnSpPr/>
          <p:nvPr/>
        </p:nvCxnSpPr>
        <p:spPr>
          <a:xfrm>
            <a:off x="1719972" y="4659804"/>
            <a:ext cx="1997005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200"/>
          <p:cNvSpPr txBox="1"/>
          <p:nvPr/>
        </p:nvSpPr>
        <p:spPr>
          <a:xfrm>
            <a:off x="2293518" y="4428971"/>
            <a:ext cx="8499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80%</a:t>
            </a:r>
          </a:p>
        </p:txBody>
      </p:sp>
      <p:cxnSp>
        <p:nvCxnSpPr>
          <p:cNvPr id="89" name="Straight Connector 201"/>
          <p:cNvCxnSpPr/>
          <p:nvPr/>
        </p:nvCxnSpPr>
        <p:spPr>
          <a:xfrm>
            <a:off x="5067997" y="4659804"/>
            <a:ext cx="1997005" cy="0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202"/>
          <p:cNvSpPr txBox="1"/>
          <p:nvPr/>
        </p:nvSpPr>
        <p:spPr>
          <a:xfrm>
            <a:off x="5641543" y="4428971"/>
            <a:ext cx="8499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58%</a:t>
            </a:r>
          </a:p>
        </p:txBody>
      </p:sp>
      <p:cxnSp>
        <p:nvCxnSpPr>
          <p:cNvPr id="91" name="Straight Connector 203"/>
          <p:cNvCxnSpPr/>
          <p:nvPr/>
        </p:nvCxnSpPr>
        <p:spPr>
          <a:xfrm>
            <a:off x="8416022" y="4659804"/>
            <a:ext cx="1997005" cy="0"/>
          </a:xfrm>
          <a:prstGeom prst="line">
            <a:avLst/>
          </a:prstGeom>
          <a:ln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204"/>
          <p:cNvSpPr txBox="1"/>
          <p:nvPr/>
        </p:nvSpPr>
        <p:spPr>
          <a:xfrm>
            <a:off x="8989568" y="4428971"/>
            <a:ext cx="84991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76%</a:t>
            </a:r>
          </a:p>
        </p:txBody>
      </p:sp>
      <p:grpSp>
        <p:nvGrpSpPr>
          <p:cNvPr id="93" name="Group 205"/>
          <p:cNvGrpSpPr/>
          <p:nvPr/>
        </p:nvGrpSpPr>
        <p:grpSpPr>
          <a:xfrm>
            <a:off x="1548357" y="4890636"/>
            <a:ext cx="2274802" cy="1229131"/>
            <a:chOff x="1286351" y="4223287"/>
            <a:chExt cx="2274802" cy="1229131"/>
          </a:xfrm>
        </p:grpSpPr>
        <p:sp>
          <p:nvSpPr>
            <p:cNvPr id="94" name="TextBox 206"/>
            <p:cNvSpPr txBox="1"/>
            <p:nvPr/>
          </p:nvSpPr>
          <p:spPr>
            <a:xfrm>
              <a:off x="1878571" y="4223287"/>
              <a:ext cx="109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Option 1</a:t>
              </a:r>
              <a:endParaRPr lang="id-ID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endParaRPr>
            </a:p>
          </p:txBody>
        </p:sp>
        <p:sp>
          <p:nvSpPr>
            <p:cNvPr id="95" name="TextBox 207"/>
            <p:cNvSpPr txBox="1"/>
            <p:nvPr/>
          </p:nvSpPr>
          <p:spPr>
            <a:xfrm>
              <a:off x="1286351" y="4492475"/>
              <a:ext cx="2274802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</a:t>
              </a:r>
            </a:p>
          </p:txBody>
        </p:sp>
      </p:grpSp>
      <p:grpSp>
        <p:nvGrpSpPr>
          <p:cNvPr id="96" name="Group 208"/>
          <p:cNvGrpSpPr/>
          <p:nvPr/>
        </p:nvGrpSpPr>
        <p:grpSpPr>
          <a:xfrm>
            <a:off x="4920132" y="4890636"/>
            <a:ext cx="2274802" cy="1229131"/>
            <a:chOff x="1286351" y="4223287"/>
            <a:chExt cx="2274802" cy="1229131"/>
          </a:xfrm>
        </p:grpSpPr>
        <p:sp>
          <p:nvSpPr>
            <p:cNvPr id="97" name="TextBox 209"/>
            <p:cNvSpPr txBox="1"/>
            <p:nvPr/>
          </p:nvSpPr>
          <p:spPr>
            <a:xfrm>
              <a:off x="1878572" y="4223287"/>
              <a:ext cx="109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Option 2</a:t>
              </a:r>
              <a:endParaRPr lang="id-ID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endParaRPr>
            </a:p>
          </p:txBody>
        </p:sp>
        <p:sp>
          <p:nvSpPr>
            <p:cNvPr id="98" name="TextBox 210"/>
            <p:cNvSpPr txBox="1"/>
            <p:nvPr/>
          </p:nvSpPr>
          <p:spPr>
            <a:xfrm>
              <a:off x="1286351" y="4492475"/>
              <a:ext cx="2274802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</a:t>
              </a:r>
            </a:p>
          </p:txBody>
        </p:sp>
      </p:grpSp>
      <p:grpSp>
        <p:nvGrpSpPr>
          <p:cNvPr id="99" name="Group 211"/>
          <p:cNvGrpSpPr/>
          <p:nvPr/>
        </p:nvGrpSpPr>
        <p:grpSpPr>
          <a:xfrm>
            <a:off x="8277122" y="4890636"/>
            <a:ext cx="2274802" cy="1229131"/>
            <a:chOff x="1286351" y="4223287"/>
            <a:chExt cx="2274802" cy="1229131"/>
          </a:xfrm>
        </p:grpSpPr>
        <p:sp>
          <p:nvSpPr>
            <p:cNvPr id="100" name="TextBox 212"/>
            <p:cNvSpPr txBox="1"/>
            <p:nvPr/>
          </p:nvSpPr>
          <p:spPr>
            <a:xfrm>
              <a:off x="1878572" y="4223287"/>
              <a:ext cx="10903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Option 3</a:t>
              </a:r>
              <a:endParaRPr lang="id-ID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endParaRPr>
            </a:p>
          </p:txBody>
        </p:sp>
        <p:sp>
          <p:nvSpPr>
            <p:cNvPr id="101" name="TextBox 213"/>
            <p:cNvSpPr txBox="1"/>
            <p:nvPr/>
          </p:nvSpPr>
          <p:spPr>
            <a:xfrm>
              <a:off x="1286351" y="4492475"/>
              <a:ext cx="2274802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7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0" grpId="0" animBg="1"/>
      <p:bldP spid="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经验总结</a:t>
              </a:r>
            </a:p>
          </p:txBody>
        </p:sp>
      </p:grpSp>
      <p:sp>
        <p:nvSpPr>
          <p:cNvPr id="6" name="Freeform 32"/>
          <p:cNvSpPr>
            <a:spLocks/>
          </p:cNvSpPr>
          <p:nvPr/>
        </p:nvSpPr>
        <p:spPr bwMode="auto">
          <a:xfrm>
            <a:off x="7498997" y="3316844"/>
            <a:ext cx="387993" cy="975107"/>
          </a:xfrm>
          <a:custGeom>
            <a:avLst/>
            <a:gdLst>
              <a:gd name="T0" fmla="*/ 0 w 224"/>
              <a:gd name="T1" fmla="*/ 346 h 563"/>
              <a:gd name="T2" fmla="*/ 73 w 224"/>
              <a:gd name="T3" fmla="*/ 563 h 563"/>
              <a:gd name="T4" fmla="*/ 224 w 224"/>
              <a:gd name="T5" fmla="*/ 391 h 563"/>
              <a:gd name="T6" fmla="*/ 149 w 224"/>
              <a:gd name="T7" fmla="*/ 376 h 563"/>
              <a:gd name="T8" fmla="*/ 108 w 224"/>
              <a:gd name="T9" fmla="*/ 0 h 563"/>
              <a:gd name="T10" fmla="*/ 35 w 224"/>
              <a:gd name="T11" fmla="*/ 24 h 563"/>
              <a:gd name="T12" fmla="*/ 73 w 224"/>
              <a:gd name="T13" fmla="*/ 361 h 563"/>
              <a:gd name="T14" fmla="*/ 0 w 224"/>
              <a:gd name="T15" fmla="*/ 346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4" h="563">
                <a:moveTo>
                  <a:pt x="0" y="346"/>
                </a:moveTo>
                <a:cubicBezTo>
                  <a:pt x="73" y="563"/>
                  <a:pt x="73" y="563"/>
                  <a:pt x="73" y="563"/>
                </a:cubicBezTo>
                <a:cubicBezTo>
                  <a:pt x="224" y="391"/>
                  <a:pt x="224" y="391"/>
                  <a:pt x="224" y="391"/>
                </a:cubicBezTo>
                <a:cubicBezTo>
                  <a:pt x="149" y="376"/>
                  <a:pt x="149" y="376"/>
                  <a:pt x="149" y="376"/>
                </a:cubicBezTo>
                <a:cubicBezTo>
                  <a:pt x="160" y="250"/>
                  <a:pt x="146" y="121"/>
                  <a:pt x="108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69" y="132"/>
                  <a:pt x="82" y="247"/>
                  <a:pt x="73" y="361"/>
                </a:cubicBezTo>
                <a:cubicBezTo>
                  <a:pt x="0" y="346"/>
                  <a:pt x="0" y="346"/>
                  <a:pt x="0" y="346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5639559" y="2043787"/>
            <a:ext cx="974375" cy="387993"/>
          </a:xfrm>
          <a:custGeom>
            <a:avLst/>
            <a:gdLst>
              <a:gd name="T0" fmla="*/ 361 w 563"/>
              <a:gd name="T1" fmla="*/ 151 h 224"/>
              <a:gd name="T2" fmla="*/ 346 w 563"/>
              <a:gd name="T3" fmla="*/ 224 h 224"/>
              <a:gd name="T4" fmla="*/ 563 w 563"/>
              <a:gd name="T5" fmla="*/ 151 h 224"/>
              <a:gd name="T6" fmla="*/ 391 w 563"/>
              <a:gd name="T7" fmla="*/ 0 h 224"/>
              <a:gd name="T8" fmla="*/ 376 w 563"/>
              <a:gd name="T9" fmla="*/ 75 h 224"/>
              <a:gd name="T10" fmla="*/ 0 w 563"/>
              <a:gd name="T11" fmla="*/ 116 h 224"/>
              <a:gd name="T12" fmla="*/ 23 w 563"/>
              <a:gd name="T13" fmla="*/ 189 h 224"/>
              <a:gd name="T14" fmla="*/ 361 w 563"/>
              <a:gd name="T15" fmla="*/ 151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3" h="224">
                <a:moveTo>
                  <a:pt x="361" y="151"/>
                </a:moveTo>
                <a:cubicBezTo>
                  <a:pt x="346" y="224"/>
                  <a:pt x="346" y="224"/>
                  <a:pt x="346" y="224"/>
                </a:cubicBezTo>
                <a:cubicBezTo>
                  <a:pt x="563" y="151"/>
                  <a:pt x="563" y="151"/>
                  <a:pt x="563" y="151"/>
                </a:cubicBezTo>
                <a:cubicBezTo>
                  <a:pt x="391" y="0"/>
                  <a:pt x="391" y="0"/>
                  <a:pt x="391" y="0"/>
                </a:cubicBezTo>
                <a:cubicBezTo>
                  <a:pt x="376" y="75"/>
                  <a:pt x="376" y="75"/>
                  <a:pt x="376" y="75"/>
                </a:cubicBezTo>
                <a:cubicBezTo>
                  <a:pt x="250" y="64"/>
                  <a:pt x="121" y="78"/>
                  <a:pt x="0" y="116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131" y="155"/>
                  <a:pt x="247" y="142"/>
                  <a:pt x="361" y="151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4240588" y="3316844"/>
            <a:ext cx="387261" cy="975107"/>
          </a:xfrm>
          <a:custGeom>
            <a:avLst/>
            <a:gdLst>
              <a:gd name="T0" fmla="*/ 116 w 224"/>
              <a:gd name="T1" fmla="*/ 563 h 563"/>
              <a:gd name="T2" fmla="*/ 189 w 224"/>
              <a:gd name="T3" fmla="*/ 540 h 563"/>
              <a:gd name="T4" fmla="*/ 151 w 224"/>
              <a:gd name="T5" fmla="*/ 202 h 563"/>
              <a:gd name="T6" fmla="*/ 224 w 224"/>
              <a:gd name="T7" fmla="*/ 217 h 563"/>
              <a:gd name="T8" fmla="*/ 151 w 224"/>
              <a:gd name="T9" fmla="*/ 0 h 563"/>
              <a:gd name="T10" fmla="*/ 0 w 224"/>
              <a:gd name="T11" fmla="*/ 172 h 563"/>
              <a:gd name="T12" fmla="*/ 75 w 224"/>
              <a:gd name="T13" fmla="*/ 187 h 563"/>
              <a:gd name="T14" fmla="*/ 116 w 224"/>
              <a:gd name="T15" fmla="*/ 563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4" h="563">
                <a:moveTo>
                  <a:pt x="116" y="563"/>
                </a:moveTo>
                <a:cubicBezTo>
                  <a:pt x="189" y="540"/>
                  <a:pt x="189" y="540"/>
                  <a:pt x="189" y="540"/>
                </a:cubicBezTo>
                <a:cubicBezTo>
                  <a:pt x="155" y="432"/>
                  <a:pt x="142" y="316"/>
                  <a:pt x="151" y="202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151" y="0"/>
                  <a:pt x="151" y="0"/>
                  <a:pt x="15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64" y="313"/>
                  <a:pt x="78" y="442"/>
                  <a:pt x="116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Freeform 35"/>
          <p:cNvSpPr>
            <a:spLocks/>
          </p:cNvSpPr>
          <p:nvPr/>
        </p:nvSpPr>
        <p:spPr bwMode="auto">
          <a:xfrm>
            <a:off x="5639559" y="5302929"/>
            <a:ext cx="974375" cy="387993"/>
          </a:xfrm>
          <a:custGeom>
            <a:avLst/>
            <a:gdLst>
              <a:gd name="T0" fmla="*/ 202 w 563"/>
              <a:gd name="T1" fmla="*/ 73 h 224"/>
              <a:gd name="T2" fmla="*/ 217 w 563"/>
              <a:gd name="T3" fmla="*/ 0 h 224"/>
              <a:gd name="T4" fmla="*/ 0 w 563"/>
              <a:gd name="T5" fmla="*/ 73 h 224"/>
              <a:gd name="T6" fmla="*/ 172 w 563"/>
              <a:gd name="T7" fmla="*/ 224 h 224"/>
              <a:gd name="T8" fmla="*/ 187 w 563"/>
              <a:gd name="T9" fmla="*/ 149 h 224"/>
              <a:gd name="T10" fmla="*/ 273 w 563"/>
              <a:gd name="T11" fmla="*/ 153 h 224"/>
              <a:gd name="T12" fmla="*/ 563 w 563"/>
              <a:gd name="T13" fmla="*/ 108 h 224"/>
              <a:gd name="T14" fmla="*/ 540 w 563"/>
              <a:gd name="T15" fmla="*/ 35 h 224"/>
              <a:gd name="T16" fmla="*/ 202 w 563"/>
              <a:gd name="T17" fmla="*/ 7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3" h="224">
                <a:moveTo>
                  <a:pt x="202" y="73"/>
                </a:moveTo>
                <a:cubicBezTo>
                  <a:pt x="217" y="0"/>
                  <a:pt x="217" y="0"/>
                  <a:pt x="217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216" y="151"/>
                  <a:pt x="244" y="153"/>
                  <a:pt x="273" y="153"/>
                </a:cubicBezTo>
                <a:cubicBezTo>
                  <a:pt x="371" y="153"/>
                  <a:pt x="470" y="138"/>
                  <a:pt x="563" y="108"/>
                </a:cubicBezTo>
                <a:cubicBezTo>
                  <a:pt x="540" y="35"/>
                  <a:pt x="540" y="35"/>
                  <a:pt x="540" y="35"/>
                </a:cubicBezTo>
                <a:cubicBezTo>
                  <a:pt x="431" y="69"/>
                  <a:pt x="316" y="82"/>
                  <a:pt x="202" y="73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auto">
          <a:xfrm>
            <a:off x="4286708" y="1980098"/>
            <a:ext cx="1596628" cy="1596628"/>
          </a:xfrm>
          <a:custGeom>
            <a:avLst/>
            <a:gdLst>
              <a:gd name="T0" fmla="*/ 432 w 922"/>
              <a:gd name="T1" fmla="*/ 906 h 922"/>
              <a:gd name="T2" fmla="*/ 490 w 922"/>
              <a:gd name="T3" fmla="*/ 906 h 922"/>
              <a:gd name="T4" fmla="*/ 906 w 922"/>
              <a:gd name="T5" fmla="*/ 490 h 922"/>
              <a:gd name="T6" fmla="*/ 906 w 922"/>
              <a:gd name="T7" fmla="*/ 432 h 922"/>
              <a:gd name="T8" fmla="*/ 490 w 922"/>
              <a:gd name="T9" fmla="*/ 16 h 922"/>
              <a:gd name="T10" fmla="*/ 432 w 922"/>
              <a:gd name="T11" fmla="*/ 16 h 922"/>
              <a:gd name="T12" fmla="*/ 16 w 922"/>
              <a:gd name="T13" fmla="*/ 432 h 922"/>
              <a:gd name="T14" fmla="*/ 16 w 922"/>
              <a:gd name="T15" fmla="*/ 490 h 922"/>
              <a:gd name="T16" fmla="*/ 432 w 922"/>
              <a:gd name="T17" fmla="*/ 906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2" h="922">
                <a:moveTo>
                  <a:pt x="432" y="906"/>
                </a:moveTo>
                <a:cubicBezTo>
                  <a:pt x="448" y="922"/>
                  <a:pt x="474" y="922"/>
                  <a:pt x="490" y="906"/>
                </a:cubicBezTo>
                <a:cubicBezTo>
                  <a:pt x="906" y="490"/>
                  <a:pt x="906" y="490"/>
                  <a:pt x="906" y="490"/>
                </a:cubicBezTo>
                <a:cubicBezTo>
                  <a:pt x="922" y="474"/>
                  <a:pt x="922" y="448"/>
                  <a:pt x="906" y="432"/>
                </a:cubicBezTo>
                <a:cubicBezTo>
                  <a:pt x="490" y="16"/>
                  <a:pt x="490" y="16"/>
                  <a:pt x="490" y="16"/>
                </a:cubicBezTo>
                <a:cubicBezTo>
                  <a:pt x="474" y="0"/>
                  <a:pt x="448" y="0"/>
                  <a:pt x="432" y="16"/>
                </a:cubicBezTo>
                <a:cubicBezTo>
                  <a:pt x="16" y="432"/>
                  <a:pt x="16" y="432"/>
                  <a:pt x="16" y="432"/>
                </a:cubicBezTo>
                <a:cubicBezTo>
                  <a:pt x="0" y="448"/>
                  <a:pt x="0" y="474"/>
                  <a:pt x="16" y="490"/>
                </a:cubicBezTo>
                <a:cubicBezTo>
                  <a:pt x="432" y="906"/>
                  <a:pt x="432" y="906"/>
                  <a:pt x="432" y="906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Freeform 44"/>
          <p:cNvSpPr>
            <a:spLocks/>
          </p:cNvSpPr>
          <p:nvPr/>
        </p:nvSpPr>
        <p:spPr bwMode="auto">
          <a:xfrm>
            <a:off x="6354783" y="1980098"/>
            <a:ext cx="1596628" cy="1596628"/>
          </a:xfrm>
          <a:custGeom>
            <a:avLst/>
            <a:gdLst>
              <a:gd name="T0" fmla="*/ 16 w 922"/>
              <a:gd name="T1" fmla="*/ 490 h 922"/>
              <a:gd name="T2" fmla="*/ 432 w 922"/>
              <a:gd name="T3" fmla="*/ 906 h 922"/>
              <a:gd name="T4" fmla="*/ 490 w 922"/>
              <a:gd name="T5" fmla="*/ 906 h 922"/>
              <a:gd name="T6" fmla="*/ 906 w 922"/>
              <a:gd name="T7" fmla="*/ 490 h 922"/>
              <a:gd name="T8" fmla="*/ 906 w 922"/>
              <a:gd name="T9" fmla="*/ 432 h 922"/>
              <a:gd name="T10" fmla="*/ 490 w 922"/>
              <a:gd name="T11" fmla="*/ 16 h 922"/>
              <a:gd name="T12" fmla="*/ 432 w 922"/>
              <a:gd name="T13" fmla="*/ 16 h 922"/>
              <a:gd name="T14" fmla="*/ 16 w 922"/>
              <a:gd name="T15" fmla="*/ 432 h 922"/>
              <a:gd name="T16" fmla="*/ 16 w 922"/>
              <a:gd name="T17" fmla="*/ 490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2" h="922">
                <a:moveTo>
                  <a:pt x="16" y="490"/>
                </a:moveTo>
                <a:cubicBezTo>
                  <a:pt x="432" y="906"/>
                  <a:pt x="432" y="906"/>
                  <a:pt x="432" y="906"/>
                </a:cubicBezTo>
                <a:cubicBezTo>
                  <a:pt x="448" y="922"/>
                  <a:pt x="474" y="922"/>
                  <a:pt x="490" y="906"/>
                </a:cubicBezTo>
                <a:cubicBezTo>
                  <a:pt x="906" y="490"/>
                  <a:pt x="906" y="490"/>
                  <a:pt x="906" y="490"/>
                </a:cubicBezTo>
                <a:cubicBezTo>
                  <a:pt x="922" y="474"/>
                  <a:pt x="922" y="448"/>
                  <a:pt x="906" y="432"/>
                </a:cubicBezTo>
                <a:cubicBezTo>
                  <a:pt x="490" y="16"/>
                  <a:pt x="490" y="16"/>
                  <a:pt x="490" y="16"/>
                </a:cubicBezTo>
                <a:cubicBezTo>
                  <a:pt x="474" y="0"/>
                  <a:pt x="448" y="0"/>
                  <a:pt x="432" y="16"/>
                </a:cubicBezTo>
                <a:cubicBezTo>
                  <a:pt x="16" y="432"/>
                  <a:pt x="16" y="432"/>
                  <a:pt x="16" y="432"/>
                </a:cubicBezTo>
                <a:cubicBezTo>
                  <a:pt x="0" y="448"/>
                  <a:pt x="0" y="474"/>
                  <a:pt x="16" y="490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Freeform 49"/>
          <p:cNvSpPr>
            <a:spLocks/>
          </p:cNvSpPr>
          <p:nvPr/>
        </p:nvSpPr>
        <p:spPr bwMode="auto">
          <a:xfrm>
            <a:off x="6354783" y="4047442"/>
            <a:ext cx="1596628" cy="1596628"/>
          </a:xfrm>
          <a:custGeom>
            <a:avLst/>
            <a:gdLst>
              <a:gd name="T0" fmla="*/ 490 w 922"/>
              <a:gd name="T1" fmla="*/ 16 h 922"/>
              <a:gd name="T2" fmla="*/ 432 w 922"/>
              <a:gd name="T3" fmla="*/ 16 h 922"/>
              <a:gd name="T4" fmla="*/ 16 w 922"/>
              <a:gd name="T5" fmla="*/ 432 h 922"/>
              <a:gd name="T6" fmla="*/ 16 w 922"/>
              <a:gd name="T7" fmla="*/ 490 h 922"/>
              <a:gd name="T8" fmla="*/ 432 w 922"/>
              <a:gd name="T9" fmla="*/ 906 h 922"/>
              <a:gd name="T10" fmla="*/ 490 w 922"/>
              <a:gd name="T11" fmla="*/ 906 h 922"/>
              <a:gd name="T12" fmla="*/ 906 w 922"/>
              <a:gd name="T13" fmla="*/ 490 h 922"/>
              <a:gd name="T14" fmla="*/ 906 w 922"/>
              <a:gd name="T15" fmla="*/ 432 h 922"/>
              <a:gd name="T16" fmla="*/ 490 w 922"/>
              <a:gd name="T17" fmla="*/ 16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2" h="922">
                <a:moveTo>
                  <a:pt x="490" y="16"/>
                </a:moveTo>
                <a:cubicBezTo>
                  <a:pt x="474" y="0"/>
                  <a:pt x="448" y="0"/>
                  <a:pt x="432" y="16"/>
                </a:cubicBezTo>
                <a:cubicBezTo>
                  <a:pt x="16" y="432"/>
                  <a:pt x="16" y="432"/>
                  <a:pt x="16" y="432"/>
                </a:cubicBezTo>
                <a:cubicBezTo>
                  <a:pt x="0" y="448"/>
                  <a:pt x="0" y="474"/>
                  <a:pt x="16" y="490"/>
                </a:cubicBezTo>
                <a:cubicBezTo>
                  <a:pt x="432" y="906"/>
                  <a:pt x="432" y="906"/>
                  <a:pt x="432" y="906"/>
                </a:cubicBezTo>
                <a:cubicBezTo>
                  <a:pt x="448" y="922"/>
                  <a:pt x="474" y="922"/>
                  <a:pt x="490" y="906"/>
                </a:cubicBezTo>
                <a:cubicBezTo>
                  <a:pt x="906" y="490"/>
                  <a:pt x="906" y="490"/>
                  <a:pt x="906" y="490"/>
                </a:cubicBezTo>
                <a:cubicBezTo>
                  <a:pt x="922" y="474"/>
                  <a:pt x="922" y="448"/>
                  <a:pt x="906" y="432"/>
                </a:cubicBezTo>
                <a:cubicBezTo>
                  <a:pt x="490" y="16"/>
                  <a:pt x="490" y="16"/>
                  <a:pt x="490" y="16"/>
                </a:cubicBezTo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Freeform 54"/>
          <p:cNvSpPr>
            <a:spLocks/>
          </p:cNvSpPr>
          <p:nvPr/>
        </p:nvSpPr>
        <p:spPr bwMode="auto">
          <a:xfrm>
            <a:off x="4286708" y="4047442"/>
            <a:ext cx="1596628" cy="1596628"/>
          </a:xfrm>
          <a:custGeom>
            <a:avLst/>
            <a:gdLst>
              <a:gd name="T0" fmla="*/ 906 w 922"/>
              <a:gd name="T1" fmla="*/ 432 h 922"/>
              <a:gd name="T2" fmla="*/ 490 w 922"/>
              <a:gd name="T3" fmla="*/ 16 h 922"/>
              <a:gd name="T4" fmla="*/ 432 w 922"/>
              <a:gd name="T5" fmla="*/ 16 h 922"/>
              <a:gd name="T6" fmla="*/ 16 w 922"/>
              <a:gd name="T7" fmla="*/ 432 h 922"/>
              <a:gd name="T8" fmla="*/ 16 w 922"/>
              <a:gd name="T9" fmla="*/ 490 h 922"/>
              <a:gd name="T10" fmla="*/ 432 w 922"/>
              <a:gd name="T11" fmla="*/ 906 h 922"/>
              <a:gd name="T12" fmla="*/ 490 w 922"/>
              <a:gd name="T13" fmla="*/ 906 h 922"/>
              <a:gd name="T14" fmla="*/ 906 w 922"/>
              <a:gd name="T15" fmla="*/ 490 h 922"/>
              <a:gd name="T16" fmla="*/ 906 w 922"/>
              <a:gd name="T17" fmla="*/ 432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2" h="922">
                <a:moveTo>
                  <a:pt x="906" y="432"/>
                </a:moveTo>
                <a:cubicBezTo>
                  <a:pt x="490" y="16"/>
                  <a:pt x="490" y="16"/>
                  <a:pt x="490" y="16"/>
                </a:cubicBezTo>
                <a:cubicBezTo>
                  <a:pt x="474" y="0"/>
                  <a:pt x="448" y="0"/>
                  <a:pt x="432" y="16"/>
                </a:cubicBezTo>
                <a:cubicBezTo>
                  <a:pt x="16" y="432"/>
                  <a:pt x="16" y="432"/>
                  <a:pt x="16" y="432"/>
                </a:cubicBezTo>
                <a:cubicBezTo>
                  <a:pt x="0" y="448"/>
                  <a:pt x="0" y="474"/>
                  <a:pt x="16" y="490"/>
                </a:cubicBezTo>
                <a:cubicBezTo>
                  <a:pt x="432" y="906"/>
                  <a:pt x="432" y="906"/>
                  <a:pt x="432" y="906"/>
                </a:cubicBezTo>
                <a:cubicBezTo>
                  <a:pt x="448" y="922"/>
                  <a:pt x="474" y="922"/>
                  <a:pt x="490" y="906"/>
                </a:cubicBezTo>
                <a:cubicBezTo>
                  <a:pt x="906" y="490"/>
                  <a:pt x="906" y="490"/>
                  <a:pt x="906" y="490"/>
                </a:cubicBezTo>
                <a:cubicBezTo>
                  <a:pt x="922" y="474"/>
                  <a:pt x="922" y="448"/>
                  <a:pt x="906" y="432"/>
                </a:cubicBezTo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8850596" y="2058838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5" name="TextBox 28"/>
          <p:cNvSpPr txBox="1"/>
          <p:nvPr/>
        </p:nvSpPr>
        <p:spPr>
          <a:xfrm>
            <a:off x="8850596" y="2328026"/>
            <a:ext cx="249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pt-BR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不仅可以创建演示文稿</a:t>
            </a:r>
            <a:endParaRPr lang="zh-CN" altLang="en-US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</p:txBody>
      </p:sp>
      <p:sp>
        <p:nvSpPr>
          <p:cNvPr id="16" name="TextBox 29"/>
          <p:cNvSpPr txBox="1"/>
          <p:nvPr/>
        </p:nvSpPr>
        <p:spPr>
          <a:xfrm>
            <a:off x="8859145" y="447083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7" name="TextBox 30"/>
          <p:cNvSpPr txBox="1"/>
          <p:nvPr/>
        </p:nvSpPr>
        <p:spPr>
          <a:xfrm>
            <a:off x="8859145" y="4740024"/>
            <a:ext cx="249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pt-BR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不仅可以创建演示文稿</a:t>
            </a:r>
            <a:endParaRPr lang="zh-CN" altLang="en-US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</p:txBody>
      </p:sp>
      <p:grpSp>
        <p:nvGrpSpPr>
          <p:cNvPr id="18" name="Group 31"/>
          <p:cNvGrpSpPr/>
          <p:nvPr/>
        </p:nvGrpSpPr>
        <p:grpSpPr>
          <a:xfrm>
            <a:off x="8446087" y="4740024"/>
            <a:ext cx="277647" cy="276819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Group 34"/>
          <p:cNvGrpSpPr/>
          <p:nvPr/>
        </p:nvGrpSpPr>
        <p:grpSpPr>
          <a:xfrm>
            <a:off x="8446087" y="2293131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Freeform 3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TextBox 37"/>
          <p:cNvSpPr txBox="1"/>
          <p:nvPr/>
        </p:nvSpPr>
        <p:spPr>
          <a:xfrm>
            <a:off x="1446038" y="2058838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25" name="TextBox 38"/>
          <p:cNvSpPr txBox="1"/>
          <p:nvPr/>
        </p:nvSpPr>
        <p:spPr>
          <a:xfrm>
            <a:off x="1446038" y="2328026"/>
            <a:ext cx="249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pt-BR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不仅可以创建演示文稿</a:t>
            </a:r>
            <a:endParaRPr lang="zh-CN" altLang="en-US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1454587" y="447083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27" name="TextBox 40"/>
          <p:cNvSpPr txBox="1"/>
          <p:nvPr/>
        </p:nvSpPr>
        <p:spPr>
          <a:xfrm>
            <a:off x="1454587" y="4740024"/>
            <a:ext cx="249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pt-BR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不仅可以创建演示文稿</a:t>
            </a:r>
            <a:endParaRPr lang="zh-CN" altLang="en-US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</p:txBody>
      </p:sp>
      <p:grpSp>
        <p:nvGrpSpPr>
          <p:cNvPr id="28" name="Group 41"/>
          <p:cNvGrpSpPr/>
          <p:nvPr/>
        </p:nvGrpSpPr>
        <p:grpSpPr>
          <a:xfrm>
            <a:off x="1041529" y="4740024"/>
            <a:ext cx="277647" cy="276819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" name="Oval 4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Freeform 4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1" name="Group 44"/>
          <p:cNvGrpSpPr/>
          <p:nvPr/>
        </p:nvGrpSpPr>
        <p:grpSpPr>
          <a:xfrm>
            <a:off x="1041529" y="2293131"/>
            <a:ext cx="277647" cy="276819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32" name="Oval 4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Freeform 4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4" name="AutoShape 82"/>
          <p:cNvSpPr>
            <a:spLocks noChangeAspect="1"/>
          </p:cNvSpPr>
          <p:nvPr/>
        </p:nvSpPr>
        <p:spPr bwMode="auto">
          <a:xfrm>
            <a:off x="6920094" y="2545348"/>
            <a:ext cx="466007" cy="4661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35" name="Freeform 290"/>
          <p:cNvSpPr>
            <a:spLocks noChangeAspect="1" noChangeArrowheads="1"/>
          </p:cNvSpPr>
          <p:nvPr/>
        </p:nvSpPr>
        <p:spPr bwMode="auto">
          <a:xfrm>
            <a:off x="4791231" y="2582168"/>
            <a:ext cx="615719" cy="476896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Freeform 266"/>
          <p:cNvSpPr>
            <a:spLocks noChangeAspect="1" noChangeArrowheads="1"/>
          </p:cNvSpPr>
          <p:nvPr/>
        </p:nvSpPr>
        <p:spPr bwMode="auto">
          <a:xfrm>
            <a:off x="6914737" y="4551991"/>
            <a:ext cx="532992" cy="587531"/>
          </a:xfrm>
          <a:custGeom>
            <a:avLst/>
            <a:gdLst>
              <a:gd name="T0" fmla="*/ 310 w 863"/>
              <a:gd name="T1" fmla="*/ 41 h 954"/>
              <a:gd name="T2" fmla="*/ 201 w 863"/>
              <a:gd name="T3" fmla="*/ 735 h 954"/>
              <a:gd name="T4" fmla="*/ 519 w 863"/>
              <a:gd name="T5" fmla="*/ 953 h 954"/>
              <a:gd name="T6" fmla="*/ 636 w 863"/>
              <a:gd name="T7" fmla="*/ 886 h 954"/>
              <a:gd name="T8" fmla="*/ 770 w 863"/>
              <a:gd name="T9" fmla="*/ 744 h 954"/>
              <a:gd name="T10" fmla="*/ 786 w 863"/>
              <a:gd name="T11" fmla="*/ 693 h 954"/>
              <a:gd name="T12" fmla="*/ 836 w 863"/>
              <a:gd name="T13" fmla="*/ 593 h 954"/>
              <a:gd name="T14" fmla="*/ 293 w 863"/>
              <a:gd name="T15" fmla="*/ 468 h 954"/>
              <a:gd name="T16" fmla="*/ 268 w 863"/>
              <a:gd name="T17" fmla="*/ 434 h 954"/>
              <a:gd name="T18" fmla="*/ 234 w 863"/>
              <a:gd name="T19" fmla="*/ 459 h 954"/>
              <a:gd name="T20" fmla="*/ 159 w 863"/>
              <a:gd name="T21" fmla="*/ 392 h 954"/>
              <a:gd name="T22" fmla="*/ 184 w 863"/>
              <a:gd name="T23" fmla="*/ 342 h 954"/>
              <a:gd name="T24" fmla="*/ 142 w 863"/>
              <a:gd name="T25" fmla="*/ 301 h 954"/>
              <a:gd name="T26" fmla="*/ 168 w 863"/>
              <a:gd name="T27" fmla="*/ 200 h 954"/>
              <a:gd name="T28" fmla="*/ 234 w 863"/>
              <a:gd name="T29" fmla="*/ 200 h 954"/>
              <a:gd name="T30" fmla="*/ 251 w 863"/>
              <a:gd name="T31" fmla="*/ 150 h 954"/>
              <a:gd name="T32" fmla="*/ 351 w 863"/>
              <a:gd name="T33" fmla="*/ 117 h 954"/>
              <a:gd name="T34" fmla="*/ 376 w 863"/>
              <a:gd name="T35" fmla="*/ 175 h 954"/>
              <a:gd name="T36" fmla="*/ 427 w 863"/>
              <a:gd name="T37" fmla="*/ 167 h 954"/>
              <a:gd name="T38" fmla="*/ 510 w 863"/>
              <a:gd name="T39" fmla="*/ 217 h 954"/>
              <a:gd name="T40" fmla="*/ 477 w 863"/>
              <a:gd name="T41" fmla="*/ 284 h 954"/>
              <a:gd name="T42" fmla="*/ 519 w 863"/>
              <a:gd name="T43" fmla="*/ 326 h 954"/>
              <a:gd name="T44" fmla="*/ 494 w 863"/>
              <a:gd name="T45" fmla="*/ 418 h 954"/>
              <a:gd name="T46" fmla="*/ 427 w 863"/>
              <a:gd name="T47" fmla="*/ 409 h 954"/>
              <a:gd name="T48" fmla="*/ 418 w 863"/>
              <a:gd name="T49" fmla="*/ 459 h 954"/>
              <a:gd name="T50" fmla="*/ 318 w 863"/>
              <a:gd name="T51" fmla="*/ 493 h 954"/>
              <a:gd name="T52" fmla="*/ 594 w 863"/>
              <a:gd name="T53" fmla="*/ 660 h 954"/>
              <a:gd name="T54" fmla="*/ 561 w 863"/>
              <a:gd name="T55" fmla="*/ 652 h 954"/>
              <a:gd name="T56" fmla="*/ 552 w 863"/>
              <a:gd name="T57" fmla="*/ 685 h 954"/>
              <a:gd name="T58" fmla="*/ 485 w 863"/>
              <a:gd name="T59" fmla="*/ 710 h 954"/>
              <a:gd name="T60" fmla="*/ 469 w 863"/>
              <a:gd name="T61" fmla="*/ 677 h 954"/>
              <a:gd name="T62" fmla="*/ 435 w 863"/>
              <a:gd name="T63" fmla="*/ 685 h 954"/>
              <a:gd name="T64" fmla="*/ 385 w 863"/>
              <a:gd name="T65" fmla="*/ 643 h 954"/>
              <a:gd name="T66" fmla="*/ 402 w 863"/>
              <a:gd name="T67" fmla="*/ 610 h 954"/>
              <a:gd name="T68" fmla="*/ 376 w 863"/>
              <a:gd name="T69" fmla="*/ 585 h 954"/>
              <a:gd name="T70" fmla="*/ 393 w 863"/>
              <a:gd name="T71" fmla="*/ 518 h 954"/>
              <a:gd name="T72" fmla="*/ 427 w 863"/>
              <a:gd name="T73" fmla="*/ 518 h 954"/>
              <a:gd name="T74" fmla="*/ 443 w 863"/>
              <a:gd name="T75" fmla="*/ 484 h 954"/>
              <a:gd name="T76" fmla="*/ 502 w 863"/>
              <a:gd name="T77" fmla="*/ 468 h 954"/>
              <a:gd name="T78" fmla="*/ 519 w 863"/>
              <a:gd name="T79" fmla="*/ 501 h 954"/>
              <a:gd name="T80" fmla="*/ 552 w 863"/>
              <a:gd name="T81" fmla="*/ 493 h 954"/>
              <a:gd name="T82" fmla="*/ 611 w 863"/>
              <a:gd name="T83" fmla="*/ 535 h 954"/>
              <a:gd name="T84" fmla="*/ 594 w 863"/>
              <a:gd name="T85" fmla="*/ 568 h 954"/>
              <a:gd name="T86" fmla="*/ 619 w 863"/>
              <a:gd name="T87" fmla="*/ 602 h 954"/>
              <a:gd name="T88" fmla="*/ 594 w 863"/>
              <a:gd name="T89" fmla="*/ 660 h 954"/>
              <a:gd name="T90" fmla="*/ 594 w 863"/>
              <a:gd name="T91" fmla="*/ 66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63" h="954">
                <a:moveTo>
                  <a:pt x="761" y="426"/>
                </a:moveTo>
                <a:cubicBezTo>
                  <a:pt x="820" y="133"/>
                  <a:pt x="577" y="0"/>
                  <a:pt x="310" y="41"/>
                </a:cubicBezTo>
                <a:cubicBezTo>
                  <a:pt x="42" y="83"/>
                  <a:pt x="50" y="242"/>
                  <a:pt x="34" y="317"/>
                </a:cubicBezTo>
                <a:cubicBezTo>
                  <a:pt x="0" y="518"/>
                  <a:pt x="201" y="735"/>
                  <a:pt x="201" y="735"/>
                </a:cubicBezTo>
                <a:cubicBezTo>
                  <a:pt x="193" y="953"/>
                  <a:pt x="193" y="953"/>
                  <a:pt x="193" y="953"/>
                </a:cubicBezTo>
                <a:cubicBezTo>
                  <a:pt x="519" y="953"/>
                  <a:pt x="519" y="953"/>
                  <a:pt x="519" y="953"/>
                </a:cubicBezTo>
                <a:cubicBezTo>
                  <a:pt x="544" y="852"/>
                  <a:pt x="544" y="852"/>
                  <a:pt x="544" y="852"/>
                </a:cubicBezTo>
                <a:cubicBezTo>
                  <a:pt x="544" y="852"/>
                  <a:pt x="552" y="877"/>
                  <a:pt x="636" y="886"/>
                </a:cubicBezTo>
                <a:cubicBezTo>
                  <a:pt x="728" y="894"/>
                  <a:pt x="711" y="785"/>
                  <a:pt x="711" y="785"/>
                </a:cubicBezTo>
                <a:cubicBezTo>
                  <a:pt x="711" y="785"/>
                  <a:pt x="770" y="760"/>
                  <a:pt x="770" y="744"/>
                </a:cubicBezTo>
                <a:cubicBezTo>
                  <a:pt x="770" y="727"/>
                  <a:pt x="736" y="702"/>
                  <a:pt x="736" y="702"/>
                </a:cubicBezTo>
                <a:cubicBezTo>
                  <a:pt x="736" y="702"/>
                  <a:pt x="770" y="710"/>
                  <a:pt x="786" y="693"/>
                </a:cubicBezTo>
                <a:cubicBezTo>
                  <a:pt x="794" y="677"/>
                  <a:pt x="770" y="626"/>
                  <a:pt x="770" y="626"/>
                </a:cubicBezTo>
                <a:cubicBezTo>
                  <a:pt x="770" y="626"/>
                  <a:pt x="811" y="626"/>
                  <a:pt x="836" y="593"/>
                </a:cubicBezTo>
                <a:cubicBezTo>
                  <a:pt x="862" y="568"/>
                  <a:pt x="761" y="484"/>
                  <a:pt x="761" y="426"/>
                </a:cubicBezTo>
                <a:close/>
                <a:moveTo>
                  <a:pt x="293" y="468"/>
                </a:moveTo>
                <a:cubicBezTo>
                  <a:pt x="293" y="468"/>
                  <a:pt x="293" y="451"/>
                  <a:pt x="293" y="443"/>
                </a:cubicBezTo>
                <a:cubicBezTo>
                  <a:pt x="284" y="434"/>
                  <a:pt x="276" y="434"/>
                  <a:pt x="268" y="434"/>
                </a:cubicBezTo>
                <a:cubicBezTo>
                  <a:pt x="260" y="443"/>
                  <a:pt x="243" y="451"/>
                  <a:pt x="243" y="451"/>
                </a:cubicBezTo>
                <a:cubicBezTo>
                  <a:pt x="234" y="459"/>
                  <a:pt x="234" y="459"/>
                  <a:pt x="234" y="459"/>
                </a:cubicBezTo>
                <a:lnTo>
                  <a:pt x="209" y="451"/>
                </a:lnTo>
                <a:cubicBezTo>
                  <a:pt x="159" y="392"/>
                  <a:pt x="159" y="392"/>
                  <a:pt x="159" y="392"/>
                </a:cubicBezTo>
                <a:cubicBezTo>
                  <a:pt x="159" y="359"/>
                  <a:pt x="159" y="359"/>
                  <a:pt x="159" y="359"/>
                </a:cubicBezTo>
                <a:cubicBezTo>
                  <a:pt x="159" y="359"/>
                  <a:pt x="176" y="342"/>
                  <a:pt x="184" y="342"/>
                </a:cubicBezTo>
                <a:cubicBezTo>
                  <a:pt x="184" y="334"/>
                  <a:pt x="184" y="326"/>
                  <a:pt x="184" y="317"/>
                </a:cubicBezTo>
                <a:cubicBezTo>
                  <a:pt x="168" y="309"/>
                  <a:pt x="142" y="301"/>
                  <a:pt x="142" y="301"/>
                </a:cubicBezTo>
                <a:cubicBezTo>
                  <a:pt x="134" y="267"/>
                  <a:pt x="134" y="267"/>
                  <a:pt x="134" y="267"/>
                </a:cubicBezTo>
                <a:cubicBezTo>
                  <a:pt x="168" y="200"/>
                  <a:pt x="168" y="200"/>
                  <a:pt x="168" y="200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1" y="192"/>
                  <a:pt x="226" y="200"/>
                  <a:pt x="234" y="200"/>
                </a:cubicBezTo>
                <a:cubicBezTo>
                  <a:pt x="243" y="200"/>
                  <a:pt x="243" y="192"/>
                  <a:pt x="251" y="192"/>
                </a:cubicBezTo>
                <a:cubicBezTo>
                  <a:pt x="251" y="175"/>
                  <a:pt x="251" y="150"/>
                  <a:pt x="251" y="150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351" y="117"/>
                  <a:pt x="351" y="117"/>
                  <a:pt x="351" y="117"/>
                </a:cubicBezTo>
                <a:cubicBezTo>
                  <a:pt x="376" y="142"/>
                  <a:pt x="376" y="142"/>
                  <a:pt x="376" y="142"/>
                </a:cubicBezTo>
                <a:cubicBezTo>
                  <a:pt x="376" y="142"/>
                  <a:pt x="376" y="167"/>
                  <a:pt x="376" y="175"/>
                </a:cubicBezTo>
                <a:cubicBezTo>
                  <a:pt x="385" y="175"/>
                  <a:pt x="393" y="183"/>
                  <a:pt x="402" y="183"/>
                </a:cubicBezTo>
                <a:cubicBezTo>
                  <a:pt x="410" y="175"/>
                  <a:pt x="427" y="167"/>
                  <a:pt x="427" y="167"/>
                </a:cubicBezTo>
                <a:cubicBezTo>
                  <a:pt x="460" y="167"/>
                  <a:pt x="460" y="167"/>
                  <a:pt x="460" y="167"/>
                </a:cubicBezTo>
                <a:cubicBezTo>
                  <a:pt x="510" y="217"/>
                  <a:pt x="510" y="217"/>
                  <a:pt x="510" y="217"/>
                </a:cubicBezTo>
                <a:cubicBezTo>
                  <a:pt x="510" y="250"/>
                  <a:pt x="510" y="250"/>
                  <a:pt x="510" y="250"/>
                </a:cubicBezTo>
                <a:cubicBezTo>
                  <a:pt x="510" y="250"/>
                  <a:pt x="494" y="267"/>
                  <a:pt x="477" y="284"/>
                </a:cubicBezTo>
                <a:cubicBezTo>
                  <a:pt x="485" y="284"/>
                  <a:pt x="485" y="292"/>
                  <a:pt x="485" y="301"/>
                </a:cubicBezTo>
                <a:cubicBezTo>
                  <a:pt x="494" y="309"/>
                  <a:pt x="519" y="326"/>
                  <a:pt x="519" y="326"/>
                </a:cubicBezTo>
                <a:cubicBezTo>
                  <a:pt x="527" y="359"/>
                  <a:pt x="527" y="359"/>
                  <a:pt x="527" y="359"/>
                </a:cubicBezTo>
                <a:cubicBezTo>
                  <a:pt x="494" y="418"/>
                  <a:pt x="494" y="418"/>
                  <a:pt x="494" y="418"/>
                </a:cubicBezTo>
                <a:cubicBezTo>
                  <a:pt x="460" y="426"/>
                  <a:pt x="460" y="426"/>
                  <a:pt x="460" y="426"/>
                </a:cubicBezTo>
                <a:cubicBezTo>
                  <a:pt x="460" y="426"/>
                  <a:pt x="443" y="418"/>
                  <a:pt x="427" y="409"/>
                </a:cubicBezTo>
                <a:cubicBezTo>
                  <a:pt x="427" y="418"/>
                  <a:pt x="418" y="418"/>
                  <a:pt x="410" y="426"/>
                </a:cubicBezTo>
                <a:cubicBezTo>
                  <a:pt x="410" y="434"/>
                  <a:pt x="418" y="459"/>
                  <a:pt x="418" y="459"/>
                </a:cubicBezTo>
                <a:cubicBezTo>
                  <a:pt x="393" y="484"/>
                  <a:pt x="393" y="484"/>
                  <a:pt x="393" y="484"/>
                </a:cubicBezTo>
                <a:cubicBezTo>
                  <a:pt x="318" y="493"/>
                  <a:pt x="318" y="493"/>
                  <a:pt x="318" y="493"/>
                </a:cubicBezTo>
                <a:lnTo>
                  <a:pt x="293" y="468"/>
                </a:lnTo>
                <a:close/>
                <a:moveTo>
                  <a:pt x="594" y="660"/>
                </a:moveTo>
                <a:cubicBezTo>
                  <a:pt x="577" y="669"/>
                  <a:pt x="577" y="669"/>
                  <a:pt x="577" y="669"/>
                </a:cubicBezTo>
                <a:cubicBezTo>
                  <a:pt x="577" y="669"/>
                  <a:pt x="561" y="660"/>
                  <a:pt x="561" y="652"/>
                </a:cubicBezTo>
                <a:cubicBezTo>
                  <a:pt x="552" y="660"/>
                  <a:pt x="552" y="660"/>
                  <a:pt x="544" y="660"/>
                </a:cubicBezTo>
                <a:cubicBezTo>
                  <a:pt x="544" y="669"/>
                  <a:pt x="552" y="685"/>
                  <a:pt x="552" y="685"/>
                </a:cubicBezTo>
                <a:cubicBezTo>
                  <a:pt x="535" y="702"/>
                  <a:pt x="535" y="702"/>
                  <a:pt x="535" y="702"/>
                </a:cubicBezTo>
                <a:cubicBezTo>
                  <a:pt x="485" y="710"/>
                  <a:pt x="485" y="710"/>
                  <a:pt x="485" y="710"/>
                </a:cubicBezTo>
                <a:cubicBezTo>
                  <a:pt x="469" y="693"/>
                  <a:pt x="469" y="693"/>
                  <a:pt x="469" y="693"/>
                </a:cubicBezTo>
                <a:lnTo>
                  <a:pt x="469" y="677"/>
                </a:lnTo>
                <a:cubicBezTo>
                  <a:pt x="460" y="669"/>
                  <a:pt x="460" y="669"/>
                  <a:pt x="452" y="669"/>
                </a:cubicBezTo>
                <a:cubicBezTo>
                  <a:pt x="435" y="685"/>
                  <a:pt x="435" y="685"/>
                  <a:pt x="435" y="685"/>
                </a:cubicBezTo>
                <a:lnTo>
                  <a:pt x="410" y="685"/>
                </a:lnTo>
                <a:cubicBezTo>
                  <a:pt x="385" y="643"/>
                  <a:pt x="385" y="643"/>
                  <a:pt x="385" y="643"/>
                </a:cubicBezTo>
                <a:cubicBezTo>
                  <a:pt x="385" y="626"/>
                  <a:pt x="385" y="626"/>
                  <a:pt x="385" y="626"/>
                </a:cubicBezTo>
                <a:cubicBezTo>
                  <a:pt x="402" y="610"/>
                  <a:pt x="402" y="610"/>
                  <a:pt x="402" y="610"/>
                </a:cubicBezTo>
                <a:cubicBezTo>
                  <a:pt x="402" y="602"/>
                  <a:pt x="402" y="602"/>
                  <a:pt x="402" y="593"/>
                </a:cubicBezTo>
                <a:cubicBezTo>
                  <a:pt x="393" y="593"/>
                  <a:pt x="376" y="585"/>
                  <a:pt x="376" y="58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393" y="518"/>
                  <a:pt x="393" y="518"/>
                  <a:pt x="393" y="518"/>
                </a:cubicBezTo>
                <a:cubicBezTo>
                  <a:pt x="410" y="510"/>
                  <a:pt x="410" y="510"/>
                  <a:pt x="410" y="510"/>
                </a:cubicBezTo>
                <a:lnTo>
                  <a:pt x="427" y="518"/>
                </a:lnTo>
                <a:cubicBezTo>
                  <a:pt x="435" y="518"/>
                  <a:pt x="443" y="518"/>
                  <a:pt x="443" y="510"/>
                </a:cubicBezTo>
                <a:cubicBezTo>
                  <a:pt x="443" y="501"/>
                  <a:pt x="443" y="484"/>
                  <a:pt x="443" y="484"/>
                </a:cubicBezTo>
                <a:cubicBezTo>
                  <a:pt x="460" y="468"/>
                  <a:pt x="460" y="468"/>
                  <a:pt x="460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19" y="484"/>
                  <a:pt x="519" y="484"/>
                  <a:pt x="519" y="484"/>
                </a:cubicBezTo>
                <a:cubicBezTo>
                  <a:pt x="519" y="484"/>
                  <a:pt x="519" y="493"/>
                  <a:pt x="519" y="501"/>
                </a:cubicBezTo>
                <a:cubicBezTo>
                  <a:pt x="527" y="501"/>
                  <a:pt x="535" y="510"/>
                  <a:pt x="544" y="510"/>
                </a:cubicBezTo>
                <a:cubicBezTo>
                  <a:pt x="552" y="493"/>
                  <a:pt x="552" y="493"/>
                  <a:pt x="552" y="493"/>
                </a:cubicBezTo>
                <a:cubicBezTo>
                  <a:pt x="577" y="493"/>
                  <a:pt x="577" y="493"/>
                  <a:pt x="577" y="493"/>
                </a:cubicBezTo>
                <a:cubicBezTo>
                  <a:pt x="611" y="535"/>
                  <a:pt x="611" y="535"/>
                  <a:pt x="611" y="535"/>
                </a:cubicBezTo>
                <a:cubicBezTo>
                  <a:pt x="611" y="551"/>
                  <a:pt x="611" y="551"/>
                  <a:pt x="611" y="551"/>
                </a:cubicBezTo>
                <a:lnTo>
                  <a:pt x="594" y="568"/>
                </a:lnTo>
                <a:cubicBezTo>
                  <a:pt x="594" y="576"/>
                  <a:pt x="594" y="576"/>
                  <a:pt x="594" y="585"/>
                </a:cubicBezTo>
                <a:cubicBezTo>
                  <a:pt x="602" y="585"/>
                  <a:pt x="619" y="602"/>
                  <a:pt x="619" y="602"/>
                </a:cubicBezTo>
                <a:cubicBezTo>
                  <a:pt x="619" y="618"/>
                  <a:pt x="619" y="618"/>
                  <a:pt x="619" y="618"/>
                </a:cubicBezTo>
                <a:lnTo>
                  <a:pt x="594" y="660"/>
                </a:lnTo>
                <a:close/>
                <a:moveTo>
                  <a:pt x="594" y="660"/>
                </a:moveTo>
                <a:lnTo>
                  <a:pt x="594" y="6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Freeform 50"/>
          <p:cNvSpPr>
            <a:spLocks noChangeAspect="1" noChangeArrowheads="1"/>
          </p:cNvSpPr>
          <p:nvPr/>
        </p:nvSpPr>
        <p:spPr bwMode="auto">
          <a:xfrm>
            <a:off x="4860547" y="4623988"/>
            <a:ext cx="533356" cy="471673"/>
          </a:xfrm>
          <a:custGeom>
            <a:avLst/>
            <a:gdLst>
              <a:gd name="connsiteX0" fmla="*/ 358785 w 512434"/>
              <a:gd name="connsiteY0" fmla="*/ 409158 h 453171"/>
              <a:gd name="connsiteX1" fmla="*/ 345300 w 512434"/>
              <a:gd name="connsiteY1" fmla="*/ 425866 h 453171"/>
              <a:gd name="connsiteX2" fmla="*/ 358785 w 512434"/>
              <a:gd name="connsiteY2" fmla="*/ 439722 h 453171"/>
              <a:gd name="connsiteX3" fmla="*/ 372270 w 512434"/>
              <a:gd name="connsiteY3" fmla="*/ 425866 h 453171"/>
              <a:gd name="connsiteX4" fmla="*/ 358785 w 512434"/>
              <a:gd name="connsiteY4" fmla="*/ 409158 h 453171"/>
              <a:gd name="connsiteX5" fmla="*/ 151153 w 512434"/>
              <a:gd name="connsiteY5" fmla="*/ 300585 h 453171"/>
              <a:gd name="connsiteX6" fmla="*/ 195731 w 512434"/>
              <a:gd name="connsiteY6" fmla="*/ 300585 h 453171"/>
              <a:gd name="connsiteX7" fmla="*/ 195731 w 512434"/>
              <a:gd name="connsiteY7" fmla="*/ 345175 h 453171"/>
              <a:gd name="connsiteX8" fmla="*/ 151153 w 512434"/>
              <a:gd name="connsiteY8" fmla="*/ 345175 h 453171"/>
              <a:gd name="connsiteX9" fmla="*/ 71978 w 512434"/>
              <a:gd name="connsiteY9" fmla="*/ 300585 h 453171"/>
              <a:gd name="connsiteX10" fmla="*/ 120152 w 512434"/>
              <a:gd name="connsiteY10" fmla="*/ 300585 h 453171"/>
              <a:gd name="connsiteX11" fmla="*/ 120152 w 512434"/>
              <a:gd name="connsiteY11" fmla="*/ 345175 h 453171"/>
              <a:gd name="connsiteX12" fmla="*/ 71978 w 512434"/>
              <a:gd name="connsiteY12" fmla="*/ 345175 h 453171"/>
              <a:gd name="connsiteX13" fmla="*/ 481786 w 512434"/>
              <a:gd name="connsiteY13" fmla="*/ 286492 h 453171"/>
              <a:gd name="connsiteX14" fmla="*/ 468300 w 512434"/>
              <a:gd name="connsiteY14" fmla="*/ 299940 h 453171"/>
              <a:gd name="connsiteX15" fmla="*/ 481786 w 512434"/>
              <a:gd name="connsiteY15" fmla="*/ 313389 h 453171"/>
              <a:gd name="connsiteX16" fmla="*/ 498948 w 512434"/>
              <a:gd name="connsiteY16" fmla="*/ 299940 h 453171"/>
              <a:gd name="connsiteX17" fmla="*/ 481786 w 512434"/>
              <a:gd name="connsiteY17" fmla="*/ 286492 h 453171"/>
              <a:gd name="connsiteX18" fmla="*/ 235785 w 512434"/>
              <a:gd name="connsiteY18" fmla="*/ 286492 h 453171"/>
              <a:gd name="connsiteX19" fmla="*/ 222300 w 512434"/>
              <a:gd name="connsiteY19" fmla="*/ 299940 h 453171"/>
              <a:gd name="connsiteX20" fmla="*/ 235785 w 512434"/>
              <a:gd name="connsiteY20" fmla="*/ 313389 h 453171"/>
              <a:gd name="connsiteX21" fmla="*/ 249270 w 512434"/>
              <a:gd name="connsiteY21" fmla="*/ 299940 h 453171"/>
              <a:gd name="connsiteX22" fmla="*/ 235785 w 512434"/>
              <a:gd name="connsiteY22" fmla="*/ 286492 h 453171"/>
              <a:gd name="connsiteX23" fmla="*/ 151153 w 512434"/>
              <a:gd name="connsiteY23" fmla="*/ 228588 h 453171"/>
              <a:gd name="connsiteX24" fmla="*/ 195731 w 512434"/>
              <a:gd name="connsiteY24" fmla="*/ 228588 h 453171"/>
              <a:gd name="connsiteX25" fmla="*/ 195731 w 512434"/>
              <a:gd name="connsiteY25" fmla="*/ 273178 h 453171"/>
              <a:gd name="connsiteX26" fmla="*/ 151153 w 512434"/>
              <a:gd name="connsiteY26" fmla="*/ 273178 h 453171"/>
              <a:gd name="connsiteX27" fmla="*/ 71978 w 512434"/>
              <a:gd name="connsiteY27" fmla="*/ 228588 h 453171"/>
              <a:gd name="connsiteX28" fmla="*/ 120152 w 512434"/>
              <a:gd name="connsiteY28" fmla="*/ 228588 h 453171"/>
              <a:gd name="connsiteX29" fmla="*/ 120152 w 512434"/>
              <a:gd name="connsiteY29" fmla="*/ 273178 h 453171"/>
              <a:gd name="connsiteX30" fmla="*/ 71978 w 512434"/>
              <a:gd name="connsiteY30" fmla="*/ 273178 h 453171"/>
              <a:gd name="connsiteX31" fmla="*/ 427028 w 512434"/>
              <a:gd name="connsiteY31" fmla="*/ 221695 h 453171"/>
              <a:gd name="connsiteX32" fmla="*/ 372270 w 512434"/>
              <a:gd name="connsiteY32" fmla="*/ 275896 h 453171"/>
              <a:gd name="connsiteX33" fmla="*/ 358785 w 512434"/>
              <a:gd name="connsiteY33" fmla="*/ 272636 h 453171"/>
              <a:gd name="connsiteX34" fmla="*/ 341622 w 512434"/>
              <a:gd name="connsiteY34" fmla="*/ 279564 h 453171"/>
              <a:gd name="connsiteX35" fmla="*/ 283596 w 512434"/>
              <a:gd name="connsiteY35" fmla="*/ 238404 h 453171"/>
              <a:gd name="connsiteX36" fmla="*/ 266433 w 512434"/>
              <a:gd name="connsiteY36" fmla="*/ 238404 h 453171"/>
              <a:gd name="connsiteX37" fmla="*/ 270111 w 512434"/>
              <a:gd name="connsiteY37" fmla="*/ 255520 h 453171"/>
              <a:gd name="connsiteX38" fmla="*/ 331406 w 512434"/>
              <a:gd name="connsiteY38" fmla="*/ 303200 h 453171"/>
              <a:gd name="connsiteX39" fmla="*/ 358785 w 512434"/>
              <a:gd name="connsiteY39" fmla="*/ 327245 h 453171"/>
              <a:gd name="connsiteX40" fmla="*/ 386164 w 512434"/>
              <a:gd name="connsiteY40" fmla="*/ 299940 h 453171"/>
              <a:gd name="connsiteX41" fmla="*/ 386164 w 512434"/>
              <a:gd name="connsiteY41" fmla="*/ 296680 h 453171"/>
              <a:gd name="connsiteX42" fmla="*/ 444191 w 512434"/>
              <a:gd name="connsiteY42" fmla="*/ 238404 h 453171"/>
              <a:gd name="connsiteX43" fmla="*/ 444191 w 512434"/>
              <a:gd name="connsiteY43" fmla="*/ 221695 h 453171"/>
              <a:gd name="connsiteX44" fmla="*/ 427028 w 512434"/>
              <a:gd name="connsiteY44" fmla="*/ 221695 h 453171"/>
              <a:gd name="connsiteX45" fmla="*/ 358785 w 512434"/>
              <a:gd name="connsiteY45" fmla="*/ 163826 h 453171"/>
              <a:gd name="connsiteX46" fmla="*/ 345300 w 512434"/>
              <a:gd name="connsiteY46" fmla="*/ 177274 h 453171"/>
              <a:gd name="connsiteX47" fmla="*/ 358785 w 512434"/>
              <a:gd name="connsiteY47" fmla="*/ 190723 h 453171"/>
              <a:gd name="connsiteX48" fmla="*/ 372270 w 512434"/>
              <a:gd name="connsiteY48" fmla="*/ 177274 h 453171"/>
              <a:gd name="connsiteX49" fmla="*/ 358785 w 512434"/>
              <a:gd name="connsiteY49" fmla="*/ 163826 h 453171"/>
              <a:gd name="connsiteX50" fmla="*/ 151153 w 512434"/>
              <a:gd name="connsiteY50" fmla="*/ 156592 h 453171"/>
              <a:gd name="connsiteX51" fmla="*/ 195731 w 512434"/>
              <a:gd name="connsiteY51" fmla="*/ 156592 h 453171"/>
              <a:gd name="connsiteX52" fmla="*/ 195731 w 512434"/>
              <a:gd name="connsiteY52" fmla="*/ 201182 h 453171"/>
              <a:gd name="connsiteX53" fmla="*/ 151153 w 512434"/>
              <a:gd name="connsiteY53" fmla="*/ 201182 h 453171"/>
              <a:gd name="connsiteX54" fmla="*/ 37595 w 512434"/>
              <a:gd name="connsiteY54" fmla="*/ 102289 h 453171"/>
              <a:gd name="connsiteX55" fmla="*/ 37595 w 512434"/>
              <a:gd name="connsiteY55" fmla="*/ 374925 h 453171"/>
              <a:gd name="connsiteX56" fmla="*/ 228838 w 512434"/>
              <a:gd name="connsiteY56" fmla="*/ 374925 h 453171"/>
              <a:gd name="connsiteX57" fmla="*/ 208406 w 512434"/>
              <a:gd name="connsiteY57" fmla="*/ 299940 h 453171"/>
              <a:gd name="connsiteX58" fmla="*/ 246001 w 512434"/>
              <a:gd name="connsiteY58" fmla="*/ 201318 h 453171"/>
              <a:gd name="connsiteX59" fmla="*/ 225569 w 512434"/>
              <a:gd name="connsiteY59" fmla="*/ 201318 h 453171"/>
              <a:gd name="connsiteX60" fmla="*/ 225569 w 512434"/>
              <a:gd name="connsiteY60" fmla="*/ 156898 h 453171"/>
              <a:gd name="connsiteX61" fmla="*/ 270111 w 512434"/>
              <a:gd name="connsiteY61" fmla="*/ 156898 h 453171"/>
              <a:gd name="connsiteX62" fmla="*/ 270111 w 512434"/>
              <a:gd name="connsiteY62" fmla="*/ 177274 h 453171"/>
              <a:gd name="connsiteX63" fmla="*/ 358785 w 512434"/>
              <a:gd name="connsiteY63" fmla="*/ 149970 h 453171"/>
              <a:gd name="connsiteX64" fmla="*/ 382895 w 512434"/>
              <a:gd name="connsiteY64" fmla="*/ 149970 h 453171"/>
              <a:gd name="connsiteX65" fmla="*/ 382895 w 512434"/>
              <a:gd name="connsiteY65" fmla="*/ 102289 h 453171"/>
              <a:gd name="connsiteX66" fmla="*/ 37595 w 512434"/>
              <a:gd name="connsiteY66" fmla="*/ 102289 h 453171"/>
              <a:gd name="connsiteX67" fmla="*/ 136894 w 512434"/>
              <a:gd name="connsiteY67" fmla="*/ 30564 h 453171"/>
              <a:gd name="connsiteX68" fmla="*/ 136894 w 512434"/>
              <a:gd name="connsiteY68" fmla="*/ 68057 h 453171"/>
              <a:gd name="connsiteX69" fmla="*/ 283596 w 512434"/>
              <a:gd name="connsiteY69" fmla="*/ 68057 h 453171"/>
              <a:gd name="connsiteX70" fmla="*/ 283596 w 512434"/>
              <a:gd name="connsiteY70" fmla="*/ 30564 h 453171"/>
              <a:gd name="connsiteX71" fmla="*/ 136894 w 512434"/>
              <a:gd name="connsiteY71" fmla="*/ 30564 h 453171"/>
              <a:gd name="connsiteX72" fmla="*/ 30648 w 512434"/>
              <a:gd name="connsiteY72" fmla="*/ 0 h 453171"/>
              <a:gd name="connsiteX73" fmla="*/ 389433 w 512434"/>
              <a:gd name="connsiteY73" fmla="*/ 0 h 453171"/>
              <a:gd name="connsiteX74" fmla="*/ 420490 w 512434"/>
              <a:gd name="connsiteY74" fmla="*/ 30564 h 453171"/>
              <a:gd name="connsiteX75" fmla="*/ 420490 w 512434"/>
              <a:gd name="connsiteY75" fmla="*/ 163826 h 453171"/>
              <a:gd name="connsiteX76" fmla="*/ 512434 w 512434"/>
              <a:gd name="connsiteY76" fmla="*/ 299940 h 453171"/>
              <a:gd name="connsiteX77" fmla="*/ 358785 w 512434"/>
              <a:gd name="connsiteY77" fmla="*/ 453171 h 453171"/>
              <a:gd name="connsiteX78" fmla="*/ 263164 w 512434"/>
              <a:gd name="connsiteY78" fmla="*/ 419346 h 453171"/>
              <a:gd name="connsiteX79" fmla="*/ 30648 w 512434"/>
              <a:gd name="connsiteY79" fmla="*/ 419346 h 453171"/>
              <a:gd name="connsiteX80" fmla="*/ 0 w 512434"/>
              <a:gd name="connsiteY80" fmla="*/ 388374 h 453171"/>
              <a:gd name="connsiteX81" fmla="*/ 0 w 512434"/>
              <a:gd name="connsiteY81" fmla="*/ 30564 h 453171"/>
              <a:gd name="connsiteX82" fmla="*/ 30648 w 512434"/>
              <a:gd name="connsiteY82" fmla="*/ 0 h 4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2434" h="453171">
                <a:moveTo>
                  <a:pt x="358785" y="409158"/>
                </a:moveTo>
                <a:cubicBezTo>
                  <a:pt x="351838" y="409158"/>
                  <a:pt x="345300" y="415678"/>
                  <a:pt x="345300" y="425866"/>
                </a:cubicBezTo>
                <a:cubicBezTo>
                  <a:pt x="345300" y="432794"/>
                  <a:pt x="351838" y="439722"/>
                  <a:pt x="358785" y="439722"/>
                </a:cubicBezTo>
                <a:cubicBezTo>
                  <a:pt x="365732" y="439722"/>
                  <a:pt x="372270" y="432794"/>
                  <a:pt x="372270" y="425866"/>
                </a:cubicBezTo>
                <a:cubicBezTo>
                  <a:pt x="372270" y="415678"/>
                  <a:pt x="365732" y="409158"/>
                  <a:pt x="358785" y="409158"/>
                </a:cubicBezTo>
                <a:close/>
                <a:moveTo>
                  <a:pt x="151153" y="300585"/>
                </a:moveTo>
                <a:lnTo>
                  <a:pt x="195731" y="300585"/>
                </a:lnTo>
                <a:lnTo>
                  <a:pt x="195731" y="345175"/>
                </a:lnTo>
                <a:lnTo>
                  <a:pt x="151153" y="345175"/>
                </a:lnTo>
                <a:close/>
                <a:moveTo>
                  <a:pt x="71978" y="300585"/>
                </a:moveTo>
                <a:lnTo>
                  <a:pt x="120152" y="300585"/>
                </a:lnTo>
                <a:lnTo>
                  <a:pt x="120152" y="345175"/>
                </a:lnTo>
                <a:lnTo>
                  <a:pt x="71978" y="345175"/>
                </a:lnTo>
                <a:close/>
                <a:moveTo>
                  <a:pt x="481786" y="286492"/>
                </a:moveTo>
                <a:cubicBezTo>
                  <a:pt x="474839" y="286492"/>
                  <a:pt x="468300" y="293012"/>
                  <a:pt x="468300" y="299940"/>
                </a:cubicBezTo>
                <a:cubicBezTo>
                  <a:pt x="468300" y="310128"/>
                  <a:pt x="474839" y="313389"/>
                  <a:pt x="481786" y="313389"/>
                </a:cubicBezTo>
                <a:cubicBezTo>
                  <a:pt x="492002" y="313389"/>
                  <a:pt x="498948" y="310128"/>
                  <a:pt x="498948" y="299940"/>
                </a:cubicBezTo>
                <a:cubicBezTo>
                  <a:pt x="498948" y="293012"/>
                  <a:pt x="492002" y="286492"/>
                  <a:pt x="481786" y="286492"/>
                </a:cubicBezTo>
                <a:close/>
                <a:moveTo>
                  <a:pt x="235785" y="286492"/>
                </a:moveTo>
                <a:cubicBezTo>
                  <a:pt x="228838" y="286492"/>
                  <a:pt x="222300" y="293012"/>
                  <a:pt x="222300" y="299940"/>
                </a:cubicBezTo>
                <a:cubicBezTo>
                  <a:pt x="222300" y="310128"/>
                  <a:pt x="228838" y="313389"/>
                  <a:pt x="235785" y="313389"/>
                </a:cubicBezTo>
                <a:cubicBezTo>
                  <a:pt x="242732" y="313389"/>
                  <a:pt x="249270" y="310128"/>
                  <a:pt x="249270" y="299940"/>
                </a:cubicBezTo>
                <a:cubicBezTo>
                  <a:pt x="249270" y="293012"/>
                  <a:pt x="242732" y="286492"/>
                  <a:pt x="235785" y="286492"/>
                </a:cubicBezTo>
                <a:close/>
                <a:moveTo>
                  <a:pt x="151153" y="228588"/>
                </a:moveTo>
                <a:lnTo>
                  <a:pt x="195731" y="228588"/>
                </a:lnTo>
                <a:lnTo>
                  <a:pt x="195731" y="273178"/>
                </a:lnTo>
                <a:lnTo>
                  <a:pt x="151153" y="273178"/>
                </a:lnTo>
                <a:close/>
                <a:moveTo>
                  <a:pt x="71978" y="228588"/>
                </a:moveTo>
                <a:lnTo>
                  <a:pt x="120152" y="228588"/>
                </a:lnTo>
                <a:lnTo>
                  <a:pt x="120152" y="273178"/>
                </a:lnTo>
                <a:lnTo>
                  <a:pt x="71978" y="273178"/>
                </a:lnTo>
                <a:close/>
                <a:moveTo>
                  <a:pt x="427028" y="221695"/>
                </a:moveTo>
                <a:cubicBezTo>
                  <a:pt x="427028" y="221695"/>
                  <a:pt x="427028" y="221695"/>
                  <a:pt x="372270" y="275896"/>
                </a:cubicBezTo>
                <a:cubicBezTo>
                  <a:pt x="369001" y="275896"/>
                  <a:pt x="365732" y="272636"/>
                  <a:pt x="358785" y="272636"/>
                </a:cubicBezTo>
                <a:cubicBezTo>
                  <a:pt x="351838" y="272636"/>
                  <a:pt x="345300" y="275896"/>
                  <a:pt x="341622" y="279564"/>
                </a:cubicBezTo>
                <a:cubicBezTo>
                  <a:pt x="341622" y="279564"/>
                  <a:pt x="341622" y="279564"/>
                  <a:pt x="283596" y="238404"/>
                </a:cubicBezTo>
                <a:cubicBezTo>
                  <a:pt x="280327" y="231883"/>
                  <a:pt x="270111" y="235143"/>
                  <a:pt x="266433" y="238404"/>
                </a:cubicBezTo>
                <a:cubicBezTo>
                  <a:pt x="263164" y="242071"/>
                  <a:pt x="266433" y="252260"/>
                  <a:pt x="270111" y="255520"/>
                </a:cubicBezTo>
                <a:cubicBezTo>
                  <a:pt x="270111" y="255520"/>
                  <a:pt x="270111" y="255520"/>
                  <a:pt x="331406" y="303200"/>
                </a:cubicBezTo>
                <a:cubicBezTo>
                  <a:pt x="331406" y="317056"/>
                  <a:pt x="345300" y="327245"/>
                  <a:pt x="358785" y="327245"/>
                </a:cubicBezTo>
                <a:cubicBezTo>
                  <a:pt x="375948" y="327245"/>
                  <a:pt x="386164" y="317056"/>
                  <a:pt x="386164" y="299940"/>
                </a:cubicBezTo>
                <a:lnTo>
                  <a:pt x="386164" y="296680"/>
                </a:lnTo>
                <a:cubicBezTo>
                  <a:pt x="386164" y="296680"/>
                  <a:pt x="386164" y="296680"/>
                  <a:pt x="444191" y="238404"/>
                </a:cubicBezTo>
                <a:cubicBezTo>
                  <a:pt x="447869" y="231883"/>
                  <a:pt x="451138" y="224955"/>
                  <a:pt x="444191" y="221695"/>
                </a:cubicBezTo>
                <a:cubicBezTo>
                  <a:pt x="440922" y="218027"/>
                  <a:pt x="433975" y="218027"/>
                  <a:pt x="427028" y="221695"/>
                </a:cubicBezTo>
                <a:close/>
                <a:moveTo>
                  <a:pt x="358785" y="163826"/>
                </a:moveTo>
                <a:cubicBezTo>
                  <a:pt x="351838" y="163826"/>
                  <a:pt x="345300" y="170346"/>
                  <a:pt x="345300" y="177274"/>
                </a:cubicBezTo>
                <a:cubicBezTo>
                  <a:pt x="345300" y="184202"/>
                  <a:pt x="351838" y="190723"/>
                  <a:pt x="358785" y="190723"/>
                </a:cubicBezTo>
                <a:cubicBezTo>
                  <a:pt x="365732" y="190723"/>
                  <a:pt x="372270" y="184202"/>
                  <a:pt x="372270" y="177274"/>
                </a:cubicBezTo>
                <a:cubicBezTo>
                  <a:pt x="372270" y="170346"/>
                  <a:pt x="365732" y="163826"/>
                  <a:pt x="358785" y="163826"/>
                </a:cubicBezTo>
                <a:close/>
                <a:moveTo>
                  <a:pt x="151153" y="156592"/>
                </a:moveTo>
                <a:lnTo>
                  <a:pt x="195731" y="156592"/>
                </a:lnTo>
                <a:lnTo>
                  <a:pt x="195731" y="201182"/>
                </a:lnTo>
                <a:lnTo>
                  <a:pt x="151153" y="201182"/>
                </a:lnTo>
                <a:close/>
                <a:moveTo>
                  <a:pt x="37595" y="102289"/>
                </a:moveTo>
                <a:lnTo>
                  <a:pt x="37595" y="374925"/>
                </a:lnTo>
                <a:cubicBezTo>
                  <a:pt x="37595" y="374925"/>
                  <a:pt x="37595" y="374925"/>
                  <a:pt x="228838" y="374925"/>
                </a:cubicBezTo>
                <a:cubicBezTo>
                  <a:pt x="215353" y="354549"/>
                  <a:pt x="208406" y="327245"/>
                  <a:pt x="208406" y="299940"/>
                </a:cubicBezTo>
                <a:cubicBezTo>
                  <a:pt x="208406" y="262448"/>
                  <a:pt x="222300" y="228215"/>
                  <a:pt x="246001" y="201318"/>
                </a:cubicBezTo>
                <a:cubicBezTo>
                  <a:pt x="246001" y="201318"/>
                  <a:pt x="246001" y="201318"/>
                  <a:pt x="225569" y="201318"/>
                </a:cubicBezTo>
                <a:cubicBezTo>
                  <a:pt x="225569" y="201318"/>
                  <a:pt x="225569" y="201318"/>
                  <a:pt x="225569" y="156898"/>
                </a:cubicBezTo>
                <a:cubicBezTo>
                  <a:pt x="225569" y="156898"/>
                  <a:pt x="225569" y="156898"/>
                  <a:pt x="270111" y="156898"/>
                </a:cubicBezTo>
                <a:cubicBezTo>
                  <a:pt x="270111" y="156898"/>
                  <a:pt x="270111" y="156898"/>
                  <a:pt x="270111" y="177274"/>
                </a:cubicBezTo>
                <a:cubicBezTo>
                  <a:pt x="293812" y="160158"/>
                  <a:pt x="324868" y="149970"/>
                  <a:pt x="358785" y="149970"/>
                </a:cubicBezTo>
                <a:cubicBezTo>
                  <a:pt x="365732" y="149970"/>
                  <a:pt x="375948" y="149970"/>
                  <a:pt x="382895" y="149970"/>
                </a:cubicBezTo>
                <a:cubicBezTo>
                  <a:pt x="382895" y="149970"/>
                  <a:pt x="382895" y="149970"/>
                  <a:pt x="382895" y="102289"/>
                </a:cubicBezTo>
                <a:cubicBezTo>
                  <a:pt x="382895" y="102289"/>
                  <a:pt x="382895" y="102289"/>
                  <a:pt x="37595" y="102289"/>
                </a:cubicBezTo>
                <a:close/>
                <a:moveTo>
                  <a:pt x="136894" y="30564"/>
                </a:moveTo>
                <a:lnTo>
                  <a:pt x="136894" y="68057"/>
                </a:lnTo>
                <a:cubicBezTo>
                  <a:pt x="136894" y="68057"/>
                  <a:pt x="136894" y="68057"/>
                  <a:pt x="283596" y="68057"/>
                </a:cubicBezTo>
                <a:cubicBezTo>
                  <a:pt x="283596" y="68057"/>
                  <a:pt x="283596" y="68057"/>
                  <a:pt x="283596" y="30564"/>
                </a:cubicBezTo>
                <a:cubicBezTo>
                  <a:pt x="283596" y="30564"/>
                  <a:pt x="283596" y="30564"/>
                  <a:pt x="136894" y="30564"/>
                </a:cubicBezTo>
                <a:close/>
                <a:moveTo>
                  <a:pt x="30648" y="0"/>
                </a:moveTo>
                <a:cubicBezTo>
                  <a:pt x="30648" y="0"/>
                  <a:pt x="30648" y="0"/>
                  <a:pt x="389433" y="0"/>
                </a:cubicBezTo>
                <a:cubicBezTo>
                  <a:pt x="406596" y="0"/>
                  <a:pt x="420490" y="13856"/>
                  <a:pt x="420490" y="30564"/>
                </a:cubicBezTo>
                <a:cubicBezTo>
                  <a:pt x="420490" y="30564"/>
                  <a:pt x="420490" y="30564"/>
                  <a:pt x="420490" y="163826"/>
                </a:cubicBezTo>
                <a:cubicBezTo>
                  <a:pt x="474839" y="187463"/>
                  <a:pt x="512434" y="238404"/>
                  <a:pt x="512434" y="299940"/>
                </a:cubicBezTo>
                <a:cubicBezTo>
                  <a:pt x="512434" y="385113"/>
                  <a:pt x="444191" y="453171"/>
                  <a:pt x="358785" y="453171"/>
                </a:cubicBezTo>
                <a:cubicBezTo>
                  <a:pt x="324868" y="453171"/>
                  <a:pt x="290543" y="439722"/>
                  <a:pt x="263164" y="419346"/>
                </a:cubicBezTo>
                <a:cubicBezTo>
                  <a:pt x="263164" y="419346"/>
                  <a:pt x="263164" y="419346"/>
                  <a:pt x="30648" y="419346"/>
                </a:cubicBezTo>
                <a:cubicBezTo>
                  <a:pt x="13894" y="419346"/>
                  <a:pt x="0" y="405490"/>
                  <a:pt x="0" y="388374"/>
                </a:cubicBezTo>
                <a:cubicBezTo>
                  <a:pt x="0" y="388374"/>
                  <a:pt x="0" y="388374"/>
                  <a:pt x="0" y="30564"/>
                </a:cubicBezTo>
                <a:cubicBezTo>
                  <a:pt x="0" y="13856"/>
                  <a:pt x="13894" y="0"/>
                  <a:pt x="306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4" grpId="0"/>
      <p:bldP spid="25" grpId="0"/>
      <p:bldP spid="26" grpId="0"/>
      <p:bldP spid="27" grpId="0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经验总结</a:t>
              </a:r>
            </a:p>
          </p:txBody>
        </p:sp>
      </p:grpSp>
      <p:sp>
        <p:nvSpPr>
          <p:cNvPr id="34" name="Freeform 5"/>
          <p:cNvSpPr>
            <a:spLocks/>
          </p:cNvSpPr>
          <p:nvPr/>
        </p:nvSpPr>
        <p:spPr bwMode="auto">
          <a:xfrm>
            <a:off x="5559091" y="3554976"/>
            <a:ext cx="655016" cy="1020190"/>
          </a:xfrm>
          <a:custGeom>
            <a:avLst/>
            <a:gdLst>
              <a:gd name="T0" fmla="*/ 171 w 678"/>
              <a:gd name="T1" fmla="*/ 297 h 1060"/>
              <a:gd name="T2" fmla="*/ 313 w 678"/>
              <a:gd name="T3" fmla="*/ 531 h 1060"/>
              <a:gd name="T4" fmla="*/ 171 w 678"/>
              <a:gd name="T5" fmla="*/ 765 h 1060"/>
              <a:gd name="T6" fmla="*/ 0 w 678"/>
              <a:gd name="T7" fmla="*/ 1060 h 1060"/>
              <a:gd name="T8" fmla="*/ 366 w 678"/>
              <a:gd name="T9" fmla="*/ 1060 h 1060"/>
              <a:gd name="T10" fmla="*/ 536 w 678"/>
              <a:gd name="T11" fmla="*/ 765 h 1060"/>
              <a:gd name="T12" fmla="*/ 678 w 678"/>
              <a:gd name="T13" fmla="*/ 531 h 1060"/>
              <a:gd name="T14" fmla="*/ 536 w 678"/>
              <a:gd name="T15" fmla="*/ 297 h 1060"/>
              <a:gd name="T16" fmla="*/ 366 w 678"/>
              <a:gd name="T17" fmla="*/ 0 h 1060"/>
              <a:gd name="T18" fmla="*/ 0 w 678"/>
              <a:gd name="T19" fmla="*/ 0 h 1060"/>
              <a:gd name="T20" fmla="*/ 171 w 678"/>
              <a:gd name="T21" fmla="*/ 297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171" y="297"/>
                </a:moveTo>
                <a:cubicBezTo>
                  <a:pt x="188" y="448"/>
                  <a:pt x="313" y="531"/>
                  <a:pt x="313" y="531"/>
                </a:cubicBezTo>
                <a:cubicBezTo>
                  <a:pt x="313" y="531"/>
                  <a:pt x="188" y="614"/>
                  <a:pt x="171" y="765"/>
                </a:cubicBezTo>
                <a:cubicBezTo>
                  <a:pt x="153" y="916"/>
                  <a:pt x="68" y="1060"/>
                  <a:pt x="0" y="1060"/>
                </a:cubicBezTo>
                <a:cubicBezTo>
                  <a:pt x="366" y="1060"/>
                  <a:pt x="366" y="1060"/>
                  <a:pt x="366" y="1060"/>
                </a:cubicBezTo>
                <a:cubicBezTo>
                  <a:pt x="434" y="1060"/>
                  <a:pt x="519" y="916"/>
                  <a:pt x="536" y="765"/>
                </a:cubicBezTo>
                <a:cubicBezTo>
                  <a:pt x="554" y="614"/>
                  <a:pt x="678" y="531"/>
                  <a:pt x="678" y="531"/>
                </a:cubicBezTo>
                <a:cubicBezTo>
                  <a:pt x="678" y="531"/>
                  <a:pt x="554" y="448"/>
                  <a:pt x="536" y="297"/>
                </a:cubicBezTo>
                <a:cubicBezTo>
                  <a:pt x="519" y="145"/>
                  <a:pt x="434" y="0"/>
                  <a:pt x="366" y="0"/>
                </a:cubicBezTo>
                <a:cubicBezTo>
                  <a:pt x="0" y="0"/>
                  <a:pt x="0" y="0"/>
                  <a:pt x="0" y="0"/>
                </a:cubicBezTo>
                <a:cubicBezTo>
                  <a:pt x="68" y="0"/>
                  <a:pt x="153" y="146"/>
                  <a:pt x="171" y="2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5979170" y="3032751"/>
            <a:ext cx="653739" cy="1018913"/>
          </a:xfrm>
          <a:custGeom>
            <a:avLst/>
            <a:gdLst>
              <a:gd name="T0" fmla="*/ 507 w 678"/>
              <a:gd name="T1" fmla="*/ 763 h 1060"/>
              <a:gd name="T2" fmla="*/ 365 w 678"/>
              <a:gd name="T3" fmla="*/ 529 h 1060"/>
              <a:gd name="T4" fmla="*/ 507 w 678"/>
              <a:gd name="T5" fmla="*/ 296 h 1060"/>
              <a:gd name="T6" fmla="*/ 678 w 678"/>
              <a:gd name="T7" fmla="*/ 0 h 1060"/>
              <a:gd name="T8" fmla="*/ 312 w 678"/>
              <a:gd name="T9" fmla="*/ 0 h 1060"/>
              <a:gd name="T10" fmla="*/ 142 w 678"/>
              <a:gd name="T11" fmla="*/ 296 h 1060"/>
              <a:gd name="T12" fmla="*/ 0 w 678"/>
              <a:gd name="T13" fmla="*/ 529 h 1060"/>
              <a:gd name="T14" fmla="*/ 142 w 678"/>
              <a:gd name="T15" fmla="*/ 764 h 1060"/>
              <a:gd name="T16" fmla="*/ 312 w 678"/>
              <a:gd name="T17" fmla="*/ 1060 h 1060"/>
              <a:gd name="T18" fmla="*/ 678 w 678"/>
              <a:gd name="T19" fmla="*/ 1060 h 1060"/>
              <a:gd name="T20" fmla="*/ 507 w 678"/>
              <a:gd name="T21" fmla="*/ 76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507" y="763"/>
                </a:moveTo>
                <a:cubicBezTo>
                  <a:pt x="490" y="612"/>
                  <a:pt x="365" y="529"/>
                  <a:pt x="365" y="529"/>
                </a:cubicBezTo>
                <a:cubicBezTo>
                  <a:pt x="365" y="529"/>
                  <a:pt x="490" y="447"/>
                  <a:pt x="507" y="296"/>
                </a:cubicBezTo>
                <a:cubicBezTo>
                  <a:pt x="525" y="144"/>
                  <a:pt x="610" y="0"/>
                  <a:pt x="678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244" y="0"/>
                  <a:pt x="159" y="144"/>
                  <a:pt x="142" y="296"/>
                </a:cubicBezTo>
                <a:cubicBezTo>
                  <a:pt x="124" y="447"/>
                  <a:pt x="0" y="529"/>
                  <a:pt x="0" y="529"/>
                </a:cubicBezTo>
                <a:cubicBezTo>
                  <a:pt x="0" y="529"/>
                  <a:pt x="124" y="613"/>
                  <a:pt x="142" y="764"/>
                </a:cubicBezTo>
                <a:cubicBezTo>
                  <a:pt x="159" y="915"/>
                  <a:pt x="244" y="1060"/>
                  <a:pt x="312" y="1060"/>
                </a:cubicBezTo>
                <a:cubicBezTo>
                  <a:pt x="678" y="1060"/>
                  <a:pt x="678" y="1060"/>
                  <a:pt x="678" y="1060"/>
                </a:cubicBezTo>
                <a:cubicBezTo>
                  <a:pt x="610" y="1060"/>
                  <a:pt x="525" y="915"/>
                  <a:pt x="507" y="7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>
            <a:off x="5979170" y="1974256"/>
            <a:ext cx="653739" cy="1020190"/>
          </a:xfrm>
          <a:custGeom>
            <a:avLst/>
            <a:gdLst>
              <a:gd name="T0" fmla="*/ 507 w 678"/>
              <a:gd name="T1" fmla="*/ 763 h 1060"/>
              <a:gd name="T2" fmla="*/ 365 w 678"/>
              <a:gd name="T3" fmla="*/ 529 h 1060"/>
              <a:gd name="T4" fmla="*/ 507 w 678"/>
              <a:gd name="T5" fmla="*/ 296 h 1060"/>
              <a:gd name="T6" fmla="*/ 678 w 678"/>
              <a:gd name="T7" fmla="*/ 0 h 1060"/>
              <a:gd name="T8" fmla="*/ 312 w 678"/>
              <a:gd name="T9" fmla="*/ 0 h 1060"/>
              <a:gd name="T10" fmla="*/ 142 w 678"/>
              <a:gd name="T11" fmla="*/ 296 h 1060"/>
              <a:gd name="T12" fmla="*/ 0 w 678"/>
              <a:gd name="T13" fmla="*/ 529 h 1060"/>
              <a:gd name="T14" fmla="*/ 142 w 678"/>
              <a:gd name="T15" fmla="*/ 764 h 1060"/>
              <a:gd name="T16" fmla="*/ 312 w 678"/>
              <a:gd name="T17" fmla="*/ 1060 h 1060"/>
              <a:gd name="T18" fmla="*/ 678 w 678"/>
              <a:gd name="T19" fmla="*/ 1060 h 1060"/>
              <a:gd name="T20" fmla="*/ 507 w 678"/>
              <a:gd name="T21" fmla="*/ 76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507" y="763"/>
                </a:moveTo>
                <a:cubicBezTo>
                  <a:pt x="490" y="612"/>
                  <a:pt x="365" y="529"/>
                  <a:pt x="365" y="529"/>
                </a:cubicBezTo>
                <a:cubicBezTo>
                  <a:pt x="365" y="529"/>
                  <a:pt x="490" y="447"/>
                  <a:pt x="507" y="296"/>
                </a:cubicBezTo>
                <a:cubicBezTo>
                  <a:pt x="525" y="145"/>
                  <a:pt x="610" y="0"/>
                  <a:pt x="678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244" y="0"/>
                  <a:pt x="159" y="144"/>
                  <a:pt x="142" y="296"/>
                </a:cubicBezTo>
                <a:cubicBezTo>
                  <a:pt x="124" y="447"/>
                  <a:pt x="0" y="529"/>
                  <a:pt x="0" y="529"/>
                </a:cubicBezTo>
                <a:cubicBezTo>
                  <a:pt x="0" y="529"/>
                  <a:pt x="124" y="613"/>
                  <a:pt x="142" y="764"/>
                </a:cubicBezTo>
                <a:cubicBezTo>
                  <a:pt x="159" y="915"/>
                  <a:pt x="244" y="1060"/>
                  <a:pt x="312" y="1060"/>
                </a:cubicBezTo>
                <a:cubicBezTo>
                  <a:pt x="678" y="1060"/>
                  <a:pt x="678" y="1060"/>
                  <a:pt x="678" y="1060"/>
                </a:cubicBezTo>
                <a:cubicBezTo>
                  <a:pt x="610" y="1060"/>
                  <a:pt x="525" y="915"/>
                  <a:pt x="507" y="7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>
            <a:off x="5559091" y="2504142"/>
            <a:ext cx="655016" cy="1020190"/>
          </a:xfrm>
          <a:custGeom>
            <a:avLst/>
            <a:gdLst>
              <a:gd name="T0" fmla="*/ 171 w 678"/>
              <a:gd name="T1" fmla="*/ 297 h 1061"/>
              <a:gd name="T2" fmla="*/ 313 w 678"/>
              <a:gd name="T3" fmla="*/ 532 h 1061"/>
              <a:gd name="T4" fmla="*/ 171 w 678"/>
              <a:gd name="T5" fmla="*/ 765 h 1061"/>
              <a:gd name="T6" fmla="*/ 0 w 678"/>
              <a:gd name="T7" fmla="*/ 1061 h 1061"/>
              <a:gd name="T8" fmla="*/ 366 w 678"/>
              <a:gd name="T9" fmla="*/ 1061 h 1061"/>
              <a:gd name="T10" fmla="*/ 536 w 678"/>
              <a:gd name="T11" fmla="*/ 765 h 1061"/>
              <a:gd name="T12" fmla="*/ 678 w 678"/>
              <a:gd name="T13" fmla="*/ 532 h 1061"/>
              <a:gd name="T14" fmla="*/ 536 w 678"/>
              <a:gd name="T15" fmla="*/ 297 h 1061"/>
              <a:gd name="T16" fmla="*/ 366 w 678"/>
              <a:gd name="T17" fmla="*/ 0 h 1061"/>
              <a:gd name="T18" fmla="*/ 0 w 678"/>
              <a:gd name="T19" fmla="*/ 0 h 1061"/>
              <a:gd name="T20" fmla="*/ 171 w 678"/>
              <a:gd name="T21" fmla="*/ 297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1">
                <a:moveTo>
                  <a:pt x="171" y="297"/>
                </a:moveTo>
                <a:cubicBezTo>
                  <a:pt x="188" y="449"/>
                  <a:pt x="313" y="532"/>
                  <a:pt x="313" y="532"/>
                </a:cubicBezTo>
                <a:cubicBezTo>
                  <a:pt x="313" y="532"/>
                  <a:pt x="188" y="614"/>
                  <a:pt x="171" y="765"/>
                </a:cubicBezTo>
                <a:cubicBezTo>
                  <a:pt x="153" y="916"/>
                  <a:pt x="68" y="1061"/>
                  <a:pt x="0" y="1061"/>
                </a:cubicBezTo>
                <a:cubicBezTo>
                  <a:pt x="366" y="1061"/>
                  <a:pt x="366" y="1061"/>
                  <a:pt x="366" y="1061"/>
                </a:cubicBezTo>
                <a:cubicBezTo>
                  <a:pt x="434" y="1061"/>
                  <a:pt x="519" y="916"/>
                  <a:pt x="536" y="765"/>
                </a:cubicBezTo>
                <a:cubicBezTo>
                  <a:pt x="554" y="614"/>
                  <a:pt x="678" y="532"/>
                  <a:pt x="678" y="532"/>
                </a:cubicBezTo>
                <a:cubicBezTo>
                  <a:pt x="678" y="532"/>
                  <a:pt x="554" y="448"/>
                  <a:pt x="536" y="297"/>
                </a:cubicBezTo>
                <a:cubicBezTo>
                  <a:pt x="519" y="146"/>
                  <a:pt x="434" y="0"/>
                  <a:pt x="366" y="0"/>
                </a:cubicBezTo>
                <a:cubicBezTo>
                  <a:pt x="0" y="0"/>
                  <a:pt x="0" y="0"/>
                  <a:pt x="0" y="0"/>
                </a:cubicBezTo>
                <a:cubicBezTo>
                  <a:pt x="68" y="0"/>
                  <a:pt x="153" y="146"/>
                  <a:pt x="171" y="2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5559091" y="4600507"/>
            <a:ext cx="655016" cy="1020190"/>
          </a:xfrm>
          <a:custGeom>
            <a:avLst/>
            <a:gdLst>
              <a:gd name="T0" fmla="*/ 171 w 678"/>
              <a:gd name="T1" fmla="*/ 297 h 1060"/>
              <a:gd name="T2" fmla="*/ 313 w 678"/>
              <a:gd name="T3" fmla="*/ 531 h 1060"/>
              <a:gd name="T4" fmla="*/ 171 w 678"/>
              <a:gd name="T5" fmla="*/ 765 h 1060"/>
              <a:gd name="T6" fmla="*/ 0 w 678"/>
              <a:gd name="T7" fmla="*/ 1060 h 1060"/>
              <a:gd name="T8" fmla="*/ 366 w 678"/>
              <a:gd name="T9" fmla="*/ 1060 h 1060"/>
              <a:gd name="T10" fmla="*/ 536 w 678"/>
              <a:gd name="T11" fmla="*/ 765 h 1060"/>
              <a:gd name="T12" fmla="*/ 678 w 678"/>
              <a:gd name="T13" fmla="*/ 531 h 1060"/>
              <a:gd name="T14" fmla="*/ 536 w 678"/>
              <a:gd name="T15" fmla="*/ 297 h 1060"/>
              <a:gd name="T16" fmla="*/ 366 w 678"/>
              <a:gd name="T17" fmla="*/ 0 h 1060"/>
              <a:gd name="T18" fmla="*/ 0 w 678"/>
              <a:gd name="T19" fmla="*/ 0 h 1060"/>
              <a:gd name="T20" fmla="*/ 171 w 678"/>
              <a:gd name="T21" fmla="*/ 297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171" y="297"/>
                </a:moveTo>
                <a:cubicBezTo>
                  <a:pt x="188" y="448"/>
                  <a:pt x="313" y="531"/>
                  <a:pt x="313" y="531"/>
                </a:cubicBezTo>
                <a:cubicBezTo>
                  <a:pt x="313" y="531"/>
                  <a:pt x="188" y="614"/>
                  <a:pt x="171" y="765"/>
                </a:cubicBezTo>
                <a:cubicBezTo>
                  <a:pt x="153" y="916"/>
                  <a:pt x="68" y="1060"/>
                  <a:pt x="0" y="1060"/>
                </a:cubicBezTo>
                <a:cubicBezTo>
                  <a:pt x="366" y="1060"/>
                  <a:pt x="366" y="1060"/>
                  <a:pt x="366" y="1060"/>
                </a:cubicBezTo>
                <a:cubicBezTo>
                  <a:pt x="434" y="1060"/>
                  <a:pt x="519" y="916"/>
                  <a:pt x="536" y="765"/>
                </a:cubicBezTo>
                <a:cubicBezTo>
                  <a:pt x="554" y="614"/>
                  <a:pt x="678" y="531"/>
                  <a:pt x="678" y="531"/>
                </a:cubicBezTo>
                <a:cubicBezTo>
                  <a:pt x="678" y="531"/>
                  <a:pt x="554" y="448"/>
                  <a:pt x="536" y="297"/>
                </a:cubicBezTo>
                <a:cubicBezTo>
                  <a:pt x="519" y="145"/>
                  <a:pt x="434" y="0"/>
                  <a:pt x="366" y="0"/>
                </a:cubicBezTo>
                <a:cubicBezTo>
                  <a:pt x="0" y="0"/>
                  <a:pt x="0" y="0"/>
                  <a:pt x="0" y="0"/>
                </a:cubicBezTo>
                <a:cubicBezTo>
                  <a:pt x="68" y="0"/>
                  <a:pt x="153" y="146"/>
                  <a:pt x="171" y="2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5979170" y="4078282"/>
            <a:ext cx="653739" cy="1018913"/>
          </a:xfrm>
          <a:custGeom>
            <a:avLst/>
            <a:gdLst>
              <a:gd name="T0" fmla="*/ 507 w 678"/>
              <a:gd name="T1" fmla="*/ 763 h 1060"/>
              <a:gd name="T2" fmla="*/ 365 w 678"/>
              <a:gd name="T3" fmla="*/ 529 h 1060"/>
              <a:gd name="T4" fmla="*/ 507 w 678"/>
              <a:gd name="T5" fmla="*/ 296 h 1060"/>
              <a:gd name="T6" fmla="*/ 678 w 678"/>
              <a:gd name="T7" fmla="*/ 0 h 1060"/>
              <a:gd name="T8" fmla="*/ 312 w 678"/>
              <a:gd name="T9" fmla="*/ 0 h 1060"/>
              <a:gd name="T10" fmla="*/ 142 w 678"/>
              <a:gd name="T11" fmla="*/ 296 h 1060"/>
              <a:gd name="T12" fmla="*/ 0 w 678"/>
              <a:gd name="T13" fmla="*/ 529 h 1060"/>
              <a:gd name="T14" fmla="*/ 142 w 678"/>
              <a:gd name="T15" fmla="*/ 764 h 1060"/>
              <a:gd name="T16" fmla="*/ 312 w 678"/>
              <a:gd name="T17" fmla="*/ 1060 h 1060"/>
              <a:gd name="T18" fmla="*/ 678 w 678"/>
              <a:gd name="T19" fmla="*/ 1060 h 1060"/>
              <a:gd name="T20" fmla="*/ 507 w 678"/>
              <a:gd name="T21" fmla="*/ 76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8" h="1060">
                <a:moveTo>
                  <a:pt x="507" y="763"/>
                </a:moveTo>
                <a:cubicBezTo>
                  <a:pt x="490" y="612"/>
                  <a:pt x="365" y="529"/>
                  <a:pt x="365" y="529"/>
                </a:cubicBezTo>
                <a:cubicBezTo>
                  <a:pt x="365" y="529"/>
                  <a:pt x="490" y="447"/>
                  <a:pt x="507" y="296"/>
                </a:cubicBezTo>
                <a:cubicBezTo>
                  <a:pt x="525" y="144"/>
                  <a:pt x="610" y="0"/>
                  <a:pt x="678" y="0"/>
                </a:cubicBezTo>
                <a:cubicBezTo>
                  <a:pt x="312" y="0"/>
                  <a:pt x="312" y="0"/>
                  <a:pt x="312" y="0"/>
                </a:cubicBezTo>
                <a:cubicBezTo>
                  <a:pt x="244" y="0"/>
                  <a:pt x="159" y="144"/>
                  <a:pt x="142" y="296"/>
                </a:cubicBezTo>
                <a:cubicBezTo>
                  <a:pt x="124" y="447"/>
                  <a:pt x="0" y="529"/>
                  <a:pt x="0" y="529"/>
                </a:cubicBezTo>
                <a:cubicBezTo>
                  <a:pt x="0" y="529"/>
                  <a:pt x="124" y="613"/>
                  <a:pt x="142" y="764"/>
                </a:cubicBezTo>
                <a:cubicBezTo>
                  <a:pt x="159" y="915"/>
                  <a:pt x="244" y="1060"/>
                  <a:pt x="312" y="1060"/>
                </a:cubicBezTo>
                <a:cubicBezTo>
                  <a:pt x="678" y="1060"/>
                  <a:pt x="678" y="1060"/>
                  <a:pt x="678" y="1060"/>
                </a:cubicBezTo>
                <a:cubicBezTo>
                  <a:pt x="610" y="1060"/>
                  <a:pt x="525" y="915"/>
                  <a:pt x="507" y="7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7884055" y="199962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41" name="TextBox 15"/>
          <p:cNvSpPr txBox="1"/>
          <p:nvPr/>
        </p:nvSpPr>
        <p:spPr>
          <a:xfrm>
            <a:off x="7884055" y="2256937"/>
            <a:ext cx="311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</a:p>
        </p:txBody>
      </p:sp>
      <p:sp>
        <p:nvSpPr>
          <p:cNvPr id="42" name="AutoShape 19"/>
          <p:cNvSpPr>
            <a:spLocks noChangeAspect="1"/>
          </p:cNvSpPr>
          <p:nvPr/>
        </p:nvSpPr>
        <p:spPr bwMode="auto">
          <a:xfrm>
            <a:off x="7258641" y="2127009"/>
            <a:ext cx="492286" cy="492414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7884055" y="3094557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44" name="TextBox 18"/>
          <p:cNvSpPr txBox="1"/>
          <p:nvPr/>
        </p:nvSpPr>
        <p:spPr>
          <a:xfrm>
            <a:off x="7884055" y="3351870"/>
            <a:ext cx="311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</a:p>
        </p:txBody>
      </p:sp>
      <p:sp>
        <p:nvSpPr>
          <p:cNvPr id="45" name="TextBox 20"/>
          <p:cNvSpPr txBox="1"/>
          <p:nvPr/>
        </p:nvSpPr>
        <p:spPr>
          <a:xfrm>
            <a:off x="7884055" y="414286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46" name="TextBox 21"/>
          <p:cNvSpPr txBox="1"/>
          <p:nvPr/>
        </p:nvSpPr>
        <p:spPr>
          <a:xfrm>
            <a:off x="7884055" y="4400177"/>
            <a:ext cx="311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</a:t>
            </a:r>
          </a:p>
        </p:txBody>
      </p:sp>
      <p:sp>
        <p:nvSpPr>
          <p:cNvPr id="47" name="TextBox 23"/>
          <p:cNvSpPr txBox="1"/>
          <p:nvPr/>
        </p:nvSpPr>
        <p:spPr>
          <a:xfrm flipH="1">
            <a:off x="2481804" y="2619422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48" name="TextBox 24"/>
          <p:cNvSpPr txBox="1"/>
          <p:nvPr/>
        </p:nvSpPr>
        <p:spPr>
          <a:xfrm flipH="1">
            <a:off x="1195309" y="2876735"/>
            <a:ext cx="311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pt-BR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Microsoft Office PowerPoint</a:t>
            </a:r>
            <a:endParaRPr lang="zh-CN" altLang="en-US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</p:txBody>
      </p:sp>
      <p:sp>
        <p:nvSpPr>
          <p:cNvPr id="49" name="TextBox 26"/>
          <p:cNvSpPr txBox="1"/>
          <p:nvPr/>
        </p:nvSpPr>
        <p:spPr>
          <a:xfrm flipH="1">
            <a:off x="2481804" y="3714355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50" name="TextBox 27"/>
          <p:cNvSpPr txBox="1"/>
          <p:nvPr/>
        </p:nvSpPr>
        <p:spPr>
          <a:xfrm flipH="1">
            <a:off x="1195309" y="3971668"/>
            <a:ext cx="311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</a:t>
            </a:r>
          </a:p>
        </p:txBody>
      </p:sp>
      <p:sp>
        <p:nvSpPr>
          <p:cNvPr id="51" name="TextBox 29"/>
          <p:cNvSpPr txBox="1"/>
          <p:nvPr/>
        </p:nvSpPr>
        <p:spPr>
          <a:xfrm flipH="1">
            <a:off x="2481804" y="4762662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52" name="TextBox 30"/>
          <p:cNvSpPr txBox="1"/>
          <p:nvPr/>
        </p:nvSpPr>
        <p:spPr>
          <a:xfrm flipH="1">
            <a:off x="1195309" y="5019975"/>
            <a:ext cx="311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pt-BR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Microsoft Office</a:t>
            </a:r>
            <a:endParaRPr lang="zh-CN" altLang="en-US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</p:txBody>
      </p:sp>
      <p:grpSp>
        <p:nvGrpSpPr>
          <p:cNvPr id="53" name="Group 4700"/>
          <p:cNvGrpSpPr>
            <a:grpSpLocks noChangeAspect="1"/>
          </p:cNvGrpSpPr>
          <p:nvPr/>
        </p:nvGrpSpPr>
        <p:grpSpPr bwMode="auto">
          <a:xfrm>
            <a:off x="4479836" y="4860369"/>
            <a:ext cx="551625" cy="551769"/>
            <a:chOff x="3062288" y="3998912"/>
            <a:chExt cx="412750" cy="412750"/>
          </a:xfrm>
          <a:solidFill>
            <a:schemeClr val="accent6"/>
          </a:solidFill>
        </p:grpSpPr>
        <p:sp>
          <p:nvSpPr>
            <p:cNvPr id="54" name="Freeform 408"/>
            <p:cNvSpPr>
              <a:spLocks noChangeArrowheads="1"/>
            </p:cNvSpPr>
            <p:nvPr/>
          </p:nvSpPr>
          <p:spPr bwMode="auto">
            <a:xfrm>
              <a:off x="3062288" y="3998912"/>
              <a:ext cx="328612" cy="315912"/>
            </a:xfrm>
            <a:custGeom>
              <a:avLst/>
              <a:gdLst>
                <a:gd name="T0" fmla="*/ 911 w 912"/>
                <a:gd name="T1" fmla="*/ 242 h 879"/>
                <a:gd name="T2" fmla="*/ 594 w 912"/>
                <a:gd name="T3" fmla="*/ 33 h 879"/>
                <a:gd name="T4" fmla="*/ 75 w 912"/>
                <a:gd name="T5" fmla="*/ 435 h 879"/>
                <a:gd name="T6" fmla="*/ 242 w 912"/>
                <a:gd name="T7" fmla="*/ 878 h 879"/>
                <a:gd name="T8" fmla="*/ 343 w 912"/>
                <a:gd name="T9" fmla="*/ 819 h 879"/>
                <a:gd name="T10" fmla="*/ 911 w 912"/>
                <a:gd name="T11" fmla="*/ 242 h 879"/>
                <a:gd name="T12" fmla="*/ 451 w 912"/>
                <a:gd name="T13" fmla="*/ 226 h 879"/>
                <a:gd name="T14" fmla="*/ 577 w 912"/>
                <a:gd name="T15" fmla="*/ 125 h 879"/>
                <a:gd name="T16" fmla="*/ 669 w 912"/>
                <a:gd name="T17" fmla="*/ 251 h 879"/>
                <a:gd name="T18" fmla="*/ 543 w 912"/>
                <a:gd name="T19" fmla="*/ 351 h 879"/>
                <a:gd name="T20" fmla="*/ 451 w 912"/>
                <a:gd name="T21" fmla="*/ 226 h 879"/>
                <a:gd name="T22" fmla="*/ 226 w 912"/>
                <a:gd name="T23" fmla="*/ 343 h 879"/>
                <a:gd name="T24" fmla="*/ 318 w 912"/>
                <a:gd name="T25" fmla="*/ 276 h 879"/>
                <a:gd name="T26" fmla="*/ 385 w 912"/>
                <a:gd name="T27" fmla="*/ 368 h 879"/>
                <a:gd name="T28" fmla="*/ 293 w 912"/>
                <a:gd name="T29" fmla="*/ 435 h 879"/>
                <a:gd name="T30" fmla="*/ 226 w 912"/>
                <a:gd name="T31" fmla="*/ 343 h 879"/>
                <a:gd name="T32" fmla="*/ 251 w 912"/>
                <a:gd name="T33" fmla="*/ 710 h 879"/>
                <a:gd name="T34" fmla="*/ 176 w 912"/>
                <a:gd name="T35" fmla="*/ 618 h 879"/>
                <a:gd name="T36" fmla="*/ 267 w 912"/>
                <a:gd name="T37" fmla="*/ 552 h 879"/>
                <a:gd name="T38" fmla="*/ 343 w 912"/>
                <a:gd name="T39" fmla="*/ 644 h 879"/>
                <a:gd name="T40" fmla="*/ 251 w 912"/>
                <a:gd name="T41" fmla="*/ 710 h 879"/>
                <a:gd name="T42" fmla="*/ 251 w 912"/>
                <a:gd name="T43" fmla="*/ 710 h 879"/>
                <a:gd name="T44" fmla="*/ 251 w 912"/>
                <a:gd name="T45" fmla="*/ 71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2" h="879">
                  <a:moveTo>
                    <a:pt x="911" y="242"/>
                  </a:moveTo>
                  <a:cubicBezTo>
                    <a:pt x="844" y="134"/>
                    <a:pt x="727" y="50"/>
                    <a:pt x="594" y="33"/>
                  </a:cubicBezTo>
                  <a:cubicBezTo>
                    <a:pt x="343" y="0"/>
                    <a:pt x="134" y="184"/>
                    <a:pt x="75" y="435"/>
                  </a:cubicBezTo>
                  <a:cubicBezTo>
                    <a:pt x="0" y="761"/>
                    <a:pt x="84" y="869"/>
                    <a:pt x="242" y="878"/>
                  </a:cubicBezTo>
                  <a:cubicBezTo>
                    <a:pt x="267" y="853"/>
                    <a:pt x="309" y="828"/>
                    <a:pt x="343" y="819"/>
                  </a:cubicBezTo>
                  <a:lnTo>
                    <a:pt x="911" y="242"/>
                  </a:lnTo>
                  <a:close/>
                  <a:moveTo>
                    <a:pt x="451" y="226"/>
                  </a:moveTo>
                  <a:cubicBezTo>
                    <a:pt x="460" y="167"/>
                    <a:pt x="518" y="117"/>
                    <a:pt x="577" y="125"/>
                  </a:cubicBezTo>
                  <a:cubicBezTo>
                    <a:pt x="635" y="134"/>
                    <a:pt x="677" y="192"/>
                    <a:pt x="669" y="251"/>
                  </a:cubicBezTo>
                  <a:cubicBezTo>
                    <a:pt x="660" y="317"/>
                    <a:pt x="610" y="359"/>
                    <a:pt x="543" y="351"/>
                  </a:cubicBezTo>
                  <a:cubicBezTo>
                    <a:pt x="485" y="343"/>
                    <a:pt x="443" y="284"/>
                    <a:pt x="451" y="226"/>
                  </a:cubicBezTo>
                  <a:close/>
                  <a:moveTo>
                    <a:pt x="226" y="343"/>
                  </a:moveTo>
                  <a:cubicBezTo>
                    <a:pt x="226" y="301"/>
                    <a:pt x="267" y="267"/>
                    <a:pt x="318" y="276"/>
                  </a:cubicBezTo>
                  <a:cubicBezTo>
                    <a:pt x="359" y="284"/>
                    <a:pt x="393" y="326"/>
                    <a:pt x="385" y="368"/>
                  </a:cubicBezTo>
                  <a:cubicBezTo>
                    <a:pt x="376" y="409"/>
                    <a:pt x="334" y="443"/>
                    <a:pt x="293" y="435"/>
                  </a:cubicBezTo>
                  <a:cubicBezTo>
                    <a:pt x="251" y="435"/>
                    <a:pt x="217" y="393"/>
                    <a:pt x="226" y="343"/>
                  </a:cubicBezTo>
                  <a:close/>
                  <a:moveTo>
                    <a:pt x="251" y="710"/>
                  </a:moveTo>
                  <a:cubicBezTo>
                    <a:pt x="200" y="710"/>
                    <a:pt x="167" y="669"/>
                    <a:pt x="176" y="618"/>
                  </a:cubicBezTo>
                  <a:cubicBezTo>
                    <a:pt x="184" y="577"/>
                    <a:pt x="226" y="543"/>
                    <a:pt x="267" y="552"/>
                  </a:cubicBezTo>
                  <a:cubicBezTo>
                    <a:pt x="318" y="560"/>
                    <a:pt x="343" y="602"/>
                    <a:pt x="343" y="644"/>
                  </a:cubicBezTo>
                  <a:cubicBezTo>
                    <a:pt x="334" y="685"/>
                    <a:pt x="293" y="719"/>
                    <a:pt x="251" y="710"/>
                  </a:cubicBezTo>
                  <a:close/>
                  <a:moveTo>
                    <a:pt x="251" y="710"/>
                  </a:moveTo>
                  <a:lnTo>
                    <a:pt x="251" y="71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Freeform 409"/>
            <p:cNvSpPr>
              <a:spLocks noChangeArrowheads="1"/>
            </p:cNvSpPr>
            <p:nvPr/>
          </p:nvSpPr>
          <p:spPr bwMode="auto">
            <a:xfrm>
              <a:off x="3270250" y="4052887"/>
              <a:ext cx="204788" cy="223837"/>
            </a:xfrm>
            <a:custGeom>
              <a:avLst/>
              <a:gdLst>
                <a:gd name="T0" fmla="*/ 142 w 569"/>
                <a:gd name="T1" fmla="*/ 619 h 620"/>
                <a:gd name="T2" fmla="*/ 150 w 569"/>
                <a:gd name="T3" fmla="*/ 611 h 620"/>
                <a:gd name="T4" fmla="*/ 568 w 569"/>
                <a:gd name="T5" fmla="*/ 67 h 620"/>
                <a:gd name="T6" fmla="*/ 543 w 569"/>
                <a:gd name="T7" fmla="*/ 25 h 620"/>
                <a:gd name="T8" fmla="*/ 493 w 569"/>
                <a:gd name="T9" fmla="*/ 17 h 620"/>
                <a:gd name="T10" fmla="*/ 8 w 569"/>
                <a:gd name="T11" fmla="*/ 485 h 620"/>
                <a:gd name="T12" fmla="*/ 0 w 569"/>
                <a:gd name="T13" fmla="*/ 494 h 620"/>
                <a:gd name="T14" fmla="*/ 142 w 569"/>
                <a:gd name="T15" fmla="*/ 619 h 620"/>
                <a:gd name="T16" fmla="*/ 142 w 569"/>
                <a:gd name="T17" fmla="*/ 619 h 620"/>
                <a:gd name="T18" fmla="*/ 142 w 569"/>
                <a:gd name="T19" fmla="*/ 6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620">
                  <a:moveTo>
                    <a:pt x="142" y="619"/>
                  </a:moveTo>
                  <a:cubicBezTo>
                    <a:pt x="150" y="611"/>
                    <a:pt x="150" y="611"/>
                    <a:pt x="150" y="611"/>
                  </a:cubicBezTo>
                  <a:cubicBezTo>
                    <a:pt x="568" y="67"/>
                    <a:pt x="568" y="67"/>
                    <a:pt x="568" y="67"/>
                  </a:cubicBezTo>
                  <a:cubicBezTo>
                    <a:pt x="568" y="59"/>
                    <a:pt x="560" y="42"/>
                    <a:pt x="543" y="25"/>
                  </a:cubicBezTo>
                  <a:cubicBezTo>
                    <a:pt x="518" y="0"/>
                    <a:pt x="493" y="17"/>
                    <a:pt x="493" y="17"/>
                  </a:cubicBezTo>
                  <a:cubicBezTo>
                    <a:pt x="8" y="485"/>
                    <a:pt x="8" y="485"/>
                    <a:pt x="8" y="485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142" y="619"/>
                  </a:lnTo>
                  <a:close/>
                  <a:moveTo>
                    <a:pt x="142" y="619"/>
                  </a:moveTo>
                  <a:lnTo>
                    <a:pt x="142" y="6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Freeform 410"/>
            <p:cNvSpPr>
              <a:spLocks noChangeArrowheads="1"/>
            </p:cNvSpPr>
            <p:nvPr/>
          </p:nvSpPr>
          <p:spPr bwMode="auto">
            <a:xfrm>
              <a:off x="3209925" y="4241799"/>
              <a:ext cx="103188" cy="103188"/>
            </a:xfrm>
            <a:custGeom>
              <a:avLst/>
              <a:gdLst>
                <a:gd name="T0" fmla="*/ 143 w 286"/>
                <a:gd name="T1" fmla="*/ 284 h 285"/>
                <a:gd name="T2" fmla="*/ 151 w 286"/>
                <a:gd name="T3" fmla="*/ 268 h 285"/>
                <a:gd name="T4" fmla="*/ 285 w 286"/>
                <a:gd name="T5" fmla="*/ 125 h 285"/>
                <a:gd name="T6" fmla="*/ 143 w 286"/>
                <a:gd name="T7" fmla="*/ 0 h 285"/>
                <a:gd name="T8" fmla="*/ 9 w 286"/>
                <a:gd name="T9" fmla="*/ 142 h 285"/>
                <a:gd name="T10" fmla="*/ 0 w 286"/>
                <a:gd name="T11" fmla="*/ 151 h 285"/>
                <a:gd name="T12" fmla="*/ 143 w 286"/>
                <a:gd name="T13" fmla="*/ 284 h 285"/>
                <a:gd name="T14" fmla="*/ 59 w 286"/>
                <a:gd name="T15" fmla="*/ 134 h 285"/>
                <a:gd name="T16" fmla="*/ 126 w 286"/>
                <a:gd name="T17" fmla="*/ 59 h 285"/>
                <a:gd name="T18" fmla="*/ 151 w 286"/>
                <a:gd name="T19" fmla="*/ 59 h 285"/>
                <a:gd name="T20" fmla="*/ 159 w 286"/>
                <a:gd name="T21" fmla="*/ 67 h 285"/>
                <a:gd name="T22" fmla="*/ 159 w 286"/>
                <a:gd name="T23" fmla="*/ 75 h 285"/>
                <a:gd name="T24" fmla="*/ 159 w 286"/>
                <a:gd name="T25" fmla="*/ 92 h 285"/>
                <a:gd name="T26" fmla="*/ 92 w 286"/>
                <a:gd name="T27" fmla="*/ 159 h 285"/>
                <a:gd name="T28" fmla="*/ 68 w 286"/>
                <a:gd name="T29" fmla="*/ 167 h 285"/>
                <a:gd name="T30" fmla="*/ 59 w 286"/>
                <a:gd name="T31" fmla="*/ 159 h 285"/>
                <a:gd name="T32" fmla="*/ 59 w 286"/>
                <a:gd name="T33" fmla="*/ 142 h 285"/>
                <a:gd name="T34" fmla="*/ 59 w 286"/>
                <a:gd name="T35" fmla="*/ 134 h 285"/>
                <a:gd name="T36" fmla="*/ 59 w 286"/>
                <a:gd name="T37" fmla="*/ 134 h 285"/>
                <a:gd name="T38" fmla="*/ 59 w 286"/>
                <a:gd name="T39" fmla="*/ 13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5">
                  <a:moveTo>
                    <a:pt x="143" y="284"/>
                  </a:moveTo>
                  <a:cubicBezTo>
                    <a:pt x="151" y="268"/>
                    <a:pt x="151" y="268"/>
                    <a:pt x="151" y="268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43" y="284"/>
                  </a:lnTo>
                  <a:close/>
                  <a:moveTo>
                    <a:pt x="59" y="13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34" y="50"/>
                    <a:pt x="143" y="50"/>
                    <a:pt x="151" y="59"/>
                  </a:cubicBezTo>
                  <a:cubicBezTo>
                    <a:pt x="159" y="67"/>
                    <a:pt x="159" y="67"/>
                    <a:pt x="159" y="67"/>
                  </a:cubicBezTo>
                  <a:lnTo>
                    <a:pt x="159" y="75"/>
                  </a:lnTo>
                  <a:cubicBezTo>
                    <a:pt x="159" y="84"/>
                    <a:pt x="159" y="84"/>
                    <a:pt x="159" y="92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4" y="167"/>
                    <a:pt x="76" y="167"/>
                    <a:pt x="68" y="16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1"/>
                    <a:pt x="59" y="151"/>
                    <a:pt x="59" y="142"/>
                  </a:cubicBezTo>
                  <a:lnTo>
                    <a:pt x="59" y="134"/>
                  </a:lnTo>
                  <a:close/>
                  <a:moveTo>
                    <a:pt x="59" y="134"/>
                  </a:moveTo>
                  <a:lnTo>
                    <a:pt x="59" y="1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Freeform 411"/>
            <p:cNvSpPr>
              <a:spLocks noChangeArrowheads="1"/>
            </p:cNvSpPr>
            <p:nvPr/>
          </p:nvSpPr>
          <p:spPr bwMode="auto">
            <a:xfrm>
              <a:off x="3122613" y="4308474"/>
              <a:ext cx="127000" cy="103188"/>
            </a:xfrm>
            <a:custGeom>
              <a:avLst/>
              <a:gdLst>
                <a:gd name="T0" fmla="*/ 343 w 352"/>
                <a:gd name="T1" fmla="*/ 134 h 285"/>
                <a:gd name="T2" fmla="*/ 351 w 352"/>
                <a:gd name="T3" fmla="*/ 125 h 285"/>
                <a:gd name="T4" fmla="*/ 218 w 352"/>
                <a:gd name="T5" fmla="*/ 0 h 285"/>
                <a:gd name="T6" fmla="*/ 209 w 352"/>
                <a:gd name="T7" fmla="*/ 8 h 285"/>
                <a:gd name="T8" fmla="*/ 100 w 352"/>
                <a:gd name="T9" fmla="*/ 276 h 285"/>
                <a:gd name="T10" fmla="*/ 126 w 352"/>
                <a:gd name="T11" fmla="*/ 276 h 285"/>
                <a:gd name="T12" fmla="*/ 134 w 352"/>
                <a:gd name="T13" fmla="*/ 268 h 285"/>
                <a:gd name="T14" fmla="*/ 159 w 352"/>
                <a:gd name="T15" fmla="*/ 217 h 285"/>
                <a:gd name="T16" fmla="*/ 343 w 352"/>
                <a:gd name="T17" fmla="*/ 134 h 285"/>
                <a:gd name="T18" fmla="*/ 218 w 352"/>
                <a:gd name="T19" fmla="*/ 167 h 285"/>
                <a:gd name="T20" fmla="*/ 142 w 352"/>
                <a:gd name="T21" fmla="*/ 192 h 285"/>
                <a:gd name="T22" fmla="*/ 126 w 352"/>
                <a:gd name="T23" fmla="*/ 201 h 285"/>
                <a:gd name="T24" fmla="*/ 109 w 352"/>
                <a:gd name="T25" fmla="*/ 209 h 285"/>
                <a:gd name="T26" fmla="*/ 100 w 352"/>
                <a:gd name="T27" fmla="*/ 201 h 285"/>
                <a:gd name="T28" fmla="*/ 100 w 352"/>
                <a:gd name="T29" fmla="*/ 142 h 285"/>
                <a:gd name="T30" fmla="*/ 109 w 352"/>
                <a:gd name="T31" fmla="*/ 109 h 285"/>
                <a:gd name="T32" fmla="*/ 209 w 352"/>
                <a:gd name="T33" fmla="*/ 150 h 285"/>
                <a:gd name="T34" fmla="*/ 284 w 352"/>
                <a:gd name="T35" fmla="*/ 150 h 285"/>
                <a:gd name="T36" fmla="*/ 218 w 352"/>
                <a:gd name="T37" fmla="*/ 167 h 285"/>
                <a:gd name="T38" fmla="*/ 218 w 352"/>
                <a:gd name="T39" fmla="*/ 167 h 285"/>
                <a:gd name="T40" fmla="*/ 218 w 352"/>
                <a:gd name="T41" fmla="*/ 16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285">
                  <a:moveTo>
                    <a:pt x="343" y="134"/>
                  </a:moveTo>
                  <a:lnTo>
                    <a:pt x="351" y="125"/>
                  </a:ln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09" y="0"/>
                    <a:pt x="209" y="8"/>
                  </a:cubicBezTo>
                  <a:cubicBezTo>
                    <a:pt x="100" y="34"/>
                    <a:pt x="0" y="142"/>
                    <a:pt x="100" y="276"/>
                  </a:cubicBezTo>
                  <a:cubicBezTo>
                    <a:pt x="109" y="276"/>
                    <a:pt x="117" y="284"/>
                    <a:pt x="126" y="276"/>
                  </a:cubicBezTo>
                  <a:cubicBezTo>
                    <a:pt x="134" y="276"/>
                    <a:pt x="134" y="276"/>
                    <a:pt x="134" y="268"/>
                  </a:cubicBezTo>
                  <a:cubicBezTo>
                    <a:pt x="142" y="251"/>
                    <a:pt x="151" y="226"/>
                    <a:pt x="159" y="217"/>
                  </a:cubicBezTo>
                  <a:cubicBezTo>
                    <a:pt x="192" y="184"/>
                    <a:pt x="284" y="234"/>
                    <a:pt x="343" y="134"/>
                  </a:cubicBezTo>
                  <a:close/>
                  <a:moveTo>
                    <a:pt x="218" y="167"/>
                  </a:moveTo>
                  <a:cubicBezTo>
                    <a:pt x="184" y="167"/>
                    <a:pt x="159" y="167"/>
                    <a:pt x="142" y="192"/>
                  </a:cubicBezTo>
                  <a:cubicBezTo>
                    <a:pt x="134" y="192"/>
                    <a:pt x="134" y="201"/>
                    <a:pt x="126" y="201"/>
                  </a:cubicBezTo>
                  <a:cubicBezTo>
                    <a:pt x="126" y="209"/>
                    <a:pt x="117" y="209"/>
                    <a:pt x="109" y="209"/>
                  </a:cubicBezTo>
                  <a:lnTo>
                    <a:pt x="100" y="201"/>
                  </a:lnTo>
                  <a:cubicBezTo>
                    <a:pt x="92" y="176"/>
                    <a:pt x="92" y="159"/>
                    <a:pt x="100" y="142"/>
                  </a:cubicBezTo>
                  <a:cubicBezTo>
                    <a:pt x="100" y="125"/>
                    <a:pt x="109" y="117"/>
                    <a:pt x="109" y="109"/>
                  </a:cubicBezTo>
                  <a:cubicBezTo>
                    <a:pt x="142" y="134"/>
                    <a:pt x="167" y="150"/>
                    <a:pt x="209" y="150"/>
                  </a:cubicBezTo>
                  <a:cubicBezTo>
                    <a:pt x="234" y="142"/>
                    <a:pt x="259" y="150"/>
                    <a:pt x="284" y="150"/>
                  </a:cubicBezTo>
                  <a:cubicBezTo>
                    <a:pt x="259" y="167"/>
                    <a:pt x="234" y="167"/>
                    <a:pt x="218" y="167"/>
                  </a:cubicBezTo>
                  <a:close/>
                  <a:moveTo>
                    <a:pt x="218" y="167"/>
                  </a:moveTo>
                  <a:lnTo>
                    <a:pt x="218" y="1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8" name="AutoShape 44"/>
          <p:cNvSpPr>
            <a:spLocks noChangeAspect="1"/>
          </p:cNvSpPr>
          <p:nvPr/>
        </p:nvSpPr>
        <p:spPr bwMode="auto">
          <a:xfrm>
            <a:off x="7268002" y="4311664"/>
            <a:ext cx="463636" cy="4436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59" name="Freeform 38"/>
          <p:cNvSpPr>
            <a:spLocks noChangeAspect="1" noChangeArrowheads="1"/>
          </p:cNvSpPr>
          <p:nvPr/>
        </p:nvSpPr>
        <p:spPr bwMode="auto">
          <a:xfrm>
            <a:off x="4486081" y="3861361"/>
            <a:ext cx="488973" cy="432423"/>
          </a:xfrm>
          <a:custGeom>
            <a:avLst/>
            <a:gdLst>
              <a:gd name="connsiteX0" fmla="*/ 358785 w 512434"/>
              <a:gd name="connsiteY0" fmla="*/ 409158 h 453171"/>
              <a:gd name="connsiteX1" fmla="*/ 345300 w 512434"/>
              <a:gd name="connsiteY1" fmla="*/ 425866 h 453171"/>
              <a:gd name="connsiteX2" fmla="*/ 358785 w 512434"/>
              <a:gd name="connsiteY2" fmla="*/ 439722 h 453171"/>
              <a:gd name="connsiteX3" fmla="*/ 372270 w 512434"/>
              <a:gd name="connsiteY3" fmla="*/ 425866 h 453171"/>
              <a:gd name="connsiteX4" fmla="*/ 358785 w 512434"/>
              <a:gd name="connsiteY4" fmla="*/ 409158 h 453171"/>
              <a:gd name="connsiteX5" fmla="*/ 151153 w 512434"/>
              <a:gd name="connsiteY5" fmla="*/ 300585 h 453171"/>
              <a:gd name="connsiteX6" fmla="*/ 195731 w 512434"/>
              <a:gd name="connsiteY6" fmla="*/ 300585 h 453171"/>
              <a:gd name="connsiteX7" fmla="*/ 195731 w 512434"/>
              <a:gd name="connsiteY7" fmla="*/ 345175 h 453171"/>
              <a:gd name="connsiteX8" fmla="*/ 151153 w 512434"/>
              <a:gd name="connsiteY8" fmla="*/ 345175 h 453171"/>
              <a:gd name="connsiteX9" fmla="*/ 71978 w 512434"/>
              <a:gd name="connsiteY9" fmla="*/ 300585 h 453171"/>
              <a:gd name="connsiteX10" fmla="*/ 120152 w 512434"/>
              <a:gd name="connsiteY10" fmla="*/ 300585 h 453171"/>
              <a:gd name="connsiteX11" fmla="*/ 120152 w 512434"/>
              <a:gd name="connsiteY11" fmla="*/ 345175 h 453171"/>
              <a:gd name="connsiteX12" fmla="*/ 71978 w 512434"/>
              <a:gd name="connsiteY12" fmla="*/ 345175 h 453171"/>
              <a:gd name="connsiteX13" fmla="*/ 481786 w 512434"/>
              <a:gd name="connsiteY13" fmla="*/ 286492 h 453171"/>
              <a:gd name="connsiteX14" fmla="*/ 468300 w 512434"/>
              <a:gd name="connsiteY14" fmla="*/ 299940 h 453171"/>
              <a:gd name="connsiteX15" fmla="*/ 481786 w 512434"/>
              <a:gd name="connsiteY15" fmla="*/ 313389 h 453171"/>
              <a:gd name="connsiteX16" fmla="*/ 498948 w 512434"/>
              <a:gd name="connsiteY16" fmla="*/ 299940 h 453171"/>
              <a:gd name="connsiteX17" fmla="*/ 481786 w 512434"/>
              <a:gd name="connsiteY17" fmla="*/ 286492 h 453171"/>
              <a:gd name="connsiteX18" fmla="*/ 235785 w 512434"/>
              <a:gd name="connsiteY18" fmla="*/ 286492 h 453171"/>
              <a:gd name="connsiteX19" fmla="*/ 222300 w 512434"/>
              <a:gd name="connsiteY19" fmla="*/ 299940 h 453171"/>
              <a:gd name="connsiteX20" fmla="*/ 235785 w 512434"/>
              <a:gd name="connsiteY20" fmla="*/ 313389 h 453171"/>
              <a:gd name="connsiteX21" fmla="*/ 249270 w 512434"/>
              <a:gd name="connsiteY21" fmla="*/ 299940 h 453171"/>
              <a:gd name="connsiteX22" fmla="*/ 235785 w 512434"/>
              <a:gd name="connsiteY22" fmla="*/ 286492 h 453171"/>
              <a:gd name="connsiteX23" fmla="*/ 151153 w 512434"/>
              <a:gd name="connsiteY23" fmla="*/ 228588 h 453171"/>
              <a:gd name="connsiteX24" fmla="*/ 195731 w 512434"/>
              <a:gd name="connsiteY24" fmla="*/ 228588 h 453171"/>
              <a:gd name="connsiteX25" fmla="*/ 195731 w 512434"/>
              <a:gd name="connsiteY25" fmla="*/ 273178 h 453171"/>
              <a:gd name="connsiteX26" fmla="*/ 151153 w 512434"/>
              <a:gd name="connsiteY26" fmla="*/ 273178 h 453171"/>
              <a:gd name="connsiteX27" fmla="*/ 71978 w 512434"/>
              <a:gd name="connsiteY27" fmla="*/ 228588 h 453171"/>
              <a:gd name="connsiteX28" fmla="*/ 120152 w 512434"/>
              <a:gd name="connsiteY28" fmla="*/ 228588 h 453171"/>
              <a:gd name="connsiteX29" fmla="*/ 120152 w 512434"/>
              <a:gd name="connsiteY29" fmla="*/ 273178 h 453171"/>
              <a:gd name="connsiteX30" fmla="*/ 71978 w 512434"/>
              <a:gd name="connsiteY30" fmla="*/ 273178 h 453171"/>
              <a:gd name="connsiteX31" fmla="*/ 427028 w 512434"/>
              <a:gd name="connsiteY31" fmla="*/ 221695 h 453171"/>
              <a:gd name="connsiteX32" fmla="*/ 372270 w 512434"/>
              <a:gd name="connsiteY32" fmla="*/ 275896 h 453171"/>
              <a:gd name="connsiteX33" fmla="*/ 358785 w 512434"/>
              <a:gd name="connsiteY33" fmla="*/ 272636 h 453171"/>
              <a:gd name="connsiteX34" fmla="*/ 341622 w 512434"/>
              <a:gd name="connsiteY34" fmla="*/ 279564 h 453171"/>
              <a:gd name="connsiteX35" fmla="*/ 283596 w 512434"/>
              <a:gd name="connsiteY35" fmla="*/ 238404 h 453171"/>
              <a:gd name="connsiteX36" fmla="*/ 266433 w 512434"/>
              <a:gd name="connsiteY36" fmla="*/ 238404 h 453171"/>
              <a:gd name="connsiteX37" fmla="*/ 270111 w 512434"/>
              <a:gd name="connsiteY37" fmla="*/ 255520 h 453171"/>
              <a:gd name="connsiteX38" fmla="*/ 331406 w 512434"/>
              <a:gd name="connsiteY38" fmla="*/ 303200 h 453171"/>
              <a:gd name="connsiteX39" fmla="*/ 358785 w 512434"/>
              <a:gd name="connsiteY39" fmla="*/ 327245 h 453171"/>
              <a:gd name="connsiteX40" fmla="*/ 386164 w 512434"/>
              <a:gd name="connsiteY40" fmla="*/ 299940 h 453171"/>
              <a:gd name="connsiteX41" fmla="*/ 386164 w 512434"/>
              <a:gd name="connsiteY41" fmla="*/ 296680 h 453171"/>
              <a:gd name="connsiteX42" fmla="*/ 444191 w 512434"/>
              <a:gd name="connsiteY42" fmla="*/ 238404 h 453171"/>
              <a:gd name="connsiteX43" fmla="*/ 444191 w 512434"/>
              <a:gd name="connsiteY43" fmla="*/ 221695 h 453171"/>
              <a:gd name="connsiteX44" fmla="*/ 427028 w 512434"/>
              <a:gd name="connsiteY44" fmla="*/ 221695 h 453171"/>
              <a:gd name="connsiteX45" fmla="*/ 358785 w 512434"/>
              <a:gd name="connsiteY45" fmla="*/ 163826 h 453171"/>
              <a:gd name="connsiteX46" fmla="*/ 345300 w 512434"/>
              <a:gd name="connsiteY46" fmla="*/ 177274 h 453171"/>
              <a:gd name="connsiteX47" fmla="*/ 358785 w 512434"/>
              <a:gd name="connsiteY47" fmla="*/ 190723 h 453171"/>
              <a:gd name="connsiteX48" fmla="*/ 372270 w 512434"/>
              <a:gd name="connsiteY48" fmla="*/ 177274 h 453171"/>
              <a:gd name="connsiteX49" fmla="*/ 358785 w 512434"/>
              <a:gd name="connsiteY49" fmla="*/ 163826 h 453171"/>
              <a:gd name="connsiteX50" fmla="*/ 151153 w 512434"/>
              <a:gd name="connsiteY50" fmla="*/ 156592 h 453171"/>
              <a:gd name="connsiteX51" fmla="*/ 195731 w 512434"/>
              <a:gd name="connsiteY51" fmla="*/ 156592 h 453171"/>
              <a:gd name="connsiteX52" fmla="*/ 195731 w 512434"/>
              <a:gd name="connsiteY52" fmla="*/ 201182 h 453171"/>
              <a:gd name="connsiteX53" fmla="*/ 151153 w 512434"/>
              <a:gd name="connsiteY53" fmla="*/ 201182 h 453171"/>
              <a:gd name="connsiteX54" fmla="*/ 37595 w 512434"/>
              <a:gd name="connsiteY54" fmla="*/ 102289 h 453171"/>
              <a:gd name="connsiteX55" fmla="*/ 37595 w 512434"/>
              <a:gd name="connsiteY55" fmla="*/ 374925 h 453171"/>
              <a:gd name="connsiteX56" fmla="*/ 228838 w 512434"/>
              <a:gd name="connsiteY56" fmla="*/ 374925 h 453171"/>
              <a:gd name="connsiteX57" fmla="*/ 208406 w 512434"/>
              <a:gd name="connsiteY57" fmla="*/ 299940 h 453171"/>
              <a:gd name="connsiteX58" fmla="*/ 246001 w 512434"/>
              <a:gd name="connsiteY58" fmla="*/ 201318 h 453171"/>
              <a:gd name="connsiteX59" fmla="*/ 225569 w 512434"/>
              <a:gd name="connsiteY59" fmla="*/ 201318 h 453171"/>
              <a:gd name="connsiteX60" fmla="*/ 225569 w 512434"/>
              <a:gd name="connsiteY60" fmla="*/ 156898 h 453171"/>
              <a:gd name="connsiteX61" fmla="*/ 270111 w 512434"/>
              <a:gd name="connsiteY61" fmla="*/ 156898 h 453171"/>
              <a:gd name="connsiteX62" fmla="*/ 270111 w 512434"/>
              <a:gd name="connsiteY62" fmla="*/ 177274 h 453171"/>
              <a:gd name="connsiteX63" fmla="*/ 358785 w 512434"/>
              <a:gd name="connsiteY63" fmla="*/ 149970 h 453171"/>
              <a:gd name="connsiteX64" fmla="*/ 382895 w 512434"/>
              <a:gd name="connsiteY64" fmla="*/ 149970 h 453171"/>
              <a:gd name="connsiteX65" fmla="*/ 382895 w 512434"/>
              <a:gd name="connsiteY65" fmla="*/ 102289 h 453171"/>
              <a:gd name="connsiteX66" fmla="*/ 37595 w 512434"/>
              <a:gd name="connsiteY66" fmla="*/ 102289 h 453171"/>
              <a:gd name="connsiteX67" fmla="*/ 136894 w 512434"/>
              <a:gd name="connsiteY67" fmla="*/ 30564 h 453171"/>
              <a:gd name="connsiteX68" fmla="*/ 136894 w 512434"/>
              <a:gd name="connsiteY68" fmla="*/ 68057 h 453171"/>
              <a:gd name="connsiteX69" fmla="*/ 283596 w 512434"/>
              <a:gd name="connsiteY69" fmla="*/ 68057 h 453171"/>
              <a:gd name="connsiteX70" fmla="*/ 283596 w 512434"/>
              <a:gd name="connsiteY70" fmla="*/ 30564 h 453171"/>
              <a:gd name="connsiteX71" fmla="*/ 136894 w 512434"/>
              <a:gd name="connsiteY71" fmla="*/ 30564 h 453171"/>
              <a:gd name="connsiteX72" fmla="*/ 30648 w 512434"/>
              <a:gd name="connsiteY72" fmla="*/ 0 h 453171"/>
              <a:gd name="connsiteX73" fmla="*/ 389433 w 512434"/>
              <a:gd name="connsiteY73" fmla="*/ 0 h 453171"/>
              <a:gd name="connsiteX74" fmla="*/ 420490 w 512434"/>
              <a:gd name="connsiteY74" fmla="*/ 30564 h 453171"/>
              <a:gd name="connsiteX75" fmla="*/ 420490 w 512434"/>
              <a:gd name="connsiteY75" fmla="*/ 163826 h 453171"/>
              <a:gd name="connsiteX76" fmla="*/ 512434 w 512434"/>
              <a:gd name="connsiteY76" fmla="*/ 299940 h 453171"/>
              <a:gd name="connsiteX77" fmla="*/ 358785 w 512434"/>
              <a:gd name="connsiteY77" fmla="*/ 453171 h 453171"/>
              <a:gd name="connsiteX78" fmla="*/ 263164 w 512434"/>
              <a:gd name="connsiteY78" fmla="*/ 419346 h 453171"/>
              <a:gd name="connsiteX79" fmla="*/ 30648 w 512434"/>
              <a:gd name="connsiteY79" fmla="*/ 419346 h 453171"/>
              <a:gd name="connsiteX80" fmla="*/ 0 w 512434"/>
              <a:gd name="connsiteY80" fmla="*/ 388374 h 453171"/>
              <a:gd name="connsiteX81" fmla="*/ 0 w 512434"/>
              <a:gd name="connsiteY81" fmla="*/ 30564 h 453171"/>
              <a:gd name="connsiteX82" fmla="*/ 30648 w 512434"/>
              <a:gd name="connsiteY82" fmla="*/ 0 h 4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2434" h="453171">
                <a:moveTo>
                  <a:pt x="358785" y="409158"/>
                </a:moveTo>
                <a:cubicBezTo>
                  <a:pt x="351838" y="409158"/>
                  <a:pt x="345300" y="415678"/>
                  <a:pt x="345300" y="425866"/>
                </a:cubicBezTo>
                <a:cubicBezTo>
                  <a:pt x="345300" y="432794"/>
                  <a:pt x="351838" y="439722"/>
                  <a:pt x="358785" y="439722"/>
                </a:cubicBezTo>
                <a:cubicBezTo>
                  <a:pt x="365732" y="439722"/>
                  <a:pt x="372270" y="432794"/>
                  <a:pt x="372270" y="425866"/>
                </a:cubicBezTo>
                <a:cubicBezTo>
                  <a:pt x="372270" y="415678"/>
                  <a:pt x="365732" y="409158"/>
                  <a:pt x="358785" y="409158"/>
                </a:cubicBezTo>
                <a:close/>
                <a:moveTo>
                  <a:pt x="151153" y="300585"/>
                </a:moveTo>
                <a:lnTo>
                  <a:pt x="195731" y="300585"/>
                </a:lnTo>
                <a:lnTo>
                  <a:pt x="195731" y="345175"/>
                </a:lnTo>
                <a:lnTo>
                  <a:pt x="151153" y="345175"/>
                </a:lnTo>
                <a:close/>
                <a:moveTo>
                  <a:pt x="71978" y="300585"/>
                </a:moveTo>
                <a:lnTo>
                  <a:pt x="120152" y="300585"/>
                </a:lnTo>
                <a:lnTo>
                  <a:pt x="120152" y="345175"/>
                </a:lnTo>
                <a:lnTo>
                  <a:pt x="71978" y="345175"/>
                </a:lnTo>
                <a:close/>
                <a:moveTo>
                  <a:pt x="481786" y="286492"/>
                </a:moveTo>
                <a:cubicBezTo>
                  <a:pt x="474839" y="286492"/>
                  <a:pt x="468300" y="293012"/>
                  <a:pt x="468300" y="299940"/>
                </a:cubicBezTo>
                <a:cubicBezTo>
                  <a:pt x="468300" y="310128"/>
                  <a:pt x="474839" y="313389"/>
                  <a:pt x="481786" y="313389"/>
                </a:cubicBezTo>
                <a:cubicBezTo>
                  <a:pt x="492002" y="313389"/>
                  <a:pt x="498948" y="310128"/>
                  <a:pt x="498948" y="299940"/>
                </a:cubicBezTo>
                <a:cubicBezTo>
                  <a:pt x="498948" y="293012"/>
                  <a:pt x="492002" y="286492"/>
                  <a:pt x="481786" y="286492"/>
                </a:cubicBezTo>
                <a:close/>
                <a:moveTo>
                  <a:pt x="235785" y="286492"/>
                </a:moveTo>
                <a:cubicBezTo>
                  <a:pt x="228838" y="286492"/>
                  <a:pt x="222300" y="293012"/>
                  <a:pt x="222300" y="299940"/>
                </a:cubicBezTo>
                <a:cubicBezTo>
                  <a:pt x="222300" y="310128"/>
                  <a:pt x="228838" y="313389"/>
                  <a:pt x="235785" y="313389"/>
                </a:cubicBezTo>
                <a:cubicBezTo>
                  <a:pt x="242732" y="313389"/>
                  <a:pt x="249270" y="310128"/>
                  <a:pt x="249270" y="299940"/>
                </a:cubicBezTo>
                <a:cubicBezTo>
                  <a:pt x="249270" y="293012"/>
                  <a:pt x="242732" y="286492"/>
                  <a:pt x="235785" y="286492"/>
                </a:cubicBezTo>
                <a:close/>
                <a:moveTo>
                  <a:pt x="151153" y="228588"/>
                </a:moveTo>
                <a:lnTo>
                  <a:pt x="195731" y="228588"/>
                </a:lnTo>
                <a:lnTo>
                  <a:pt x="195731" y="273178"/>
                </a:lnTo>
                <a:lnTo>
                  <a:pt x="151153" y="273178"/>
                </a:lnTo>
                <a:close/>
                <a:moveTo>
                  <a:pt x="71978" y="228588"/>
                </a:moveTo>
                <a:lnTo>
                  <a:pt x="120152" y="228588"/>
                </a:lnTo>
                <a:lnTo>
                  <a:pt x="120152" y="273178"/>
                </a:lnTo>
                <a:lnTo>
                  <a:pt x="71978" y="273178"/>
                </a:lnTo>
                <a:close/>
                <a:moveTo>
                  <a:pt x="427028" y="221695"/>
                </a:moveTo>
                <a:cubicBezTo>
                  <a:pt x="427028" y="221695"/>
                  <a:pt x="427028" y="221695"/>
                  <a:pt x="372270" y="275896"/>
                </a:cubicBezTo>
                <a:cubicBezTo>
                  <a:pt x="369001" y="275896"/>
                  <a:pt x="365732" y="272636"/>
                  <a:pt x="358785" y="272636"/>
                </a:cubicBezTo>
                <a:cubicBezTo>
                  <a:pt x="351838" y="272636"/>
                  <a:pt x="345300" y="275896"/>
                  <a:pt x="341622" y="279564"/>
                </a:cubicBezTo>
                <a:cubicBezTo>
                  <a:pt x="341622" y="279564"/>
                  <a:pt x="341622" y="279564"/>
                  <a:pt x="283596" y="238404"/>
                </a:cubicBezTo>
                <a:cubicBezTo>
                  <a:pt x="280327" y="231883"/>
                  <a:pt x="270111" y="235143"/>
                  <a:pt x="266433" y="238404"/>
                </a:cubicBezTo>
                <a:cubicBezTo>
                  <a:pt x="263164" y="242071"/>
                  <a:pt x="266433" y="252260"/>
                  <a:pt x="270111" y="255520"/>
                </a:cubicBezTo>
                <a:cubicBezTo>
                  <a:pt x="270111" y="255520"/>
                  <a:pt x="270111" y="255520"/>
                  <a:pt x="331406" y="303200"/>
                </a:cubicBezTo>
                <a:cubicBezTo>
                  <a:pt x="331406" y="317056"/>
                  <a:pt x="345300" y="327245"/>
                  <a:pt x="358785" y="327245"/>
                </a:cubicBezTo>
                <a:cubicBezTo>
                  <a:pt x="375948" y="327245"/>
                  <a:pt x="386164" y="317056"/>
                  <a:pt x="386164" y="299940"/>
                </a:cubicBezTo>
                <a:lnTo>
                  <a:pt x="386164" y="296680"/>
                </a:lnTo>
                <a:cubicBezTo>
                  <a:pt x="386164" y="296680"/>
                  <a:pt x="386164" y="296680"/>
                  <a:pt x="444191" y="238404"/>
                </a:cubicBezTo>
                <a:cubicBezTo>
                  <a:pt x="447869" y="231883"/>
                  <a:pt x="451138" y="224955"/>
                  <a:pt x="444191" y="221695"/>
                </a:cubicBezTo>
                <a:cubicBezTo>
                  <a:pt x="440922" y="218027"/>
                  <a:pt x="433975" y="218027"/>
                  <a:pt x="427028" y="221695"/>
                </a:cubicBezTo>
                <a:close/>
                <a:moveTo>
                  <a:pt x="358785" y="163826"/>
                </a:moveTo>
                <a:cubicBezTo>
                  <a:pt x="351838" y="163826"/>
                  <a:pt x="345300" y="170346"/>
                  <a:pt x="345300" y="177274"/>
                </a:cubicBezTo>
                <a:cubicBezTo>
                  <a:pt x="345300" y="184202"/>
                  <a:pt x="351838" y="190723"/>
                  <a:pt x="358785" y="190723"/>
                </a:cubicBezTo>
                <a:cubicBezTo>
                  <a:pt x="365732" y="190723"/>
                  <a:pt x="372270" y="184202"/>
                  <a:pt x="372270" y="177274"/>
                </a:cubicBezTo>
                <a:cubicBezTo>
                  <a:pt x="372270" y="170346"/>
                  <a:pt x="365732" y="163826"/>
                  <a:pt x="358785" y="163826"/>
                </a:cubicBezTo>
                <a:close/>
                <a:moveTo>
                  <a:pt x="151153" y="156592"/>
                </a:moveTo>
                <a:lnTo>
                  <a:pt x="195731" y="156592"/>
                </a:lnTo>
                <a:lnTo>
                  <a:pt x="195731" y="201182"/>
                </a:lnTo>
                <a:lnTo>
                  <a:pt x="151153" y="201182"/>
                </a:lnTo>
                <a:close/>
                <a:moveTo>
                  <a:pt x="37595" y="102289"/>
                </a:moveTo>
                <a:lnTo>
                  <a:pt x="37595" y="374925"/>
                </a:lnTo>
                <a:cubicBezTo>
                  <a:pt x="37595" y="374925"/>
                  <a:pt x="37595" y="374925"/>
                  <a:pt x="228838" y="374925"/>
                </a:cubicBezTo>
                <a:cubicBezTo>
                  <a:pt x="215353" y="354549"/>
                  <a:pt x="208406" y="327245"/>
                  <a:pt x="208406" y="299940"/>
                </a:cubicBezTo>
                <a:cubicBezTo>
                  <a:pt x="208406" y="262448"/>
                  <a:pt x="222300" y="228215"/>
                  <a:pt x="246001" y="201318"/>
                </a:cubicBezTo>
                <a:cubicBezTo>
                  <a:pt x="246001" y="201318"/>
                  <a:pt x="246001" y="201318"/>
                  <a:pt x="225569" y="201318"/>
                </a:cubicBezTo>
                <a:cubicBezTo>
                  <a:pt x="225569" y="201318"/>
                  <a:pt x="225569" y="201318"/>
                  <a:pt x="225569" y="156898"/>
                </a:cubicBezTo>
                <a:cubicBezTo>
                  <a:pt x="225569" y="156898"/>
                  <a:pt x="225569" y="156898"/>
                  <a:pt x="270111" y="156898"/>
                </a:cubicBezTo>
                <a:cubicBezTo>
                  <a:pt x="270111" y="156898"/>
                  <a:pt x="270111" y="156898"/>
                  <a:pt x="270111" y="177274"/>
                </a:cubicBezTo>
                <a:cubicBezTo>
                  <a:pt x="293812" y="160158"/>
                  <a:pt x="324868" y="149970"/>
                  <a:pt x="358785" y="149970"/>
                </a:cubicBezTo>
                <a:cubicBezTo>
                  <a:pt x="365732" y="149970"/>
                  <a:pt x="375948" y="149970"/>
                  <a:pt x="382895" y="149970"/>
                </a:cubicBezTo>
                <a:cubicBezTo>
                  <a:pt x="382895" y="149970"/>
                  <a:pt x="382895" y="149970"/>
                  <a:pt x="382895" y="102289"/>
                </a:cubicBezTo>
                <a:cubicBezTo>
                  <a:pt x="382895" y="102289"/>
                  <a:pt x="382895" y="102289"/>
                  <a:pt x="37595" y="102289"/>
                </a:cubicBezTo>
                <a:close/>
                <a:moveTo>
                  <a:pt x="136894" y="30564"/>
                </a:moveTo>
                <a:lnTo>
                  <a:pt x="136894" y="68057"/>
                </a:lnTo>
                <a:cubicBezTo>
                  <a:pt x="136894" y="68057"/>
                  <a:pt x="136894" y="68057"/>
                  <a:pt x="283596" y="68057"/>
                </a:cubicBezTo>
                <a:cubicBezTo>
                  <a:pt x="283596" y="68057"/>
                  <a:pt x="283596" y="68057"/>
                  <a:pt x="283596" y="30564"/>
                </a:cubicBezTo>
                <a:cubicBezTo>
                  <a:pt x="283596" y="30564"/>
                  <a:pt x="283596" y="30564"/>
                  <a:pt x="136894" y="30564"/>
                </a:cubicBezTo>
                <a:close/>
                <a:moveTo>
                  <a:pt x="30648" y="0"/>
                </a:moveTo>
                <a:cubicBezTo>
                  <a:pt x="30648" y="0"/>
                  <a:pt x="30648" y="0"/>
                  <a:pt x="389433" y="0"/>
                </a:cubicBezTo>
                <a:cubicBezTo>
                  <a:pt x="406596" y="0"/>
                  <a:pt x="420490" y="13856"/>
                  <a:pt x="420490" y="30564"/>
                </a:cubicBezTo>
                <a:cubicBezTo>
                  <a:pt x="420490" y="30564"/>
                  <a:pt x="420490" y="30564"/>
                  <a:pt x="420490" y="163826"/>
                </a:cubicBezTo>
                <a:cubicBezTo>
                  <a:pt x="474839" y="187463"/>
                  <a:pt x="512434" y="238404"/>
                  <a:pt x="512434" y="299940"/>
                </a:cubicBezTo>
                <a:cubicBezTo>
                  <a:pt x="512434" y="385113"/>
                  <a:pt x="444191" y="453171"/>
                  <a:pt x="358785" y="453171"/>
                </a:cubicBezTo>
                <a:cubicBezTo>
                  <a:pt x="324868" y="453171"/>
                  <a:pt x="290543" y="439722"/>
                  <a:pt x="263164" y="419346"/>
                </a:cubicBezTo>
                <a:cubicBezTo>
                  <a:pt x="263164" y="419346"/>
                  <a:pt x="263164" y="419346"/>
                  <a:pt x="30648" y="419346"/>
                </a:cubicBezTo>
                <a:cubicBezTo>
                  <a:pt x="13894" y="419346"/>
                  <a:pt x="0" y="405490"/>
                  <a:pt x="0" y="388374"/>
                </a:cubicBezTo>
                <a:cubicBezTo>
                  <a:pt x="0" y="388374"/>
                  <a:pt x="0" y="388374"/>
                  <a:pt x="0" y="30564"/>
                </a:cubicBezTo>
                <a:cubicBezTo>
                  <a:pt x="0" y="13856"/>
                  <a:pt x="13894" y="0"/>
                  <a:pt x="30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Freeform 106"/>
          <p:cNvSpPr>
            <a:spLocks noChangeAspect="1" noChangeArrowheads="1"/>
          </p:cNvSpPr>
          <p:nvPr/>
        </p:nvSpPr>
        <p:spPr bwMode="auto">
          <a:xfrm>
            <a:off x="4455141" y="2754239"/>
            <a:ext cx="519913" cy="449952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AutoShape 87"/>
          <p:cNvSpPr>
            <a:spLocks noChangeAspect="1"/>
          </p:cNvSpPr>
          <p:nvPr/>
        </p:nvSpPr>
        <p:spPr bwMode="auto">
          <a:xfrm>
            <a:off x="7248713" y="3212297"/>
            <a:ext cx="502214" cy="474571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38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75200" y="2462787"/>
            <a:ext cx="7162800" cy="2895600"/>
          </a:xfrm>
          <a:prstGeom prst="rect">
            <a:avLst/>
          </a:prstGeom>
          <a:noFill/>
          <a:ln>
            <a:solidFill>
              <a:srgbClr val="BE29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9"/>
          <a:stretch/>
        </p:blipFill>
        <p:spPr>
          <a:xfrm flipH="1">
            <a:off x="38100" y="0"/>
            <a:ext cx="4737100" cy="678612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70400" y="573385"/>
            <a:ext cx="7874000" cy="923330"/>
            <a:chOff x="4470400" y="573385"/>
            <a:chExt cx="7874000" cy="923330"/>
          </a:xfrm>
        </p:grpSpPr>
        <p:sp>
          <p:nvSpPr>
            <p:cNvPr id="3" name="文本框 2"/>
            <p:cNvSpPr txBox="1"/>
            <p:nvPr/>
          </p:nvSpPr>
          <p:spPr>
            <a:xfrm>
              <a:off x="7073900" y="573385"/>
              <a:ext cx="309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latin typeface="Crimes Times Six" panose="02000500000000000000" pitchFamily="2" charset="0"/>
                </a:rPr>
                <a:t>CONTENTS</a:t>
              </a:r>
              <a:endParaRPr lang="zh-CN" altLang="en-US" sz="5400" dirty="0">
                <a:latin typeface="Crimes Times Six" panose="02000500000000000000" pitchFamily="2" charset="0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470400" y="103505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9918700" y="103505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4933950" y="2862419"/>
            <a:ext cx="3371850" cy="923330"/>
            <a:chOff x="4933950" y="2469732"/>
            <a:chExt cx="3371850" cy="923330"/>
          </a:xfrm>
        </p:grpSpPr>
        <p:sp>
          <p:nvSpPr>
            <p:cNvPr id="9" name="文本框 8"/>
            <p:cNvSpPr txBox="1"/>
            <p:nvPr/>
          </p:nvSpPr>
          <p:spPr>
            <a:xfrm>
              <a:off x="4933950" y="2469732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latin typeface="Crimes Times Six" panose="02000500000000000000" pitchFamily="2" charset="0"/>
                </a:rPr>
                <a:t>ONE</a:t>
              </a:r>
              <a:endParaRPr lang="zh-CN" altLang="en-US" sz="5400" dirty="0">
                <a:latin typeface="Crimes Times Six" panose="02000500000000000000" pitchFamily="2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89650" y="256986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工作概述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86775" y="2862419"/>
            <a:ext cx="3371850" cy="923330"/>
            <a:chOff x="4933950" y="2469732"/>
            <a:chExt cx="3371850" cy="923330"/>
          </a:xfrm>
        </p:grpSpPr>
        <p:sp>
          <p:nvSpPr>
            <p:cNvPr id="13" name="文本框 12"/>
            <p:cNvSpPr txBox="1"/>
            <p:nvPr/>
          </p:nvSpPr>
          <p:spPr>
            <a:xfrm>
              <a:off x="4933950" y="2469732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latin typeface="Crimes Times Six" panose="02000500000000000000" pitchFamily="2" charset="0"/>
                </a:rPr>
                <a:t>TWO</a:t>
              </a:r>
              <a:endParaRPr lang="zh-CN" altLang="en-US" sz="5400" dirty="0">
                <a:latin typeface="Crimes Times Six" panose="02000500000000000000" pitchFamily="2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89650" y="256986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成绩展示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14875" y="4198836"/>
            <a:ext cx="3736975" cy="923330"/>
            <a:chOff x="4714875" y="2469732"/>
            <a:chExt cx="3736975" cy="923330"/>
          </a:xfrm>
        </p:grpSpPr>
        <p:sp>
          <p:nvSpPr>
            <p:cNvPr id="16" name="文本框 15"/>
            <p:cNvSpPr txBox="1"/>
            <p:nvPr/>
          </p:nvSpPr>
          <p:spPr>
            <a:xfrm>
              <a:off x="4714875" y="2469732"/>
              <a:ext cx="1733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latin typeface="Crimes Times Six" panose="02000500000000000000" pitchFamily="2" charset="0"/>
                </a:rPr>
                <a:t>THRER</a:t>
              </a:r>
              <a:endParaRPr lang="zh-CN" altLang="en-US" sz="5400" dirty="0">
                <a:latin typeface="Crimes Times Six" panose="02000500000000000000" pitchFamily="2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35700" y="256986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经验总结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31200" y="4198836"/>
            <a:ext cx="3648075" cy="923330"/>
            <a:chOff x="4778375" y="2469732"/>
            <a:chExt cx="3648075" cy="923330"/>
          </a:xfrm>
        </p:grpSpPr>
        <p:sp>
          <p:nvSpPr>
            <p:cNvPr id="19" name="文本框 18"/>
            <p:cNvSpPr txBox="1"/>
            <p:nvPr/>
          </p:nvSpPr>
          <p:spPr>
            <a:xfrm>
              <a:off x="4778375" y="2469732"/>
              <a:ext cx="14319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latin typeface="Crimes Times Six" panose="02000500000000000000" pitchFamily="2" charset="0"/>
                </a:rPr>
                <a:t>FOUR</a:t>
              </a:r>
              <a:endParaRPr lang="zh-CN" altLang="en-US" sz="5400" dirty="0">
                <a:latin typeface="Crimes Times Six" panose="02000500000000000000" pitchFamily="2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10300" y="2598893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明年计划</a:t>
              </a: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5207000" y="3962400"/>
            <a:ext cx="6299200" cy="0"/>
          </a:xfrm>
          <a:prstGeom prst="line">
            <a:avLst/>
          </a:prstGeom>
          <a:ln>
            <a:solidFill>
              <a:srgbClr val="BE29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4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22" y="0"/>
            <a:ext cx="4774557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70" y="333829"/>
            <a:ext cx="10599060" cy="696399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03884" y="3618598"/>
            <a:ext cx="399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明年计划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07802" y="2310675"/>
            <a:ext cx="3825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L Thuphap 1BK upgrade" pitchFamily="2" charset="0"/>
              </a:rPr>
              <a:t>FOUR</a:t>
            </a:r>
            <a:endParaRPr lang="zh-CN" altLang="en-US" sz="8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L Thuphap 1BK upgrade" pitchFamily="2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5511338" y="4940457"/>
            <a:ext cx="5127265" cy="4975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variat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passages of Lorem Ipsum available, but the majority have suffered alteration in some form but also the leap 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variat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passages of Lorem Ipsum available, but the majority have suffered alteration in some form but also the leap </a:t>
            </a: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0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明年计划</a:t>
              </a:r>
            </a:p>
          </p:txBody>
        </p:sp>
      </p:grpSp>
      <p:grpSp>
        <p:nvGrpSpPr>
          <p:cNvPr id="26" name="Group 2"/>
          <p:cNvGrpSpPr/>
          <p:nvPr/>
        </p:nvGrpSpPr>
        <p:grpSpPr>
          <a:xfrm>
            <a:off x="1506911" y="2086729"/>
            <a:ext cx="2031419" cy="1765855"/>
            <a:chOff x="1506911" y="2086729"/>
            <a:chExt cx="2031419" cy="1765855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2456951" y="2086729"/>
              <a:ext cx="95617" cy="314996"/>
            </a:xfrm>
            <a:custGeom>
              <a:avLst/>
              <a:gdLst>
                <a:gd name="T0" fmla="*/ 112 w 112"/>
                <a:gd name="T1" fmla="*/ 355 h 369"/>
                <a:gd name="T2" fmla="*/ 97 w 112"/>
                <a:gd name="T3" fmla="*/ 369 h 369"/>
                <a:gd name="T4" fmla="*/ 14 w 112"/>
                <a:gd name="T5" fmla="*/ 369 h 369"/>
                <a:gd name="T6" fmla="*/ 0 w 112"/>
                <a:gd name="T7" fmla="*/ 355 h 369"/>
                <a:gd name="T8" fmla="*/ 0 w 112"/>
                <a:gd name="T9" fmla="*/ 14 h 369"/>
                <a:gd name="T10" fmla="*/ 14 w 112"/>
                <a:gd name="T11" fmla="*/ 0 h 369"/>
                <a:gd name="T12" fmla="*/ 97 w 112"/>
                <a:gd name="T13" fmla="*/ 0 h 369"/>
                <a:gd name="T14" fmla="*/ 112 w 112"/>
                <a:gd name="T15" fmla="*/ 14 h 369"/>
                <a:gd name="T16" fmla="*/ 112 w 112"/>
                <a:gd name="T17" fmla="*/ 35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369">
                  <a:moveTo>
                    <a:pt x="112" y="355"/>
                  </a:moveTo>
                  <a:cubicBezTo>
                    <a:pt x="112" y="362"/>
                    <a:pt x="105" y="369"/>
                    <a:pt x="97" y="369"/>
                  </a:cubicBezTo>
                  <a:cubicBezTo>
                    <a:pt x="14" y="369"/>
                    <a:pt x="14" y="369"/>
                    <a:pt x="14" y="369"/>
                  </a:cubicBezTo>
                  <a:cubicBezTo>
                    <a:pt x="6" y="369"/>
                    <a:pt x="0" y="362"/>
                    <a:pt x="0" y="35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5" y="0"/>
                    <a:pt x="112" y="6"/>
                    <a:pt x="112" y="14"/>
                  </a:cubicBezTo>
                  <a:lnTo>
                    <a:pt x="112" y="3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1854381" y="2355540"/>
              <a:ext cx="160204" cy="180410"/>
            </a:xfrm>
            <a:custGeom>
              <a:avLst/>
              <a:gdLst>
                <a:gd name="T0" fmla="*/ 185 w 188"/>
                <a:gd name="T1" fmla="*/ 170 h 211"/>
                <a:gd name="T2" fmla="*/ 185 w 188"/>
                <a:gd name="T3" fmla="*/ 182 h 211"/>
                <a:gd name="T4" fmla="*/ 153 w 188"/>
                <a:gd name="T5" fmla="*/ 209 h 211"/>
                <a:gd name="T6" fmla="*/ 142 w 188"/>
                <a:gd name="T7" fmla="*/ 206 h 211"/>
                <a:gd name="T8" fmla="*/ 3 w 188"/>
                <a:gd name="T9" fmla="*/ 41 h 211"/>
                <a:gd name="T10" fmla="*/ 3 w 188"/>
                <a:gd name="T11" fmla="*/ 29 h 211"/>
                <a:gd name="T12" fmla="*/ 35 w 188"/>
                <a:gd name="T13" fmla="*/ 3 h 211"/>
                <a:gd name="T14" fmla="*/ 46 w 188"/>
                <a:gd name="T15" fmla="*/ 5 h 211"/>
                <a:gd name="T16" fmla="*/ 185 w 188"/>
                <a:gd name="T17" fmla="*/ 17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211">
                  <a:moveTo>
                    <a:pt x="185" y="170"/>
                  </a:moveTo>
                  <a:cubicBezTo>
                    <a:pt x="188" y="174"/>
                    <a:pt x="188" y="179"/>
                    <a:pt x="185" y="182"/>
                  </a:cubicBezTo>
                  <a:cubicBezTo>
                    <a:pt x="153" y="209"/>
                    <a:pt x="153" y="209"/>
                    <a:pt x="153" y="209"/>
                  </a:cubicBezTo>
                  <a:cubicBezTo>
                    <a:pt x="150" y="211"/>
                    <a:pt x="145" y="210"/>
                    <a:pt x="142" y="20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37"/>
                    <a:pt x="0" y="32"/>
                    <a:pt x="3" y="2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8" y="0"/>
                    <a:pt x="43" y="1"/>
                    <a:pt x="46" y="5"/>
                  </a:cubicBezTo>
                  <a:lnTo>
                    <a:pt x="185" y="1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998903" y="2355540"/>
              <a:ext cx="161287" cy="180410"/>
            </a:xfrm>
            <a:custGeom>
              <a:avLst/>
              <a:gdLst>
                <a:gd name="T0" fmla="*/ 4 w 189"/>
                <a:gd name="T1" fmla="*/ 170 h 211"/>
                <a:gd name="T2" fmla="*/ 3 w 189"/>
                <a:gd name="T3" fmla="*/ 182 h 211"/>
                <a:gd name="T4" fmla="*/ 35 w 189"/>
                <a:gd name="T5" fmla="*/ 209 h 211"/>
                <a:gd name="T6" fmla="*/ 47 w 189"/>
                <a:gd name="T7" fmla="*/ 206 h 211"/>
                <a:gd name="T8" fmla="*/ 185 w 189"/>
                <a:gd name="T9" fmla="*/ 41 h 211"/>
                <a:gd name="T10" fmla="*/ 186 w 189"/>
                <a:gd name="T11" fmla="*/ 29 h 211"/>
                <a:gd name="T12" fmla="*/ 154 w 189"/>
                <a:gd name="T13" fmla="*/ 3 h 211"/>
                <a:gd name="T14" fmla="*/ 143 w 189"/>
                <a:gd name="T15" fmla="*/ 5 h 211"/>
                <a:gd name="T16" fmla="*/ 4 w 189"/>
                <a:gd name="T17" fmla="*/ 17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11">
                  <a:moveTo>
                    <a:pt x="4" y="170"/>
                  </a:moveTo>
                  <a:cubicBezTo>
                    <a:pt x="1" y="174"/>
                    <a:pt x="0" y="179"/>
                    <a:pt x="3" y="182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38" y="211"/>
                    <a:pt x="43" y="210"/>
                    <a:pt x="47" y="206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9" y="37"/>
                    <a:pt x="189" y="32"/>
                    <a:pt x="186" y="29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0"/>
                    <a:pt x="146" y="1"/>
                    <a:pt x="143" y="5"/>
                  </a:cubicBezTo>
                  <a:lnTo>
                    <a:pt x="4" y="1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3222612" y="2697959"/>
              <a:ext cx="199534" cy="124483"/>
            </a:xfrm>
            <a:custGeom>
              <a:avLst/>
              <a:gdLst>
                <a:gd name="T0" fmla="*/ 7 w 234"/>
                <a:gd name="T1" fmla="*/ 94 h 146"/>
                <a:gd name="T2" fmla="*/ 2 w 234"/>
                <a:gd name="T3" fmla="*/ 104 h 146"/>
                <a:gd name="T4" fmla="*/ 20 w 234"/>
                <a:gd name="T5" fmla="*/ 142 h 146"/>
                <a:gd name="T6" fmla="*/ 31 w 234"/>
                <a:gd name="T7" fmla="*/ 144 h 146"/>
                <a:gd name="T8" fmla="*/ 227 w 234"/>
                <a:gd name="T9" fmla="*/ 53 h 146"/>
                <a:gd name="T10" fmla="*/ 232 w 234"/>
                <a:gd name="T11" fmla="*/ 43 h 146"/>
                <a:gd name="T12" fmla="*/ 214 w 234"/>
                <a:gd name="T13" fmla="*/ 5 h 146"/>
                <a:gd name="T14" fmla="*/ 203 w 234"/>
                <a:gd name="T15" fmla="*/ 2 h 146"/>
                <a:gd name="T16" fmla="*/ 7 w 234"/>
                <a:gd name="T17" fmla="*/ 9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46">
                  <a:moveTo>
                    <a:pt x="7" y="94"/>
                  </a:moveTo>
                  <a:cubicBezTo>
                    <a:pt x="3" y="96"/>
                    <a:pt x="0" y="100"/>
                    <a:pt x="2" y="104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1" y="145"/>
                    <a:pt x="26" y="146"/>
                    <a:pt x="31" y="144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31" y="51"/>
                    <a:pt x="234" y="46"/>
                    <a:pt x="232" y="43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3" y="1"/>
                    <a:pt x="208" y="0"/>
                    <a:pt x="203" y="2"/>
                  </a:cubicBezTo>
                  <a:lnTo>
                    <a:pt x="7" y="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581962" y="2697959"/>
              <a:ext cx="198812" cy="124483"/>
            </a:xfrm>
            <a:custGeom>
              <a:avLst/>
              <a:gdLst>
                <a:gd name="T0" fmla="*/ 226 w 233"/>
                <a:gd name="T1" fmla="*/ 94 h 146"/>
                <a:gd name="T2" fmla="*/ 231 w 233"/>
                <a:gd name="T3" fmla="*/ 104 h 146"/>
                <a:gd name="T4" fmla="*/ 213 w 233"/>
                <a:gd name="T5" fmla="*/ 142 h 146"/>
                <a:gd name="T6" fmla="*/ 202 w 233"/>
                <a:gd name="T7" fmla="*/ 144 h 146"/>
                <a:gd name="T8" fmla="*/ 7 w 233"/>
                <a:gd name="T9" fmla="*/ 53 h 146"/>
                <a:gd name="T10" fmla="*/ 1 w 233"/>
                <a:gd name="T11" fmla="*/ 43 h 146"/>
                <a:gd name="T12" fmla="*/ 19 w 233"/>
                <a:gd name="T13" fmla="*/ 5 h 146"/>
                <a:gd name="T14" fmla="*/ 30 w 233"/>
                <a:gd name="T15" fmla="*/ 2 h 146"/>
                <a:gd name="T16" fmla="*/ 226 w 233"/>
                <a:gd name="T17" fmla="*/ 9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6">
                  <a:moveTo>
                    <a:pt x="226" y="94"/>
                  </a:moveTo>
                  <a:cubicBezTo>
                    <a:pt x="230" y="96"/>
                    <a:pt x="233" y="100"/>
                    <a:pt x="231" y="104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2" y="145"/>
                    <a:pt x="207" y="146"/>
                    <a:pt x="202" y="14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2" y="51"/>
                    <a:pt x="0" y="46"/>
                    <a:pt x="1" y="4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1"/>
                    <a:pt x="26" y="0"/>
                    <a:pt x="30" y="2"/>
                  </a:cubicBezTo>
                  <a:lnTo>
                    <a:pt x="226" y="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550209" y="2929966"/>
              <a:ext cx="222987" cy="116184"/>
            </a:xfrm>
            <a:custGeom>
              <a:avLst/>
              <a:gdLst>
                <a:gd name="T0" fmla="*/ 0 w 618"/>
                <a:gd name="T1" fmla="*/ 3 h 322"/>
                <a:gd name="T2" fmla="*/ 618 w 618"/>
                <a:gd name="T3" fmla="*/ 0 h 322"/>
                <a:gd name="T4" fmla="*/ 618 w 618"/>
                <a:gd name="T5" fmla="*/ 322 h 322"/>
                <a:gd name="T6" fmla="*/ 0 w 618"/>
                <a:gd name="T7" fmla="*/ 322 h 322"/>
                <a:gd name="T8" fmla="*/ 0 w 618"/>
                <a:gd name="T9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322">
                  <a:moveTo>
                    <a:pt x="0" y="3"/>
                  </a:moveTo>
                  <a:lnTo>
                    <a:pt x="618" y="0"/>
                  </a:lnTo>
                  <a:lnTo>
                    <a:pt x="618" y="322"/>
                  </a:lnTo>
                  <a:lnTo>
                    <a:pt x="0" y="322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603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1506911" y="2948007"/>
              <a:ext cx="25618" cy="81185"/>
            </a:xfrm>
            <a:custGeom>
              <a:avLst/>
              <a:gdLst>
                <a:gd name="T0" fmla="*/ 0 w 71"/>
                <a:gd name="T1" fmla="*/ 0 h 225"/>
                <a:gd name="T2" fmla="*/ 68 w 71"/>
                <a:gd name="T3" fmla="*/ 0 h 225"/>
                <a:gd name="T4" fmla="*/ 71 w 71"/>
                <a:gd name="T5" fmla="*/ 225 h 225"/>
                <a:gd name="T6" fmla="*/ 0 w 71"/>
                <a:gd name="T7" fmla="*/ 225 h 225"/>
                <a:gd name="T8" fmla="*/ 0 w 71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25">
                  <a:moveTo>
                    <a:pt x="0" y="0"/>
                  </a:moveTo>
                  <a:lnTo>
                    <a:pt x="68" y="0"/>
                  </a:lnTo>
                  <a:lnTo>
                    <a:pt x="71" y="225"/>
                  </a:lnTo>
                  <a:lnTo>
                    <a:pt x="0" y="2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3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3272045" y="2929966"/>
              <a:ext cx="222626" cy="116184"/>
            </a:xfrm>
            <a:custGeom>
              <a:avLst/>
              <a:gdLst>
                <a:gd name="T0" fmla="*/ 617 w 617"/>
                <a:gd name="T1" fmla="*/ 3 h 322"/>
                <a:gd name="T2" fmla="*/ 0 w 617"/>
                <a:gd name="T3" fmla="*/ 0 h 322"/>
                <a:gd name="T4" fmla="*/ 0 w 617"/>
                <a:gd name="T5" fmla="*/ 322 h 322"/>
                <a:gd name="T6" fmla="*/ 617 w 617"/>
                <a:gd name="T7" fmla="*/ 322 h 322"/>
                <a:gd name="T8" fmla="*/ 617 w 617"/>
                <a:gd name="T9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322">
                  <a:moveTo>
                    <a:pt x="617" y="3"/>
                  </a:moveTo>
                  <a:lnTo>
                    <a:pt x="0" y="0"/>
                  </a:lnTo>
                  <a:lnTo>
                    <a:pt x="0" y="322"/>
                  </a:lnTo>
                  <a:lnTo>
                    <a:pt x="617" y="322"/>
                  </a:lnTo>
                  <a:lnTo>
                    <a:pt x="617" y="3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3512712" y="2948007"/>
              <a:ext cx="25618" cy="81185"/>
            </a:xfrm>
            <a:custGeom>
              <a:avLst/>
              <a:gdLst>
                <a:gd name="T0" fmla="*/ 71 w 71"/>
                <a:gd name="T1" fmla="*/ 0 h 225"/>
                <a:gd name="T2" fmla="*/ 2 w 71"/>
                <a:gd name="T3" fmla="*/ 0 h 225"/>
                <a:gd name="T4" fmla="*/ 0 w 71"/>
                <a:gd name="T5" fmla="*/ 225 h 225"/>
                <a:gd name="T6" fmla="*/ 71 w 71"/>
                <a:gd name="T7" fmla="*/ 225 h 225"/>
                <a:gd name="T8" fmla="*/ 71 w 71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25">
                  <a:moveTo>
                    <a:pt x="71" y="0"/>
                  </a:moveTo>
                  <a:lnTo>
                    <a:pt x="2" y="0"/>
                  </a:lnTo>
                  <a:lnTo>
                    <a:pt x="0" y="225"/>
                  </a:lnTo>
                  <a:lnTo>
                    <a:pt x="71" y="22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3355394" y="2944399"/>
              <a:ext cx="29948" cy="88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3318590" y="2944399"/>
              <a:ext cx="30670" cy="88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3287199" y="2944399"/>
              <a:ext cx="25618" cy="88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3391115" y="2944399"/>
              <a:ext cx="30670" cy="88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auto">
            <a:xfrm>
              <a:off x="3427919" y="2944399"/>
              <a:ext cx="29948" cy="88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3463640" y="2944399"/>
              <a:ext cx="16237" cy="88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23"/>
            <p:cNvSpPr>
              <a:spLocks/>
            </p:cNvSpPr>
            <p:nvPr/>
          </p:nvSpPr>
          <p:spPr bwMode="auto">
            <a:xfrm flipH="1">
              <a:off x="1766341" y="3086923"/>
              <a:ext cx="774321" cy="765661"/>
            </a:xfrm>
            <a:custGeom>
              <a:avLst/>
              <a:gdLst>
                <a:gd name="T0" fmla="*/ 55 w 907"/>
                <a:gd name="T1" fmla="*/ 887 h 897"/>
                <a:gd name="T2" fmla="*/ 25 w 907"/>
                <a:gd name="T3" fmla="*/ 890 h 897"/>
                <a:gd name="T4" fmla="*/ 8 w 907"/>
                <a:gd name="T5" fmla="*/ 872 h 897"/>
                <a:gd name="T6" fmla="*/ 11 w 907"/>
                <a:gd name="T7" fmla="*/ 842 h 897"/>
                <a:gd name="T8" fmla="*/ 793 w 907"/>
                <a:gd name="T9" fmla="*/ 68 h 897"/>
                <a:gd name="T10" fmla="*/ 899 w 907"/>
                <a:gd name="T11" fmla="*/ 8 h 897"/>
                <a:gd name="T12" fmla="*/ 899 w 907"/>
                <a:gd name="T13" fmla="*/ 8 h 897"/>
                <a:gd name="T14" fmla="*/ 838 w 907"/>
                <a:gd name="T15" fmla="*/ 113 h 897"/>
                <a:gd name="T16" fmla="*/ 55 w 907"/>
                <a:gd name="T17" fmla="*/ 88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7" h="897">
                  <a:moveTo>
                    <a:pt x="55" y="887"/>
                  </a:moveTo>
                  <a:cubicBezTo>
                    <a:pt x="46" y="896"/>
                    <a:pt x="33" y="897"/>
                    <a:pt x="25" y="890"/>
                  </a:cubicBezTo>
                  <a:cubicBezTo>
                    <a:pt x="8" y="872"/>
                    <a:pt x="8" y="872"/>
                    <a:pt x="8" y="872"/>
                  </a:cubicBezTo>
                  <a:cubicBezTo>
                    <a:pt x="0" y="864"/>
                    <a:pt x="1" y="851"/>
                    <a:pt x="11" y="842"/>
                  </a:cubicBezTo>
                  <a:cubicBezTo>
                    <a:pt x="793" y="68"/>
                    <a:pt x="793" y="68"/>
                    <a:pt x="793" y="68"/>
                  </a:cubicBezTo>
                  <a:cubicBezTo>
                    <a:pt x="802" y="59"/>
                    <a:pt x="892" y="0"/>
                    <a:pt x="899" y="8"/>
                  </a:cubicBezTo>
                  <a:cubicBezTo>
                    <a:pt x="899" y="8"/>
                    <a:pt x="899" y="8"/>
                    <a:pt x="899" y="8"/>
                  </a:cubicBezTo>
                  <a:cubicBezTo>
                    <a:pt x="907" y="16"/>
                    <a:pt x="847" y="104"/>
                    <a:pt x="838" y="113"/>
                  </a:cubicBezTo>
                  <a:lnTo>
                    <a:pt x="55" y="8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2330664" y="2875482"/>
              <a:ext cx="431541" cy="463293"/>
            </a:xfrm>
            <a:custGeom>
              <a:avLst/>
              <a:gdLst>
                <a:gd name="T0" fmla="*/ 499 w 506"/>
                <a:gd name="T1" fmla="*/ 391 h 543"/>
                <a:gd name="T2" fmla="*/ 471 w 506"/>
                <a:gd name="T3" fmla="*/ 343 h 543"/>
                <a:gd name="T4" fmla="*/ 440 w 506"/>
                <a:gd name="T5" fmla="*/ 263 h 543"/>
                <a:gd name="T6" fmla="*/ 440 w 506"/>
                <a:gd name="T7" fmla="*/ 123 h 543"/>
                <a:gd name="T8" fmla="*/ 440 w 506"/>
                <a:gd name="T9" fmla="*/ 122 h 543"/>
                <a:gd name="T10" fmla="*/ 377 w 506"/>
                <a:gd name="T11" fmla="*/ 55 h 543"/>
                <a:gd name="T12" fmla="*/ 338 w 506"/>
                <a:gd name="T13" fmla="*/ 36 h 543"/>
                <a:gd name="T14" fmla="*/ 302 w 506"/>
                <a:gd name="T15" fmla="*/ 0 h 543"/>
                <a:gd name="T16" fmla="*/ 72 w 506"/>
                <a:gd name="T17" fmla="*/ 0 h 543"/>
                <a:gd name="T18" fmla="*/ 37 w 506"/>
                <a:gd name="T19" fmla="*/ 36 h 543"/>
                <a:gd name="T20" fmla="*/ 37 w 506"/>
                <a:gd name="T21" fmla="*/ 485 h 543"/>
                <a:gd name="T22" fmla="*/ 36 w 506"/>
                <a:gd name="T23" fmla="*/ 485 h 543"/>
                <a:gd name="T24" fmla="*/ 0 w 506"/>
                <a:gd name="T25" fmla="*/ 520 h 543"/>
                <a:gd name="T26" fmla="*/ 0 w 506"/>
                <a:gd name="T27" fmla="*/ 543 h 543"/>
                <a:gd name="T28" fmla="*/ 374 w 506"/>
                <a:gd name="T29" fmla="*/ 543 h 543"/>
                <a:gd name="T30" fmla="*/ 374 w 506"/>
                <a:gd name="T31" fmla="*/ 520 h 543"/>
                <a:gd name="T32" fmla="*/ 339 w 506"/>
                <a:gd name="T33" fmla="*/ 485 h 543"/>
                <a:gd name="T34" fmla="*/ 338 w 506"/>
                <a:gd name="T35" fmla="*/ 485 h 543"/>
                <a:gd name="T36" fmla="*/ 338 w 506"/>
                <a:gd name="T37" fmla="*/ 256 h 543"/>
                <a:gd name="T38" fmla="*/ 347 w 506"/>
                <a:gd name="T39" fmla="*/ 257 h 543"/>
                <a:gd name="T40" fmla="*/ 347 w 506"/>
                <a:gd name="T41" fmla="*/ 401 h 543"/>
                <a:gd name="T42" fmla="*/ 363 w 506"/>
                <a:gd name="T43" fmla="*/ 453 h 543"/>
                <a:gd name="T44" fmla="*/ 420 w 506"/>
                <a:gd name="T45" fmla="*/ 475 h 543"/>
                <a:gd name="T46" fmla="*/ 492 w 506"/>
                <a:gd name="T47" fmla="*/ 452 h 543"/>
                <a:gd name="T48" fmla="*/ 499 w 506"/>
                <a:gd name="T49" fmla="*/ 391 h 543"/>
                <a:gd name="T50" fmla="*/ 93 w 506"/>
                <a:gd name="T51" fmla="*/ 103 h 543"/>
                <a:gd name="T52" fmla="*/ 120 w 506"/>
                <a:gd name="T53" fmla="*/ 77 h 543"/>
                <a:gd name="T54" fmla="*/ 255 w 506"/>
                <a:gd name="T55" fmla="*/ 77 h 543"/>
                <a:gd name="T56" fmla="*/ 281 w 506"/>
                <a:gd name="T57" fmla="*/ 103 h 543"/>
                <a:gd name="T58" fmla="*/ 281 w 506"/>
                <a:gd name="T59" fmla="*/ 143 h 543"/>
                <a:gd name="T60" fmla="*/ 255 w 506"/>
                <a:gd name="T61" fmla="*/ 170 h 543"/>
                <a:gd name="T62" fmla="*/ 120 w 506"/>
                <a:gd name="T63" fmla="*/ 170 h 543"/>
                <a:gd name="T64" fmla="*/ 93 w 506"/>
                <a:gd name="T65" fmla="*/ 143 h 543"/>
                <a:gd name="T66" fmla="*/ 93 w 506"/>
                <a:gd name="T67" fmla="*/ 103 h 543"/>
                <a:gd name="T68" fmla="*/ 464 w 506"/>
                <a:gd name="T69" fmla="*/ 430 h 543"/>
                <a:gd name="T70" fmla="*/ 420 w 506"/>
                <a:gd name="T71" fmla="*/ 440 h 543"/>
                <a:gd name="T72" fmla="*/ 389 w 506"/>
                <a:gd name="T73" fmla="*/ 430 h 543"/>
                <a:gd name="T74" fmla="*/ 382 w 506"/>
                <a:gd name="T75" fmla="*/ 404 h 543"/>
                <a:gd name="T76" fmla="*/ 382 w 506"/>
                <a:gd name="T77" fmla="*/ 256 h 543"/>
                <a:gd name="T78" fmla="*/ 371 w 506"/>
                <a:gd name="T79" fmla="*/ 231 h 543"/>
                <a:gd name="T80" fmla="*/ 338 w 506"/>
                <a:gd name="T81" fmla="*/ 221 h 543"/>
                <a:gd name="T82" fmla="*/ 338 w 506"/>
                <a:gd name="T83" fmla="*/ 75 h 543"/>
                <a:gd name="T84" fmla="*/ 362 w 506"/>
                <a:gd name="T85" fmla="*/ 87 h 543"/>
                <a:gd name="T86" fmla="*/ 405 w 506"/>
                <a:gd name="T87" fmla="*/ 124 h 543"/>
                <a:gd name="T88" fmla="*/ 405 w 506"/>
                <a:gd name="T89" fmla="*/ 263 h 543"/>
                <a:gd name="T90" fmla="*/ 444 w 506"/>
                <a:gd name="T91" fmla="*/ 366 h 543"/>
                <a:gd name="T92" fmla="*/ 465 w 506"/>
                <a:gd name="T93" fmla="*/ 399 h 543"/>
                <a:gd name="T94" fmla="*/ 464 w 506"/>
                <a:gd name="T95" fmla="*/ 43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6" h="543">
                  <a:moveTo>
                    <a:pt x="499" y="391"/>
                  </a:moveTo>
                  <a:cubicBezTo>
                    <a:pt x="494" y="369"/>
                    <a:pt x="482" y="355"/>
                    <a:pt x="471" y="343"/>
                  </a:cubicBezTo>
                  <a:cubicBezTo>
                    <a:pt x="455" y="325"/>
                    <a:pt x="440" y="308"/>
                    <a:pt x="440" y="263"/>
                  </a:cubicBezTo>
                  <a:cubicBezTo>
                    <a:pt x="440" y="123"/>
                    <a:pt x="440" y="123"/>
                    <a:pt x="440" y="123"/>
                  </a:cubicBezTo>
                  <a:cubicBezTo>
                    <a:pt x="440" y="122"/>
                    <a:pt x="440" y="122"/>
                    <a:pt x="440" y="122"/>
                  </a:cubicBezTo>
                  <a:cubicBezTo>
                    <a:pt x="439" y="118"/>
                    <a:pt x="441" y="94"/>
                    <a:pt x="377" y="55"/>
                  </a:cubicBezTo>
                  <a:cubicBezTo>
                    <a:pt x="360" y="45"/>
                    <a:pt x="347" y="40"/>
                    <a:pt x="338" y="36"/>
                  </a:cubicBezTo>
                  <a:cubicBezTo>
                    <a:pt x="338" y="16"/>
                    <a:pt x="322" y="0"/>
                    <a:pt x="3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3" y="0"/>
                    <a:pt x="37" y="16"/>
                    <a:pt x="37" y="36"/>
                  </a:cubicBezTo>
                  <a:cubicBezTo>
                    <a:pt x="37" y="485"/>
                    <a:pt x="37" y="485"/>
                    <a:pt x="37" y="485"/>
                  </a:cubicBezTo>
                  <a:cubicBezTo>
                    <a:pt x="36" y="485"/>
                    <a:pt x="36" y="485"/>
                    <a:pt x="36" y="485"/>
                  </a:cubicBezTo>
                  <a:cubicBezTo>
                    <a:pt x="16" y="485"/>
                    <a:pt x="0" y="501"/>
                    <a:pt x="0" y="520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4" y="520"/>
                    <a:pt x="374" y="520"/>
                    <a:pt x="374" y="520"/>
                  </a:cubicBezTo>
                  <a:cubicBezTo>
                    <a:pt x="374" y="501"/>
                    <a:pt x="358" y="485"/>
                    <a:pt x="339" y="485"/>
                  </a:cubicBezTo>
                  <a:cubicBezTo>
                    <a:pt x="338" y="485"/>
                    <a:pt x="338" y="485"/>
                    <a:pt x="338" y="485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41" y="256"/>
                    <a:pt x="345" y="257"/>
                    <a:pt x="347" y="257"/>
                  </a:cubicBezTo>
                  <a:cubicBezTo>
                    <a:pt x="347" y="401"/>
                    <a:pt x="347" y="401"/>
                    <a:pt x="347" y="401"/>
                  </a:cubicBezTo>
                  <a:cubicBezTo>
                    <a:pt x="346" y="408"/>
                    <a:pt x="345" y="433"/>
                    <a:pt x="363" y="453"/>
                  </a:cubicBezTo>
                  <a:cubicBezTo>
                    <a:pt x="376" y="468"/>
                    <a:pt x="395" y="475"/>
                    <a:pt x="420" y="475"/>
                  </a:cubicBezTo>
                  <a:cubicBezTo>
                    <a:pt x="456" y="475"/>
                    <a:pt x="479" y="468"/>
                    <a:pt x="492" y="452"/>
                  </a:cubicBezTo>
                  <a:cubicBezTo>
                    <a:pt x="506" y="433"/>
                    <a:pt x="503" y="410"/>
                    <a:pt x="499" y="391"/>
                  </a:cubicBezTo>
                  <a:close/>
                  <a:moveTo>
                    <a:pt x="93" y="103"/>
                  </a:moveTo>
                  <a:cubicBezTo>
                    <a:pt x="93" y="89"/>
                    <a:pt x="105" y="77"/>
                    <a:pt x="120" y="77"/>
                  </a:cubicBezTo>
                  <a:cubicBezTo>
                    <a:pt x="255" y="77"/>
                    <a:pt x="255" y="77"/>
                    <a:pt x="255" y="77"/>
                  </a:cubicBezTo>
                  <a:cubicBezTo>
                    <a:pt x="269" y="77"/>
                    <a:pt x="281" y="89"/>
                    <a:pt x="281" y="103"/>
                  </a:cubicBezTo>
                  <a:cubicBezTo>
                    <a:pt x="281" y="143"/>
                    <a:pt x="281" y="143"/>
                    <a:pt x="281" y="143"/>
                  </a:cubicBezTo>
                  <a:cubicBezTo>
                    <a:pt x="281" y="158"/>
                    <a:pt x="269" y="170"/>
                    <a:pt x="255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05" y="170"/>
                    <a:pt x="93" y="158"/>
                    <a:pt x="93" y="143"/>
                  </a:cubicBezTo>
                  <a:lnTo>
                    <a:pt x="93" y="103"/>
                  </a:lnTo>
                  <a:close/>
                  <a:moveTo>
                    <a:pt x="464" y="430"/>
                  </a:moveTo>
                  <a:cubicBezTo>
                    <a:pt x="461" y="434"/>
                    <a:pt x="451" y="440"/>
                    <a:pt x="420" y="440"/>
                  </a:cubicBezTo>
                  <a:cubicBezTo>
                    <a:pt x="405" y="440"/>
                    <a:pt x="395" y="437"/>
                    <a:pt x="389" y="430"/>
                  </a:cubicBezTo>
                  <a:cubicBezTo>
                    <a:pt x="380" y="420"/>
                    <a:pt x="382" y="404"/>
                    <a:pt x="382" y="404"/>
                  </a:cubicBezTo>
                  <a:cubicBezTo>
                    <a:pt x="382" y="256"/>
                    <a:pt x="382" y="256"/>
                    <a:pt x="382" y="256"/>
                  </a:cubicBezTo>
                  <a:cubicBezTo>
                    <a:pt x="382" y="246"/>
                    <a:pt x="378" y="238"/>
                    <a:pt x="371" y="231"/>
                  </a:cubicBezTo>
                  <a:cubicBezTo>
                    <a:pt x="361" y="223"/>
                    <a:pt x="348" y="221"/>
                    <a:pt x="338" y="221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45" y="78"/>
                    <a:pt x="353" y="82"/>
                    <a:pt x="362" y="87"/>
                  </a:cubicBezTo>
                  <a:cubicBezTo>
                    <a:pt x="398" y="104"/>
                    <a:pt x="404" y="123"/>
                    <a:pt x="405" y="124"/>
                  </a:cubicBezTo>
                  <a:cubicBezTo>
                    <a:pt x="405" y="263"/>
                    <a:pt x="405" y="263"/>
                    <a:pt x="405" y="263"/>
                  </a:cubicBezTo>
                  <a:cubicBezTo>
                    <a:pt x="405" y="321"/>
                    <a:pt x="427" y="346"/>
                    <a:pt x="444" y="366"/>
                  </a:cubicBezTo>
                  <a:cubicBezTo>
                    <a:pt x="454" y="377"/>
                    <a:pt x="462" y="386"/>
                    <a:pt x="465" y="399"/>
                  </a:cubicBezTo>
                  <a:cubicBezTo>
                    <a:pt x="469" y="415"/>
                    <a:pt x="468" y="425"/>
                    <a:pt x="464" y="43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4" name="Group 4"/>
          <p:cNvGrpSpPr/>
          <p:nvPr/>
        </p:nvGrpSpPr>
        <p:grpSpPr>
          <a:xfrm>
            <a:off x="8699790" y="2086729"/>
            <a:ext cx="2031419" cy="1765855"/>
            <a:chOff x="8699790" y="2086729"/>
            <a:chExt cx="2031419" cy="1765855"/>
          </a:xfrm>
        </p:grpSpPr>
        <p:sp>
          <p:nvSpPr>
            <p:cNvPr id="45" name="Freeform 88"/>
            <p:cNvSpPr>
              <a:spLocks/>
            </p:cNvSpPr>
            <p:nvPr/>
          </p:nvSpPr>
          <p:spPr bwMode="auto">
            <a:xfrm>
              <a:off x="9649830" y="2086729"/>
              <a:ext cx="95617" cy="314996"/>
            </a:xfrm>
            <a:custGeom>
              <a:avLst/>
              <a:gdLst>
                <a:gd name="T0" fmla="*/ 112 w 112"/>
                <a:gd name="T1" fmla="*/ 355 h 369"/>
                <a:gd name="T2" fmla="*/ 97 w 112"/>
                <a:gd name="T3" fmla="*/ 369 h 369"/>
                <a:gd name="T4" fmla="*/ 14 w 112"/>
                <a:gd name="T5" fmla="*/ 369 h 369"/>
                <a:gd name="T6" fmla="*/ 0 w 112"/>
                <a:gd name="T7" fmla="*/ 355 h 369"/>
                <a:gd name="T8" fmla="*/ 0 w 112"/>
                <a:gd name="T9" fmla="*/ 14 h 369"/>
                <a:gd name="T10" fmla="*/ 14 w 112"/>
                <a:gd name="T11" fmla="*/ 0 h 369"/>
                <a:gd name="T12" fmla="*/ 97 w 112"/>
                <a:gd name="T13" fmla="*/ 0 h 369"/>
                <a:gd name="T14" fmla="*/ 112 w 112"/>
                <a:gd name="T15" fmla="*/ 14 h 369"/>
                <a:gd name="T16" fmla="*/ 112 w 112"/>
                <a:gd name="T17" fmla="*/ 35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369">
                  <a:moveTo>
                    <a:pt x="112" y="355"/>
                  </a:moveTo>
                  <a:cubicBezTo>
                    <a:pt x="112" y="362"/>
                    <a:pt x="105" y="369"/>
                    <a:pt x="97" y="369"/>
                  </a:cubicBezTo>
                  <a:cubicBezTo>
                    <a:pt x="14" y="369"/>
                    <a:pt x="14" y="369"/>
                    <a:pt x="14" y="369"/>
                  </a:cubicBezTo>
                  <a:cubicBezTo>
                    <a:pt x="6" y="369"/>
                    <a:pt x="0" y="362"/>
                    <a:pt x="0" y="35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5" y="0"/>
                    <a:pt x="112" y="6"/>
                    <a:pt x="112" y="14"/>
                  </a:cubicBezTo>
                  <a:lnTo>
                    <a:pt x="112" y="3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>
              <a:spLocks/>
            </p:cNvSpPr>
            <p:nvPr/>
          </p:nvSpPr>
          <p:spPr bwMode="auto">
            <a:xfrm>
              <a:off x="9047260" y="2355540"/>
              <a:ext cx="160204" cy="180410"/>
            </a:xfrm>
            <a:custGeom>
              <a:avLst/>
              <a:gdLst>
                <a:gd name="T0" fmla="*/ 185 w 188"/>
                <a:gd name="T1" fmla="*/ 170 h 211"/>
                <a:gd name="T2" fmla="*/ 185 w 188"/>
                <a:gd name="T3" fmla="*/ 182 h 211"/>
                <a:gd name="T4" fmla="*/ 153 w 188"/>
                <a:gd name="T5" fmla="*/ 209 h 211"/>
                <a:gd name="T6" fmla="*/ 142 w 188"/>
                <a:gd name="T7" fmla="*/ 206 h 211"/>
                <a:gd name="T8" fmla="*/ 3 w 188"/>
                <a:gd name="T9" fmla="*/ 41 h 211"/>
                <a:gd name="T10" fmla="*/ 3 w 188"/>
                <a:gd name="T11" fmla="*/ 29 h 211"/>
                <a:gd name="T12" fmla="*/ 35 w 188"/>
                <a:gd name="T13" fmla="*/ 3 h 211"/>
                <a:gd name="T14" fmla="*/ 46 w 188"/>
                <a:gd name="T15" fmla="*/ 5 h 211"/>
                <a:gd name="T16" fmla="*/ 185 w 188"/>
                <a:gd name="T17" fmla="*/ 17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211">
                  <a:moveTo>
                    <a:pt x="185" y="170"/>
                  </a:moveTo>
                  <a:cubicBezTo>
                    <a:pt x="188" y="174"/>
                    <a:pt x="188" y="179"/>
                    <a:pt x="185" y="182"/>
                  </a:cubicBezTo>
                  <a:cubicBezTo>
                    <a:pt x="153" y="209"/>
                    <a:pt x="153" y="209"/>
                    <a:pt x="153" y="209"/>
                  </a:cubicBezTo>
                  <a:cubicBezTo>
                    <a:pt x="150" y="211"/>
                    <a:pt x="145" y="210"/>
                    <a:pt x="142" y="20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37"/>
                    <a:pt x="0" y="32"/>
                    <a:pt x="3" y="2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8" y="0"/>
                    <a:pt x="43" y="1"/>
                    <a:pt x="46" y="5"/>
                  </a:cubicBezTo>
                  <a:lnTo>
                    <a:pt x="185" y="1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>
              <a:spLocks/>
            </p:cNvSpPr>
            <p:nvPr/>
          </p:nvSpPr>
          <p:spPr bwMode="auto">
            <a:xfrm>
              <a:off x="10191782" y="2355540"/>
              <a:ext cx="161287" cy="180410"/>
            </a:xfrm>
            <a:custGeom>
              <a:avLst/>
              <a:gdLst>
                <a:gd name="T0" fmla="*/ 4 w 189"/>
                <a:gd name="T1" fmla="*/ 170 h 211"/>
                <a:gd name="T2" fmla="*/ 3 w 189"/>
                <a:gd name="T3" fmla="*/ 182 h 211"/>
                <a:gd name="T4" fmla="*/ 35 w 189"/>
                <a:gd name="T5" fmla="*/ 209 h 211"/>
                <a:gd name="T6" fmla="*/ 47 w 189"/>
                <a:gd name="T7" fmla="*/ 206 h 211"/>
                <a:gd name="T8" fmla="*/ 185 w 189"/>
                <a:gd name="T9" fmla="*/ 41 h 211"/>
                <a:gd name="T10" fmla="*/ 186 w 189"/>
                <a:gd name="T11" fmla="*/ 29 h 211"/>
                <a:gd name="T12" fmla="*/ 154 w 189"/>
                <a:gd name="T13" fmla="*/ 3 h 211"/>
                <a:gd name="T14" fmla="*/ 143 w 189"/>
                <a:gd name="T15" fmla="*/ 5 h 211"/>
                <a:gd name="T16" fmla="*/ 4 w 189"/>
                <a:gd name="T17" fmla="*/ 17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11">
                  <a:moveTo>
                    <a:pt x="4" y="170"/>
                  </a:moveTo>
                  <a:cubicBezTo>
                    <a:pt x="1" y="174"/>
                    <a:pt x="0" y="179"/>
                    <a:pt x="3" y="182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38" y="211"/>
                    <a:pt x="43" y="210"/>
                    <a:pt x="47" y="206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9" y="37"/>
                    <a:pt x="189" y="32"/>
                    <a:pt x="186" y="29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0"/>
                    <a:pt x="146" y="1"/>
                    <a:pt x="143" y="5"/>
                  </a:cubicBezTo>
                  <a:lnTo>
                    <a:pt x="4" y="1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>
              <a:spLocks/>
            </p:cNvSpPr>
            <p:nvPr/>
          </p:nvSpPr>
          <p:spPr bwMode="auto">
            <a:xfrm>
              <a:off x="10415491" y="2697959"/>
              <a:ext cx="199534" cy="124483"/>
            </a:xfrm>
            <a:custGeom>
              <a:avLst/>
              <a:gdLst>
                <a:gd name="T0" fmla="*/ 7 w 234"/>
                <a:gd name="T1" fmla="*/ 94 h 146"/>
                <a:gd name="T2" fmla="*/ 2 w 234"/>
                <a:gd name="T3" fmla="*/ 104 h 146"/>
                <a:gd name="T4" fmla="*/ 20 w 234"/>
                <a:gd name="T5" fmla="*/ 142 h 146"/>
                <a:gd name="T6" fmla="*/ 31 w 234"/>
                <a:gd name="T7" fmla="*/ 144 h 146"/>
                <a:gd name="T8" fmla="*/ 227 w 234"/>
                <a:gd name="T9" fmla="*/ 53 h 146"/>
                <a:gd name="T10" fmla="*/ 232 w 234"/>
                <a:gd name="T11" fmla="*/ 43 h 146"/>
                <a:gd name="T12" fmla="*/ 214 w 234"/>
                <a:gd name="T13" fmla="*/ 5 h 146"/>
                <a:gd name="T14" fmla="*/ 203 w 234"/>
                <a:gd name="T15" fmla="*/ 2 h 146"/>
                <a:gd name="T16" fmla="*/ 7 w 234"/>
                <a:gd name="T17" fmla="*/ 9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46">
                  <a:moveTo>
                    <a:pt x="7" y="94"/>
                  </a:moveTo>
                  <a:cubicBezTo>
                    <a:pt x="3" y="96"/>
                    <a:pt x="0" y="100"/>
                    <a:pt x="2" y="104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1" y="145"/>
                    <a:pt x="26" y="146"/>
                    <a:pt x="31" y="144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31" y="51"/>
                    <a:pt x="234" y="46"/>
                    <a:pt x="232" y="43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3" y="1"/>
                    <a:pt x="208" y="0"/>
                    <a:pt x="203" y="2"/>
                  </a:cubicBezTo>
                  <a:lnTo>
                    <a:pt x="7" y="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>
              <a:spLocks/>
            </p:cNvSpPr>
            <p:nvPr/>
          </p:nvSpPr>
          <p:spPr bwMode="auto">
            <a:xfrm>
              <a:off x="8774841" y="2697959"/>
              <a:ext cx="198812" cy="124483"/>
            </a:xfrm>
            <a:custGeom>
              <a:avLst/>
              <a:gdLst>
                <a:gd name="T0" fmla="*/ 226 w 233"/>
                <a:gd name="T1" fmla="*/ 94 h 146"/>
                <a:gd name="T2" fmla="*/ 231 w 233"/>
                <a:gd name="T3" fmla="*/ 104 h 146"/>
                <a:gd name="T4" fmla="*/ 213 w 233"/>
                <a:gd name="T5" fmla="*/ 142 h 146"/>
                <a:gd name="T6" fmla="*/ 202 w 233"/>
                <a:gd name="T7" fmla="*/ 144 h 146"/>
                <a:gd name="T8" fmla="*/ 7 w 233"/>
                <a:gd name="T9" fmla="*/ 53 h 146"/>
                <a:gd name="T10" fmla="*/ 1 w 233"/>
                <a:gd name="T11" fmla="*/ 43 h 146"/>
                <a:gd name="T12" fmla="*/ 19 w 233"/>
                <a:gd name="T13" fmla="*/ 5 h 146"/>
                <a:gd name="T14" fmla="*/ 30 w 233"/>
                <a:gd name="T15" fmla="*/ 2 h 146"/>
                <a:gd name="T16" fmla="*/ 226 w 233"/>
                <a:gd name="T17" fmla="*/ 9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6">
                  <a:moveTo>
                    <a:pt x="226" y="94"/>
                  </a:moveTo>
                  <a:cubicBezTo>
                    <a:pt x="230" y="96"/>
                    <a:pt x="233" y="100"/>
                    <a:pt x="231" y="104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2" y="145"/>
                    <a:pt x="207" y="146"/>
                    <a:pt x="202" y="14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2" y="51"/>
                    <a:pt x="0" y="46"/>
                    <a:pt x="1" y="4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1"/>
                    <a:pt x="26" y="0"/>
                    <a:pt x="30" y="2"/>
                  </a:cubicBezTo>
                  <a:lnTo>
                    <a:pt x="226" y="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>
              <a:spLocks/>
            </p:cNvSpPr>
            <p:nvPr/>
          </p:nvSpPr>
          <p:spPr bwMode="auto">
            <a:xfrm>
              <a:off x="8743088" y="2929966"/>
              <a:ext cx="222987" cy="116184"/>
            </a:xfrm>
            <a:custGeom>
              <a:avLst/>
              <a:gdLst>
                <a:gd name="T0" fmla="*/ 0 w 618"/>
                <a:gd name="T1" fmla="*/ 3 h 322"/>
                <a:gd name="T2" fmla="*/ 618 w 618"/>
                <a:gd name="T3" fmla="*/ 0 h 322"/>
                <a:gd name="T4" fmla="*/ 618 w 618"/>
                <a:gd name="T5" fmla="*/ 322 h 322"/>
                <a:gd name="T6" fmla="*/ 0 w 618"/>
                <a:gd name="T7" fmla="*/ 322 h 322"/>
                <a:gd name="T8" fmla="*/ 0 w 618"/>
                <a:gd name="T9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322">
                  <a:moveTo>
                    <a:pt x="0" y="3"/>
                  </a:moveTo>
                  <a:lnTo>
                    <a:pt x="618" y="0"/>
                  </a:lnTo>
                  <a:lnTo>
                    <a:pt x="618" y="322"/>
                  </a:lnTo>
                  <a:lnTo>
                    <a:pt x="0" y="322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603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>
              <a:spLocks/>
            </p:cNvSpPr>
            <p:nvPr/>
          </p:nvSpPr>
          <p:spPr bwMode="auto">
            <a:xfrm>
              <a:off x="8699790" y="2948007"/>
              <a:ext cx="25618" cy="81185"/>
            </a:xfrm>
            <a:custGeom>
              <a:avLst/>
              <a:gdLst>
                <a:gd name="T0" fmla="*/ 0 w 71"/>
                <a:gd name="T1" fmla="*/ 0 h 225"/>
                <a:gd name="T2" fmla="*/ 68 w 71"/>
                <a:gd name="T3" fmla="*/ 0 h 225"/>
                <a:gd name="T4" fmla="*/ 71 w 71"/>
                <a:gd name="T5" fmla="*/ 225 h 225"/>
                <a:gd name="T6" fmla="*/ 0 w 71"/>
                <a:gd name="T7" fmla="*/ 225 h 225"/>
                <a:gd name="T8" fmla="*/ 0 w 71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25">
                  <a:moveTo>
                    <a:pt x="0" y="0"/>
                  </a:moveTo>
                  <a:lnTo>
                    <a:pt x="68" y="0"/>
                  </a:lnTo>
                  <a:lnTo>
                    <a:pt x="71" y="225"/>
                  </a:lnTo>
                  <a:lnTo>
                    <a:pt x="0" y="2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3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>
              <a:spLocks/>
            </p:cNvSpPr>
            <p:nvPr/>
          </p:nvSpPr>
          <p:spPr bwMode="auto">
            <a:xfrm>
              <a:off x="10464924" y="2929966"/>
              <a:ext cx="222626" cy="116184"/>
            </a:xfrm>
            <a:custGeom>
              <a:avLst/>
              <a:gdLst>
                <a:gd name="T0" fmla="*/ 617 w 617"/>
                <a:gd name="T1" fmla="*/ 3 h 322"/>
                <a:gd name="T2" fmla="*/ 0 w 617"/>
                <a:gd name="T3" fmla="*/ 0 h 322"/>
                <a:gd name="T4" fmla="*/ 0 w 617"/>
                <a:gd name="T5" fmla="*/ 322 h 322"/>
                <a:gd name="T6" fmla="*/ 617 w 617"/>
                <a:gd name="T7" fmla="*/ 322 h 322"/>
                <a:gd name="T8" fmla="*/ 617 w 617"/>
                <a:gd name="T9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322">
                  <a:moveTo>
                    <a:pt x="617" y="3"/>
                  </a:moveTo>
                  <a:lnTo>
                    <a:pt x="0" y="0"/>
                  </a:lnTo>
                  <a:lnTo>
                    <a:pt x="0" y="322"/>
                  </a:lnTo>
                  <a:lnTo>
                    <a:pt x="617" y="322"/>
                  </a:lnTo>
                  <a:lnTo>
                    <a:pt x="617" y="3"/>
                  </a:lnTo>
                  <a:close/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Freeform 96"/>
            <p:cNvSpPr>
              <a:spLocks/>
            </p:cNvSpPr>
            <p:nvPr/>
          </p:nvSpPr>
          <p:spPr bwMode="auto">
            <a:xfrm>
              <a:off x="10705591" y="2948007"/>
              <a:ext cx="25618" cy="81185"/>
            </a:xfrm>
            <a:custGeom>
              <a:avLst/>
              <a:gdLst>
                <a:gd name="T0" fmla="*/ 71 w 71"/>
                <a:gd name="T1" fmla="*/ 0 h 225"/>
                <a:gd name="T2" fmla="*/ 2 w 71"/>
                <a:gd name="T3" fmla="*/ 0 h 225"/>
                <a:gd name="T4" fmla="*/ 0 w 71"/>
                <a:gd name="T5" fmla="*/ 225 h 225"/>
                <a:gd name="T6" fmla="*/ 71 w 71"/>
                <a:gd name="T7" fmla="*/ 225 h 225"/>
                <a:gd name="T8" fmla="*/ 71 w 71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25">
                  <a:moveTo>
                    <a:pt x="71" y="0"/>
                  </a:moveTo>
                  <a:lnTo>
                    <a:pt x="2" y="0"/>
                  </a:lnTo>
                  <a:lnTo>
                    <a:pt x="0" y="225"/>
                  </a:lnTo>
                  <a:lnTo>
                    <a:pt x="71" y="225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381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/>
          </p:nvSpPr>
          <p:spPr bwMode="auto">
            <a:xfrm>
              <a:off x="10548273" y="2944399"/>
              <a:ext cx="29948" cy="88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Rectangle 98"/>
            <p:cNvSpPr>
              <a:spLocks noChangeArrowheads="1"/>
            </p:cNvSpPr>
            <p:nvPr/>
          </p:nvSpPr>
          <p:spPr bwMode="auto">
            <a:xfrm>
              <a:off x="10511469" y="2944399"/>
              <a:ext cx="30670" cy="88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Rectangle 99"/>
            <p:cNvSpPr>
              <a:spLocks noChangeArrowheads="1"/>
            </p:cNvSpPr>
            <p:nvPr/>
          </p:nvSpPr>
          <p:spPr bwMode="auto">
            <a:xfrm>
              <a:off x="10480078" y="2944399"/>
              <a:ext cx="25618" cy="88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Rectangle 100"/>
            <p:cNvSpPr>
              <a:spLocks noChangeArrowheads="1"/>
            </p:cNvSpPr>
            <p:nvPr/>
          </p:nvSpPr>
          <p:spPr bwMode="auto">
            <a:xfrm>
              <a:off x="10583994" y="2944399"/>
              <a:ext cx="30670" cy="88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Rectangle 101"/>
            <p:cNvSpPr>
              <a:spLocks noChangeArrowheads="1"/>
            </p:cNvSpPr>
            <p:nvPr/>
          </p:nvSpPr>
          <p:spPr bwMode="auto">
            <a:xfrm>
              <a:off x="10620798" y="2944399"/>
              <a:ext cx="29948" cy="88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Rectangle 102"/>
            <p:cNvSpPr>
              <a:spLocks noChangeArrowheads="1"/>
            </p:cNvSpPr>
            <p:nvPr/>
          </p:nvSpPr>
          <p:spPr bwMode="auto">
            <a:xfrm>
              <a:off x="10656519" y="2944399"/>
              <a:ext cx="16237" cy="88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9660655" y="3086923"/>
              <a:ext cx="774321" cy="765661"/>
            </a:xfrm>
            <a:custGeom>
              <a:avLst/>
              <a:gdLst>
                <a:gd name="T0" fmla="*/ 55 w 907"/>
                <a:gd name="T1" fmla="*/ 887 h 897"/>
                <a:gd name="T2" fmla="*/ 25 w 907"/>
                <a:gd name="T3" fmla="*/ 890 h 897"/>
                <a:gd name="T4" fmla="*/ 8 w 907"/>
                <a:gd name="T5" fmla="*/ 872 h 897"/>
                <a:gd name="T6" fmla="*/ 11 w 907"/>
                <a:gd name="T7" fmla="*/ 842 h 897"/>
                <a:gd name="T8" fmla="*/ 793 w 907"/>
                <a:gd name="T9" fmla="*/ 68 h 897"/>
                <a:gd name="T10" fmla="*/ 899 w 907"/>
                <a:gd name="T11" fmla="*/ 8 h 897"/>
                <a:gd name="T12" fmla="*/ 899 w 907"/>
                <a:gd name="T13" fmla="*/ 8 h 897"/>
                <a:gd name="T14" fmla="*/ 838 w 907"/>
                <a:gd name="T15" fmla="*/ 113 h 897"/>
                <a:gd name="T16" fmla="*/ 55 w 907"/>
                <a:gd name="T17" fmla="*/ 88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7" h="897">
                  <a:moveTo>
                    <a:pt x="55" y="887"/>
                  </a:moveTo>
                  <a:cubicBezTo>
                    <a:pt x="46" y="896"/>
                    <a:pt x="33" y="897"/>
                    <a:pt x="25" y="890"/>
                  </a:cubicBezTo>
                  <a:cubicBezTo>
                    <a:pt x="8" y="872"/>
                    <a:pt x="8" y="872"/>
                    <a:pt x="8" y="872"/>
                  </a:cubicBezTo>
                  <a:cubicBezTo>
                    <a:pt x="0" y="864"/>
                    <a:pt x="1" y="851"/>
                    <a:pt x="11" y="842"/>
                  </a:cubicBezTo>
                  <a:cubicBezTo>
                    <a:pt x="793" y="68"/>
                    <a:pt x="793" y="68"/>
                    <a:pt x="793" y="68"/>
                  </a:cubicBezTo>
                  <a:cubicBezTo>
                    <a:pt x="802" y="59"/>
                    <a:pt x="892" y="0"/>
                    <a:pt x="899" y="8"/>
                  </a:cubicBezTo>
                  <a:cubicBezTo>
                    <a:pt x="899" y="8"/>
                    <a:pt x="899" y="8"/>
                    <a:pt x="899" y="8"/>
                  </a:cubicBezTo>
                  <a:cubicBezTo>
                    <a:pt x="907" y="16"/>
                    <a:pt x="847" y="104"/>
                    <a:pt x="838" y="113"/>
                  </a:cubicBezTo>
                  <a:lnTo>
                    <a:pt x="55" y="8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Freeform 24"/>
            <p:cNvSpPr>
              <a:spLocks noEditPoints="1"/>
            </p:cNvSpPr>
            <p:nvPr/>
          </p:nvSpPr>
          <p:spPr bwMode="auto">
            <a:xfrm>
              <a:off x="9523543" y="2875482"/>
              <a:ext cx="431541" cy="463293"/>
            </a:xfrm>
            <a:custGeom>
              <a:avLst/>
              <a:gdLst>
                <a:gd name="T0" fmla="*/ 499 w 506"/>
                <a:gd name="T1" fmla="*/ 391 h 543"/>
                <a:gd name="T2" fmla="*/ 471 w 506"/>
                <a:gd name="T3" fmla="*/ 343 h 543"/>
                <a:gd name="T4" fmla="*/ 440 w 506"/>
                <a:gd name="T5" fmla="*/ 263 h 543"/>
                <a:gd name="T6" fmla="*/ 440 w 506"/>
                <a:gd name="T7" fmla="*/ 123 h 543"/>
                <a:gd name="T8" fmla="*/ 440 w 506"/>
                <a:gd name="T9" fmla="*/ 122 h 543"/>
                <a:gd name="T10" fmla="*/ 377 w 506"/>
                <a:gd name="T11" fmla="*/ 55 h 543"/>
                <a:gd name="T12" fmla="*/ 338 w 506"/>
                <a:gd name="T13" fmla="*/ 36 h 543"/>
                <a:gd name="T14" fmla="*/ 302 w 506"/>
                <a:gd name="T15" fmla="*/ 0 h 543"/>
                <a:gd name="T16" fmla="*/ 72 w 506"/>
                <a:gd name="T17" fmla="*/ 0 h 543"/>
                <a:gd name="T18" fmla="*/ 37 w 506"/>
                <a:gd name="T19" fmla="*/ 36 h 543"/>
                <a:gd name="T20" fmla="*/ 37 w 506"/>
                <a:gd name="T21" fmla="*/ 485 h 543"/>
                <a:gd name="T22" fmla="*/ 36 w 506"/>
                <a:gd name="T23" fmla="*/ 485 h 543"/>
                <a:gd name="T24" fmla="*/ 0 w 506"/>
                <a:gd name="T25" fmla="*/ 520 h 543"/>
                <a:gd name="T26" fmla="*/ 0 w 506"/>
                <a:gd name="T27" fmla="*/ 543 h 543"/>
                <a:gd name="T28" fmla="*/ 374 w 506"/>
                <a:gd name="T29" fmla="*/ 543 h 543"/>
                <a:gd name="T30" fmla="*/ 374 w 506"/>
                <a:gd name="T31" fmla="*/ 520 h 543"/>
                <a:gd name="T32" fmla="*/ 339 w 506"/>
                <a:gd name="T33" fmla="*/ 485 h 543"/>
                <a:gd name="T34" fmla="*/ 338 w 506"/>
                <a:gd name="T35" fmla="*/ 485 h 543"/>
                <a:gd name="T36" fmla="*/ 338 w 506"/>
                <a:gd name="T37" fmla="*/ 256 h 543"/>
                <a:gd name="T38" fmla="*/ 347 w 506"/>
                <a:gd name="T39" fmla="*/ 257 h 543"/>
                <a:gd name="T40" fmla="*/ 347 w 506"/>
                <a:gd name="T41" fmla="*/ 401 h 543"/>
                <a:gd name="T42" fmla="*/ 363 w 506"/>
                <a:gd name="T43" fmla="*/ 453 h 543"/>
                <a:gd name="T44" fmla="*/ 420 w 506"/>
                <a:gd name="T45" fmla="*/ 475 h 543"/>
                <a:gd name="T46" fmla="*/ 492 w 506"/>
                <a:gd name="T47" fmla="*/ 452 h 543"/>
                <a:gd name="T48" fmla="*/ 499 w 506"/>
                <a:gd name="T49" fmla="*/ 391 h 543"/>
                <a:gd name="T50" fmla="*/ 93 w 506"/>
                <a:gd name="T51" fmla="*/ 103 h 543"/>
                <a:gd name="T52" fmla="*/ 120 w 506"/>
                <a:gd name="T53" fmla="*/ 77 h 543"/>
                <a:gd name="T54" fmla="*/ 255 w 506"/>
                <a:gd name="T55" fmla="*/ 77 h 543"/>
                <a:gd name="T56" fmla="*/ 281 w 506"/>
                <a:gd name="T57" fmla="*/ 103 h 543"/>
                <a:gd name="T58" fmla="*/ 281 w 506"/>
                <a:gd name="T59" fmla="*/ 143 h 543"/>
                <a:gd name="T60" fmla="*/ 255 w 506"/>
                <a:gd name="T61" fmla="*/ 170 h 543"/>
                <a:gd name="T62" fmla="*/ 120 w 506"/>
                <a:gd name="T63" fmla="*/ 170 h 543"/>
                <a:gd name="T64" fmla="*/ 93 w 506"/>
                <a:gd name="T65" fmla="*/ 143 h 543"/>
                <a:gd name="T66" fmla="*/ 93 w 506"/>
                <a:gd name="T67" fmla="*/ 103 h 543"/>
                <a:gd name="T68" fmla="*/ 464 w 506"/>
                <a:gd name="T69" fmla="*/ 430 h 543"/>
                <a:gd name="T70" fmla="*/ 420 w 506"/>
                <a:gd name="T71" fmla="*/ 440 h 543"/>
                <a:gd name="T72" fmla="*/ 389 w 506"/>
                <a:gd name="T73" fmla="*/ 430 h 543"/>
                <a:gd name="T74" fmla="*/ 382 w 506"/>
                <a:gd name="T75" fmla="*/ 404 h 543"/>
                <a:gd name="T76" fmla="*/ 382 w 506"/>
                <a:gd name="T77" fmla="*/ 256 h 543"/>
                <a:gd name="T78" fmla="*/ 371 w 506"/>
                <a:gd name="T79" fmla="*/ 231 h 543"/>
                <a:gd name="T80" fmla="*/ 338 w 506"/>
                <a:gd name="T81" fmla="*/ 221 h 543"/>
                <a:gd name="T82" fmla="*/ 338 w 506"/>
                <a:gd name="T83" fmla="*/ 75 h 543"/>
                <a:gd name="T84" fmla="*/ 362 w 506"/>
                <a:gd name="T85" fmla="*/ 87 h 543"/>
                <a:gd name="T86" fmla="*/ 405 w 506"/>
                <a:gd name="T87" fmla="*/ 124 h 543"/>
                <a:gd name="T88" fmla="*/ 405 w 506"/>
                <a:gd name="T89" fmla="*/ 263 h 543"/>
                <a:gd name="T90" fmla="*/ 444 w 506"/>
                <a:gd name="T91" fmla="*/ 366 h 543"/>
                <a:gd name="T92" fmla="*/ 465 w 506"/>
                <a:gd name="T93" fmla="*/ 399 h 543"/>
                <a:gd name="T94" fmla="*/ 464 w 506"/>
                <a:gd name="T95" fmla="*/ 43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6" h="543">
                  <a:moveTo>
                    <a:pt x="499" y="391"/>
                  </a:moveTo>
                  <a:cubicBezTo>
                    <a:pt x="494" y="369"/>
                    <a:pt x="482" y="355"/>
                    <a:pt x="471" y="343"/>
                  </a:cubicBezTo>
                  <a:cubicBezTo>
                    <a:pt x="455" y="325"/>
                    <a:pt x="440" y="308"/>
                    <a:pt x="440" y="263"/>
                  </a:cubicBezTo>
                  <a:cubicBezTo>
                    <a:pt x="440" y="123"/>
                    <a:pt x="440" y="123"/>
                    <a:pt x="440" y="123"/>
                  </a:cubicBezTo>
                  <a:cubicBezTo>
                    <a:pt x="440" y="122"/>
                    <a:pt x="440" y="122"/>
                    <a:pt x="440" y="122"/>
                  </a:cubicBezTo>
                  <a:cubicBezTo>
                    <a:pt x="439" y="118"/>
                    <a:pt x="441" y="94"/>
                    <a:pt x="377" y="55"/>
                  </a:cubicBezTo>
                  <a:cubicBezTo>
                    <a:pt x="360" y="45"/>
                    <a:pt x="347" y="40"/>
                    <a:pt x="338" y="36"/>
                  </a:cubicBezTo>
                  <a:cubicBezTo>
                    <a:pt x="338" y="16"/>
                    <a:pt x="322" y="0"/>
                    <a:pt x="3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3" y="0"/>
                    <a:pt x="37" y="16"/>
                    <a:pt x="37" y="36"/>
                  </a:cubicBezTo>
                  <a:cubicBezTo>
                    <a:pt x="37" y="485"/>
                    <a:pt x="37" y="485"/>
                    <a:pt x="37" y="485"/>
                  </a:cubicBezTo>
                  <a:cubicBezTo>
                    <a:pt x="36" y="485"/>
                    <a:pt x="36" y="485"/>
                    <a:pt x="36" y="485"/>
                  </a:cubicBezTo>
                  <a:cubicBezTo>
                    <a:pt x="16" y="485"/>
                    <a:pt x="0" y="501"/>
                    <a:pt x="0" y="520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4" y="520"/>
                    <a:pt x="374" y="520"/>
                    <a:pt x="374" y="520"/>
                  </a:cubicBezTo>
                  <a:cubicBezTo>
                    <a:pt x="374" y="501"/>
                    <a:pt x="358" y="485"/>
                    <a:pt x="339" y="485"/>
                  </a:cubicBezTo>
                  <a:cubicBezTo>
                    <a:pt x="338" y="485"/>
                    <a:pt x="338" y="485"/>
                    <a:pt x="338" y="485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41" y="256"/>
                    <a:pt x="345" y="257"/>
                    <a:pt x="347" y="257"/>
                  </a:cubicBezTo>
                  <a:cubicBezTo>
                    <a:pt x="347" y="401"/>
                    <a:pt x="347" y="401"/>
                    <a:pt x="347" y="401"/>
                  </a:cubicBezTo>
                  <a:cubicBezTo>
                    <a:pt x="346" y="408"/>
                    <a:pt x="345" y="433"/>
                    <a:pt x="363" y="453"/>
                  </a:cubicBezTo>
                  <a:cubicBezTo>
                    <a:pt x="376" y="468"/>
                    <a:pt x="395" y="475"/>
                    <a:pt x="420" y="475"/>
                  </a:cubicBezTo>
                  <a:cubicBezTo>
                    <a:pt x="456" y="475"/>
                    <a:pt x="479" y="468"/>
                    <a:pt x="492" y="452"/>
                  </a:cubicBezTo>
                  <a:cubicBezTo>
                    <a:pt x="506" y="433"/>
                    <a:pt x="503" y="410"/>
                    <a:pt x="499" y="391"/>
                  </a:cubicBezTo>
                  <a:close/>
                  <a:moveTo>
                    <a:pt x="93" y="103"/>
                  </a:moveTo>
                  <a:cubicBezTo>
                    <a:pt x="93" y="89"/>
                    <a:pt x="105" y="77"/>
                    <a:pt x="120" y="77"/>
                  </a:cubicBezTo>
                  <a:cubicBezTo>
                    <a:pt x="255" y="77"/>
                    <a:pt x="255" y="77"/>
                    <a:pt x="255" y="77"/>
                  </a:cubicBezTo>
                  <a:cubicBezTo>
                    <a:pt x="269" y="77"/>
                    <a:pt x="281" y="89"/>
                    <a:pt x="281" y="103"/>
                  </a:cubicBezTo>
                  <a:cubicBezTo>
                    <a:pt x="281" y="143"/>
                    <a:pt x="281" y="143"/>
                    <a:pt x="281" y="143"/>
                  </a:cubicBezTo>
                  <a:cubicBezTo>
                    <a:pt x="281" y="158"/>
                    <a:pt x="269" y="170"/>
                    <a:pt x="255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05" y="170"/>
                    <a:pt x="93" y="158"/>
                    <a:pt x="93" y="143"/>
                  </a:cubicBezTo>
                  <a:lnTo>
                    <a:pt x="93" y="103"/>
                  </a:lnTo>
                  <a:close/>
                  <a:moveTo>
                    <a:pt x="464" y="430"/>
                  </a:moveTo>
                  <a:cubicBezTo>
                    <a:pt x="461" y="434"/>
                    <a:pt x="451" y="440"/>
                    <a:pt x="420" y="440"/>
                  </a:cubicBezTo>
                  <a:cubicBezTo>
                    <a:pt x="405" y="440"/>
                    <a:pt x="395" y="437"/>
                    <a:pt x="389" y="430"/>
                  </a:cubicBezTo>
                  <a:cubicBezTo>
                    <a:pt x="380" y="420"/>
                    <a:pt x="382" y="404"/>
                    <a:pt x="382" y="404"/>
                  </a:cubicBezTo>
                  <a:cubicBezTo>
                    <a:pt x="382" y="256"/>
                    <a:pt x="382" y="256"/>
                    <a:pt x="382" y="256"/>
                  </a:cubicBezTo>
                  <a:cubicBezTo>
                    <a:pt x="382" y="246"/>
                    <a:pt x="378" y="238"/>
                    <a:pt x="371" y="231"/>
                  </a:cubicBezTo>
                  <a:cubicBezTo>
                    <a:pt x="361" y="223"/>
                    <a:pt x="348" y="221"/>
                    <a:pt x="338" y="221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45" y="78"/>
                    <a:pt x="353" y="82"/>
                    <a:pt x="362" y="87"/>
                  </a:cubicBezTo>
                  <a:cubicBezTo>
                    <a:pt x="398" y="104"/>
                    <a:pt x="404" y="123"/>
                    <a:pt x="405" y="124"/>
                  </a:cubicBezTo>
                  <a:cubicBezTo>
                    <a:pt x="405" y="263"/>
                    <a:pt x="405" y="263"/>
                    <a:pt x="405" y="263"/>
                  </a:cubicBezTo>
                  <a:cubicBezTo>
                    <a:pt x="405" y="321"/>
                    <a:pt x="427" y="346"/>
                    <a:pt x="444" y="366"/>
                  </a:cubicBezTo>
                  <a:cubicBezTo>
                    <a:pt x="454" y="377"/>
                    <a:pt x="462" y="386"/>
                    <a:pt x="465" y="399"/>
                  </a:cubicBezTo>
                  <a:cubicBezTo>
                    <a:pt x="469" y="415"/>
                    <a:pt x="468" y="425"/>
                    <a:pt x="464" y="43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2" name="Group 3"/>
          <p:cNvGrpSpPr/>
          <p:nvPr/>
        </p:nvGrpSpPr>
        <p:grpSpPr>
          <a:xfrm>
            <a:off x="5080290" y="2086729"/>
            <a:ext cx="2031419" cy="1625504"/>
            <a:chOff x="5080290" y="2086729"/>
            <a:chExt cx="2031419" cy="1625504"/>
          </a:xfrm>
        </p:grpSpPr>
        <p:sp>
          <p:nvSpPr>
            <p:cNvPr id="63" name="Freeform 68"/>
            <p:cNvSpPr>
              <a:spLocks/>
            </p:cNvSpPr>
            <p:nvPr/>
          </p:nvSpPr>
          <p:spPr bwMode="auto">
            <a:xfrm>
              <a:off x="6030330" y="2086729"/>
              <a:ext cx="95617" cy="314996"/>
            </a:xfrm>
            <a:custGeom>
              <a:avLst/>
              <a:gdLst>
                <a:gd name="T0" fmla="*/ 112 w 112"/>
                <a:gd name="T1" fmla="*/ 355 h 369"/>
                <a:gd name="T2" fmla="*/ 97 w 112"/>
                <a:gd name="T3" fmla="*/ 369 h 369"/>
                <a:gd name="T4" fmla="*/ 14 w 112"/>
                <a:gd name="T5" fmla="*/ 369 h 369"/>
                <a:gd name="T6" fmla="*/ 0 w 112"/>
                <a:gd name="T7" fmla="*/ 355 h 369"/>
                <a:gd name="T8" fmla="*/ 0 w 112"/>
                <a:gd name="T9" fmla="*/ 14 h 369"/>
                <a:gd name="T10" fmla="*/ 14 w 112"/>
                <a:gd name="T11" fmla="*/ 0 h 369"/>
                <a:gd name="T12" fmla="*/ 97 w 112"/>
                <a:gd name="T13" fmla="*/ 0 h 369"/>
                <a:gd name="T14" fmla="*/ 112 w 112"/>
                <a:gd name="T15" fmla="*/ 14 h 369"/>
                <a:gd name="T16" fmla="*/ 112 w 112"/>
                <a:gd name="T17" fmla="*/ 35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369">
                  <a:moveTo>
                    <a:pt x="112" y="355"/>
                  </a:moveTo>
                  <a:cubicBezTo>
                    <a:pt x="112" y="362"/>
                    <a:pt x="105" y="369"/>
                    <a:pt x="97" y="369"/>
                  </a:cubicBezTo>
                  <a:cubicBezTo>
                    <a:pt x="14" y="369"/>
                    <a:pt x="14" y="369"/>
                    <a:pt x="14" y="369"/>
                  </a:cubicBezTo>
                  <a:cubicBezTo>
                    <a:pt x="6" y="369"/>
                    <a:pt x="0" y="362"/>
                    <a:pt x="0" y="35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5" y="0"/>
                    <a:pt x="112" y="6"/>
                    <a:pt x="112" y="14"/>
                  </a:cubicBezTo>
                  <a:lnTo>
                    <a:pt x="112" y="3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5427760" y="2355540"/>
              <a:ext cx="160204" cy="180410"/>
            </a:xfrm>
            <a:custGeom>
              <a:avLst/>
              <a:gdLst>
                <a:gd name="T0" fmla="*/ 185 w 188"/>
                <a:gd name="T1" fmla="*/ 170 h 211"/>
                <a:gd name="T2" fmla="*/ 185 w 188"/>
                <a:gd name="T3" fmla="*/ 182 h 211"/>
                <a:gd name="T4" fmla="*/ 153 w 188"/>
                <a:gd name="T5" fmla="*/ 209 h 211"/>
                <a:gd name="T6" fmla="*/ 142 w 188"/>
                <a:gd name="T7" fmla="*/ 206 h 211"/>
                <a:gd name="T8" fmla="*/ 3 w 188"/>
                <a:gd name="T9" fmla="*/ 41 h 211"/>
                <a:gd name="T10" fmla="*/ 3 w 188"/>
                <a:gd name="T11" fmla="*/ 29 h 211"/>
                <a:gd name="T12" fmla="*/ 35 w 188"/>
                <a:gd name="T13" fmla="*/ 3 h 211"/>
                <a:gd name="T14" fmla="*/ 46 w 188"/>
                <a:gd name="T15" fmla="*/ 5 h 211"/>
                <a:gd name="T16" fmla="*/ 185 w 188"/>
                <a:gd name="T17" fmla="*/ 17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211">
                  <a:moveTo>
                    <a:pt x="185" y="170"/>
                  </a:moveTo>
                  <a:cubicBezTo>
                    <a:pt x="188" y="174"/>
                    <a:pt x="188" y="179"/>
                    <a:pt x="185" y="182"/>
                  </a:cubicBezTo>
                  <a:cubicBezTo>
                    <a:pt x="153" y="209"/>
                    <a:pt x="153" y="209"/>
                    <a:pt x="153" y="209"/>
                  </a:cubicBezTo>
                  <a:cubicBezTo>
                    <a:pt x="150" y="211"/>
                    <a:pt x="145" y="210"/>
                    <a:pt x="142" y="20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37"/>
                    <a:pt x="0" y="32"/>
                    <a:pt x="3" y="2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8" y="0"/>
                    <a:pt x="43" y="1"/>
                    <a:pt x="46" y="5"/>
                  </a:cubicBezTo>
                  <a:lnTo>
                    <a:pt x="185" y="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6572282" y="2355540"/>
              <a:ext cx="161287" cy="180410"/>
            </a:xfrm>
            <a:custGeom>
              <a:avLst/>
              <a:gdLst>
                <a:gd name="T0" fmla="*/ 4 w 189"/>
                <a:gd name="T1" fmla="*/ 170 h 211"/>
                <a:gd name="T2" fmla="*/ 3 w 189"/>
                <a:gd name="T3" fmla="*/ 182 h 211"/>
                <a:gd name="T4" fmla="*/ 35 w 189"/>
                <a:gd name="T5" fmla="*/ 209 h 211"/>
                <a:gd name="T6" fmla="*/ 47 w 189"/>
                <a:gd name="T7" fmla="*/ 206 h 211"/>
                <a:gd name="T8" fmla="*/ 185 w 189"/>
                <a:gd name="T9" fmla="*/ 41 h 211"/>
                <a:gd name="T10" fmla="*/ 186 w 189"/>
                <a:gd name="T11" fmla="*/ 29 h 211"/>
                <a:gd name="T12" fmla="*/ 154 w 189"/>
                <a:gd name="T13" fmla="*/ 3 h 211"/>
                <a:gd name="T14" fmla="*/ 143 w 189"/>
                <a:gd name="T15" fmla="*/ 5 h 211"/>
                <a:gd name="T16" fmla="*/ 4 w 189"/>
                <a:gd name="T17" fmla="*/ 17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11">
                  <a:moveTo>
                    <a:pt x="4" y="170"/>
                  </a:moveTo>
                  <a:cubicBezTo>
                    <a:pt x="1" y="174"/>
                    <a:pt x="0" y="179"/>
                    <a:pt x="3" y="182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38" y="211"/>
                    <a:pt x="43" y="210"/>
                    <a:pt x="47" y="206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9" y="37"/>
                    <a:pt x="189" y="32"/>
                    <a:pt x="186" y="29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1" y="0"/>
                    <a:pt x="146" y="1"/>
                    <a:pt x="143" y="5"/>
                  </a:cubicBezTo>
                  <a:lnTo>
                    <a:pt x="4" y="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6795991" y="2697959"/>
              <a:ext cx="199534" cy="124483"/>
            </a:xfrm>
            <a:custGeom>
              <a:avLst/>
              <a:gdLst>
                <a:gd name="T0" fmla="*/ 7 w 234"/>
                <a:gd name="T1" fmla="*/ 94 h 146"/>
                <a:gd name="T2" fmla="*/ 2 w 234"/>
                <a:gd name="T3" fmla="*/ 104 h 146"/>
                <a:gd name="T4" fmla="*/ 20 w 234"/>
                <a:gd name="T5" fmla="*/ 142 h 146"/>
                <a:gd name="T6" fmla="*/ 31 w 234"/>
                <a:gd name="T7" fmla="*/ 144 h 146"/>
                <a:gd name="T8" fmla="*/ 227 w 234"/>
                <a:gd name="T9" fmla="*/ 53 h 146"/>
                <a:gd name="T10" fmla="*/ 232 w 234"/>
                <a:gd name="T11" fmla="*/ 43 h 146"/>
                <a:gd name="T12" fmla="*/ 214 w 234"/>
                <a:gd name="T13" fmla="*/ 5 h 146"/>
                <a:gd name="T14" fmla="*/ 203 w 234"/>
                <a:gd name="T15" fmla="*/ 2 h 146"/>
                <a:gd name="T16" fmla="*/ 7 w 234"/>
                <a:gd name="T17" fmla="*/ 9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146">
                  <a:moveTo>
                    <a:pt x="7" y="94"/>
                  </a:moveTo>
                  <a:cubicBezTo>
                    <a:pt x="3" y="96"/>
                    <a:pt x="0" y="100"/>
                    <a:pt x="2" y="104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1" y="145"/>
                    <a:pt x="26" y="146"/>
                    <a:pt x="31" y="144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31" y="51"/>
                    <a:pt x="234" y="46"/>
                    <a:pt x="232" y="43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3" y="1"/>
                    <a:pt x="208" y="0"/>
                    <a:pt x="203" y="2"/>
                  </a:cubicBezTo>
                  <a:lnTo>
                    <a:pt x="7" y="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5155341" y="2697959"/>
              <a:ext cx="198812" cy="124483"/>
            </a:xfrm>
            <a:custGeom>
              <a:avLst/>
              <a:gdLst>
                <a:gd name="T0" fmla="*/ 226 w 233"/>
                <a:gd name="T1" fmla="*/ 94 h 146"/>
                <a:gd name="T2" fmla="*/ 231 w 233"/>
                <a:gd name="T3" fmla="*/ 104 h 146"/>
                <a:gd name="T4" fmla="*/ 213 w 233"/>
                <a:gd name="T5" fmla="*/ 142 h 146"/>
                <a:gd name="T6" fmla="*/ 202 w 233"/>
                <a:gd name="T7" fmla="*/ 144 h 146"/>
                <a:gd name="T8" fmla="*/ 7 w 233"/>
                <a:gd name="T9" fmla="*/ 53 h 146"/>
                <a:gd name="T10" fmla="*/ 1 w 233"/>
                <a:gd name="T11" fmla="*/ 43 h 146"/>
                <a:gd name="T12" fmla="*/ 19 w 233"/>
                <a:gd name="T13" fmla="*/ 5 h 146"/>
                <a:gd name="T14" fmla="*/ 30 w 233"/>
                <a:gd name="T15" fmla="*/ 2 h 146"/>
                <a:gd name="T16" fmla="*/ 226 w 233"/>
                <a:gd name="T17" fmla="*/ 9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46">
                  <a:moveTo>
                    <a:pt x="226" y="94"/>
                  </a:moveTo>
                  <a:cubicBezTo>
                    <a:pt x="230" y="96"/>
                    <a:pt x="233" y="100"/>
                    <a:pt x="231" y="104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2" y="145"/>
                    <a:pt x="207" y="146"/>
                    <a:pt x="202" y="14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2" y="51"/>
                    <a:pt x="0" y="46"/>
                    <a:pt x="1" y="4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1" y="1"/>
                    <a:pt x="26" y="0"/>
                    <a:pt x="30" y="2"/>
                  </a:cubicBezTo>
                  <a:lnTo>
                    <a:pt x="226" y="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5123588" y="2929966"/>
              <a:ext cx="222987" cy="116184"/>
            </a:xfrm>
            <a:custGeom>
              <a:avLst/>
              <a:gdLst>
                <a:gd name="T0" fmla="*/ 0 w 618"/>
                <a:gd name="T1" fmla="*/ 3 h 322"/>
                <a:gd name="T2" fmla="*/ 618 w 618"/>
                <a:gd name="T3" fmla="*/ 0 h 322"/>
                <a:gd name="T4" fmla="*/ 618 w 618"/>
                <a:gd name="T5" fmla="*/ 322 h 322"/>
                <a:gd name="T6" fmla="*/ 0 w 618"/>
                <a:gd name="T7" fmla="*/ 322 h 322"/>
                <a:gd name="T8" fmla="*/ 0 w 618"/>
                <a:gd name="T9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322">
                  <a:moveTo>
                    <a:pt x="0" y="3"/>
                  </a:moveTo>
                  <a:lnTo>
                    <a:pt x="618" y="0"/>
                  </a:lnTo>
                  <a:lnTo>
                    <a:pt x="618" y="322"/>
                  </a:lnTo>
                  <a:lnTo>
                    <a:pt x="0" y="322"/>
                  </a:lnTo>
                  <a:lnTo>
                    <a:pt x="0" y="3"/>
                  </a:lnTo>
                  <a:close/>
                </a:path>
              </a:pathLst>
            </a:custGeom>
            <a:noFill/>
            <a:ln w="603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5080290" y="2948007"/>
              <a:ext cx="25618" cy="81185"/>
            </a:xfrm>
            <a:custGeom>
              <a:avLst/>
              <a:gdLst>
                <a:gd name="T0" fmla="*/ 0 w 71"/>
                <a:gd name="T1" fmla="*/ 0 h 225"/>
                <a:gd name="T2" fmla="*/ 68 w 71"/>
                <a:gd name="T3" fmla="*/ 0 h 225"/>
                <a:gd name="T4" fmla="*/ 71 w 71"/>
                <a:gd name="T5" fmla="*/ 225 h 225"/>
                <a:gd name="T6" fmla="*/ 0 w 71"/>
                <a:gd name="T7" fmla="*/ 225 h 225"/>
                <a:gd name="T8" fmla="*/ 0 w 71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25">
                  <a:moveTo>
                    <a:pt x="0" y="0"/>
                  </a:moveTo>
                  <a:lnTo>
                    <a:pt x="68" y="0"/>
                  </a:lnTo>
                  <a:lnTo>
                    <a:pt x="71" y="225"/>
                  </a:lnTo>
                  <a:lnTo>
                    <a:pt x="0" y="2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325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6845424" y="2929966"/>
              <a:ext cx="222626" cy="116184"/>
            </a:xfrm>
            <a:custGeom>
              <a:avLst/>
              <a:gdLst>
                <a:gd name="T0" fmla="*/ 617 w 617"/>
                <a:gd name="T1" fmla="*/ 3 h 322"/>
                <a:gd name="T2" fmla="*/ 0 w 617"/>
                <a:gd name="T3" fmla="*/ 0 h 322"/>
                <a:gd name="T4" fmla="*/ 0 w 617"/>
                <a:gd name="T5" fmla="*/ 322 h 322"/>
                <a:gd name="T6" fmla="*/ 617 w 617"/>
                <a:gd name="T7" fmla="*/ 322 h 322"/>
                <a:gd name="T8" fmla="*/ 617 w 617"/>
                <a:gd name="T9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322">
                  <a:moveTo>
                    <a:pt x="617" y="3"/>
                  </a:moveTo>
                  <a:lnTo>
                    <a:pt x="0" y="0"/>
                  </a:lnTo>
                  <a:lnTo>
                    <a:pt x="0" y="322"/>
                  </a:lnTo>
                  <a:lnTo>
                    <a:pt x="617" y="322"/>
                  </a:lnTo>
                  <a:lnTo>
                    <a:pt x="617" y="3"/>
                  </a:ln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7086091" y="2948007"/>
              <a:ext cx="25618" cy="81185"/>
            </a:xfrm>
            <a:custGeom>
              <a:avLst/>
              <a:gdLst>
                <a:gd name="T0" fmla="*/ 71 w 71"/>
                <a:gd name="T1" fmla="*/ 0 h 225"/>
                <a:gd name="T2" fmla="*/ 2 w 71"/>
                <a:gd name="T3" fmla="*/ 0 h 225"/>
                <a:gd name="T4" fmla="*/ 0 w 71"/>
                <a:gd name="T5" fmla="*/ 225 h 225"/>
                <a:gd name="T6" fmla="*/ 71 w 71"/>
                <a:gd name="T7" fmla="*/ 225 h 225"/>
                <a:gd name="T8" fmla="*/ 71 w 71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25">
                  <a:moveTo>
                    <a:pt x="71" y="0"/>
                  </a:moveTo>
                  <a:lnTo>
                    <a:pt x="2" y="0"/>
                  </a:lnTo>
                  <a:lnTo>
                    <a:pt x="0" y="225"/>
                  </a:lnTo>
                  <a:lnTo>
                    <a:pt x="71" y="22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Rectangle 77"/>
            <p:cNvSpPr>
              <a:spLocks noChangeArrowheads="1"/>
            </p:cNvSpPr>
            <p:nvPr/>
          </p:nvSpPr>
          <p:spPr bwMode="auto">
            <a:xfrm>
              <a:off x="6928773" y="2944399"/>
              <a:ext cx="29948" cy="88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" name="Rectangle 78"/>
            <p:cNvSpPr>
              <a:spLocks noChangeArrowheads="1"/>
            </p:cNvSpPr>
            <p:nvPr/>
          </p:nvSpPr>
          <p:spPr bwMode="auto">
            <a:xfrm>
              <a:off x="6891969" y="2944399"/>
              <a:ext cx="30670" cy="88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4" name="Rectangle 79"/>
            <p:cNvSpPr>
              <a:spLocks noChangeArrowheads="1"/>
            </p:cNvSpPr>
            <p:nvPr/>
          </p:nvSpPr>
          <p:spPr bwMode="auto">
            <a:xfrm>
              <a:off x="6860578" y="2944399"/>
              <a:ext cx="25618" cy="88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5" name="Rectangle 80"/>
            <p:cNvSpPr>
              <a:spLocks noChangeArrowheads="1"/>
            </p:cNvSpPr>
            <p:nvPr/>
          </p:nvSpPr>
          <p:spPr bwMode="auto">
            <a:xfrm>
              <a:off x="6964494" y="2944399"/>
              <a:ext cx="30670" cy="88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" name="Rectangle 81"/>
            <p:cNvSpPr>
              <a:spLocks noChangeArrowheads="1"/>
            </p:cNvSpPr>
            <p:nvPr/>
          </p:nvSpPr>
          <p:spPr bwMode="auto">
            <a:xfrm>
              <a:off x="7001298" y="2944399"/>
              <a:ext cx="29948" cy="88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" name="Rectangle 82"/>
            <p:cNvSpPr>
              <a:spLocks noChangeArrowheads="1"/>
            </p:cNvSpPr>
            <p:nvPr/>
          </p:nvSpPr>
          <p:spPr bwMode="auto">
            <a:xfrm>
              <a:off x="7037019" y="2944399"/>
              <a:ext cx="16237" cy="88040"/>
            </a:xfrm>
            <a:prstGeom prst="rect">
              <a:avLst/>
            </a:pr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8" name="Freeform 24"/>
            <p:cNvSpPr>
              <a:spLocks noEditPoints="1"/>
            </p:cNvSpPr>
            <p:nvPr/>
          </p:nvSpPr>
          <p:spPr bwMode="auto">
            <a:xfrm>
              <a:off x="5904043" y="2875482"/>
              <a:ext cx="431541" cy="463293"/>
            </a:xfrm>
            <a:custGeom>
              <a:avLst/>
              <a:gdLst>
                <a:gd name="T0" fmla="*/ 499 w 506"/>
                <a:gd name="T1" fmla="*/ 391 h 543"/>
                <a:gd name="T2" fmla="*/ 471 w 506"/>
                <a:gd name="T3" fmla="*/ 343 h 543"/>
                <a:gd name="T4" fmla="*/ 440 w 506"/>
                <a:gd name="T5" fmla="*/ 263 h 543"/>
                <a:gd name="T6" fmla="*/ 440 w 506"/>
                <a:gd name="T7" fmla="*/ 123 h 543"/>
                <a:gd name="T8" fmla="*/ 440 w 506"/>
                <a:gd name="T9" fmla="*/ 122 h 543"/>
                <a:gd name="T10" fmla="*/ 377 w 506"/>
                <a:gd name="T11" fmla="*/ 55 h 543"/>
                <a:gd name="T12" fmla="*/ 338 w 506"/>
                <a:gd name="T13" fmla="*/ 36 h 543"/>
                <a:gd name="T14" fmla="*/ 302 w 506"/>
                <a:gd name="T15" fmla="*/ 0 h 543"/>
                <a:gd name="T16" fmla="*/ 72 w 506"/>
                <a:gd name="T17" fmla="*/ 0 h 543"/>
                <a:gd name="T18" fmla="*/ 37 w 506"/>
                <a:gd name="T19" fmla="*/ 36 h 543"/>
                <a:gd name="T20" fmla="*/ 37 w 506"/>
                <a:gd name="T21" fmla="*/ 485 h 543"/>
                <a:gd name="T22" fmla="*/ 36 w 506"/>
                <a:gd name="T23" fmla="*/ 485 h 543"/>
                <a:gd name="T24" fmla="*/ 0 w 506"/>
                <a:gd name="T25" fmla="*/ 520 h 543"/>
                <a:gd name="T26" fmla="*/ 0 w 506"/>
                <a:gd name="T27" fmla="*/ 543 h 543"/>
                <a:gd name="T28" fmla="*/ 374 w 506"/>
                <a:gd name="T29" fmla="*/ 543 h 543"/>
                <a:gd name="T30" fmla="*/ 374 w 506"/>
                <a:gd name="T31" fmla="*/ 520 h 543"/>
                <a:gd name="T32" fmla="*/ 339 w 506"/>
                <a:gd name="T33" fmla="*/ 485 h 543"/>
                <a:gd name="T34" fmla="*/ 338 w 506"/>
                <a:gd name="T35" fmla="*/ 485 h 543"/>
                <a:gd name="T36" fmla="*/ 338 w 506"/>
                <a:gd name="T37" fmla="*/ 256 h 543"/>
                <a:gd name="T38" fmla="*/ 347 w 506"/>
                <a:gd name="T39" fmla="*/ 257 h 543"/>
                <a:gd name="T40" fmla="*/ 347 w 506"/>
                <a:gd name="T41" fmla="*/ 401 h 543"/>
                <a:gd name="T42" fmla="*/ 363 w 506"/>
                <a:gd name="T43" fmla="*/ 453 h 543"/>
                <a:gd name="T44" fmla="*/ 420 w 506"/>
                <a:gd name="T45" fmla="*/ 475 h 543"/>
                <a:gd name="T46" fmla="*/ 492 w 506"/>
                <a:gd name="T47" fmla="*/ 452 h 543"/>
                <a:gd name="T48" fmla="*/ 499 w 506"/>
                <a:gd name="T49" fmla="*/ 391 h 543"/>
                <a:gd name="T50" fmla="*/ 93 w 506"/>
                <a:gd name="T51" fmla="*/ 103 h 543"/>
                <a:gd name="T52" fmla="*/ 120 w 506"/>
                <a:gd name="T53" fmla="*/ 77 h 543"/>
                <a:gd name="T54" fmla="*/ 255 w 506"/>
                <a:gd name="T55" fmla="*/ 77 h 543"/>
                <a:gd name="T56" fmla="*/ 281 w 506"/>
                <a:gd name="T57" fmla="*/ 103 h 543"/>
                <a:gd name="T58" fmla="*/ 281 w 506"/>
                <a:gd name="T59" fmla="*/ 143 h 543"/>
                <a:gd name="T60" fmla="*/ 255 w 506"/>
                <a:gd name="T61" fmla="*/ 170 h 543"/>
                <a:gd name="T62" fmla="*/ 120 w 506"/>
                <a:gd name="T63" fmla="*/ 170 h 543"/>
                <a:gd name="T64" fmla="*/ 93 w 506"/>
                <a:gd name="T65" fmla="*/ 143 h 543"/>
                <a:gd name="T66" fmla="*/ 93 w 506"/>
                <a:gd name="T67" fmla="*/ 103 h 543"/>
                <a:gd name="T68" fmla="*/ 464 w 506"/>
                <a:gd name="T69" fmla="*/ 430 h 543"/>
                <a:gd name="T70" fmla="*/ 420 w 506"/>
                <a:gd name="T71" fmla="*/ 440 h 543"/>
                <a:gd name="T72" fmla="*/ 389 w 506"/>
                <a:gd name="T73" fmla="*/ 430 h 543"/>
                <a:gd name="T74" fmla="*/ 382 w 506"/>
                <a:gd name="T75" fmla="*/ 404 h 543"/>
                <a:gd name="T76" fmla="*/ 382 w 506"/>
                <a:gd name="T77" fmla="*/ 256 h 543"/>
                <a:gd name="T78" fmla="*/ 371 w 506"/>
                <a:gd name="T79" fmla="*/ 231 h 543"/>
                <a:gd name="T80" fmla="*/ 338 w 506"/>
                <a:gd name="T81" fmla="*/ 221 h 543"/>
                <a:gd name="T82" fmla="*/ 338 w 506"/>
                <a:gd name="T83" fmla="*/ 75 h 543"/>
                <a:gd name="T84" fmla="*/ 362 w 506"/>
                <a:gd name="T85" fmla="*/ 87 h 543"/>
                <a:gd name="T86" fmla="*/ 405 w 506"/>
                <a:gd name="T87" fmla="*/ 124 h 543"/>
                <a:gd name="T88" fmla="*/ 405 w 506"/>
                <a:gd name="T89" fmla="*/ 263 h 543"/>
                <a:gd name="T90" fmla="*/ 444 w 506"/>
                <a:gd name="T91" fmla="*/ 366 h 543"/>
                <a:gd name="T92" fmla="*/ 465 w 506"/>
                <a:gd name="T93" fmla="*/ 399 h 543"/>
                <a:gd name="T94" fmla="*/ 464 w 506"/>
                <a:gd name="T95" fmla="*/ 43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6" h="543">
                  <a:moveTo>
                    <a:pt x="499" y="391"/>
                  </a:moveTo>
                  <a:cubicBezTo>
                    <a:pt x="494" y="369"/>
                    <a:pt x="482" y="355"/>
                    <a:pt x="471" y="343"/>
                  </a:cubicBezTo>
                  <a:cubicBezTo>
                    <a:pt x="455" y="325"/>
                    <a:pt x="440" y="308"/>
                    <a:pt x="440" y="263"/>
                  </a:cubicBezTo>
                  <a:cubicBezTo>
                    <a:pt x="440" y="123"/>
                    <a:pt x="440" y="123"/>
                    <a:pt x="440" y="123"/>
                  </a:cubicBezTo>
                  <a:cubicBezTo>
                    <a:pt x="440" y="122"/>
                    <a:pt x="440" y="122"/>
                    <a:pt x="440" y="122"/>
                  </a:cubicBezTo>
                  <a:cubicBezTo>
                    <a:pt x="439" y="118"/>
                    <a:pt x="441" y="94"/>
                    <a:pt x="377" y="55"/>
                  </a:cubicBezTo>
                  <a:cubicBezTo>
                    <a:pt x="360" y="45"/>
                    <a:pt x="347" y="40"/>
                    <a:pt x="338" y="36"/>
                  </a:cubicBezTo>
                  <a:cubicBezTo>
                    <a:pt x="338" y="16"/>
                    <a:pt x="322" y="0"/>
                    <a:pt x="3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3" y="0"/>
                    <a:pt x="37" y="16"/>
                    <a:pt x="37" y="36"/>
                  </a:cubicBezTo>
                  <a:cubicBezTo>
                    <a:pt x="37" y="485"/>
                    <a:pt x="37" y="485"/>
                    <a:pt x="37" y="485"/>
                  </a:cubicBezTo>
                  <a:cubicBezTo>
                    <a:pt x="36" y="485"/>
                    <a:pt x="36" y="485"/>
                    <a:pt x="36" y="485"/>
                  </a:cubicBezTo>
                  <a:cubicBezTo>
                    <a:pt x="16" y="485"/>
                    <a:pt x="0" y="501"/>
                    <a:pt x="0" y="520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74" y="543"/>
                    <a:pt x="374" y="543"/>
                    <a:pt x="374" y="543"/>
                  </a:cubicBezTo>
                  <a:cubicBezTo>
                    <a:pt x="374" y="520"/>
                    <a:pt x="374" y="520"/>
                    <a:pt x="374" y="520"/>
                  </a:cubicBezTo>
                  <a:cubicBezTo>
                    <a:pt x="374" y="501"/>
                    <a:pt x="358" y="485"/>
                    <a:pt x="339" y="485"/>
                  </a:cubicBezTo>
                  <a:cubicBezTo>
                    <a:pt x="338" y="485"/>
                    <a:pt x="338" y="485"/>
                    <a:pt x="338" y="485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41" y="256"/>
                    <a:pt x="345" y="257"/>
                    <a:pt x="347" y="257"/>
                  </a:cubicBezTo>
                  <a:cubicBezTo>
                    <a:pt x="347" y="401"/>
                    <a:pt x="347" y="401"/>
                    <a:pt x="347" y="401"/>
                  </a:cubicBezTo>
                  <a:cubicBezTo>
                    <a:pt x="346" y="408"/>
                    <a:pt x="345" y="433"/>
                    <a:pt x="363" y="453"/>
                  </a:cubicBezTo>
                  <a:cubicBezTo>
                    <a:pt x="376" y="468"/>
                    <a:pt x="395" y="475"/>
                    <a:pt x="420" y="475"/>
                  </a:cubicBezTo>
                  <a:cubicBezTo>
                    <a:pt x="456" y="475"/>
                    <a:pt x="479" y="468"/>
                    <a:pt x="492" y="452"/>
                  </a:cubicBezTo>
                  <a:cubicBezTo>
                    <a:pt x="506" y="433"/>
                    <a:pt x="503" y="410"/>
                    <a:pt x="499" y="391"/>
                  </a:cubicBezTo>
                  <a:close/>
                  <a:moveTo>
                    <a:pt x="93" y="103"/>
                  </a:moveTo>
                  <a:cubicBezTo>
                    <a:pt x="93" y="89"/>
                    <a:pt x="105" y="77"/>
                    <a:pt x="120" y="77"/>
                  </a:cubicBezTo>
                  <a:cubicBezTo>
                    <a:pt x="255" y="77"/>
                    <a:pt x="255" y="77"/>
                    <a:pt x="255" y="77"/>
                  </a:cubicBezTo>
                  <a:cubicBezTo>
                    <a:pt x="269" y="77"/>
                    <a:pt x="281" y="89"/>
                    <a:pt x="281" y="103"/>
                  </a:cubicBezTo>
                  <a:cubicBezTo>
                    <a:pt x="281" y="143"/>
                    <a:pt x="281" y="143"/>
                    <a:pt x="281" y="143"/>
                  </a:cubicBezTo>
                  <a:cubicBezTo>
                    <a:pt x="281" y="158"/>
                    <a:pt x="269" y="170"/>
                    <a:pt x="255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05" y="170"/>
                    <a:pt x="93" y="158"/>
                    <a:pt x="93" y="143"/>
                  </a:cubicBezTo>
                  <a:lnTo>
                    <a:pt x="93" y="103"/>
                  </a:lnTo>
                  <a:close/>
                  <a:moveTo>
                    <a:pt x="464" y="430"/>
                  </a:moveTo>
                  <a:cubicBezTo>
                    <a:pt x="461" y="434"/>
                    <a:pt x="451" y="440"/>
                    <a:pt x="420" y="440"/>
                  </a:cubicBezTo>
                  <a:cubicBezTo>
                    <a:pt x="405" y="440"/>
                    <a:pt x="395" y="437"/>
                    <a:pt x="389" y="430"/>
                  </a:cubicBezTo>
                  <a:cubicBezTo>
                    <a:pt x="380" y="420"/>
                    <a:pt x="382" y="404"/>
                    <a:pt x="382" y="404"/>
                  </a:cubicBezTo>
                  <a:cubicBezTo>
                    <a:pt x="382" y="256"/>
                    <a:pt x="382" y="256"/>
                    <a:pt x="382" y="256"/>
                  </a:cubicBezTo>
                  <a:cubicBezTo>
                    <a:pt x="382" y="246"/>
                    <a:pt x="378" y="238"/>
                    <a:pt x="371" y="231"/>
                  </a:cubicBezTo>
                  <a:cubicBezTo>
                    <a:pt x="361" y="223"/>
                    <a:pt x="348" y="221"/>
                    <a:pt x="338" y="221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45" y="78"/>
                    <a:pt x="353" y="82"/>
                    <a:pt x="362" y="87"/>
                  </a:cubicBezTo>
                  <a:cubicBezTo>
                    <a:pt x="398" y="104"/>
                    <a:pt x="404" y="123"/>
                    <a:pt x="405" y="124"/>
                  </a:cubicBezTo>
                  <a:cubicBezTo>
                    <a:pt x="405" y="263"/>
                    <a:pt x="405" y="263"/>
                    <a:pt x="405" y="263"/>
                  </a:cubicBezTo>
                  <a:cubicBezTo>
                    <a:pt x="405" y="321"/>
                    <a:pt x="427" y="346"/>
                    <a:pt x="444" y="366"/>
                  </a:cubicBezTo>
                  <a:cubicBezTo>
                    <a:pt x="454" y="377"/>
                    <a:pt x="462" y="386"/>
                    <a:pt x="465" y="399"/>
                  </a:cubicBezTo>
                  <a:cubicBezTo>
                    <a:pt x="469" y="415"/>
                    <a:pt x="468" y="425"/>
                    <a:pt x="464" y="43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auto">
            <a:xfrm rot="18894354">
              <a:off x="5718419" y="2942242"/>
              <a:ext cx="774321" cy="765661"/>
            </a:xfrm>
            <a:custGeom>
              <a:avLst/>
              <a:gdLst>
                <a:gd name="T0" fmla="*/ 55 w 907"/>
                <a:gd name="T1" fmla="*/ 887 h 897"/>
                <a:gd name="T2" fmla="*/ 25 w 907"/>
                <a:gd name="T3" fmla="*/ 890 h 897"/>
                <a:gd name="T4" fmla="*/ 8 w 907"/>
                <a:gd name="T5" fmla="*/ 872 h 897"/>
                <a:gd name="T6" fmla="*/ 11 w 907"/>
                <a:gd name="T7" fmla="*/ 842 h 897"/>
                <a:gd name="T8" fmla="*/ 793 w 907"/>
                <a:gd name="T9" fmla="*/ 68 h 897"/>
                <a:gd name="T10" fmla="*/ 899 w 907"/>
                <a:gd name="T11" fmla="*/ 8 h 897"/>
                <a:gd name="T12" fmla="*/ 899 w 907"/>
                <a:gd name="T13" fmla="*/ 8 h 897"/>
                <a:gd name="T14" fmla="*/ 838 w 907"/>
                <a:gd name="T15" fmla="*/ 113 h 897"/>
                <a:gd name="T16" fmla="*/ 55 w 907"/>
                <a:gd name="T17" fmla="*/ 88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7" h="897">
                  <a:moveTo>
                    <a:pt x="55" y="887"/>
                  </a:moveTo>
                  <a:cubicBezTo>
                    <a:pt x="46" y="896"/>
                    <a:pt x="33" y="897"/>
                    <a:pt x="25" y="890"/>
                  </a:cubicBezTo>
                  <a:cubicBezTo>
                    <a:pt x="8" y="872"/>
                    <a:pt x="8" y="872"/>
                    <a:pt x="8" y="872"/>
                  </a:cubicBezTo>
                  <a:cubicBezTo>
                    <a:pt x="0" y="864"/>
                    <a:pt x="1" y="851"/>
                    <a:pt x="11" y="842"/>
                  </a:cubicBezTo>
                  <a:cubicBezTo>
                    <a:pt x="793" y="68"/>
                    <a:pt x="793" y="68"/>
                    <a:pt x="793" y="68"/>
                  </a:cubicBezTo>
                  <a:cubicBezTo>
                    <a:pt x="802" y="59"/>
                    <a:pt x="892" y="0"/>
                    <a:pt x="899" y="8"/>
                  </a:cubicBezTo>
                  <a:cubicBezTo>
                    <a:pt x="899" y="8"/>
                    <a:pt x="899" y="8"/>
                    <a:pt x="899" y="8"/>
                  </a:cubicBezTo>
                  <a:cubicBezTo>
                    <a:pt x="907" y="16"/>
                    <a:pt x="847" y="104"/>
                    <a:pt x="838" y="113"/>
                  </a:cubicBezTo>
                  <a:lnTo>
                    <a:pt x="55" y="8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0" name="Rectangle 1"/>
          <p:cNvSpPr/>
          <p:nvPr/>
        </p:nvSpPr>
        <p:spPr>
          <a:xfrm>
            <a:off x="1489632" y="3991681"/>
            <a:ext cx="2054911" cy="356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81" name="Rectangle 65"/>
          <p:cNvSpPr/>
          <p:nvPr/>
        </p:nvSpPr>
        <p:spPr>
          <a:xfrm>
            <a:off x="5074660" y="3991681"/>
            <a:ext cx="2054911" cy="3565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82" name="Rectangle 66"/>
          <p:cNvSpPr/>
          <p:nvPr/>
        </p:nvSpPr>
        <p:spPr>
          <a:xfrm>
            <a:off x="8676298" y="3991681"/>
            <a:ext cx="2054911" cy="35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83" name="Rectangle 110"/>
          <p:cNvSpPr/>
          <p:nvPr/>
        </p:nvSpPr>
        <p:spPr>
          <a:xfrm>
            <a:off x="1341430" y="4571927"/>
            <a:ext cx="2351314" cy="140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不仅可以创建演示文稿</a:t>
            </a:r>
            <a:endParaRPr lang="zh-CN" altLang="en-US" sz="1200" dirty="0" err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" name="Rectangle 111"/>
          <p:cNvSpPr/>
          <p:nvPr/>
        </p:nvSpPr>
        <p:spPr>
          <a:xfrm>
            <a:off x="4929922" y="4571927"/>
            <a:ext cx="2351314" cy="140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不仅可以创建演示文稿</a:t>
            </a:r>
            <a:endParaRPr lang="zh-CN" altLang="en-US" sz="1200" dirty="0" err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5" name="Rectangle 112"/>
          <p:cNvSpPr/>
          <p:nvPr/>
        </p:nvSpPr>
        <p:spPr>
          <a:xfrm>
            <a:off x="8521981" y="4571927"/>
            <a:ext cx="2351314" cy="140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不仅可以创建演示文稿</a:t>
            </a:r>
            <a:endParaRPr lang="zh-CN" altLang="en-US" sz="1200" dirty="0" err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70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明年计划</a:t>
              </a:r>
            </a:p>
          </p:txBody>
        </p:sp>
      </p:grpSp>
      <p:sp>
        <p:nvSpPr>
          <p:cNvPr id="31" name="Freeform 26"/>
          <p:cNvSpPr>
            <a:spLocks/>
          </p:cNvSpPr>
          <p:nvPr/>
        </p:nvSpPr>
        <p:spPr bwMode="auto">
          <a:xfrm>
            <a:off x="4352071" y="3077328"/>
            <a:ext cx="1719204" cy="1383478"/>
          </a:xfrm>
          <a:custGeom>
            <a:avLst/>
            <a:gdLst>
              <a:gd name="T0" fmla="*/ 275 w 913"/>
              <a:gd name="T1" fmla="*/ 0 h 735"/>
              <a:gd name="T2" fmla="*/ 636 w 913"/>
              <a:gd name="T3" fmla="*/ 0 h 735"/>
              <a:gd name="T4" fmla="*/ 637 w 913"/>
              <a:gd name="T5" fmla="*/ 0 h 735"/>
              <a:gd name="T6" fmla="*/ 638 w 913"/>
              <a:gd name="T7" fmla="*/ 0 h 735"/>
              <a:gd name="T8" fmla="*/ 911 w 913"/>
              <a:gd name="T9" fmla="*/ 273 h 735"/>
              <a:gd name="T10" fmla="*/ 913 w 913"/>
              <a:gd name="T11" fmla="*/ 735 h 735"/>
              <a:gd name="T12" fmla="*/ 677 w 913"/>
              <a:gd name="T13" fmla="*/ 557 h 735"/>
              <a:gd name="T14" fmla="*/ 275 w 913"/>
              <a:gd name="T15" fmla="*/ 550 h 735"/>
              <a:gd name="T16" fmla="*/ 0 w 913"/>
              <a:gd name="T17" fmla="*/ 275 h 735"/>
              <a:gd name="T18" fmla="*/ 275 w 913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3" h="735">
                <a:moveTo>
                  <a:pt x="275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7" y="0"/>
                  <a:pt x="637" y="0"/>
                </a:cubicBezTo>
                <a:cubicBezTo>
                  <a:pt x="637" y="0"/>
                  <a:pt x="638" y="0"/>
                  <a:pt x="638" y="0"/>
                </a:cubicBezTo>
                <a:cubicBezTo>
                  <a:pt x="789" y="0"/>
                  <a:pt x="911" y="122"/>
                  <a:pt x="911" y="273"/>
                </a:cubicBezTo>
                <a:cubicBezTo>
                  <a:pt x="911" y="424"/>
                  <a:pt x="913" y="735"/>
                  <a:pt x="913" y="735"/>
                </a:cubicBezTo>
                <a:cubicBezTo>
                  <a:pt x="913" y="735"/>
                  <a:pt x="844" y="582"/>
                  <a:pt x="677" y="557"/>
                </a:cubicBezTo>
                <a:cubicBezTo>
                  <a:pt x="655" y="554"/>
                  <a:pt x="275" y="550"/>
                  <a:pt x="275" y="550"/>
                </a:cubicBezTo>
                <a:cubicBezTo>
                  <a:pt x="123" y="550"/>
                  <a:pt x="0" y="427"/>
                  <a:pt x="0" y="275"/>
                </a:cubicBezTo>
                <a:cubicBezTo>
                  <a:pt x="0" y="123"/>
                  <a:pt x="123" y="0"/>
                  <a:pt x="2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2" name="Group 21"/>
          <p:cNvGrpSpPr/>
          <p:nvPr/>
        </p:nvGrpSpPr>
        <p:grpSpPr>
          <a:xfrm>
            <a:off x="6104689" y="1786930"/>
            <a:ext cx="1438372" cy="1454283"/>
            <a:chOff x="6104689" y="1786930"/>
            <a:chExt cx="1438372" cy="1454283"/>
          </a:xfrm>
        </p:grpSpPr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6104689" y="2083674"/>
              <a:ext cx="1438372" cy="1157539"/>
            </a:xfrm>
            <a:custGeom>
              <a:avLst/>
              <a:gdLst>
                <a:gd name="T0" fmla="*/ 534 w 764"/>
                <a:gd name="T1" fmla="*/ 0 h 615"/>
                <a:gd name="T2" fmla="*/ 232 w 764"/>
                <a:gd name="T3" fmla="*/ 0 h 615"/>
                <a:gd name="T4" fmla="*/ 231 w 764"/>
                <a:gd name="T5" fmla="*/ 0 h 615"/>
                <a:gd name="T6" fmla="*/ 230 w 764"/>
                <a:gd name="T7" fmla="*/ 0 h 615"/>
                <a:gd name="T8" fmla="*/ 2 w 764"/>
                <a:gd name="T9" fmla="*/ 229 h 615"/>
                <a:gd name="T10" fmla="*/ 0 w 764"/>
                <a:gd name="T11" fmla="*/ 615 h 615"/>
                <a:gd name="T12" fmla="*/ 198 w 764"/>
                <a:gd name="T13" fmla="*/ 466 h 615"/>
                <a:gd name="T14" fmla="*/ 534 w 764"/>
                <a:gd name="T15" fmla="*/ 460 h 615"/>
                <a:gd name="T16" fmla="*/ 764 w 764"/>
                <a:gd name="T17" fmla="*/ 230 h 615"/>
                <a:gd name="T18" fmla="*/ 534 w 764"/>
                <a:gd name="T19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4" h="615">
                  <a:moveTo>
                    <a:pt x="534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2" y="0"/>
                    <a:pt x="231" y="0"/>
                    <a:pt x="231" y="0"/>
                  </a:cubicBezTo>
                  <a:cubicBezTo>
                    <a:pt x="231" y="0"/>
                    <a:pt x="231" y="0"/>
                    <a:pt x="230" y="0"/>
                  </a:cubicBezTo>
                  <a:cubicBezTo>
                    <a:pt x="104" y="0"/>
                    <a:pt x="2" y="102"/>
                    <a:pt x="2" y="229"/>
                  </a:cubicBezTo>
                  <a:cubicBezTo>
                    <a:pt x="2" y="355"/>
                    <a:pt x="0" y="615"/>
                    <a:pt x="0" y="615"/>
                  </a:cubicBezTo>
                  <a:cubicBezTo>
                    <a:pt x="0" y="615"/>
                    <a:pt x="58" y="487"/>
                    <a:pt x="198" y="466"/>
                  </a:cubicBezTo>
                  <a:cubicBezTo>
                    <a:pt x="216" y="464"/>
                    <a:pt x="534" y="460"/>
                    <a:pt x="534" y="460"/>
                  </a:cubicBezTo>
                  <a:cubicBezTo>
                    <a:pt x="661" y="460"/>
                    <a:pt x="764" y="357"/>
                    <a:pt x="764" y="230"/>
                  </a:cubicBezTo>
                  <a:cubicBezTo>
                    <a:pt x="764" y="103"/>
                    <a:pt x="661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7129369" y="1786930"/>
              <a:ext cx="279241" cy="27844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6984577" y="2044691"/>
              <a:ext cx="143201" cy="14320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" name="Group 3"/>
          <p:cNvGrpSpPr/>
          <p:nvPr/>
        </p:nvGrpSpPr>
        <p:grpSpPr>
          <a:xfrm>
            <a:off x="6104689" y="2673183"/>
            <a:ext cx="1789212" cy="1787623"/>
            <a:chOff x="6104689" y="2673183"/>
            <a:chExt cx="1789212" cy="1787623"/>
          </a:xfrm>
        </p:grpSpPr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6104689" y="3077328"/>
              <a:ext cx="1718408" cy="1383478"/>
            </a:xfrm>
            <a:custGeom>
              <a:avLst/>
              <a:gdLst>
                <a:gd name="T0" fmla="*/ 638 w 913"/>
                <a:gd name="T1" fmla="*/ 0 h 735"/>
                <a:gd name="T2" fmla="*/ 277 w 913"/>
                <a:gd name="T3" fmla="*/ 0 h 735"/>
                <a:gd name="T4" fmla="*/ 276 w 913"/>
                <a:gd name="T5" fmla="*/ 0 h 735"/>
                <a:gd name="T6" fmla="*/ 275 w 913"/>
                <a:gd name="T7" fmla="*/ 0 h 735"/>
                <a:gd name="T8" fmla="*/ 2 w 913"/>
                <a:gd name="T9" fmla="*/ 273 h 735"/>
                <a:gd name="T10" fmla="*/ 0 w 913"/>
                <a:gd name="T11" fmla="*/ 735 h 735"/>
                <a:gd name="T12" fmla="*/ 237 w 913"/>
                <a:gd name="T13" fmla="*/ 557 h 735"/>
                <a:gd name="T14" fmla="*/ 638 w 913"/>
                <a:gd name="T15" fmla="*/ 550 h 735"/>
                <a:gd name="T16" fmla="*/ 913 w 913"/>
                <a:gd name="T17" fmla="*/ 275 h 735"/>
                <a:gd name="T18" fmla="*/ 638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638" y="0"/>
                  </a:moveTo>
                  <a:cubicBezTo>
                    <a:pt x="277" y="0"/>
                    <a:pt x="277" y="0"/>
                    <a:pt x="277" y="0"/>
                  </a:cubicBezTo>
                  <a:cubicBezTo>
                    <a:pt x="277" y="0"/>
                    <a:pt x="276" y="0"/>
                    <a:pt x="276" y="0"/>
                  </a:cubicBezTo>
                  <a:cubicBezTo>
                    <a:pt x="276" y="0"/>
                    <a:pt x="276" y="0"/>
                    <a:pt x="275" y="0"/>
                  </a:cubicBezTo>
                  <a:cubicBezTo>
                    <a:pt x="124" y="0"/>
                    <a:pt x="2" y="122"/>
                    <a:pt x="2" y="273"/>
                  </a:cubicBezTo>
                  <a:cubicBezTo>
                    <a:pt x="2" y="424"/>
                    <a:pt x="0" y="735"/>
                    <a:pt x="0" y="735"/>
                  </a:cubicBezTo>
                  <a:cubicBezTo>
                    <a:pt x="0" y="735"/>
                    <a:pt x="69" y="582"/>
                    <a:pt x="237" y="557"/>
                  </a:cubicBezTo>
                  <a:cubicBezTo>
                    <a:pt x="258" y="554"/>
                    <a:pt x="638" y="550"/>
                    <a:pt x="638" y="550"/>
                  </a:cubicBezTo>
                  <a:cubicBezTo>
                    <a:pt x="790" y="550"/>
                    <a:pt x="913" y="427"/>
                    <a:pt x="913" y="275"/>
                  </a:cubicBezTo>
                  <a:cubicBezTo>
                    <a:pt x="913" y="123"/>
                    <a:pt x="790" y="0"/>
                    <a:pt x="6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Oval 7"/>
            <p:cNvSpPr>
              <a:spLocks noChangeArrowheads="1"/>
            </p:cNvSpPr>
            <p:nvPr/>
          </p:nvSpPr>
          <p:spPr bwMode="auto">
            <a:xfrm>
              <a:off x="7370423" y="2914238"/>
              <a:ext cx="338908" cy="3389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7765816" y="2872869"/>
              <a:ext cx="128085" cy="12808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7702171" y="2673183"/>
              <a:ext cx="74783" cy="755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7208925" y="3166430"/>
              <a:ext cx="67623" cy="6762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2" name="Group 1"/>
          <p:cNvGrpSpPr/>
          <p:nvPr/>
        </p:nvGrpSpPr>
        <p:grpSpPr>
          <a:xfrm>
            <a:off x="4352071" y="4249982"/>
            <a:ext cx="1719204" cy="1383478"/>
            <a:chOff x="4352071" y="4249982"/>
            <a:chExt cx="1719204" cy="1383478"/>
          </a:xfrm>
        </p:grpSpPr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4352071" y="4249982"/>
              <a:ext cx="1719204" cy="1383478"/>
            </a:xfrm>
            <a:custGeom>
              <a:avLst/>
              <a:gdLst>
                <a:gd name="T0" fmla="*/ 275 w 913"/>
                <a:gd name="T1" fmla="*/ 0 h 735"/>
                <a:gd name="T2" fmla="*/ 636 w 913"/>
                <a:gd name="T3" fmla="*/ 0 h 735"/>
                <a:gd name="T4" fmla="*/ 637 w 913"/>
                <a:gd name="T5" fmla="*/ 0 h 735"/>
                <a:gd name="T6" fmla="*/ 638 w 913"/>
                <a:gd name="T7" fmla="*/ 0 h 735"/>
                <a:gd name="T8" fmla="*/ 911 w 913"/>
                <a:gd name="T9" fmla="*/ 273 h 735"/>
                <a:gd name="T10" fmla="*/ 913 w 913"/>
                <a:gd name="T11" fmla="*/ 735 h 735"/>
                <a:gd name="T12" fmla="*/ 677 w 913"/>
                <a:gd name="T13" fmla="*/ 557 h 735"/>
                <a:gd name="T14" fmla="*/ 275 w 913"/>
                <a:gd name="T15" fmla="*/ 550 h 735"/>
                <a:gd name="T16" fmla="*/ 0 w 913"/>
                <a:gd name="T17" fmla="*/ 275 h 735"/>
                <a:gd name="T18" fmla="*/ 275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275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36" y="0"/>
                    <a:pt x="637" y="0"/>
                    <a:pt x="637" y="0"/>
                  </a:cubicBezTo>
                  <a:cubicBezTo>
                    <a:pt x="637" y="0"/>
                    <a:pt x="638" y="0"/>
                    <a:pt x="638" y="0"/>
                  </a:cubicBezTo>
                  <a:cubicBezTo>
                    <a:pt x="789" y="0"/>
                    <a:pt x="911" y="122"/>
                    <a:pt x="911" y="273"/>
                  </a:cubicBezTo>
                  <a:cubicBezTo>
                    <a:pt x="911" y="424"/>
                    <a:pt x="913" y="735"/>
                    <a:pt x="913" y="735"/>
                  </a:cubicBezTo>
                  <a:cubicBezTo>
                    <a:pt x="913" y="735"/>
                    <a:pt x="844" y="582"/>
                    <a:pt x="677" y="557"/>
                  </a:cubicBezTo>
                  <a:cubicBezTo>
                    <a:pt x="655" y="554"/>
                    <a:pt x="275" y="550"/>
                    <a:pt x="275" y="550"/>
                  </a:cubicBezTo>
                  <a:cubicBezTo>
                    <a:pt x="123" y="550"/>
                    <a:pt x="0" y="427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4815086" y="5140213"/>
              <a:ext cx="278446" cy="27844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4622561" y="5371721"/>
              <a:ext cx="97854" cy="97854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52 w 52"/>
                <a:gd name="T9" fmla="*/ 26 h 52"/>
                <a:gd name="T10" fmla="*/ 26 w 52"/>
                <a:gd name="T11" fmla="*/ 0 h 52"/>
                <a:gd name="T12" fmla="*/ 26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1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4811109" y="5531628"/>
              <a:ext cx="54894" cy="54894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7" name="Group 2"/>
          <p:cNvGrpSpPr/>
          <p:nvPr/>
        </p:nvGrpSpPr>
        <p:grpSpPr>
          <a:xfrm>
            <a:off x="6104689" y="4016883"/>
            <a:ext cx="2300757" cy="1977761"/>
            <a:chOff x="6104689" y="4016883"/>
            <a:chExt cx="2300757" cy="1977761"/>
          </a:xfrm>
        </p:grpSpPr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104689" y="4251573"/>
              <a:ext cx="2166308" cy="1743071"/>
            </a:xfrm>
            <a:custGeom>
              <a:avLst/>
              <a:gdLst>
                <a:gd name="T0" fmla="*/ 804 w 1151"/>
                <a:gd name="T1" fmla="*/ 0 h 926"/>
                <a:gd name="T2" fmla="*/ 349 w 1151"/>
                <a:gd name="T3" fmla="*/ 0 h 926"/>
                <a:gd name="T4" fmla="*/ 348 w 1151"/>
                <a:gd name="T5" fmla="*/ 0 h 926"/>
                <a:gd name="T6" fmla="*/ 347 w 1151"/>
                <a:gd name="T7" fmla="*/ 0 h 926"/>
                <a:gd name="T8" fmla="*/ 3 w 1151"/>
                <a:gd name="T9" fmla="*/ 345 h 926"/>
                <a:gd name="T10" fmla="*/ 0 w 1151"/>
                <a:gd name="T11" fmla="*/ 926 h 926"/>
                <a:gd name="T12" fmla="*/ 298 w 1151"/>
                <a:gd name="T13" fmla="*/ 703 h 926"/>
                <a:gd name="T14" fmla="*/ 804 w 1151"/>
                <a:gd name="T15" fmla="*/ 693 h 926"/>
                <a:gd name="T16" fmla="*/ 1151 w 1151"/>
                <a:gd name="T17" fmla="*/ 347 h 926"/>
                <a:gd name="T18" fmla="*/ 804 w 1151"/>
                <a:gd name="T19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1" h="926">
                  <a:moveTo>
                    <a:pt x="804" y="0"/>
                  </a:move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157" y="0"/>
                    <a:pt x="3" y="154"/>
                    <a:pt x="3" y="345"/>
                  </a:cubicBezTo>
                  <a:cubicBezTo>
                    <a:pt x="3" y="535"/>
                    <a:pt x="0" y="926"/>
                    <a:pt x="0" y="926"/>
                  </a:cubicBezTo>
                  <a:cubicBezTo>
                    <a:pt x="0" y="926"/>
                    <a:pt x="87" y="734"/>
                    <a:pt x="298" y="703"/>
                  </a:cubicBezTo>
                  <a:cubicBezTo>
                    <a:pt x="325" y="699"/>
                    <a:pt x="804" y="693"/>
                    <a:pt x="804" y="693"/>
                  </a:cubicBezTo>
                  <a:cubicBezTo>
                    <a:pt x="996" y="693"/>
                    <a:pt x="1151" y="538"/>
                    <a:pt x="1151" y="347"/>
                  </a:cubicBezTo>
                  <a:cubicBezTo>
                    <a:pt x="1151" y="155"/>
                    <a:pt x="996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7776954" y="4186337"/>
              <a:ext cx="338908" cy="3389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Oval 15"/>
            <p:cNvSpPr>
              <a:spLocks noChangeArrowheads="1"/>
            </p:cNvSpPr>
            <p:nvPr/>
          </p:nvSpPr>
          <p:spPr bwMode="auto">
            <a:xfrm>
              <a:off x="8247925" y="4099621"/>
              <a:ext cx="157521" cy="1583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auto">
            <a:xfrm>
              <a:off x="8110293" y="4016883"/>
              <a:ext cx="81147" cy="827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2" name="Group 4"/>
          <p:cNvGrpSpPr/>
          <p:nvPr/>
        </p:nvGrpSpPr>
        <p:grpSpPr>
          <a:xfrm>
            <a:off x="5082395" y="1826708"/>
            <a:ext cx="988880" cy="1350065"/>
            <a:chOff x="5082395" y="1826708"/>
            <a:chExt cx="988880" cy="1350065"/>
          </a:xfrm>
        </p:grpSpPr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5082395" y="2380418"/>
              <a:ext cx="988880" cy="796355"/>
            </a:xfrm>
            <a:custGeom>
              <a:avLst/>
              <a:gdLst>
                <a:gd name="T0" fmla="*/ 158 w 525"/>
                <a:gd name="T1" fmla="*/ 0 h 423"/>
                <a:gd name="T2" fmla="*/ 366 w 525"/>
                <a:gd name="T3" fmla="*/ 0 h 423"/>
                <a:gd name="T4" fmla="*/ 367 w 525"/>
                <a:gd name="T5" fmla="*/ 0 h 423"/>
                <a:gd name="T6" fmla="*/ 367 w 525"/>
                <a:gd name="T7" fmla="*/ 0 h 423"/>
                <a:gd name="T8" fmla="*/ 524 w 525"/>
                <a:gd name="T9" fmla="*/ 157 h 423"/>
                <a:gd name="T10" fmla="*/ 525 w 525"/>
                <a:gd name="T11" fmla="*/ 423 h 423"/>
                <a:gd name="T12" fmla="*/ 389 w 525"/>
                <a:gd name="T13" fmla="*/ 321 h 423"/>
                <a:gd name="T14" fmla="*/ 158 w 525"/>
                <a:gd name="T15" fmla="*/ 316 h 423"/>
                <a:gd name="T16" fmla="*/ 0 w 525"/>
                <a:gd name="T17" fmla="*/ 158 h 423"/>
                <a:gd name="T18" fmla="*/ 158 w 525"/>
                <a:gd name="T1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5" h="423">
                  <a:moveTo>
                    <a:pt x="158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366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54" y="0"/>
                    <a:pt x="524" y="71"/>
                    <a:pt x="524" y="157"/>
                  </a:cubicBezTo>
                  <a:cubicBezTo>
                    <a:pt x="524" y="244"/>
                    <a:pt x="525" y="423"/>
                    <a:pt x="525" y="423"/>
                  </a:cubicBezTo>
                  <a:cubicBezTo>
                    <a:pt x="525" y="423"/>
                    <a:pt x="485" y="335"/>
                    <a:pt x="389" y="321"/>
                  </a:cubicBezTo>
                  <a:cubicBezTo>
                    <a:pt x="377" y="319"/>
                    <a:pt x="158" y="316"/>
                    <a:pt x="158" y="316"/>
                  </a:cubicBezTo>
                  <a:cubicBezTo>
                    <a:pt x="71" y="316"/>
                    <a:pt x="0" y="246"/>
                    <a:pt x="0" y="158"/>
                  </a:cubicBezTo>
                  <a:cubicBezTo>
                    <a:pt x="0" y="71"/>
                    <a:pt x="71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Oval 17"/>
            <p:cNvSpPr>
              <a:spLocks noChangeArrowheads="1"/>
            </p:cNvSpPr>
            <p:nvPr/>
          </p:nvSpPr>
          <p:spPr bwMode="auto">
            <a:xfrm>
              <a:off x="5547001" y="2187892"/>
              <a:ext cx="338908" cy="33890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Oval 18"/>
            <p:cNvSpPr>
              <a:spLocks noChangeArrowheads="1"/>
            </p:cNvSpPr>
            <p:nvPr/>
          </p:nvSpPr>
          <p:spPr bwMode="auto">
            <a:xfrm>
              <a:off x="5388685" y="2097198"/>
              <a:ext cx="112969" cy="11296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Oval 19"/>
            <p:cNvSpPr>
              <a:spLocks noChangeArrowheads="1"/>
            </p:cNvSpPr>
            <p:nvPr/>
          </p:nvSpPr>
          <p:spPr bwMode="auto">
            <a:xfrm>
              <a:off x="5616215" y="1826708"/>
              <a:ext cx="70009" cy="692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7" name="Freeform 237"/>
          <p:cNvSpPr>
            <a:spLocks noChangeAspect="1" noChangeArrowheads="1"/>
          </p:cNvSpPr>
          <p:nvPr/>
        </p:nvSpPr>
        <p:spPr bwMode="auto">
          <a:xfrm>
            <a:off x="5035047" y="3301659"/>
            <a:ext cx="449989" cy="330571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AutoShape 44"/>
          <p:cNvSpPr>
            <a:spLocks noChangeAspect="1"/>
          </p:cNvSpPr>
          <p:nvPr/>
        </p:nvSpPr>
        <p:spPr bwMode="auto">
          <a:xfrm>
            <a:off x="6773206" y="3336877"/>
            <a:ext cx="381372" cy="3648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59" name="Freeform 33"/>
          <p:cNvSpPr>
            <a:spLocks noChangeAspect="1" noChangeArrowheads="1"/>
          </p:cNvSpPr>
          <p:nvPr/>
        </p:nvSpPr>
        <p:spPr bwMode="auto">
          <a:xfrm>
            <a:off x="6935960" y="4525516"/>
            <a:ext cx="383634" cy="459152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Freeform 328"/>
          <p:cNvSpPr>
            <a:spLocks noChangeAspect="1" noChangeArrowheads="1"/>
          </p:cNvSpPr>
          <p:nvPr/>
        </p:nvSpPr>
        <p:spPr bwMode="auto">
          <a:xfrm>
            <a:off x="6493318" y="2237976"/>
            <a:ext cx="581769" cy="324563"/>
          </a:xfrm>
          <a:custGeom>
            <a:avLst/>
            <a:gdLst>
              <a:gd name="T0" fmla="*/ 585 w 1564"/>
              <a:gd name="T1" fmla="*/ 610 h 871"/>
              <a:gd name="T2" fmla="*/ 451 w 1564"/>
              <a:gd name="T3" fmla="*/ 744 h 871"/>
              <a:gd name="T4" fmla="*/ 585 w 1564"/>
              <a:gd name="T5" fmla="*/ 870 h 871"/>
              <a:gd name="T6" fmla="*/ 710 w 1564"/>
              <a:gd name="T7" fmla="*/ 744 h 871"/>
              <a:gd name="T8" fmla="*/ 585 w 1564"/>
              <a:gd name="T9" fmla="*/ 610 h 871"/>
              <a:gd name="T10" fmla="*/ 585 w 1564"/>
              <a:gd name="T11" fmla="*/ 811 h 871"/>
              <a:gd name="T12" fmla="*/ 518 w 1564"/>
              <a:gd name="T13" fmla="*/ 744 h 871"/>
              <a:gd name="T14" fmla="*/ 585 w 1564"/>
              <a:gd name="T15" fmla="*/ 677 h 871"/>
              <a:gd name="T16" fmla="*/ 643 w 1564"/>
              <a:gd name="T17" fmla="*/ 744 h 871"/>
              <a:gd name="T18" fmla="*/ 585 w 1564"/>
              <a:gd name="T19" fmla="*/ 811 h 871"/>
              <a:gd name="T20" fmla="*/ 1563 w 1564"/>
              <a:gd name="T21" fmla="*/ 519 h 871"/>
              <a:gd name="T22" fmla="*/ 1563 w 1564"/>
              <a:gd name="T23" fmla="*/ 652 h 871"/>
              <a:gd name="T24" fmla="*/ 1505 w 1564"/>
              <a:gd name="T25" fmla="*/ 719 h 871"/>
              <a:gd name="T26" fmla="*/ 1429 w 1564"/>
              <a:gd name="T27" fmla="*/ 719 h 871"/>
              <a:gd name="T28" fmla="*/ 1262 w 1564"/>
              <a:gd name="T29" fmla="*/ 569 h 871"/>
              <a:gd name="T30" fmla="*/ 1095 w 1564"/>
              <a:gd name="T31" fmla="*/ 719 h 871"/>
              <a:gd name="T32" fmla="*/ 752 w 1564"/>
              <a:gd name="T33" fmla="*/ 719 h 871"/>
              <a:gd name="T34" fmla="*/ 585 w 1564"/>
              <a:gd name="T35" fmla="*/ 569 h 871"/>
              <a:gd name="T36" fmla="*/ 409 w 1564"/>
              <a:gd name="T37" fmla="*/ 719 h 871"/>
              <a:gd name="T38" fmla="*/ 326 w 1564"/>
              <a:gd name="T39" fmla="*/ 719 h 871"/>
              <a:gd name="T40" fmla="*/ 267 w 1564"/>
              <a:gd name="T41" fmla="*/ 652 h 871"/>
              <a:gd name="T42" fmla="*/ 267 w 1564"/>
              <a:gd name="T43" fmla="*/ 519 h 871"/>
              <a:gd name="T44" fmla="*/ 1563 w 1564"/>
              <a:gd name="T45" fmla="*/ 519 h 871"/>
              <a:gd name="T46" fmla="*/ 1262 w 1564"/>
              <a:gd name="T47" fmla="*/ 610 h 871"/>
              <a:gd name="T48" fmla="*/ 1128 w 1564"/>
              <a:gd name="T49" fmla="*/ 744 h 871"/>
              <a:gd name="T50" fmla="*/ 1262 w 1564"/>
              <a:gd name="T51" fmla="*/ 870 h 871"/>
              <a:gd name="T52" fmla="*/ 1396 w 1564"/>
              <a:gd name="T53" fmla="*/ 744 h 871"/>
              <a:gd name="T54" fmla="*/ 1262 w 1564"/>
              <a:gd name="T55" fmla="*/ 610 h 871"/>
              <a:gd name="T56" fmla="*/ 1262 w 1564"/>
              <a:gd name="T57" fmla="*/ 811 h 871"/>
              <a:gd name="T58" fmla="*/ 1195 w 1564"/>
              <a:gd name="T59" fmla="*/ 744 h 871"/>
              <a:gd name="T60" fmla="*/ 1262 w 1564"/>
              <a:gd name="T61" fmla="*/ 677 h 871"/>
              <a:gd name="T62" fmla="*/ 1329 w 1564"/>
              <a:gd name="T63" fmla="*/ 744 h 871"/>
              <a:gd name="T64" fmla="*/ 1262 w 1564"/>
              <a:gd name="T65" fmla="*/ 811 h 871"/>
              <a:gd name="T66" fmla="*/ 1538 w 1564"/>
              <a:gd name="T67" fmla="*/ 376 h 871"/>
              <a:gd name="T68" fmla="*/ 1295 w 1564"/>
              <a:gd name="T69" fmla="*/ 134 h 871"/>
              <a:gd name="T70" fmla="*/ 1229 w 1564"/>
              <a:gd name="T71" fmla="*/ 109 h 871"/>
              <a:gd name="T72" fmla="*/ 1112 w 1564"/>
              <a:gd name="T73" fmla="*/ 109 h 871"/>
              <a:gd name="T74" fmla="*/ 1112 w 1564"/>
              <a:gd name="T75" fmla="*/ 59 h 871"/>
              <a:gd name="T76" fmla="*/ 1045 w 1564"/>
              <a:gd name="T77" fmla="*/ 0 h 871"/>
              <a:gd name="T78" fmla="*/ 326 w 1564"/>
              <a:gd name="T79" fmla="*/ 0 h 871"/>
              <a:gd name="T80" fmla="*/ 267 w 1564"/>
              <a:gd name="T81" fmla="*/ 59 h 871"/>
              <a:gd name="T82" fmla="*/ 267 w 1564"/>
              <a:gd name="T83" fmla="*/ 75 h 871"/>
              <a:gd name="T84" fmla="*/ 8 w 1564"/>
              <a:gd name="T85" fmla="*/ 101 h 871"/>
              <a:gd name="T86" fmla="*/ 459 w 1564"/>
              <a:gd name="T87" fmla="*/ 159 h 871"/>
              <a:gd name="T88" fmla="*/ 0 w 1564"/>
              <a:gd name="T89" fmla="*/ 209 h 871"/>
              <a:gd name="T90" fmla="*/ 459 w 1564"/>
              <a:gd name="T91" fmla="*/ 268 h 871"/>
              <a:gd name="T92" fmla="*/ 0 w 1564"/>
              <a:gd name="T93" fmla="*/ 309 h 871"/>
              <a:gd name="T94" fmla="*/ 267 w 1564"/>
              <a:gd name="T95" fmla="*/ 360 h 871"/>
              <a:gd name="T96" fmla="*/ 267 w 1564"/>
              <a:gd name="T97" fmla="*/ 485 h 871"/>
              <a:gd name="T98" fmla="*/ 1563 w 1564"/>
              <a:gd name="T99" fmla="*/ 485 h 871"/>
              <a:gd name="T100" fmla="*/ 1563 w 1564"/>
              <a:gd name="T101" fmla="*/ 435 h 871"/>
              <a:gd name="T102" fmla="*/ 1538 w 1564"/>
              <a:gd name="T103" fmla="*/ 376 h 871"/>
              <a:gd name="T104" fmla="*/ 1429 w 1564"/>
              <a:gd name="T105" fmla="*/ 385 h 871"/>
              <a:gd name="T106" fmla="*/ 1195 w 1564"/>
              <a:gd name="T107" fmla="*/ 385 h 871"/>
              <a:gd name="T108" fmla="*/ 1178 w 1564"/>
              <a:gd name="T109" fmla="*/ 376 h 871"/>
              <a:gd name="T110" fmla="*/ 1178 w 1564"/>
              <a:gd name="T111" fmla="*/ 193 h 871"/>
              <a:gd name="T112" fmla="*/ 1195 w 1564"/>
              <a:gd name="T113" fmla="*/ 184 h 871"/>
              <a:gd name="T114" fmla="*/ 1237 w 1564"/>
              <a:gd name="T115" fmla="*/ 184 h 871"/>
              <a:gd name="T116" fmla="*/ 1245 w 1564"/>
              <a:gd name="T117" fmla="*/ 184 h 871"/>
              <a:gd name="T118" fmla="*/ 1438 w 1564"/>
              <a:gd name="T119" fmla="*/ 368 h 871"/>
              <a:gd name="T120" fmla="*/ 1429 w 1564"/>
              <a:gd name="T121" fmla="*/ 385 h 871"/>
              <a:gd name="T122" fmla="*/ 1429 w 1564"/>
              <a:gd name="T123" fmla="*/ 385 h 871"/>
              <a:gd name="T124" fmla="*/ 1429 w 1564"/>
              <a:gd name="T125" fmla="*/ 385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4" h="871">
                <a:moveTo>
                  <a:pt x="585" y="610"/>
                </a:moveTo>
                <a:cubicBezTo>
                  <a:pt x="510" y="610"/>
                  <a:pt x="451" y="669"/>
                  <a:pt x="451" y="744"/>
                </a:cubicBezTo>
                <a:cubicBezTo>
                  <a:pt x="451" y="820"/>
                  <a:pt x="510" y="870"/>
                  <a:pt x="585" y="870"/>
                </a:cubicBezTo>
                <a:cubicBezTo>
                  <a:pt x="652" y="870"/>
                  <a:pt x="710" y="820"/>
                  <a:pt x="710" y="744"/>
                </a:cubicBezTo>
                <a:cubicBezTo>
                  <a:pt x="710" y="669"/>
                  <a:pt x="652" y="610"/>
                  <a:pt x="585" y="610"/>
                </a:cubicBezTo>
                <a:close/>
                <a:moveTo>
                  <a:pt x="585" y="811"/>
                </a:moveTo>
                <a:cubicBezTo>
                  <a:pt x="543" y="811"/>
                  <a:pt x="518" y="778"/>
                  <a:pt x="518" y="744"/>
                </a:cubicBezTo>
                <a:cubicBezTo>
                  <a:pt x="518" y="711"/>
                  <a:pt x="543" y="677"/>
                  <a:pt x="585" y="677"/>
                </a:cubicBezTo>
                <a:cubicBezTo>
                  <a:pt x="618" y="677"/>
                  <a:pt x="643" y="711"/>
                  <a:pt x="643" y="744"/>
                </a:cubicBezTo>
                <a:cubicBezTo>
                  <a:pt x="643" y="778"/>
                  <a:pt x="618" y="811"/>
                  <a:pt x="585" y="811"/>
                </a:cubicBezTo>
                <a:close/>
                <a:moveTo>
                  <a:pt x="1563" y="519"/>
                </a:moveTo>
                <a:cubicBezTo>
                  <a:pt x="1563" y="652"/>
                  <a:pt x="1563" y="652"/>
                  <a:pt x="1563" y="652"/>
                </a:cubicBezTo>
                <a:cubicBezTo>
                  <a:pt x="1563" y="694"/>
                  <a:pt x="1538" y="719"/>
                  <a:pt x="1505" y="719"/>
                </a:cubicBezTo>
                <a:cubicBezTo>
                  <a:pt x="1429" y="719"/>
                  <a:pt x="1429" y="719"/>
                  <a:pt x="1429" y="719"/>
                </a:cubicBezTo>
                <a:cubicBezTo>
                  <a:pt x="1421" y="636"/>
                  <a:pt x="1346" y="569"/>
                  <a:pt x="1262" y="569"/>
                </a:cubicBezTo>
                <a:cubicBezTo>
                  <a:pt x="1178" y="569"/>
                  <a:pt x="1103" y="636"/>
                  <a:pt x="1095" y="719"/>
                </a:cubicBezTo>
                <a:cubicBezTo>
                  <a:pt x="752" y="719"/>
                  <a:pt x="752" y="719"/>
                  <a:pt x="752" y="719"/>
                </a:cubicBezTo>
                <a:cubicBezTo>
                  <a:pt x="735" y="636"/>
                  <a:pt x="669" y="569"/>
                  <a:pt x="585" y="569"/>
                </a:cubicBezTo>
                <a:cubicBezTo>
                  <a:pt x="493" y="569"/>
                  <a:pt x="426" y="636"/>
                  <a:pt x="409" y="719"/>
                </a:cubicBezTo>
                <a:cubicBezTo>
                  <a:pt x="326" y="719"/>
                  <a:pt x="326" y="719"/>
                  <a:pt x="326" y="719"/>
                </a:cubicBezTo>
                <a:cubicBezTo>
                  <a:pt x="292" y="719"/>
                  <a:pt x="267" y="694"/>
                  <a:pt x="267" y="652"/>
                </a:cubicBezTo>
                <a:cubicBezTo>
                  <a:pt x="267" y="519"/>
                  <a:pt x="267" y="519"/>
                  <a:pt x="267" y="519"/>
                </a:cubicBezTo>
                <a:lnTo>
                  <a:pt x="1563" y="519"/>
                </a:lnTo>
                <a:close/>
                <a:moveTo>
                  <a:pt x="1262" y="610"/>
                </a:moveTo>
                <a:cubicBezTo>
                  <a:pt x="1187" y="610"/>
                  <a:pt x="1128" y="669"/>
                  <a:pt x="1128" y="744"/>
                </a:cubicBezTo>
                <a:cubicBezTo>
                  <a:pt x="1128" y="820"/>
                  <a:pt x="1187" y="870"/>
                  <a:pt x="1262" y="870"/>
                </a:cubicBezTo>
                <a:cubicBezTo>
                  <a:pt x="1337" y="870"/>
                  <a:pt x="1396" y="820"/>
                  <a:pt x="1396" y="744"/>
                </a:cubicBezTo>
                <a:cubicBezTo>
                  <a:pt x="1396" y="669"/>
                  <a:pt x="1337" y="610"/>
                  <a:pt x="1262" y="610"/>
                </a:cubicBezTo>
                <a:close/>
                <a:moveTo>
                  <a:pt x="1262" y="811"/>
                </a:moveTo>
                <a:cubicBezTo>
                  <a:pt x="1229" y="811"/>
                  <a:pt x="1195" y="778"/>
                  <a:pt x="1195" y="744"/>
                </a:cubicBezTo>
                <a:cubicBezTo>
                  <a:pt x="1195" y="711"/>
                  <a:pt x="1229" y="677"/>
                  <a:pt x="1262" y="677"/>
                </a:cubicBezTo>
                <a:cubicBezTo>
                  <a:pt x="1295" y="677"/>
                  <a:pt x="1329" y="711"/>
                  <a:pt x="1329" y="744"/>
                </a:cubicBezTo>
                <a:cubicBezTo>
                  <a:pt x="1329" y="778"/>
                  <a:pt x="1295" y="811"/>
                  <a:pt x="1262" y="811"/>
                </a:cubicBezTo>
                <a:close/>
                <a:moveTo>
                  <a:pt x="1538" y="376"/>
                </a:moveTo>
                <a:cubicBezTo>
                  <a:pt x="1295" y="134"/>
                  <a:pt x="1295" y="134"/>
                  <a:pt x="1295" y="134"/>
                </a:cubicBezTo>
                <a:cubicBezTo>
                  <a:pt x="1279" y="117"/>
                  <a:pt x="1254" y="109"/>
                  <a:pt x="1229" y="109"/>
                </a:cubicBezTo>
                <a:cubicBezTo>
                  <a:pt x="1112" y="109"/>
                  <a:pt x="1112" y="109"/>
                  <a:pt x="1112" y="109"/>
                </a:cubicBezTo>
                <a:cubicBezTo>
                  <a:pt x="1112" y="59"/>
                  <a:pt x="1112" y="59"/>
                  <a:pt x="1112" y="59"/>
                </a:cubicBezTo>
                <a:cubicBezTo>
                  <a:pt x="1112" y="25"/>
                  <a:pt x="1078" y="0"/>
                  <a:pt x="1045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292" y="0"/>
                  <a:pt x="267" y="25"/>
                  <a:pt x="267" y="59"/>
                </a:cubicBezTo>
                <a:cubicBezTo>
                  <a:pt x="267" y="75"/>
                  <a:pt x="267" y="75"/>
                  <a:pt x="267" y="75"/>
                </a:cubicBezTo>
                <a:cubicBezTo>
                  <a:pt x="8" y="101"/>
                  <a:pt x="8" y="101"/>
                  <a:pt x="8" y="101"/>
                </a:cubicBezTo>
                <a:cubicBezTo>
                  <a:pt x="459" y="159"/>
                  <a:pt x="459" y="159"/>
                  <a:pt x="459" y="159"/>
                </a:cubicBezTo>
                <a:cubicBezTo>
                  <a:pt x="0" y="209"/>
                  <a:pt x="0" y="209"/>
                  <a:pt x="0" y="209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0" y="309"/>
                  <a:pt x="0" y="309"/>
                  <a:pt x="0" y="309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67" y="485"/>
                  <a:pt x="267" y="485"/>
                  <a:pt x="267" y="485"/>
                </a:cubicBezTo>
                <a:cubicBezTo>
                  <a:pt x="1563" y="485"/>
                  <a:pt x="1563" y="485"/>
                  <a:pt x="1563" y="485"/>
                </a:cubicBezTo>
                <a:cubicBezTo>
                  <a:pt x="1563" y="435"/>
                  <a:pt x="1563" y="435"/>
                  <a:pt x="1563" y="435"/>
                </a:cubicBezTo>
                <a:cubicBezTo>
                  <a:pt x="1563" y="410"/>
                  <a:pt x="1555" y="393"/>
                  <a:pt x="1538" y="376"/>
                </a:cubicBezTo>
                <a:close/>
                <a:moveTo>
                  <a:pt x="1429" y="385"/>
                </a:moveTo>
                <a:cubicBezTo>
                  <a:pt x="1195" y="385"/>
                  <a:pt x="1195" y="385"/>
                  <a:pt x="1195" y="385"/>
                </a:cubicBezTo>
                <a:cubicBezTo>
                  <a:pt x="1187" y="385"/>
                  <a:pt x="1178" y="376"/>
                  <a:pt x="1178" y="376"/>
                </a:cubicBezTo>
                <a:cubicBezTo>
                  <a:pt x="1178" y="193"/>
                  <a:pt x="1178" y="193"/>
                  <a:pt x="1178" y="193"/>
                </a:cubicBezTo>
                <a:cubicBezTo>
                  <a:pt x="1178" y="184"/>
                  <a:pt x="1187" y="184"/>
                  <a:pt x="1195" y="184"/>
                </a:cubicBezTo>
                <a:cubicBezTo>
                  <a:pt x="1237" y="184"/>
                  <a:pt x="1237" y="184"/>
                  <a:pt x="1237" y="184"/>
                </a:cubicBezTo>
                <a:lnTo>
                  <a:pt x="1245" y="184"/>
                </a:lnTo>
                <a:cubicBezTo>
                  <a:pt x="1438" y="368"/>
                  <a:pt x="1438" y="368"/>
                  <a:pt x="1438" y="368"/>
                </a:cubicBezTo>
                <a:cubicBezTo>
                  <a:pt x="1446" y="376"/>
                  <a:pt x="1438" y="385"/>
                  <a:pt x="1429" y="385"/>
                </a:cubicBezTo>
                <a:close/>
                <a:moveTo>
                  <a:pt x="1429" y="385"/>
                </a:moveTo>
                <a:lnTo>
                  <a:pt x="1429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1" name="Group 581"/>
          <p:cNvGrpSpPr>
            <a:grpSpLocks noChangeAspect="1"/>
          </p:cNvGrpSpPr>
          <p:nvPr/>
        </p:nvGrpSpPr>
        <p:grpSpPr bwMode="auto">
          <a:xfrm>
            <a:off x="5346977" y="2520648"/>
            <a:ext cx="475511" cy="313854"/>
            <a:chOff x="3763963" y="5216524"/>
            <a:chExt cx="466725" cy="307975"/>
          </a:xfrm>
          <a:solidFill>
            <a:schemeClr val="bg1"/>
          </a:solidFill>
        </p:grpSpPr>
        <p:sp>
          <p:nvSpPr>
            <p:cNvPr id="62" name="Freeform 496"/>
            <p:cNvSpPr>
              <a:spLocks noChangeArrowheads="1"/>
            </p:cNvSpPr>
            <p:nvPr/>
          </p:nvSpPr>
          <p:spPr bwMode="auto">
            <a:xfrm>
              <a:off x="4130675" y="5421312"/>
              <a:ext cx="100013" cy="103187"/>
            </a:xfrm>
            <a:custGeom>
              <a:avLst/>
              <a:gdLst>
                <a:gd name="T0" fmla="*/ 276 w 277"/>
                <a:gd name="T1" fmla="*/ 218 h 286"/>
                <a:gd name="T2" fmla="*/ 276 w 277"/>
                <a:gd name="T3" fmla="*/ 209 h 286"/>
                <a:gd name="T4" fmla="*/ 276 w 277"/>
                <a:gd name="T5" fmla="*/ 201 h 286"/>
                <a:gd name="T6" fmla="*/ 276 w 277"/>
                <a:gd name="T7" fmla="*/ 193 h 286"/>
                <a:gd name="T8" fmla="*/ 268 w 277"/>
                <a:gd name="T9" fmla="*/ 176 h 286"/>
                <a:gd name="T10" fmla="*/ 268 w 277"/>
                <a:gd name="T11" fmla="*/ 168 h 286"/>
                <a:gd name="T12" fmla="*/ 268 w 277"/>
                <a:gd name="T13" fmla="*/ 159 h 286"/>
                <a:gd name="T14" fmla="*/ 268 w 277"/>
                <a:gd name="T15" fmla="*/ 151 h 286"/>
                <a:gd name="T16" fmla="*/ 268 w 277"/>
                <a:gd name="T17" fmla="*/ 143 h 286"/>
                <a:gd name="T18" fmla="*/ 259 w 277"/>
                <a:gd name="T19" fmla="*/ 109 h 286"/>
                <a:gd name="T20" fmla="*/ 259 w 277"/>
                <a:gd name="T21" fmla="*/ 92 h 286"/>
                <a:gd name="T22" fmla="*/ 259 w 277"/>
                <a:gd name="T23" fmla="*/ 84 h 286"/>
                <a:gd name="T24" fmla="*/ 251 w 277"/>
                <a:gd name="T25" fmla="*/ 51 h 286"/>
                <a:gd name="T26" fmla="*/ 251 w 277"/>
                <a:gd name="T27" fmla="*/ 42 h 286"/>
                <a:gd name="T28" fmla="*/ 242 w 277"/>
                <a:gd name="T29" fmla="*/ 34 h 286"/>
                <a:gd name="T30" fmla="*/ 242 w 277"/>
                <a:gd name="T31" fmla="*/ 17 h 286"/>
                <a:gd name="T32" fmla="*/ 234 w 277"/>
                <a:gd name="T33" fmla="*/ 0 h 286"/>
                <a:gd name="T34" fmla="*/ 226 w 277"/>
                <a:gd name="T35" fmla="*/ 0 h 286"/>
                <a:gd name="T36" fmla="*/ 8 w 277"/>
                <a:gd name="T37" fmla="*/ 59 h 286"/>
                <a:gd name="T38" fmla="*/ 8 w 277"/>
                <a:gd name="T39" fmla="*/ 67 h 286"/>
                <a:gd name="T40" fmla="*/ 8 w 277"/>
                <a:gd name="T41" fmla="*/ 76 h 286"/>
                <a:gd name="T42" fmla="*/ 8 w 277"/>
                <a:gd name="T43" fmla="*/ 84 h 286"/>
                <a:gd name="T44" fmla="*/ 8 w 277"/>
                <a:gd name="T45" fmla="*/ 92 h 286"/>
                <a:gd name="T46" fmla="*/ 8 w 277"/>
                <a:gd name="T47" fmla="*/ 101 h 286"/>
                <a:gd name="T48" fmla="*/ 8 w 277"/>
                <a:gd name="T49" fmla="*/ 118 h 286"/>
                <a:gd name="T50" fmla="*/ 8 w 277"/>
                <a:gd name="T51" fmla="*/ 134 h 286"/>
                <a:gd name="T52" fmla="*/ 17 w 277"/>
                <a:gd name="T53" fmla="*/ 143 h 286"/>
                <a:gd name="T54" fmla="*/ 17 w 277"/>
                <a:gd name="T55" fmla="*/ 159 h 286"/>
                <a:gd name="T56" fmla="*/ 17 w 277"/>
                <a:gd name="T57" fmla="*/ 168 h 286"/>
                <a:gd name="T58" fmla="*/ 17 w 277"/>
                <a:gd name="T59" fmla="*/ 176 h 286"/>
                <a:gd name="T60" fmla="*/ 17 w 277"/>
                <a:gd name="T61" fmla="*/ 185 h 286"/>
                <a:gd name="T62" fmla="*/ 8 w 277"/>
                <a:gd name="T63" fmla="*/ 201 h 286"/>
                <a:gd name="T64" fmla="*/ 8 w 277"/>
                <a:gd name="T65" fmla="*/ 209 h 286"/>
                <a:gd name="T66" fmla="*/ 8 w 277"/>
                <a:gd name="T67" fmla="*/ 218 h 286"/>
                <a:gd name="T68" fmla="*/ 8 w 277"/>
                <a:gd name="T69" fmla="*/ 226 h 286"/>
                <a:gd name="T70" fmla="*/ 8 w 277"/>
                <a:gd name="T71" fmla="*/ 243 h 286"/>
                <a:gd name="T72" fmla="*/ 8 w 277"/>
                <a:gd name="T73" fmla="*/ 251 h 286"/>
                <a:gd name="T74" fmla="*/ 0 w 277"/>
                <a:gd name="T75" fmla="*/ 260 h 286"/>
                <a:gd name="T76" fmla="*/ 0 w 277"/>
                <a:gd name="T77" fmla="*/ 268 h 286"/>
                <a:gd name="T78" fmla="*/ 0 w 277"/>
                <a:gd name="T79" fmla="*/ 276 h 286"/>
                <a:gd name="T80" fmla="*/ 0 w 277"/>
                <a:gd name="T81" fmla="*/ 285 h 286"/>
                <a:gd name="T82" fmla="*/ 268 w 277"/>
                <a:gd name="T83" fmla="*/ 285 h 286"/>
                <a:gd name="T84" fmla="*/ 276 w 277"/>
                <a:gd name="T85" fmla="*/ 276 h 286"/>
                <a:gd name="T86" fmla="*/ 276 w 277"/>
                <a:gd name="T87" fmla="*/ 260 h 286"/>
                <a:gd name="T88" fmla="*/ 276 w 277"/>
                <a:gd name="T89" fmla="*/ 243 h 286"/>
                <a:gd name="T90" fmla="*/ 276 w 277"/>
                <a:gd name="T91" fmla="*/ 226 h 286"/>
                <a:gd name="T92" fmla="*/ 276 w 277"/>
                <a:gd name="T93" fmla="*/ 218 h 286"/>
                <a:gd name="T94" fmla="*/ 276 w 277"/>
                <a:gd name="T95" fmla="*/ 218 h 286"/>
                <a:gd name="T96" fmla="*/ 276 w 277"/>
                <a:gd name="T97" fmla="*/ 21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" h="286">
                  <a:moveTo>
                    <a:pt x="276" y="218"/>
                  </a:moveTo>
                  <a:lnTo>
                    <a:pt x="276" y="209"/>
                  </a:lnTo>
                  <a:lnTo>
                    <a:pt x="276" y="201"/>
                  </a:lnTo>
                  <a:cubicBezTo>
                    <a:pt x="276" y="193"/>
                    <a:pt x="276" y="193"/>
                    <a:pt x="276" y="193"/>
                  </a:cubicBezTo>
                  <a:cubicBezTo>
                    <a:pt x="276" y="193"/>
                    <a:pt x="276" y="185"/>
                    <a:pt x="268" y="176"/>
                  </a:cubicBezTo>
                  <a:cubicBezTo>
                    <a:pt x="268" y="168"/>
                    <a:pt x="268" y="168"/>
                    <a:pt x="268" y="168"/>
                  </a:cubicBezTo>
                  <a:lnTo>
                    <a:pt x="268" y="159"/>
                  </a:lnTo>
                  <a:lnTo>
                    <a:pt x="268" y="151"/>
                  </a:lnTo>
                  <a:cubicBezTo>
                    <a:pt x="268" y="143"/>
                    <a:pt x="268" y="143"/>
                    <a:pt x="268" y="143"/>
                  </a:cubicBezTo>
                  <a:cubicBezTo>
                    <a:pt x="268" y="134"/>
                    <a:pt x="268" y="118"/>
                    <a:pt x="259" y="109"/>
                  </a:cubicBezTo>
                  <a:cubicBezTo>
                    <a:pt x="259" y="109"/>
                    <a:pt x="259" y="101"/>
                    <a:pt x="259" y="92"/>
                  </a:cubicBezTo>
                  <a:lnTo>
                    <a:pt x="259" y="84"/>
                  </a:lnTo>
                  <a:cubicBezTo>
                    <a:pt x="259" y="67"/>
                    <a:pt x="251" y="59"/>
                    <a:pt x="251" y="51"/>
                  </a:cubicBezTo>
                  <a:cubicBezTo>
                    <a:pt x="251" y="42"/>
                    <a:pt x="251" y="42"/>
                    <a:pt x="251" y="42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26"/>
                    <a:pt x="242" y="26"/>
                    <a:pt x="242" y="17"/>
                  </a:cubicBezTo>
                  <a:cubicBezTo>
                    <a:pt x="242" y="9"/>
                    <a:pt x="234" y="9"/>
                    <a:pt x="234" y="0"/>
                  </a:cubicBezTo>
                  <a:lnTo>
                    <a:pt x="226" y="0"/>
                  </a:lnTo>
                  <a:cubicBezTo>
                    <a:pt x="8" y="59"/>
                    <a:pt x="8" y="59"/>
                    <a:pt x="8" y="59"/>
                  </a:cubicBezTo>
                  <a:cubicBezTo>
                    <a:pt x="8" y="67"/>
                    <a:pt x="0" y="67"/>
                    <a:pt x="8" y="67"/>
                  </a:cubicBezTo>
                  <a:cubicBezTo>
                    <a:pt x="8" y="76"/>
                    <a:pt x="8" y="76"/>
                    <a:pt x="8" y="76"/>
                  </a:cubicBezTo>
                  <a:lnTo>
                    <a:pt x="8" y="84"/>
                  </a:lnTo>
                  <a:cubicBezTo>
                    <a:pt x="8" y="92"/>
                    <a:pt x="8" y="92"/>
                    <a:pt x="8" y="92"/>
                  </a:cubicBezTo>
                  <a:lnTo>
                    <a:pt x="8" y="101"/>
                  </a:lnTo>
                  <a:cubicBezTo>
                    <a:pt x="8" y="109"/>
                    <a:pt x="8" y="118"/>
                    <a:pt x="8" y="118"/>
                  </a:cubicBezTo>
                  <a:cubicBezTo>
                    <a:pt x="8" y="126"/>
                    <a:pt x="8" y="126"/>
                    <a:pt x="8" y="134"/>
                  </a:cubicBezTo>
                  <a:cubicBezTo>
                    <a:pt x="17" y="134"/>
                    <a:pt x="17" y="134"/>
                    <a:pt x="17" y="143"/>
                  </a:cubicBezTo>
                  <a:cubicBezTo>
                    <a:pt x="17" y="151"/>
                    <a:pt x="17" y="159"/>
                    <a:pt x="17" y="159"/>
                  </a:cubicBezTo>
                  <a:cubicBezTo>
                    <a:pt x="17" y="168"/>
                    <a:pt x="17" y="168"/>
                    <a:pt x="17" y="168"/>
                  </a:cubicBezTo>
                  <a:lnTo>
                    <a:pt x="17" y="176"/>
                  </a:lnTo>
                  <a:cubicBezTo>
                    <a:pt x="17" y="185"/>
                    <a:pt x="17" y="185"/>
                    <a:pt x="17" y="185"/>
                  </a:cubicBezTo>
                  <a:cubicBezTo>
                    <a:pt x="17" y="193"/>
                    <a:pt x="8" y="193"/>
                    <a:pt x="8" y="201"/>
                  </a:cubicBezTo>
                  <a:lnTo>
                    <a:pt x="8" y="209"/>
                  </a:lnTo>
                  <a:lnTo>
                    <a:pt x="8" y="218"/>
                  </a:lnTo>
                  <a:cubicBezTo>
                    <a:pt x="8" y="226"/>
                    <a:pt x="8" y="226"/>
                    <a:pt x="8" y="226"/>
                  </a:cubicBezTo>
                  <a:cubicBezTo>
                    <a:pt x="8" y="235"/>
                    <a:pt x="8" y="235"/>
                    <a:pt x="8" y="243"/>
                  </a:cubicBezTo>
                  <a:lnTo>
                    <a:pt x="8" y="251"/>
                  </a:lnTo>
                  <a:cubicBezTo>
                    <a:pt x="8" y="251"/>
                    <a:pt x="8" y="260"/>
                    <a:pt x="0" y="260"/>
                  </a:cubicBezTo>
                  <a:lnTo>
                    <a:pt x="0" y="268"/>
                  </a:lnTo>
                  <a:lnTo>
                    <a:pt x="0" y="276"/>
                  </a:lnTo>
                  <a:lnTo>
                    <a:pt x="0" y="285"/>
                  </a:lnTo>
                  <a:cubicBezTo>
                    <a:pt x="268" y="285"/>
                    <a:pt x="268" y="285"/>
                    <a:pt x="268" y="285"/>
                  </a:cubicBezTo>
                  <a:cubicBezTo>
                    <a:pt x="268" y="285"/>
                    <a:pt x="276" y="285"/>
                    <a:pt x="276" y="276"/>
                  </a:cubicBezTo>
                  <a:cubicBezTo>
                    <a:pt x="276" y="268"/>
                    <a:pt x="276" y="268"/>
                    <a:pt x="276" y="260"/>
                  </a:cubicBezTo>
                  <a:cubicBezTo>
                    <a:pt x="276" y="260"/>
                    <a:pt x="276" y="251"/>
                    <a:pt x="276" y="243"/>
                  </a:cubicBezTo>
                  <a:cubicBezTo>
                    <a:pt x="276" y="243"/>
                    <a:pt x="276" y="235"/>
                    <a:pt x="276" y="226"/>
                  </a:cubicBezTo>
                  <a:lnTo>
                    <a:pt x="276" y="218"/>
                  </a:lnTo>
                  <a:close/>
                  <a:moveTo>
                    <a:pt x="276" y="218"/>
                  </a:moveTo>
                  <a:lnTo>
                    <a:pt x="276" y="21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Freeform 497"/>
            <p:cNvSpPr>
              <a:spLocks noChangeArrowheads="1"/>
            </p:cNvSpPr>
            <p:nvPr/>
          </p:nvSpPr>
          <p:spPr bwMode="auto">
            <a:xfrm>
              <a:off x="4083050" y="5297487"/>
              <a:ext cx="123825" cy="133350"/>
            </a:xfrm>
            <a:custGeom>
              <a:avLst/>
              <a:gdLst>
                <a:gd name="T0" fmla="*/ 343 w 344"/>
                <a:gd name="T1" fmla="*/ 276 h 369"/>
                <a:gd name="T2" fmla="*/ 335 w 344"/>
                <a:gd name="T3" fmla="*/ 259 h 369"/>
                <a:gd name="T4" fmla="*/ 326 w 344"/>
                <a:gd name="T5" fmla="*/ 242 h 369"/>
                <a:gd name="T6" fmla="*/ 318 w 344"/>
                <a:gd name="T7" fmla="*/ 234 h 369"/>
                <a:gd name="T8" fmla="*/ 310 w 344"/>
                <a:gd name="T9" fmla="*/ 209 h 369"/>
                <a:gd name="T10" fmla="*/ 301 w 344"/>
                <a:gd name="T11" fmla="*/ 192 h 369"/>
                <a:gd name="T12" fmla="*/ 276 w 344"/>
                <a:gd name="T13" fmla="*/ 150 h 369"/>
                <a:gd name="T14" fmla="*/ 268 w 344"/>
                <a:gd name="T15" fmla="*/ 142 h 369"/>
                <a:gd name="T16" fmla="*/ 251 w 344"/>
                <a:gd name="T17" fmla="*/ 125 h 369"/>
                <a:gd name="T18" fmla="*/ 234 w 344"/>
                <a:gd name="T19" fmla="*/ 108 h 369"/>
                <a:gd name="T20" fmla="*/ 226 w 344"/>
                <a:gd name="T21" fmla="*/ 92 h 369"/>
                <a:gd name="T22" fmla="*/ 209 w 344"/>
                <a:gd name="T23" fmla="*/ 75 h 369"/>
                <a:gd name="T24" fmla="*/ 184 w 344"/>
                <a:gd name="T25" fmla="*/ 58 h 369"/>
                <a:gd name="T26" fmla="*/ 167 w 344"/>
                <a:gd name="T27" fmla="*/ 33 h 369"/>
                <a:gd name="T28" fmla="*/ 151 w 344"/>
                <a:gd name="T29" fmla="*/ 25 h 369"/>
                <a:gd name="T30" fmla="*/ 134 w 344"/>
                <a:gd name="T31" fmla="*/ 8 h 369"/>
                <a:gd name="T32" fmla="*/ 117 w 344"/>
                <a:gd name="T33" fmla="*/ 8 h 369"/>
                <a:gd name="T34" fmla="*/ 0 w 344"/>
                <a:gd name="T35" fmla="*/ 159 h 369"/>
                <a:gd name="T36" fmla="*/ 9 w 344"/>
                <a:gd name="T37" fmla="*/ 167 h 369"/>
                <a:gd name="T38" fmla="*/ 17 w 344"/>
                <a:gd name="T39" fmla="*/ 175 h 369"/>
                <a:gd name="T40" fmla="*/ 34 w 344"/>
                <a:gd name="T41" fmla="*/ 192 h 369"/>
                <a:gd name="T42" fmla="*/ 42 w 344"/>
                <a:gd name="T43" fmla="*/ 209 h 369"/>
                <a:gd name="T44" fmla="*/ 59 w 344"/>
                <a:gd name="T45" fmla="*/ 226 h 369"/>
                <a:gd name="T46" fmla="*/ 67 w 344"/>
                <a:gd name="T47" fmla="*/ 242 h 369"/>
                <a:gd name="T48" fmla="*/ 84 w 344"/>
                <a:gd name="T49" fmla="*/ 259 h 369"/>
                <a:gd name="T50" fmla="*/ 92 w 344"/>
                <a:gd name="T51" fmla="*/ 276 h 369"/>
                <a:gd name="T52" fmla="*/ 101 w 344"/>
                <a:gd name="T53" fmla="*/ 301 h 369"/>
                <a:gd name="T54" fmla="*/ 109 w 344"/>
                <a:gd name="T55" fmla="*/ 317 h 369"/>
                <a:gd name="T56" fmla="*/ 117 w 344"/>
                <a:gd name="T57" fmla="*/ 334 h 369"/>
                <a:gd name="T58" fmla="*/ 117 w 344"/>
                <a:gd name="T59" fmla="*/ 351 h 369"/>
                <a:gd name="T60" fmla="*/ 126 w 344"/>
                <a:gd name="T61" fmla="*/ 359 h 369"/>
                <a:gd name="T62" fmla="*/ 335 w 344"/>
                <a:gd name="T63" fmla="*/ 284 h 369"/>
                <a:gd name="T64" fmla="*/ 335 w 344"/>
                <a:gd name="T65" fmla="*/ 28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4" h="369">
                  <a:moveTo>
                    <a:pt x="335" y="284"/>
                  </a:moveTo>
                  <a:cubicBezTo>
                    <a:pt x="343" y="284"/>
                    <a:pt x="343" y="276"/>
                    <a:pt x="343" y="276"/>
                  </a:cubicBezTo>
                  <a:cubicBezTo>
                    <a:pt x="343" y="267"/>
                    <a:pt x="343" y="267"/>
                    <a:pt x="343" y="267"/>
                  </a:cubicBezTo>
                  <a:cubicBezTo>
                    <a:pt x="335" y="267"/>
                    <a:pt x="335" y="267"/>
                    <a:pt x="335" y="259"/>
                  </a:cubicBezTo>
                  <a:lnTo>
                    <a:pt x="335" y="250"/>
                  </a:lnTo>
                  <a:cubicBezTo>
                    <a:pt x="326" y="250"/>
                    <a:pt x="326" y="242"/>
                    <a:pt x="326" y="242"/>
                  </a:cubicBezTo>
                  <a:lnTo>
                    <a:pt x="326" y="234"/>
                  </a:lnTo>
                  <a:lnTo>
                    <a:pt x="318" y="234"/>
                  </a:lnTo>
                  <a:cubicBezTo>
                    <a:pt x="318" y="226"/>
                    <a:pt x="318" y="226"/>
                    <a:pt x="318" y="217"/>
                  </a:cubicBezTo>
                  <a:cubicBezTo>
                    <a:pt x="310" y="217"/>
                    <a:pt x="310" y="209"/>
                    <a:pt x="310" y="209"/>
                  </a:cubicBezTo>
                  <a:cubicBezTo>
                    <a:pt x="310" y="200"/>
                    <a:pt x="301" y="200"/>
                    <a:pt x="301" y="200"/>
                  </a:cubicBezTo>
                  <a:lnTo>
                    <a:pt x="301" y="192"/>
                  </a:lnTo>
                  <a:cubicBezTo>
                    <a:pt x="293" y="192"/>
                    <a:pt x="293" y="184"/>
                    <a:pt x="293" y="184"/>
                  </a:cubicBezTo>
                  <a:cubicBezTo>
                    <a:pt x="284" y="175"/>
                    <a:pt x="276" y="159"/>
                    <a:pt x="276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42"/>
                    <a:pt x="268" y="142"/>
                    <a:pt x="268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33"/>
                    <a:pt x="260" y="133"/>
                    <a:pt x="251" y="125"/>
                  </a:cubicBezTo>
                  <a:lnTo>
                    <a:pt x="243" y="117"/>
                  </a:lnTo>
                  <a:cubicBezTo>
                    <a:pt x="243" y="108"/>
                    <a:pt x="234" y="108"/>
                    <a:pt x="234" y="108"/>
                  </a:cubicBezTo>
                  <a:lnTo>
                    <a:pt x="234" y="100"/>
                  </a:lnTo>
                  <a:cubicBezTo>
                    <a:pt x="226" y="100"/>
                    <a:pt x="226" y="100"/>
                    <a:pt x="226" y="92"/>
                  </a:cubicBezTo>
                  <a:lnTo>
                    <a:pt x="218" y="92"/>
                  </a:lnTo>
                  <a:cubicBezTo>
                    <a:pt x="218" y="83"/>
                    <a:pt x="209" y="83"/>
                    <a:pt x="209" y="75"/>
                  </a:cubicBezTo>
                  <a:cubicBezTo>
                    <a:pt x="201" y="75"/>
                    <a:pt x="201" y="67"/>
                    <a:pt x="201" y="67"/>
                  </a:cubicBezTo>
                  <a:cubicBezTo>
                    <a:pt x="193" y="58"/>
                    <a:pt x="193" y="58"/>
                    <a:pt x="184" y="58"/>
                  </a:cubicBezTo>
                  <a:cubicBezTo>
                    <a:pt x="184" y="50"/>
                    <a:pt x="176" y="50"/>
                    <a:pt x="176" y="41"/>
                  </a:cubicBezTo>
                  <a:cubicBezTo>
                    <a:pt x="176" y="41"/>
                    <a:pt x="167" y="41"/>
                    <a:pt x="167" y="33"/>
                  </a:cubicBezTo>
                  <a:cubicBezTo>
                    <a:pt x="167" y="33"/>
                    <a:pt x="159" y="33"/>
                    <a:pt x="159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16"/>
                    <a:pt x="142" y="16"/>
                    <a:pt x="142" y="16"/>
                  </a:cubicBezTo>
                  <a:lnTo>
                    <a:pt x="134" y="8"/>
                  </a:lnTo>
                  <a:lnTo>
                    <a:pt x="126" y="8"/>
                  </a:lnTo>
                  <a:cubicBezTo>
                    <a:pt x="126" y="0"/>
                    <a:pt x="117" y="0"/>
                    <a:pt x="117" y="8"/>
                  </a:cubicBezTo>
                  <a:cubicBezTo>
                    <a:pt x="0" y="150"/>
                    <a:pt x="0" y="150"/>
                    <a:pt x="0" y="150"/>
                  </a:cubicBezTo>
                  <a:lnTo>
                    <a:pt x="0" y="159"/>
                  </a:lnTo>
                  <a:lnTo>
                    <a:pt x="9" y="159"/>
                  </a:lnTo>
                  <a:lnTo>
                    <a:pt x="9" y="167"/>
                  </a:lnTo>
                  <a:lnTo>
                    <a:pt x="17" y="167"/>
                  </a:lnTo>
                  <a:cubicBezTo>
                    <a:pt x="17" y="175"/>
                    <a:pt x="17" y="175"/>
                    <a:pt x="17" y="175"/>
                  </a:cubicBezTo>
                  <a:cubicBezTo>
                    <a:pt x="25" y="175"/>
                    <a:pt x="25" y="184"/>
                    <a:pt x="25" y="184"/>
                  </a:cubicBezTo>
                  <a:lnTo>
                    <a:pt x="34" y="192"/>
                  </a:lnTo>
                  <a:lnTo>
                    <a:pt x="34" y="200"/>
                  </a:lnTo>
                  <a:cubicBezTo>
                    <a:pt x="42" y="200"/>
                    <a:pt x="42" y="200"/>
                    <a:pt x="42" y="209"/>
                  </a:cubicBezTo>
                  <a:cubicBezTo>
                    <a:pt x="42" y="209"/>
                    <a:pt x="51" y="209"/>
                    <a:pt x="51" y="217"/>
                  </a:cubicBezTo>
                  <a:cubicBezTo>
                    <a:pt x="51" y="217"/>
                    <a:pt x="59" y="217"/>
                    <a:pt x="59" y="226"/>
                  </a:cubicBezTo>
                  <a:cubicBezTo>
                    <a:pt x="59" y="226"/>
                    <a:pt x="59" y="234"/>
                    <a:pt x="67" y="234"/>
                  </a:cubicBezTo>
                  <a:cubicBezTo>
                    <a:pt x="67" y="242"/>
                    <a:pt x="67" y="242"/>
                    <a:pt x="67" y="242"/>
                  </a:cubicBezTo>
                  <a:cubicBezTo>
                    <a:pt x="75" y="242"/>
                    <a:pt x="75" y="250"/>
                    <a:pt x="75" y="250"/>
                  </a:cubicBezTo>
                  <a:cubicBezTo>
                    <a:pt x="75" y="259"/>
                    <a:pt x="84" y="259"/>
                    <a:pt x="84" y="259"/>
                  </a:cubicBezTo>
                  <a:cubicBezTo>
                    <a:pt x="84" y="267"/>
                    <a:pt x="84" y="267"/>
                    <a:pt x="84" y="267"/>
                  </a:cubicBezTo>
                  <a:lnTo>
                    <a:pt x="92" y="276"/>
                  </a:lnTo>
                  <a:cubicBezTo>
                    <a:pt x="92" y="276"/>
                    <a:pt x="92" y="284"/>
                    <a:pt x="101" y="292"/>
                  </a:cubicBezTo>
                  <a:lnTo>
                    <a:pt x="101" y="301"/>
                  </a:lnTo>
                  <a:lnTo>
                    <a:pt x="109" y="309"/>
                  </a:lnTo>
                  <a:cubicBezTo>
                    <a:pt x="109" y="317"/>
                    <a:pt x="109" y="317"/>
                    <a:pt x="109" y="317"/>
                  </a:cubicBezTo>
                  <a:cubicBezTo>
                    <a:pt x="109" y="326"/>
                    <a:pt x="117" y="326"/>
                    <a:pt x="117" y="326"/>
                  </a:cubicBezTo>
                  <a:lnTo>
                    <a:pt x="117" y="334"/>
                  </a:lnTo>
                  <a:lnTo>
                    <a:pt x="117" y="342"/>
                  </a:lnTo>
                  <a:lnTo>
                    <a:pt x="117" y="351"/>
                  </a:lnTo>
                  <a:cubicBezTo>
                    <a:pt x="126" y="351"/>
                    <a:pt x="126" y="351"/>
                    <a:pt x="126" y="351"/>
                  </a:cubicBezTo>
                  <a:cubicBezTo>
                    <a:pt x="126" y="359"/>
                    <a:pt x="126" y="359"/>
                    <a:pt x="126" y="359"/>
                  </a:cubicBezTo>
                  <a:lnTo>
                    <a:pt x="134" y="368"/>
                  </a:lnTo>
                  <a:lnTo>
                    <a:pt x="335" y="284"/>
                  </a:lnTo>
                  <a:close/>
                  <a:moveTo>
                    <a:pt x="335" y="284"/>
                  </a:moveTo>
                  <a:lnTo>
                    <a:pt x="335" y="2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Freeform 498"/>
            <p:cNvSpPr>
              <a:spLocks noChangeArrowheads="1"/>
            </p:cNvSpPr>
            <p:nvPr/>
          </p:nvSpPr>
          <p:spPr bwMode="auto">
            <a:xfrm>
              <a:off x="3986213" y="5253037"/>
              <a:ext cx="39687" cy="57150"/>
            </a:xfrm>
            <a:custGeom>
              <a:avLst/>
              <a:gdLst>
                <a:gd name="T0" fmla="*/ 8 w 109"/>
                <a:gd name="T1" fmla="*/ 151 h 160"/>
                <a:gd name="T2" fmla="*/ 17 w 109"/>
                <a:gd name="T3" fmla="*/ 151 h 160"/>
                <a:gd name="T4" fmla="*/ 17 w 109"/>
                <a:gd name="T5" fmla="*/ 159 h 160"/>
                <a:gd name="T6" fmla="*/ 25 w 109"/>
                <a:gd name="T7" fmla="*/ 159 h 160"/>
                <a:gd name="T8" fmla="*/ 33 w 109"/>
                <a:gd name="T9" fmla="*/ 159 h 160"/>
                <a:gd name="T10" fmla="*/ 108 w 109"/>
                <a:gd name="T11" fmla="*/ 9 h 160"/>
                <a:gd name="T12" fmla="*/ 100 w 109"/>
                <a:gd name="T13" fmla="*/ 9 h 160"/>
                <a:gd name="T14" fmla="*/ 92 w 109"/>
                <a:gd name="T15" fmla="*/ 0 h 160"/>
                <a:gd name="T16" fmla="*/ 83 w 109"/>
                <a:gd name="T17" fmla="*/ 0 h 160"/>
                <a:gd name="T18" fmla="*/ 67 w 109"/>
                <a:gd name="T19" fmla="*/ 0 h 160"/>
                <a:gd name="T20" fmla="*/ 58 w 109"/>
                <a:gd name="T21" fmla="*/ 0 h 160"/>
                <a:gd name="T22" fmla="*/ 41 w 109"/>
                <a:gd name="T23" fmla="*/ 0 h 160"/>
                <a:gd name="T24" fmla="*/ 33 w 109"/>
                <a:gd name="T25" fmla="*/ 0 h 160"/>
                <a:gd name="T26" fmla="*/ 25 w 109"/>
                <a:gd name="T27" fmla="*/ 0 h 160"/>
                <a:gd name="T28" fmla="*/ 17 w 109"/>
                <a:gd name="T29" fmla="*/ 0 h 160"/>
                <a:gd name="T30" fmla="*/ 8 w 109"/>
                <a:gd name="T31" fmla="*/ 0 h 160"/>
                <a:gd name="T32" fmla="*/ 0 w 109"/>
                <a:gd name="T33" fmla="*/ 9 h 160"/>
                <a:gd name="T34" fmla="*/ 0 w 109"/>
                <a:gd name="T35" fmla="*/ 142 h 160"/>
                <a:gd name="T36" fmla="*/ 0 w 109"/>
                <a:gd name="T37" fmla="*/ 151 h 160"/>
                <a:gd name="T38" fmla="*/ 8 w 109"/>
                <a:gd name="T39" fmla="*/ 151 h 160"/>
                <a:gd name="T40" fmla="*/ 8 w 109"/>
                <a:gd name="T41" fmla="*/ 151 h 160"/>
                <a:gd name="T42" fmla="*/ 8 w 109"/>
                <a:gd name="T43" fmla="*/ 15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160">
                  <a:moveTo>
                    <a:pt x="8" y="151"/>
                  </a:moveTo>
                  <a:lnTo>
                    <a:pt x="17" y="151"/>
                  </a:lnTo>
                  <a:lnTo>
                    <a:pt x="17" y="159"/>
                  </a:lnTo>
                  <a:cubicBezTo>
                    <a:pt x="25" y="159"/>
                    <a:pt x="25" y="159"/>
                    <a:pt x="25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108" y="9"/>
                    <a:pt x="108" y="9"/>
                    <a:pt x="108" y="9"/>
                  </a:cubicBezTo>
                  <a:lnTo>
                    <a:pt x="100" y="9"/>
                  </a:lnTo>
                  <a:cubicBezTo>
                    <a:pt x="92" y="9"/>
                    <a:pt x="92" y="0"/>
                    <a:pt x="92" y="0"/>
                  </a:cubicBezTo>
                  <a:lnTo>
                    <a:pt x="83" y="0"/>
                  </a:lnTo>
                  <a:cubicBezTo>
                    <a:pt x="75" y="0"/>
                    <a:pt x="75" y="0"/>
                    <a:pt x="67" y="0"/>
                  </a:cubicBezTo>
                  <a:lnTo>
                    <a:pt x="58" y="0"/>
                  </a:lnTo>
                  <a:cubicBezTo>
                    <a:pt x="50" y="0"/>
                    <a:pt x="50" y="0"/>
                    <a:pt x="41" y="0"/>
                  </a:cubicBezTo>
                  <a:lnTo>
                    <a:pt x="33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0"/>
                  </a:lnTo>
                  <a:cubicBezTo>
                    <a:pt x="8" y="0"/>
                    <a:pt x="0" y="0"/>
                    <a:pt x="0" y="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8" y="151"/>
                  </a:lnTo>
                  <a:close/>
                  <a:moveTo>
                    <a:pt x="8" y="151"/>
                  </a:moveTo>
                  <a:lnTo>
                    <a:pt x="8" y="15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" name="Freeform 499"/>
            <p:cNvSpPr>
              <a:spLocks noChangeArrowheads="1"/>
            </p:cNvSpPr>
            <p:nvPr/>
          </p:nvSpPr>
          <p:spPr bwMode="auto">
            <a:xfrm>
              <a:off x="4056063" y="5267324"/>
              <a:ext cx="50800" cy="76200"/>
            </a:xfrm>
            <a:custGeom>
              <a:avLst/>
              <a:gdLst>
                <a:gd name="T0" fmla="*/ 17 w 143"/>
                <a:gd name="T1" fmla="*/ 192 h 210"/>
                <a:gd name="T2" fmla="*/ 25 w 143"/>
                <a:gd name="T3" fmla="*/ 201 h 210"/>
                <a:gd name="T4" fmla="*/ 34 w 143"/>
                <a:gd name="T5" fmla="*/ 201 h 210"/>
                <a:gd name="T6" fmla="*/ 42 w 143"/>
                <a:gd name="T7" fmla="*/ 201 h 210"/>
                <a:gd name="T8" fmla="*/ 142 w 143"/>
                <a:gd name="T9" fmla="*/ 59 h 210"/>
                <a:gd name="T10" fmla="*/ 142 w 143"/>
                <a:gd name="T11" fmla="*/ 42 h 210"/>
                <a:gd name="T12" fmla="*/ 134 w 143"/>
                <a:gd name="T13" fmla="*/ 42 h 210"/>
                <a:gd name="T14" fmla="*/ 126 w 143"/>
                <a:gd name="T15" fmla="*/ 42 h 210"/>
                <a:gd name="T16" fmla="*/ 117 w 143"/>
                <a:gd name="T17" fmla="*/ 33 h 210"/>
                <a:gd name="T18" fmla="*/ 109 w 143"/>
                <a:gd name="T19" fmla="*/ 25 h 210"/>
                <a:gd name="T20" fmla="*/ 100 w 143"/>
                <a:gd name="T21" fmla="*/ 25 h 210"/>
                <a:gd name="T22" fmla="*/ 84 w 143"/>
                <a:gd name="T23" fmla="*/ 17 h 210"/>
                <a:gd name="T24" fmla="*/ 75 w 143"/>
                <a:gd name="T25" fmla="*/ 9 h 210"/>
                <a:gd name="T26" fmla="*/ 59 w 143"/>
                <a:gd name="T27" fmla="*/ 9 h 210"/>
                <a:gd name="T28" fmla="*/ 42 w 143"/>
                <a:gd name="T29" fmla="*/ 0 h 210"/>
                <a:gd name="T30" fmla="*/ 0 w 143"/>
                <a:gd name="T31" fmla="*/ 184 h 210"/>
                <a:gd name="T32" fmla="*/ 8 w 143"/>
                <a:gd name="T33" fmla="*/ 184 h 210"/>
                <a:gd name="T34" fmla="*/ 17 w 143"/>
                <a:gd name="T35" fmla="*/ 192 h 210"/>
                <a:gd name="T36" fmla="*/ 17 w 143"/>
                <a:gd name="T37" fmla="*/ 192 h 210"/>
                <a:gd name="T38" fmla="*/ 17 w 143"/>
                <a:gd name="T39" fmla="*/ 19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210">
                  <a:moveTo>
                    <a:pt x="17" y="192"/>
                  </a:moveTo>
                  <a:cubicBezTo>
                    <a:pt x="25" y="192"/>
                    <a:pt x="25" y="192"/>
                    <a:pt x="25" y="201"/>
                  </a:cubicBezTo>
                  <a:lnTo>
                    <a:pt x="34" y="201"/>
                  </a:lnTo>
                  <a:cubicBezTo>
                    <a:pt x="42" y="209"/>
                    <a:pt x="42" y="209"/>
                    <a:pt x="42" y="20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2" y="50"/>
                    <a:pt x="142" y="50"/>
                    <a:pt x="142" y="42"/>
                  </a:cubicBezTo>
                  <a:cubicBezTo>
                    <a:pt x="134" y="42"/>
                    <a:pt x="134" y="42"/>
                    <a:pt x="134" y="42"/>
                  </a:cubicBezTo>
                  <a:lnTo>
                    <a:pt x="126" y="42"/>
                  </a:lnTo>
                  <a:cubicBezTo>
                    <a:pt x="126" y="42"/>
                    <a:pt x="126" y="33"/>
                    <a:pt x="117" y="33"/>
                  </a:cubicBezTo>
                  <a:cubicBezTo>
                    <a:pt x="117" y="33"/>
                    <a:pt x="109" y="33"/>
                    <a:pt x="109" y="25"/>
                  </a:cubicBezTo>
                  <a:lnTo>
                    <a:pt x="100" y="25"/>
                  </a:lnTo>
                  <a:cubicBezTo>
                    <a:pt x="92" y="25"/>
                    <a:pt x="92" y="17"/>
                    <a:pt x="84" y="17"/>
                  </a:cubicBezTo>
                  <a:cubicBezTo>
                    <a:pt x="84" y="17"/>
                    <a:pt x="75" y="17"/>
                    <a:pt x="75" y="9"/>
                  </a:cubicBezTo>
                  <a:cubicBezTo>
                    <a:pt x="67" y="9"/>
                    <a:pt x="67" y="9"/>
                    <a:pt x="59" y="9"/>
                  </a:cubicBezTo>
                  <a:cubicBezTo>
                    <a:pt x="59" y="9"/>
                    <a:pt x="50" y="0"/>
                    <a:pt x="42" y="0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8" y="184"/>
                  </a:lnTo>
                  <a:lnTo>
                    <a:pt x="17" y="192"/>
                  </a:lnTo>
                  <a:close/>
                  <a:moveTo>
                    <a:pt x="17" y="192"/>
                  </a:moveTo>
                  <a:lnTo>
                    <a:pt x="17" y="1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Freeform 500"/>
            <p:cNvSpPr>
              <a:spLocks noChangeArrowheads="1"/>
            </p:cNvSpPr>
            <p:nvPr/>
          </p:nvSpPr>
          <p:spPr bwMode="auto">
            <a:xfrm>
              <a:off x="3854450" y="5253037"/>
              <a:ext cx="114300" cy="79375"/>
            </a:xfrm>
            <a:custGeom>
              <a:avLst/>
              <a:gdLst>
                <a:gd name="T0" fmla="*/ 251 w 319"/>
                <a:gd name="T1" fmla="*/ 151 h 219"/>
                <a:gd name="T2" fmla="*/ 267 w 319"/>
                <a:gd name="T3" fmla="*/ 151 h 219"/>
                <a:gd name="T4" fmla="*/ 284 w 319"/>
                <a:gd name="T5" fmla="*/ 151 h 219"/>
                <a:gd name="T6" fmla="*/ 301 w 319"/>
                <a:gd name="T7" fmla="*/ 151 h 219"/>
                <a:gd name="T8" fmla="*/ 318 w 319"/>
                <a:gd name="T9" fmla="*/ 142 h 219"/>
                <a:gd name="T10" fmla="*/ 301 w 319"/>
                <a:gd name="T11" fmla="*/ 0 h 219"/>
                <a:gd name="T12" fmla="*/ 276 w 319"/>
                <a:gd name="T13" fmla="*/ 9 h 219"/>
                <a:gd name="T14" fmla="*/ 259 w 319"/>
                <a:gd name="T15" fmla="*/ 9 h 219"/>
                <a:gd name="T16" fmla="*/ 234 w 319"/>
                <a:gd name="T17" fmla="*/ 17 h 219"/>
                <a:gd name="T18" fmla="*/ 217 w 319"/>
                <a:gd name="T19" fmla="*/ 17 h 219"/>
                <a:gd name="T20" fmla="*/ 192 w 319"/>
                <a:gd name="T21" fmla="*/ 25 h 219"/>
                <a:gd name="T22" fmla="*/ 175 w 319"/>
                <a:gd name="T23" fmla="*/ 34 h 219"/>
                <a:gd name="T24" fmla="*/ 159 w 319"/>
                <a:gd name="T25" fmla="*/ 34 h 219"/>
                <a:gd name="T26" fmla="*/ 125 w 319"/>
                <a:gd name="T27" fmla="*/ 51 h 219"/>
                <a:gd name="T28" fmla="*/ 108 w 319"/>
                <a:gd name="T29" fmla="*/ 59 h 219"/>
                <a:gd name="T30" fmla="*/ 84 w 319"/>
                <a:gd name="T31" fmla="*/ 67 h 219"/>
                <a:gd name="T32" fmla="*/ 58 w 319"/>
                <a:gd name="T33" fmla="*/ 84 h 219"/>
                <a:gd name="T34" fmla="*/ 42 w 319"/>
                <a:gd name="T35" fmla="*/ 92 h 219"/>
                <a:gd name="T36" fmla="*/ 25 w 319"/>
                <a:gd name="T37" fmla="*/ 109 h 219"/>
                <a:gd name="T38" fmla="*/ 8 w 319"/>
                <a:gd name="T39" fmla="*/ 117 h 219"/>
                <a:gd name="T40" fmla="*/ 0 w 319"/>
                <a:gd name="T41" fmla="*/ 134 h 219"/>
                <a:gd name="T42" fmla="*/ 67 w 319"/>
                <a:gd name="T43" fmla="*/ 218 h 219"/>
                <a:gd name="T44" fmla="*/ 75 w 319"/>
                <a:gd name="T45" fmla="*/ 209 h 219"/>
                <a:gd name="T46" fmla="*/ 92 w 319"/>
                <a:gd name="T47" fmla="*/ 201 h 219"/>
                <a:gd name="T48" fmla="*/ 108 w 319"/>
                <a:gd name="T49" fmla="*/ 193 h 219"/>
                <a:gd name="T50" fmla="*/ 125 w 319"/>
                <a:gd name="T51" fmla="*/ 184 h 219"/>
                <a:gd name="T52" fmla="*/ 150 w 319"/>
                <a:gd name="T53" fmla="*/ 176 h 219"/>
                <a:gd name="T54" fmla="*/ 167 w 319"/>
                <a:gd name="T55" fmla="*/ 167 h 219"/>
                <a:gd name="T56" fmla="*/ 184 w 319"/>
                <a:gd name="T57" fmla="*/ 167 h 219"/>
                <a:gd name="T58" fmla="*/ 209 w 319"/>
                <a:gd name="T59" fmla="*/ 159 h 219"/>
                <a:gd name="T60" fmla="*/ 226 w 319"/>
                <a:gd name="T61" fmla="*/ 159 h 219"/>
                <a:gd name="T62" fmla="*/ 242 w 319"/>
                <a:gd name="T63" fmla="*/ 151 h 219"/>
                <a:gd name="T64" fmla="*/ 242 w 319"/>
                <a:gd name="T65" fmla="*/ 15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219">
                  <a:moveTo>
                    <a:pt x="242" y="151"/>
                  </a:moveTo>
                  <a:cubicBezTo>
                    <a:pt x="251" y="151"/>
                    <a:pt x="251" y="151"/>
                    <a:pt x="251" y="151"/>
                  </a:cubicBezTo>
                  <a:lnTo>
                    <a:pt x="259" y="151"/>
                  </a:lnTo>
                  <a:lnTo>
                    <a:pt x="267" y="151"/>
                  </a:lnTo>
                  <a:lnTo>
                    <a:pt x="276" y="151"/>
                  </a:lnTo>
                  <a:lnTo>
                    <a:pt x="284" y="151"/>
                  </a:lnTo>
                  <a:lnTo>
                    <a:pt x="293" y="151"/>
                  </a:lnTo>
                  <a:lnTo>
                    <a:pt x="301" y="151"/>
                  </a:lnTo>
                  <a:lnTo>
                    <a:pt x="309" y="151"/>
                  </a:lnTo>
                  <a:cubicBezTo>
                    <a:pt x="318" y="151"/>
                    <a:pt x="318" y="142"/>
                    <a:pt x="318" y="142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9" y="9"/>
                    <a:pt x="309" y="0"/>
                    <a:pt x="301" y="0"/>
                  </a:cubicBezTo>
                  <a:lnTo>
                    <a:pt x="293" y="0"/>
                  </a:lnTo>
                  <a:cubicBezTo>
                    <a:pt x="284" y="9"/>
                    <a:pt x="284" y="9"/>
                    <a:pt x="276" y="9"/>
                  </a:cubicBezTo>
                  <a:lnTo>
                    <a:pt x="267" y="9"/>
                  </a:lnTo>
                  <a:lnTo>
                    <a:pt x="259" y="9"/>
                  </a:lnTo>
                  <a:cubicBezTo>
                    <a:pt x="251" y="9"/>
                    <a:pt x="251" y="9"/>
                    <a:pt x="242" y="9"/>
                  </a:cubicBezTo>
                  <a:lnTo>
                    <a:pt x="234" y="17"/>
                  </a:lnTo>
                  <a:cubicBezTo>
                    <a:pt x="226" y="17"/>
                    <a:pt x="226" y="17"/>
                    <a:pt x="226" y="17"/>
                  </a:cubicBezTo>
                  <a:lnTo>
                    <a:pt x="217" y="17"/>
                  </a:lnTo>
                  <a:cubicBezTo>
                    <a:pt x="209" y="17"/>
                    <a:pt x="209" y="17"/>
                    <a:pt x="200" y="25"/>
                  </a:cubicBezTo>
                  <a:lnTo>
                    <a:pt x="192" y="25"/>
                  </a:lnTo>
                  <a:cubicBezTo>
                    <a:pt x="184" y="25"/>
                    <a:pt x="184" y="25"/>
                    <a:pt x="184" y="25"/>
                  </a:cubicBezTo>
                  <a:cubicBezTo>
                    <a:pt x="175" y="34"/>
                    <a:pt x="175" y="34"/>
                    <a:pt x="175" y="34"/>
                  </a:cubicBezTo>
                  <a:cubicBezTo>
                    <a:pt x="167" y="34"/>
                    <a:pt x="167" y="34"/>
                    <a:pt x="167" y="34"/>
                  </a:cubicBezTo>
                  <a:lnTo>
                    <a:pt x="159" y="34"/>
                  </a:lnTo>
                  <a:cubicBezTo>
                    <a:pt x="150" y="42"/>
                    <a:pt x="150" y="42"/>
                    <a:pt x="142" y="42"/>
                  </a:cubicBezTo>
                  <a:cubicBezTo>
                    <a:pt x="142" y="42"/>
                    <a:pt x="134" y="51"/>
                    <a:pt x="125" y="51"/>
                  </a:cubicBezTo>
                  <a:cubicBezTo>
                    <a:pt x="117" y="51"/>
                    <a:pt x="117" y="51"/>
                    <a:pt x="117" y="59"/>
                  </a:cubicBezTo>
                  <a:cubicBezTo>
                    <a:pt x="108" y="59"/>
                    <a:pt x="108" y="59"/>
                    <a:pt x="108" y="59"/>
                  </a:cubicBezTo>
                  <a:lnTo>
                    <a:pt x="100" y="59"/>
                  </a:lnTo>
                  <a:cubicBezTo>
                    <a:pt x="92" y="67"/>
                    <a:pt x="92" y="67"/>
                    <a:pt x="84" y="67"/>
                  </a:cubicBezTo>
                  <a:lnTo>
                    <a:pt x="75" y="75"/>
                  </a:lnTo>
                  <a:cubicBezTo>
                    <a:pt x="67" y="75"/>
                    <a:pt x="67" y="75"/>
                    <a:pt x="58" y="84"/>
                  </a:cubicBezTo>
                  <a:lnTo>
                    <a:pt x="50" y="92"/>
                  </a:lnTo>
                  <a:lnTo>
                    <a:pt x="42" y="92"/>
                  </a:lnTo>
                  <a:cubicBezTo>
                    <a:pt x="33" y="101"/>
                    <a:pt x="33" y="101"/>
                    <a:pt x="33" y="101"/>
                  </a:cubicBezTo>
                  <a:cubicBezTo>
                    <a:pt x="25" y="101"/>
                    <a:pt x="25" y="109"/>
                    <a:pt x="25" y="109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7" y="117"/>
                    <a:pt x="8" y="117"/>
                    <a:pt x="8" y="117"/>
                  </a:cubicBezTo>
                  <a:cubicBezTo>
                    <a:pt x="8" y="117"/>
                    <a:pt x="0" y="117"/>
                    <a:pt x="0" y="126"/>
                  </a:cubicBezTo>
                  <a:lnTo>
                    <a:pt x="0" y="134"/>
                  </a:lnTo>
                  <a:cubicBezTo>
                    <a:pt x="58" y="209"/>
                    <a:pt x="58" y="209"/>
                    <a:pt x="58" y="209"/>
                  </a:cubicBezTo>
                  <a:cubicBezTo>
                    <a:pt x="58" y="218"/>
                    <a:pt x="58" y="218"/>
                    <a:pt x="67" y="218"/>
                  </a:cubicBezTo>
                  <a:cubicBezTo>
                    <a:pt x="67" y="209"/>
                    <a:pt x="67" y="209"/>
                    <a:pt x="67" y="209"/>
                  </a:cubicBezTo>
                  <a:cubicBezTo>
                    <a:pt x="75" y="209"/>
                    <a:pt x="75" y="209"/>
                    <a:pt x="75" y="209"/>
                  </a:cubicBezTo>
                  <a:lnTo>
                    <a:pt x="84" y="201"/>
                  </a:lnTo>
                  <a:lnTo>
                    <a:pt x="92" y="201"/>
                  </a:lnTo>
                  <a:lnTo>
                    <a:pt x="100" y="201"/>
                  </a:lnTo>
                  <a:cubicBezTo>
                    <a:pt x="100" y="193"/>
                    <a:pt x="100" y="193"/>
                    <a:pt x="108" y="193"/>
                  </a:cubicBezTo>
                  <a:cubicBezTo>
                    <a:pt x="108" y="193"/>
                    <a:pt x="117" y="193"/>
                    <a:pt x="117" y="184"/>
                  </a:cubicBezTo>
                  <a:lnTo>
                    <a:pt x="125" y="184"/>
                  </a:lnTo>
                  <a:cubicBezTo>
                    <a:pt x="134" y="184"/>
                    <a:pt x="134" y="184"/>
                    <a:pt x="134" y="176"/>
                  </a:cubicBezTo>
                  <a:cubicBezTo>
                    <a:pt x="142" y="176"/>
                    <a:pt x="142" y="176"/>
                    <a:pt x="150" y="176"/>
                  </a:cubicBezTo>
                  <a:lnTo>
                    <a:pt x="159" y="176"/>
                  </a:lnTo>
                  <a:cubicBezTo>
                    <a:pt x="159" y="167"/>
                    <a:pt x="167" y="167"/>
                    <a:pt x="167" y="167"/>
                  </a:cubicBezTo>
                  <a:lnTo>
                    <a:pt x="175" y="167"/>
                  </a:lnTo>
                  <a:lnTo>
                    <a:pt x="184" y="167"/>
                  </a:lnTo>
                  <a:cubicBezTo>
                    <a:pt x="192" y="167"/>
                    <a:pt x="192" y="159"/>
                    <a:pt x="200" y="159"/>
                  </a:cubicBezTo>
                  <a:cubicBezTo>
                    <a:pt x="209" y="159"/>
                    <a:pt x="209" y="159"/>
                    <a:pt x="209" y="159"/>
                  </a:cubicBezTo>
                  <a:lnTo>
                    <a:pt x="217" y="159"/>
                  </a:lnTo>
                  <a:lnTo>
                    <a:pt x="226" y="159"/>
                  </a:lnTo>
                  <a:lnTo>
                    <a:pt x="234" y="151"/>
                  </a:lnTo>
                  <a:lnTo>
                    <a:pt x="242" y="151"/>
                  </a:lnTo>
                  <a:close/>
                  <a:moveTo>
                    <a:pt x="242" y="151"/>
                  </a:moveTo>
                  <a:lnTo>
                    <a:pt x="242" y="15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7" name="Freeform 501"/>
            <p:cNvSpPr>
              <a:spLocks noChangeArrowheads="1"/>
            </p:cNvSpPr>
            <p:nvPr/>
          </p:nvSpPr>
          <p:spPr bwMode="auto">
            <a:xfrm>
              <a:off x="3776663" y="5313362"/>
              <a:ext cx="84137" cy="106362"/>
            </a:xfrm>
            <a:custGeom>
              <a:avLst/>
              <a:gdLst>
                <a:gd name="T0" fmla="*/ 83 w 235"/>
                <a:gd name="T1" fmla="*/ 101 h 294"/>
                <a:gd name="T2" fmla="*/ 75 w 235"/>
                <a:gd name="T3" fmla="*/ 109 h 294"/>
                <a:gd name="T4" fmla="*/ 58 w 235"/>
                <a:gd name="T5" fmla="*/ 134 h 294"/>
                <a:gd name="T6" fmla="*/ 50 w 235"/>
                <a:gd name="T7" fmla="*/ 151 h 294"/>
                <a:gd name="T8" fmla="*/ 24 w 235"/>
                <a:gd name="T9" fmla="*/ 185 h 294"/>
                <a:gd name="T10" fmla="*/ 24 w 235"/>
                <a:gd name="T11" fmla="*/ 201 h 294"/>
                <a:gd name="T12" fmla="*/ 16 w 235"/>
                <a:gd name="T13" fmla="*/ 226 h 294"/>
                <a:gd name="T14" fmla="*/ 8 w 235"/>
                <a:gd name="T15" fmla="*/ 243 h 294"/>
                <a:gd name="T16" fmla="*/ 0 w 235"/>
                <a:gd name="T17" fmla="*/ 260 h 294"/>
                <a:gd name="T18" fmla="*/ 50 w 235"/>
                <a:gd name="T19" fmla="*/ 293 h 294"/>
                <a:gd name="T20" fmla="*/ 66 w 235"/>
                <a:gd name="T21" fmla="*/ 285 h 294"/>
                <a:gd name="T22" fmla="*/ 66 w 235"/>
                <a:gd name="T23" fmla="*/ 268 h 294"/>
                <a:gd name="T24" fmla="*/ 75 w 235"/>
                <a:gd name="T25" fmla="*/ 251 h 294"/>
                <a:gd name="T26" fmla="*/ 91 w 235"/>
                <a:gd name="T27" fmla="*/ 235 h 294"/>
                <a:gd name="T28" fmla="*/ 100 w 235"/>
                <a:gd name="T29" fmla="*/ 226 h 294"/>
                <a:gd name="T30" fmla="*/ 116 w 235"/>
                <a:gd name="T31" fmla="*/ 193 h 294"/>
                <a:gd name="T32" fmla="*/ 133 w 235"/>
                <a:gd name="T33" fmla="*/ 176 h 294"/>
                <a:gd name="T34" fmla="*/ 150 w 235"/>
                <a:gd name="T35" fmla="*/ 159 h 294"/>
                <a:gd name="T36" fmla="*/ 158 w 235"/>
                <a:gd name="T37" fmla="*/ 151 h 294"/>
                <a:gd name="T38" fmla="*/ 167 w 235"/>
                <a:gd name="T39" fmla="*/ 134 h 294"/>
                <a:gd name="T40" fmla="*/ 183 w 235"/>
                <a:gd name="T41" fmla="*/ 118 h 294"/>
                <a:gd name="T42" fmla="*/ 200 w 235"/>
                <a:gd name="T43" fmla="*/ 101 h 294"/>
                <a:gd name="T44" fmla="*/ 217 w 235"/>
                <a:gd name="T45" fmla="*/ 92 h 294"/>
                <a:gd name="T46" fmla="*/ 225 w 235"/>
                <a:gd name="T47" fmla="*/ 84 h 294"/>
                <a:gd name="T48" fmla="*/ 234 w 235"/>
                <a:gd name="T49" fmla="*/ 67 h 294"/>
                <a:gd name="T50" fmla="*/ 167 w 235"/>
                <a:gd name="T51" fmla="*/ 0 h 294"/>
                <a:gd name="T52" fmla="*/ 150 w 235"/>
                <a:gd name="T53" fmla="*/ 9 h 294"/>
                <a:gd name="T54" fmla="*/ 142 w 235"/>
                <a:gd name="T55" fmla="*/ 26 h 294"/>
                <a:gd name="T56" fmla="*/ 125 w 235"/>
                <a:gd name="T57" fmla="*/ 42 h 294"/>
                <a:gd name="T58" fmla="*/ 108 w 235"/>
                <a:gd name="T59" fmla="*/ 59 h 294"/>
                <a:gd name="T60" fmla="*/ 91 w 235"/>
                <a:gd name="T61" fmla="*/ 84 h 294"/>
                <a:gd name="T62" fmla="*/ 83 w 235"/>
                <a:gd name="T63" fmla="*/ 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94">
                  <a:moveTo>
                    <a:pt x="83" y="92"/>
                  </a:moveTo>
                  <a:lnTo>
                    <a:pt x="83" y="101"/>
                  </a:lnTo>
                  <a:lnTo>
                    <a:pt x="75" y="101"/>
                  </a:lnTo>
                  <a:cubicBezTo>
                    <a:pt x="75" y="109"/>
                    <a:pt x="75" y="109"/>
                    <a:pt x="75" y="109"/>
                  </a:cubicBezTo>
                  <a:cubicBezTo>
                    <a:pt x="66" y="118"/>
                    <a:pt x="66" y="118"/>
                    <a:pt x="66" y="126"/>
                  </a:cubicBezTo>
                  <a:cubicBezTo>
                    <a:pt x="58" y="126"/>
                    <a:pt x="58" y="134"/>
                    <a:pt x="58" y="134"/>
                  </a:cubicBezTo>
                  <a:cubicBezTo>
                    <a:pt x="50" y="143"/>
                    <a:pt x="50" y="143"/>
                    <a:pt x="50" y="143"/>
                  </a:cubicBezTo>
                  <a:lnTo>
                    <a:pt x="50" y="151"/>
                  </a:lnTo>
                  <a:cubicBezTo>
                    <a:pt x="41" y="159"/>
                    <a:pt x="41" y="168"/>
                    <a:pt x="33" y="176"/>
                  </a:cubicBezTo>
                  <a:cubicBezTo>
                    <a:pt x="33" y="176"/>
                    <a:pt x="33" y="185"/>
                    <a:pt x="24" y="185"/>
                  </a:cubicBezTo>
                  <a:cubicBezTo>
                    <a:pt x="24" y="193"/>
                    <a:pt x="24" y="193"/>
                    <a:pt x="24" y="193"/>
                  </a:cubicBezTo>
                  <a:lnTo>
                    <a:pt x="24" y="201"/>
                  </a:lnTo>
                  <a:lnTo>
                    <a:pt x="16" y="209"/>
                  </a:lnTo>
                  <a:cubicBezTo>
                    <a:pt x="16" y="218"/>
                    <a:pt x="16" y="218"/>
                    <a:pt x="16" y="226"/>
                  </a:cubicBezTo>
                  <a:cubicBezTo>
                    <a:pt x="8" y="226"/>
                    <a:pt x="8" y="226"/>
                    <a:pt x="8" y="235"/>
                  </a:cubicBezTo>
                  <a:lnTo>
                    <a:pt x="8" y="243"/>
                  </a:lnTo>
                  <a:cubicBezTo>
                    <a:pt x="8" y="243"/>
                    <a:pt x="0" y="243"/>
                    <a:pt x="0" y="251"/>
                  </a:cubicBezTo>
                  <a:lnTo>
                    <a:pt x="0" y="260"/>
                  </a:lnTo>
                  <a:cubicBezTo>
                    <a:pt x="0" y="268"/>
                    <a:pt x="0" y="268"/>
                    <a:pt x="0" y="268"/>
                  </a:cubicBezTo>
                  <a:cubicBezTo>
                    <a:pt x="50" y="293"/>
                    <a:pt x="50" y="293"/>
                    <a:pt x="50" y="293"/>
                  </a:cubicBezTo>
                  <a:cubicBezTo>
                    <a:pt x="58" y="293"/>
                    <a:pt x="58" y="293"/>
                    <a:pt x="58" y="285"/>
                  </a:cubicBezTo>
                  <a:lnTo>
                    <a:pt x="66" y="285"/>
                  </a:lnTo>
                  <a:lnTo>
                    <a:pt x="66" y="276"/>
                  </a:lnTo>
                  <a:lnTo>
                    <a:pt x="66" y="268"/>
                  </a:lnTo>
                  <a:cubicBezTo>
                    <a:pt x="75" y="268"/>
                    <a:pt x="75" y="268"/>
                    <a:pt x="75" y="260"/>
                  </a:cubicBezTo>
                  <a:lnTo>
                    <a:pt x="75" y="251"/>
                  </a:lnTo>
                  <a:cubicBezTo>
                    <a:pt x="83" y="251"/>
                    <a:pt x="83" y="251"/>
                    <a:pt x="83" y="243"/>
                  </a:cubicBezTo>
                  <a:lnTo>
                    <a:pt x="91" y="235"/>
                  </a:lnTo>
                  <a:lnTo>
                    <a:pt x="91" y="226"/>
                  </a:lnTo>
                  <a:lnTo>
                    <a:pt x="100" y="226"/>
                  </a:lnTo>
                  <a:cubicBezTo>
                    <a:pt x="100" y="218"/>
                    <a:pt x="100" y="218"/>
                    <a:pt x="100" y="218"/>
                  </a:cubicBezTo>
                  <a:cubicBezTo>
                    <a:pt x="108" y="209"/>
                    <a:pt x="108" y="201"/>
                    <a:pt x="116" y="193"/>
                  </a:cubicBezTo>
                  <a:lnTo>
                    <a:pt x="125" y="185"/>
                  </a:lnTo>
                  <a:cubicBezTo>
                    <a:pt x="125" y="176"/>
                    <a:pt x="133" y="176"/>
                    <a:pt x="133" y="176"/>
                  </a:cubicBezTo>
                  <a:cubicBezTo>
                    <a:pt x="133" y="168"/>
                    <a:pt x="142" y="168"/>
                    <a:pt x="142" y="159"/>
                  </a:cubicBezTo>
                  <a:lnTo>
                    <a:pt x="150" y="159"/>
                  </a:lnTo>
                  <a:lnTo>
                    <a:pt x="150" y="151"/>
                  </a:lnTo>
                  <a:lnTo>
                    <a:pt x="158" y="151"/>
                  </a:lnTo>
                  <a:cubicBezTo>
                    <a:pt x="158" y="143"/>
                    <a:pt x="158" y="143"/>
                    <a:pt x="158" y="143"/>
                  </a:cubicBezTo>
                  <a:cubicBezTo>
                    <a:pt x="167" y="143"/>
                    <a:pt x="167" y="134"/>
                    <a:pt x="167" y="134"/>
                  </a:cubicBezTo>
                  <a:cubicBezTo>
                    <a:pt x="175" y="134"/>
                    <a:pt x="175" y="126"/>
                    <a:pt x="175" y="126"/>
                  </a:cubicBezTo>
                  <a:cubicBezTo>
                    <a:pt x="183" y="126"/>
                    <a:pt x="183" y="118"/>
                    <a:pt x="183" y="118"/>
                  </a:cubicBezTo>
                  <a:cubicBezTo>
                    <a:pt x="192" y="118"/>
                    <a:pt x="192" y="109"/>
                    <a:pt x="192" y="109"/>
                  </a:cubicBezTo>
                  <a:cubicBezTo>
                    <a:pt x="200" y="109"/>
                    <a:pt x="200" y="109"/>
                    <a:pt x="200" y="101"/>
                  </a:cubicBezTo>
                  <a:lnTo>
                    <a:pt x="209" y="101"/>
                  </a:lnTo>
                  <a:cubicBezTo>
                    <a:pt x="209" y="92"/>
                    <a:pt x="217" y="92"/>
                    <a:pt x="217" y="92"/>
                  </a:cubicBezTo>
                  <a:lnTo>
                    <a:pt x="217" y="84"/>
                  </a:lnTo>
                  <a:cubicBezTo>
                    <a:pt x="225" y="84"/>
                    <a:pt x="225" y="84"/>
                    <a:pt x="225" y="84"/>
                  </a:cubicBezTo>
                  <a:lnTo>
                    <a:pt x="234" y="84"/>
                  </a:lnTo>
                  <a:cubicBezTo>
                    <a:pt x="234" y="76"/>
                    <a:pt x="234" y="76"/>
                    <a:pt x="234" y="67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58" y="0"/>
                    <a:pt x="158" y="0"/>
                    <a:pt x="158" y="9"/>
                  </a:cubicBezTo>
                  <a:lnTo>
                    <a:pt x="150" y="9"/>
                  </a:lnTo>
                  <a:lnTo>
                    <a:pt x="150" y="17"/>
                  </a:lnTo>
                  <a:cubicBezTo>
                    <a:pt x="142" y="17"/>
                    <a:pt x="142" y="26"/>
                    <a:pt x="142" y="26"/>
                  </a:cubicBezTo>
                  <a:lnTo>
                    <a:pt x="133" y="34"/>
                  </a:lnTo>
                  <a:lnTo>
                    <a:pt x="125" y="42"/>
                  </a:lnTo>
                  <a:lnTo>
                    <a:pt x="116" y="51"/>
                  </a:lnTo>
                  <a:cubicBezTo>
                    <a:pt x="116" y="59"/>
                    <a:pt x="108" y="59"/>
                    <a:pt x="108" y="59"/>
                  </a:cubicBezTo>
                  <a:cubicBezTo>
                    <a:pt x="108" y="67"/>
                    <a:pt x="100" y="67"/>
                    <a:pt x="100" y="76"/>
                  </a:cubicBezTo>
                  <a:cubicBezTo>
                    <a:pt x="91" y="76"/>
                    <a:pt x="91" y="84"/>
                    <a:pt x="91" y="84"/>
                  </a:cubicBezTo>
                  <a:lnTo>
                    <a:pt x="83" y="92"/>
                  </a:lnTo>
                  <a:close/>
                  <a:moveTo>
                    <a:pt x="83" y="92"/>
                  </a:moveTo>
                  <a:lnTo>
                    <a:pt x="83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" name="Freeform 502"/>
            <p:cNvSpPr>
              <a:spLocks noChangeArrowheads="1"/>
            </p:cNvSpPr>
            <p:nvPr/>
          </p:nvSpPr>
          <p:spPr bwMode="auto">
            <a:xfrm>
              <a:off x="3763963" y="5430837"/>
              <a:ext cx="26987" cy="93662"/>
            </a:xfrm>
            <a:custGeom>
              <a:avLst/>
              <a:gdLst>
                <a:gd name="T0" fmla="*/ 17 w 76"/>
                <a:gd name="T1" fmla="*/ 8 h 260"/>
                <a:gd name="T2" fmla="*/ 8 w 76"/>
                <a:gd name="T3" fmla="*/ 8 h 260"/>
                <a:gd name="T4" fmla="*/ 8 w 76"/>
                <a:gd name="T5" fmla="*/ 16 h 260"/>
                <a:gd name="T6" fmla="*/ 8 w 76"/>
                <a:gd name="T7" fmla="*/ 25 h 260"/>
                <a:gd name="T8" fmla="*/ 8 w 76"/>
                <a:gd name="T9" fmla="*/ 33 h 260"/>
                <a:gd name="T10" fmla="*/ 8 w 76"/>
                <a:gd name="T11" fmla="*/ 41 h 260"/>
                <a:gd name="T12" fmla="*/ 8 w 76"/>
                <a:gd name="T13" fmla="*/ 50 h 260"/>
                <a:gd name="T14" fmla="*/ 0 w 76"/>
                <a:gd name="T15" fmla="*/ 66 h 260"/>
                <a:gd name="T16" fmla="*/ 0 w 76"/>
                <a:gd name="T17" fmla="*/ 83 h 260"/>
                <a:gd name="T18" fmla="*/ 0 w 76"/>
                <a:gd name="T19" fmla="*/ 100 h 260"/>
                <a:gd name="T20" fmla="*/ 0 w 76"/>
                <a:gd name="T21" fmla="*/ 125 h 260"/>
                <a:gd name="T22" fmla="*/ 0 w 76"/>
                <a:gd name="T23" fmla="*/ 133 h 260"/>
                <a:gd name="T24" fmla="*/ 0 w 76"/>
                <a:gd name="T25" fmla="*/ 142 h 260"/>
                <a:gd name="T26" fmla="*/ 0 w 76"/>
                <a:gd name="T27" fmla="*/ 150 h 260"/>
                <a:gd name="T28" fmla="*/ 0 w 76"/>
                <a:gd name="T29" fmla="*/ 159 h 260"/>
                <a:gd name="T30" fmla="*/ 0 w 76"/>
                <a:gd name="T31" fmla="*/ 167 h 260"/>
                <a:gd name="T32" fmla="*/ 0 w 76"/>
                <a:gd name="T33" fmla="*/ 175 h 260"/>
                <a:gd name="T34" fmla="*/ 0 w 76"/>
                <a:gd name="T35" fmla="*/ 183 h 260"/>
                <a:gd name="T36" fmla="*/ 0 w 76"/>
                <a:gd name="T37" fmla="*/ 192 h 260"/>
                <a:gd name="T38" fmla="*/ 0 w 76"/>
                <a:gd name="T39" fmla="*/ 200 h 260"/>
                <a:gd name="T40" fmla="*/ 0 w 76"/>
                <a:gd name="T41" fmla="*/ 209 h 260"/>
                <a:gd name="T42" fmla="*/ 0 w 76"/>
                <a:gd name="T43" fmla="*/ 217 h 260"/>
                <a:gd name="T44" fmla="*/ 8 w 76"/>
                <a:gd name="T45" fmla="*/ 225 h 260"/>
                <a:gd name="T46" fmla="*/ 8 w 76"/>
                <a:gd name="T47" fmla="*/ 242 h 260"/>
                <a:gd name="T48" fmla="*/ 8 w 76"/>
                <a:gd name="T49" fmla="*/ 250 h 260"/>
                <a:gd name="T50" fmla="*/ 17 w 76"/>
                <a:gd name="T51" fmla="*/ 259 h 260"/>
                <a:gd name="T52" fmla="*/ 34 w 76"/>
                <a:gd name="T53" fmla="*/ 259 h 260"/>
                <a:gd name="T54" fmla="*/ 42 w 76"/>
                <a:gd name="T55" fmla="*/ 250 h 260"/>
                <a:gd name="T56" fmla="*/ 42 w 76"/>
                <a:gd name="T57" fmla="*/ 234 h 260"/>
                <a:gd name="T58" fmla="*/ 42 w 76"/>
                <a:gd name="T59" fmla="*/ 225 h 260"/>
                <a:gd name="T60" fmla="*/ 42 w 76"/>
                <a:gd name="T61" fmla="*/ 209 h 260"/>
                <a:gd name="T62" fmla="*/ 42 w 76"/>
                <a:gd name="T63" fmla="*/ 200 h 260"/>
                <a:gd name="T64" fmla="*/ 42 w 76"/>
                <a:gd name="T65" fmla="*/ 192 h 260"/>
                <a:gd name="T66" fmla="*/ 42 w 76"/>
                <a:gd name="T67" fmla="*/ 183 h 260"/>
                <a:gd name="T68" fmla="*/ 42 w 76"/>
                <a:gd name="T69" fmla="*/ 175 h 260"/>
                <a:gd name="T70" fmla="*/ 42 w 76"/>
                <a:gd name="T71" fmla="*/ 167 h 260"/>
                <a:gd name="T72" fmla="*/ 42 w 76"/>
                <a:gd name="T73" fmla="*/ 159 h 260"/>
                <a:gd name="T74" fmla="*/ 42 w 76"/>
                <a:gd name="T75" fmla="*/ 150 h 260"/>
                <a:gd name="T76" fmla="*/ 42 w 76"/>
                <a:gd name="T77" fmla="*/ 142 h 260"/>
                <a:gd name="T78" fmla="*/ 42 w 76"/>
                <a:gd name="T79" fmla="*/ 133 h 260"/>
                <a:gd name="T80" fmla="*/ 42 w 76"/>
                <a:gd name="T81" fmla="*/ 125 h 260"/>
                <a:gd name="T82" fmla="*/ 50 w 76"/>
                <a:gd name="T83" fmla="*/ 100 h 260"/>
                <a:gd name="T84" fmla="*/ 50 w 76"/>
                <a:gd name="T85" fmla="*/ 92 h 260"/>
                <a:gd name="T86" fmla="*/ 58 w 76"/>
                <a:gd name="T87" fmla="*/ 75 h 260"/>
                <a:gd name="T88" fmla="*/ 58 w 76"/>
                <a:gd name="T89" fmla="*/ 58 h 260"/>
                <a:gd name="T90" fmla="*/ 58 w 76"/>
                <a:gd name="T91" fmla="*/ 50 h 260"/>
                <a:gd name="T92" fmla="*/ 67 w 76"/>
                <a:gd name="T93" fmla="*/ 41 h 260"/>
                <a:gd name="T94" fmla="*/ 67 w 76"/>
                <a:gd name="T95" fmla="*/ 33 h 260"/>
                <a:gd name="T96" fmla="*/ 67 w 76"/>
                <a:gd name="T97" fmla="*/ 25 h 260"/>
                <a:gd name="T98" fmla="*/ 75 w 76"/>
                <a:gd name="T99" fmla="*/ 16 h 260"/>
                <a:gd name="T100" fmla="*/ 67 w 76"/>
                <a:gd name="T101" fmla="*/ 8 h 260"/>
                <a:gd name="T102" fmla="*/ 25 w 76"/>
                <a:gd name="T103" fmla="*/ 0 h 260"/>
                <a:gd name="T104" fmla="*/ 17 w 76"/>
                <a:gd name="T105" fmla="*/ 8 h 260"/>
                <a:gd name="T106" fmla="*/ 17 w 76"/>
                <a:gd name="T107" fmla="*/ 8 h 260"/>
                <a:gd name="T108" fmla="*/ 17 w 76"/>
                <a:gd name="T109" fmla="*/ 8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260">
                  <a:moveTo>
                    <a:pt x="17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25"/>
                  </a:lnTo>
                  <a:lnTo>
                    <a:pt x="8" y="33"/>
                  </a:lnTo>
                  <a:lnTo>
                    <a:pt x="8" y="41"/>
                  </a:lnTo>
                  <a:lnTo>
                    <a:pt x="8" y="50"/>
                  </a:lnTo>
                  <a:cubicBezTo>
                    <a:pt x="8" y="50"/>
                    <a:pt x="0" y="58"/>
                    <a:pt x="0" y="66"/>
                  </a:cubicBezTo>
                  <a:cubicBezTo>
                    <a:pt x="0" y="75"/>
                    <a:pt x="0" y="75"/>
                    <a:pt x="0" y="83"/>
                  </a:cubicBezTo>
                  <a:cubicBezTo>
                    <a:pt x="0" y="92"/>
                    <a:pt x="0" y="92"/>
                    <a:pt x="0" y="100"/>
                  </a:cubicBezTo>
                  <a:cubicBezTo>
                    <a:pt x="0" y="108"/>
                    <a:pt x="0" y="117"/>
                    <a:pt x="0" y="125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142"/>
                  </a:lnTo>
                  <a:lnTo>
                    <a:pt x="0" y="150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67"/>
                  </a:ln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0" y="183"/>
                    <a:pt x="0" y="183"/>
                  </a:cubicBezTo>
                  <a:lnTo>
                    <a:pt x="0" y="192"/>
                  </a:lnTo>
                  <a:lnTo>
                    <a:pt x="0" y="200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8" y="225"/>
                  </a:lnTo>
                  <a:cubicBezTo>
                    <a:pt x="8" y="234"/>
                    <a:pt x="8" y="234"/>
                    <a:pt x="8" y="242"/>
                  </a:cubicBezTo>
                  <a:lnTo>
                    <a:pt x="8" y="250"/>
                  </a:lnTo>
                  <a:cubicBezTo>
                    <a:pt x="8" y="259"/>
                    <a:pt x="17" y="259"/>
                    <a:pt x="17" y="259"/>
                  </a:cubicBezTo>
                  <a:cubicBezTo>
                    <a:pt x="34" y="259"/>
                    <a:pt x="34" y="259"/>
                    <a:pt x="34" y="259"/>
                  </a:cubicBezTo>
                  <a:cubicBezTo>
                    <a:pt x="42" y="259"/>
                    <a:pt x="42" y="250"/>
                    <a:pt x="42" y="250"/>
                  </a:cubicBezTo>
                  <a:cubicBezTo>
                    <a:pt x="42" y="242"/>
                    <a:pt x="42" y="242"/>
                    <a:pt x="42" y="234"/>
                  </a:cubicBezTo>
                  <a:lnTo>
                    <a:pt x="42" y="225"/>
                  </a:lnTo>
                  <a:cubicBezTo>
                    <a:pt x="42" y="217"/>
                    <a:pt x="42" y="217"/>
                    <a:pt x="42" y="209"/>
                  </a:cubicBezTo>
                  <a:lnTo>
                    <a:pt x="42" y="200"/>
                  </a:lnTo>
                  <a:cubicBezTo>
                    <a:pt x="42" y="192"/>
                    <a:pt x="42" y="192"/>
                    <a:pt x="42" y="192"/>
                  </a:cubicBezTo>
                  <a:lnTo>
                    <a:pt x="42" y="183"/>
                  </a:lnTo>
                  <a:lnTo>
                    <a:pt x="42" y="175"/>
                  </a:lnTo>
                  <a:cubicBezTo>
                    <a:pt x="42" y="167"/>
                    <a:pt x="42" y="167"/>
                    <a:pt x="42" y="167"/>
                  </a:cubicBezTo>
                  <a:lnTo>
                    <a:pt x="42" y="159"/>
                  </a:lnTo>
                  <a:cubicBezTo>
                    <a:pt x="42" y="150"/>
                    <a:pt x="42" y="150"/>
                    <a:pt x="42" y="150"/>
                  </a:cubicBezTo>
                  <a:lnTo>
                    <a:pt x="42" y="142"/>
                  </a:lnTo>
                  <a:lnTo>
                    <a:pt x="42" y="133"/>
                  </a:lnTo>
                  <a:cubicBezTo>
                    <a:pt x="42" y="125"/>
                    <a:pt x="42" y="125"/>
                    <a:pt x="42" y="125"/>
                  </a:cubicBezTo>
                  <a:cubicBezTo>
                    <a:pt x="50" y="117"/>
                    <a:pt x="50" y="108"/>
                    <a:pt x="50" y="100"/>
                  </a:cubicBezTo>
                  <a:lnTo>
                    <a:pt x="50" y="92"/>
                  </a:lnTo>
                  <a:cubicBezTo>
                    <a:pt x="50" y="83"/>
                    <a:pt x="50" y="83"/>
                    <a:pt x="58" y="75"/>
                  </a:cubicBezTo>
                  <a:cubicBezTo>
                    <a:pt x="58" y="75"/>
                    <a:pt x="58" y="66"/>
                    <a:pt x="58" y="58"/>
                  </a:cubicBezTo>
                  <a:lnTo>
                    <a:pt x="58" y="50"/>
                  </a:lnTo>
                  <a:cubicBezTo>
                    <a:pt x="67" y="41"/>
                    <a:pt x="67" y="41"/>
                    <a:pt x="67" y="41"/>
                  </a:cubicBezTo>
                  <a:cubicBezTo>
                    <a:pt x="67" y="33"/>
                    <a:pt x="67" y="33"/>
                    <a:pt x="67" y="33"/>
                  </a:cubicBezTo>
                  <a:lnTo>
                    <a:pt x="67" y="25"/>
                  </a:lnTo>
                  <a:lnTo>
                    <a:pt x="75" y="16"/>
                  </a:lnTo>
                  <a:cubicBezTo>
                    <a:pt x="75" y="16"/>
                    <a:pt x="67" y="16"/>
                    <a:pt x="67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0"/>
                    <a:pt x="17" y="0"/>
                    <a:pt x="17" y="8"/>
                  </a:cubicBezTo>
                  <a:close/>
                  <a:moveTo>
                    <a:pt x="17" y="8"/>
                  </a:move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Freeform 503"/>
            <p:cNvSpPr>
              <a:spLocks noChangeArrowheads="1"/>
            </p:cNvSpPr>
            <p:nvPr/>
          </p:nvSpPr>
          <p:spPr bwMode="auto">
            <a:xfrm>
              <a:off x="3925888" y="5216524"/>
              <a:ext cx="142875" cy="304800"/>
            </a:xfrm>
            <a:custGeom>
              <a:avLst/>
              <a:gdLst>
                <a:gd name="T0" fmla="*/ 76 w 395"/>
                <a:gd name="T1" fmla="*/ 836 h 845"/>
                <a:gd name="T2" fmla="*/ 126 w 395"/>
                <a:gd name="T3" fmla="*/ 844 h 845"/>
                <a:gd name="T4" fmla="*/ 218 w 395"/>
                <a:gd name="T5" fmla="*/ 786 h 845"/>
                <a:gd name="T6" fmla="*/ 226 w 395"/>
                <a:gd name="T7" fmla="*/ 761 h 845"/>
                <a:gd name="T8" fmla="*/ 327 w 395"/>
                <a:gd name="T9" fmla="*/ 301 h 845"/>
                <a:gd name="T10" fmla="*/ 368 w 395"/>
                <a:gd name="T11" fmla="*/ 134 h 845"/>
                <a:gd name="T12" fmla="*/ 394 w 395"/>
                <a:gd name="T13" fmla="*/ 25 h 845"/>
                <a:gd name="T14" fmla="*/ 377 w 395"/>
                <a:gd name="T15" fmla="*/ 0 h 845"/>
                <a:gd name="T16" fmla="*/ 360 w 395"/>
                <a:gd name="T17" fmla="*/ 8 h 845"/>
                <a:gd name="T18" fmla="*/ 310 w 395"/>
                <a:gd name="T19" fmla="*/ 117 h 845"/>
                <a:gd name="T20" fmla="*/ 235 w 395"/>
                <a:gd name="T21" fmla="*/ 267 h 845"/>
                <a:gd name="T22" fmla="*/ 26 w 395"/>
                <a:gd name="T23" fmla="*/ 694 h 845"/>
                <a:gd name="T24" fmla="*/ 76 w 395"/>
                <a:gd name="T25" fmla="*/ 836 h 845"/>
                <a:gd name="T26" fmla="*/ 126 w 395"/>
                <a:gd name="T27" fmla="*/ 686 h 845"/>
                <a:gd name="T28" fmla="*/ 176 w 395"/>
                <a:gd name="T29" fmla="*/ 736 h 845"/>
                <a:gd name="T30" fmla="*/ 126 w 395"/>
                <a:gd name="T31" fmla="*/ 786 h 845"/>
                <a:gd name="T32" fmla="*/ 76 w 395"/>
                <a:gd name="T33" fmla="*/ 736 h 845"/>
                <a:gd name="T34" fmla="*/ 126 w 395"/>
                <a:gd name="T35" fmla="*/ 686 h 845"/>
                <a:gd name="T36" fmla="*/ 126 w 395"/>
                <a:gd name="T37" fmla="*/ 686 h 845"/>
                <a:gd name="T38" fmla="*/ 126 w 395"/>
                <a:gd name="T39" fmla="*/ 68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5" h="845">
                  <a:moveTo>
                    <a:pt x="76" y="836"/>
                  </a:moveTo>
                  <a:cubicBezTo>
                    <a:pt x="93" y="844"/>
                    <a:pt x="109" y="844"/>
                    <a:pt x="126" y="844"/>
                  </a:cubicBezTo>
                  <a:cubicBezTo>
                    <a:pt x="159" y="844"/>
                    <a:pt x="201" y="819"/>
                    <a:pt x="218" y="786"/>
                  </a:cubicBezTo>
                  <a:cubicBezTo>
                    <a:pt x="218" y="777"/>
                    <a:pt x="218" y="769"/>
                    <a:pt x="226" y="76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68" y="134"/>
                    <a:pt x="368" y="134"/>
                    <a:pt x="368" y="134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8"/>
                    <a:pt x="385" y="0"/>
                    <a:pt x="377" y="0"/>
                  </a:cubicBezTo>
                  <a:cubicBezTo>
                    <a:pt x="368" y="0"/>
                    <a:pt x="368" y="0"/>
                    <a:pt x="360" y="8"/>
                  </a:cubicBezTo>
                  <a:cubicBezTo>
                    <a:pt x="310" y="117"/>
                    <a:pt x="310" y="117"/>
                    <a:pt x="310" y="117"/>
                  </a:cubicBezTo>
                  <a:cubicBezTo>
                    <a:pt x="235" y="267"/>
                    <a:pt x="235" y="267"/>
                    <a:pt x="235" y="267"/>
                  </a:cubicBezTo>
                  <a:cubicBezTo>
                    <a:pt x="26" y="694"/>
                    <a:pt x="26" y="694"/>
                    <a:pt x="26" y="694"/>
                  </a:cubicBezTo>
                  <a:cubicBezTo>
                    <a:pt x="0" y="744"/>
                    <a:pt x="26" y="811"/>
                    <a:pt x="76" y="836"/>
                  </a:cubicBezTo>
                  <a:close/>
                  <a:moveTo>
                    <a:pt x="126" y="686"/>
                  </a:moveTo>
                  <a:cubicBezTo>
                    <a:pt x="151" y="686"/>
                    <a:pt x="176" y="711"/>
                    <a:pt x="176" y="736"/>
                  </a:cubicBezTo>
                  <a:cubicBezTo>
                    <a:pt x="176" y="769"/>
                    <a:pt x="151" y="786"/>
                    <a:pt x="126" y="786"/>
                  </a:cubicBezTo>
                  <a:cubicBezTo>
                    <a:pt x="101" y="786"/>
                    <a:pt x="76" y="769"/>
                    <a:pt x="76" y="736"/>
                  </a:cubicBezTo>
                  <a:cubicBezTo>
                    <a:pt x="76" y="711"/>
                    <a:pt x="101" y="686"/>
                    <a:pt x="126" y="686"/>
                  </a:cubicBezTo>
                  <a:close/>
                  <a:moveTo>
                    <a:pt x="126" y="686"/>
                  </a:moveTo>
                  <a:lnTo>
                    <a:pt x="126" y="68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0" name="Freeform 299"/>
          <p:cNvSpPr>
            <a:spLocks noChangeAspect="1" noChangeArrowheads="1"/>
          </p:cNvSpPr>
          <p:nvPr/>
        </p:nvSpPr>
        <p:spPr bwMode="auto">
          <a:xfrm>
            <a:off x="5031913" y="4349427"/>
            <a:ext cx="457219" cy="437980"/>
          </a:xfrm>
          <a:custGeom>
            <a:avLst/>
            <a:gdLst>
              <a:gd name="T0" fmla="*/ 1229 w 1665"/>
              <a:gd name="T1" fmla="*/ 561 h 1598"/>
              <a:gd name="T2" fmla="*/ 911 w 1665"/>
              <a:gd name="T3" fmla="*/ 686 h 1598"/>
              <a:gd name="T4" fmla="*/ 1246 w 1665"/>
              <a:gd name="T5" fmla="*/ 419 h 1598"/>
              <a:gd name="T6" fmla="*/ 1664 w 1665"/>
              <a:gd name="T7" fmla="*/ 76 h 1598"/>
              <a:gd name="T8" fmla="*/ 1597 w 1665"/>
              <a:gd name="T9" fmla="*/ 0 h 1598"/>
              <a:gd name="T10" fmla="*/ 1530 w 1665"/>
              <a:gd name="T11" fmla="*/ 76 h 1598"/>
              <a:gd name="T12" fmla="*/ 1246 w 1665"/>
              <a:gd name="T13" fmla="*/ 276 h 1598"/>
              <a:gd name="T14" fmla="*/ 769 w 1665"/>
              <a:gd name="T15" fmla="*/ 686 h 1598"/>
              <a:gd name="T16" fmla="*/ 435 w 1665"/>
              <a:gd name="T17" fmla="*/ 561 h 1598"/>
              <a:gd name="T18" fmla="*/ 0 w 1665"/>
              <a:gd name="T19" fmla="*/ 1288 h 1598"/>
              <a:gd name="T20" fmla="*/ 201 w 1665"/>
              <a:gd name="T21" fmla="*/ 1597 h 1598"/>
              <a:gd name="T22" fmla="*/ 836 w 1665"/>
              <a:gd name="T23" fmla="*/ 1255 h 1598"/>
              <a:gd name="T24" fmla="*/ 1463 w 1665"/>
              <a:gd name="T25" fmla="*/ 1597 h 1598"/>
              <a:gd name="T26" fmla="*/ 1664 w 1665"/>
              <a:gd name="T27" fmla="*/ 1288 h 1598"/>
              <a:gd name="T28" fmla="*/ 1229 w 1665"/>
              <a:gd name="T29" fmla="*/ 561 h 1598"/>
              <a:gd name="T30" fmla="*/ 1246 w 1665"/>
              <a:gd name="T31" fmla="*/ 811 h 1598"/>
              <a:gd name="T32" fmla="*/ 1338 w 1665"/>
              <a:gd name="T33" fmla="*/ 903 h 1598"/>
              <a:gd name="T34" fmla="*/ 1246 w 1665"/>
              <a:gd name="T35" fmla="*/ 995 h 1598"/>
              <a:gd name="T36" fmla="*/ 1162 w 1665"/>
              <a:gd name="T37" fmla="*/ 903 h 1598"/>
              <a:gd name="T38" fmla="*/ 1246 w 1665"/>
              <a:gd name="T39" fmla="*/ 811 h 1598"/>
              <a:gd name="T40" fmla="*/ 627 w 1665"/>
              <a:gd name="T41" fmla="*/ 1112 h 1598"/>
              <a:gd name="T42" fmla="*/ 485 w 1665"/>
              <a:gd name="T43" fmla="*/ 1112 h 1598"/>
              <a:gd name="T44" fmla="*/ 485 w 1665"/>
              <a:gd name="T45" fmla="*/ 1255 h 1598"/>
              <a:gd name="T46" fmla="*/ 351 w 1665"/>
              <a:gd name="T47" fmla="*/ 1255 h 1598"/>
              <a:gd name="T48" fmla="*/ 351 w 1665"/>
              <a:gd name="T49" fmla="*/ 1112 h 1598"/>
              <a:gd name="T50" fmla="*/ 209 w 1665"/>
              <a:gd name="T51" fmla="*/ 1112 h 1598"/>
              <a:gd name="T52" fmla="*/ 209 w 1665"/>
              <a:gd name="T53" fmla="*/ 970 h 1598"/>
              <a:gd name="T54" fmla="*/ 351 w 1665"/>
              <a:gd name="T55" fmla="*/ 970 h 1598"/>
              <a:gd name="T56" fmla="*/ 351 w 1665"/>
              <a:gd name="T57" fmla="*/ 836 h 1598"/>
              <a:gd name="T58" fmla="*/ 485 w 1665"/>
              <a:gd name="T59" fmla="*/ 836 h 1598"/>
              <a:gd name="T60" fmla="*/ 485 w 1665"/>
              <a:gd name="T61" fmla="*/ 970 h 1598"/>
              <a:gd name="T62" fmla="*/ 627 w 1665"/>
              <a:gd name="T63" fmla="*/ 970 h 1598"/>
              <a:gd name="T64" fmla="*/ 627 w 1665"/>
              <a:gd name="T65" fmla="*/ 1112 h 1598"/>
              <a:gd name="T66" fmla="*/ 1020 w 1665"/>
              <a:gd name="T67" fmla="*/ 1045 h 1598"/>
              <a:gd name="T68" fmla="*/ 1112 w 1665"/>
              <a:gd name="T69" fmla="*/ 954 h 1598"/>
              <a:gd name="T70" fmla="*/ 1204 w 1665"/>
              <a:gd name="T71" fmla="*/ 1045 h 1598"/>
              <a:gd name="T72" fmla="*/ 1112 w 1665"/>
              <a:gd name="T73" fmla="*/ 1129 h 1598"/>
              <a:gd name="T74" fmla="*/ 1020 w 1665"/>
              <a:gd name="T75" fmla="*/ 1045 h 1598"/>
              <a:gd name="T76" fmla="*/ 1246 w 1665"/>
              <a:gd name="T77" fmla="*/ 1271 h 1598"/>
              <a:gd name="T78" fmla="*/ 1162 w 1665"/>
              <a:gd name="T79" fmla="*/ 1179 h 1598"/>
              <a:gd name="T80" fmla="*/ 1246 w 1665"/>
              <a:gd name="T81" fmla="*/ 1087 h 1598"/>
              <a:gd name="T82" fmla="*/ 1338 w 1665"/>
              <a:gd name="T83" fmla="*/ 1179 h 1598"/>
              <a:gd name="T84" fmla="*/ 1246 w 1665"/>
              <a:gd name="T85" fmla="*/ 1271 h 1598"/>
              <a:gd name="T86" fmla="*/ 1480 w 1665"/>
              <a:gd name="T87" fmla="*/ 1045 h 1598"/>
              <a:gd name="T88" fmla="*/ 1388 w 1665"/>
              <a:gd name="T89" fmla="*/ 1129 h 1598"/>
              <a:gd name="T90" fmla="*/ 1296 w 1665"/>
              <a:gd name="T91" fmla="*/ 1045 h 1598"/>
              <a:gd name="T92" fmla="*/ 1388 w 1665"/>
              <a:gd name="T93" fmla="*/ 954 h 1598"/>
              <a:gd name="T94" fmla="*/ 1480 w 1665"/>
              <a:gd name="T95" fmla="*/ 1045 h 1598"/>
              <a:gd name="T96" fmla="*/ 1480 w 1665"/>
              <a:gd name="T97" fmla="*/ 1045 h 1598"/>
              <a:gd name="T98" fmla="*/ 1480 w 1665"/>
              <a:gd name="T99" fmla="*/ 1045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65" h="1598">
                <a:moveTo>
                  <a:pt x="1229" y="561"/>
                </a:moveTo>
                <a:cubicBezTo>
                  <a:pt x="1079" y="561"/>
                  <a:pt x="1028" y="653"/>
                  <a:pt x="911" y="686"/>
                </a:cubicBezTo>
                <a:cubicBezTo>
                  <a:pt x="928" y="552"/>
                  <a:pt x="1012" y="419"/>
                  <a:pt x="1246" y="419"/>
                </a:cubicBezTo>
                <a:cubicBezTo>
                  <a:pt x="1580" y="419"/>
                  <a:pt x="1664" y="193"/>
                  <a:pt x="1664" y="76"/>
                </a:cubicBezTo>
                <a:cubicBezTo>
                  <a:pt x="1664" y="34"/>
                  <a:pt x="1630" y="0"/>
                  <a:pt x="1597" y="0"/>
                </a:cubicBezTo>
                <a:cubicBezTo>
                  <a:pt x="1555" y="0"/>
                  <a:pt x="1530" y="34"/>
                  <a:pt x="1530" y="76"/>
                </a:cubicBezTo>
                <a:cubicBezTo>
                  <a:pt x="1530" y="84"/>
                  <a:pt x="1522" y="276"/>
                  <a:pt x="1246" y="276"/>
                </a:cubicBezTo>
                <a:cubicBezTo>
                  <a:pt x="870" y="276"/>
                  <a:pt x="786" y="535"/>
                  <a:pt x="769" y="686"/>
                </a:cubicBezTo>
                <a:cubicBezTo>
                  <a:pt x="644" y="661"/>
                  <a:pt x="594" y="561"/>
                  <a:pt x="435" y="561"/>
                </a:cubicBezTo>
                <a:cubicBezTo>
                  <a:pt x="268" y="561"/>
                  <a:pt x="0" y="887"/>
                  <a:pt x="0" y="1288"/>
                </a:cubicBezTo>
                <a:cubicBezTo>
                  <a:pt x="0" y="1489"/>
                  <a:pt x="100" y="1597"/>
                  <a:pt x="201" y="1597"/>
                </a:cubicBezTo>
                <a:cubicBezTo>
                  <a:pt x="418" y="1597"/>
                  <a:pt x="460" y="1255"/>
                  <a:pt x="836" y="1255"/>
                </a:cubicBezTo>
                <a:cubicBezTo>
                  <a:pt x="1204" y="1255"/>
                  <a:pt x="1246" y="1597"/>
                  <a:pt x="1463" y="1597"/>
                </a:cubicBezTo>
                <a:cubicBezTo>
                  <a:pt x="1564" y="1597"/>
                  <a:pt x="1664" y="1497"/>
                  <a:pt x="1664" y="1288"/>
                </a:cubicBezTo>
                <a:cubicBezTo>
                  <a:pt x="1664" y="887"/>
                  <a:pt x="1405" y="561"/>
                  <a:pt x="1229" y="561"/>
                </a:cubicBezTo>
                <a:close/>
                <a:moveTo>
                  <a:pt x="1246" y="811"/>
                </a:moveTo>
                <a:cubicBezTo>
                  <a:pt x="1296" y="811"/>
                  <a:pt x="1338" y="853"/>
                  <a:pt x="1338" y="903"/>
                </a:cubicBezTo>
                <a:cubicBezTo>
                  <a:pt x="1338" y="954"/>
                  <a:pt x="1296" y="995"/>
                  <a:pt x="1246" y="995"/>
                </a:cubicBezTo>
                <a:cubicBezTo>
                  <a:pt x="1204" y="995"/>
                  <a:pt x="1162" y="954"/>
                  <a:pt x="1162" y="903"/>
                </a:cubicBezTo>
                <a:cubicBezTo>
                  <a:pt x="1162" y="853"/>
                  <a:pt x="1204" y="811"/>
                  <a:pt x="1246" y="811"/>
                </a:cubicBezTo>
                <a:close/>
                <a:moveTo>
                  <a:pt x="627" y="1112"/>
                </a:moveTo>
                <a:cubicBezTo>
                  <a:pt x="485" y="1112"/>
                  <a:pt x="485" y="1112"/>
                  <a:pt x="485" y="1112"/>
                </a:cubicBezTo>
                <a:cubicBezTo>
                  <a:pt x="485" y="1255"/>
                  <a:pt x="485" y="1255"/>
                  <a:pt x="485" y="1255"/>
                </a:cubicBezTo>
                <a:cubicBezTo>
                  <a:pt x="351" y="1255"/>
                  <a:pt x="351" y="1255"/>
                  <a:pt x="351" y="1255"/>
                </a:cubicBezTo>
                <a:cubicBezTo>
                  <a:pt x="351" y="1112"/>
                  <a:pt x="351" y="1112"/>
                  <a:pt x="351" y="1112"/>
                </a:cubicBezTo>
                <a:cubicBezTo>
                  <a:pt x="209" y="1112"/>
                  <a:pt x="209" y="1112"/>
                  <a:pt x="209" y="1112"/>
                </a:cubicBezTo>
                <a:cubicBezTo>
                  <a:pt x="209" y="970"/>
                  <a:pt x="209" y="970"/>
                  <a:pt x="209" y="970"/>
                </a:cubicBezTo>
                <a:cubicBezTo>
                  <a:pt x="351" y="970"/>
                  <a:pt x="351" y="970"/>
                  <a:pt x="351" y="970"/>
                </a:cubicBezTo>
                <a:cubicBezTo>
                  <a:pt x="351" y="836"/>
                  <a:pt x="351" y="836"/>
                  <a:pt x="351" y="836"/>
                </a:cubicBezTo>
                <a:cubicBezTo>
                  <a:pt x="485" y="836"/>
                  <a:pt x="485" y="836"/>
                  <a:pt x="485" y="836"/>
                </a:cubicBezTo>
                <a:cubicBezTo>
                  <a:pt x="485" y="970"/>
                  <a:pt x="485" y="970"/>
                  <a:pt x="485" y="970"/>
                </a:cubicBezTo>
                <a:cubicBezTo>
                  <a:pt x="627" y="970"/>
                  <a:pt x="627" y="970"/>
                  <a:pt x="627" y="970"/>
                </a:cubicBezTo>
                <a:lnTo>
                  <a:pt x="627" y="1112"/>
                </a:lnTo>
                <a:close/>
                <a:moveTo>
                  <a:pt x="1020" y="1045"/>
                </a:moveTo>
                <a:cubicBezTo>
                  <a:pt x="1020" y="995"/>
                  <a:pt x="1062" y="954"/>
                  <a:pt x="1112" y="954"/>
                </a:cubicBezTo>
                <a:cubicBezTo>
                  <a:pt x="1162" y="954"/>
                  <a:pt x="1204" y="995"/>
                  <a:pt x="1204" y="1045"/>
                </a:cubicBezTo>
                <a:cubicBezTo>
                  <a:pt x="1204" y="1087"/>
                  <a:pt x="1162" y="1129"/>
                  <a:pt x="1112" y="1129"/>
                </a:cubicBezTo>
                <a:cubicBezTo>
                  <a:pt x="1062" y="1129"/>
                  <a:pt x="1020" y="1087"/>
                  <a:pt x="1020" y="1045"/>
                </a:cubicBezTo>
                <a:close/>
                <a:moveTo>
                  <a:pt x="1246" y="1271"/>
                </a:moveTo>
                <a:cubicBezTo>
                  <a:pt x="1204" y="1271"/>
                  <a:pt x="1162" y="1229"/>
                  <a:pt x="1162" y="1179"/>
                </a:cubicBezTo>
                <a:cubicBezTo>
                  <a:pt x="1162" y="1129"/>
                  <a:pt x="1204" y="1087"/>
                  <a:pt x="1246" y="1087"/>
                </a:cubicBezTo>
                <a:cubicBezTo>
                  <a:pt x="1296" y="1087"/>
                  <a:pt x="1338" y="1129"/>
                  <a:pt x="1338" y="1179"/>
                </a:cubicBezTo>
                <a:cubicBezTo>
                  <a:pt x="1338" y="1229"/>
                  <a:pt x="1296" y="1271"/>
                  <a:pt x="1246" y="1271"/>
                </a:cubicBezTo>
                <a:close/>
                <a:moveTo>
                  <a:pt x="1480" y="1045"/>
                </a:moveTo>
                <a:cubicBezTo>
                  <a:pt x="1480" y="1087"/>
                  <a:pt x="1438" y="1129"/>
                  <a:pt x="1388" y="1129"/>
                </a:cubicBezTo>
                <a:cubicBezTo>
                  <a:pt x="1338" y="1129"/>
                  <a:pt x="1296" y="1087"/>
                  <a:pt x="1296" y="1045"/>
                </a:cubicBezTo>
                <a:cubicBezTo>
                  <a:pt x="1296" y="995"/>
                  <a:pt x="1338" y="954"/>
                  <a:pt x="1388" y="954"/>
                </a:cubicBezTo>
                <a:cubicBezTo>
                  <a:pt x="1438" y="954"/>
                  <a:pt x="1480" y="995"/>
                  <a:pt x="1480" y="1045"/>
                </a:cubicBezTo>
                <a:close/>
                <a:moveTo>
                  <a:pt x="1480" y="1045"/>
                </a:moveTo>
                <a:lnTo>
                  <a:pt x="1480" y="10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" name="TextBox 45"/>
          <p:cNvSpPr txBox="1"/>
          <p:nvPr/>
        </p:nvSpPr>
        <p:spPr>
          <a:xfrm>
            <a:off x="6474709" y="2533241"/>
            <a:ext cx="80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Truck</a:t>
            </a:r>
            <a:r>
              <a:rPr lang="id-ID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72" name="TextBox 46"/>
          <p:cNvSpPr txBox="1"/>
          <p:nvPr/>
        </p:nvSpPr>
        <p:spPr>
          <a:xfrm>
            <a:off x="6557371" y="3699683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Airline</a:t>
            </a:r>
            <a:r>
              <a:rPr lang="id-ID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73" name="TextBox 47"/>
          <p:cNvSpPr txBox="1"/>
          <p:nvPr/>
        </p:nvSpPr>
        <p:spPr>
          <a:xfrm>
            <a:off x="6707502" y="5025021"/>
            <a:ext cx="94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Rocket</a:t>
            </a:r>
            <a:r>
              <a:rPr lang="id-ID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74" name="TextBox 49"/>
          <p:cNvSpPr txBox="1"/>
          <p:nvPr/>
        </p:nvSpPr>
        <p:spPr>
          <a:xfrm>
            <a:off x="4906816" y="3654663"/>
            <a:ext cx="63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Mail</a:t>
            </a:r>
            <a:endParaRPr lang="id-ID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75" name="TextBox 50"/>
          <p:cNvSpPr txBox="1"/>
          <p:nvPr/>
        </p:nvSpPr>
        <p:spPr>
          <a:xfrm>
            <a:off x="4502121" y="4795423"/>
            <a:ext cx="1352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PlayStation</a:t>
            </a:r>
            <a:endParaRPr lang="id-ID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grpSp>
        <p:nvGrpSpPr>
          <p:cNvPr id="76" name="Group 63"/>
          <p:cNvGrpSpPr/>
          <p:nvPr/>
        </p:nvGrpSpPr>
        <p:grpSpPr>
          <a:xfrm>
            <a:off x="8236497" y="2055595"/>
            <a:ext cx="2501789" cy="1008536"/>
            <a:chOff x="8236497" y="2055595"/>
            <a:chExt cx="2501789" cy="1008536"/>
          </a:xfrm>
        </p:grpSpPr>
        <p:sp>
          <p:nvSpPr>
            <p:cNvPr id="77" name="TextBox 51"/>
            <p:cNvSpPr txBox="1"/>
            <p:nvPr/>
          </p:nvSpPr>
          <p:spPr>
            <a:xfrm>
              <a:off x="8236498" y="2055595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78" name="TextBox 52"/>
            <p:cNvSpPr txBox="1"/>
            <p:nvPr/>
          </p:nvSpPr>
          <p:spPr>
            <a:xfrm>
              <a:off x="8236497" y="2325787"/>
              <a:ext cx="2501789" cy="73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</a:t>
              </a:r>
            </a:p>
          </p:txBody>
        </p:sp>
      </p:grpSp>
      <p:grpSp>
        <p:nvGrpSpPr>
          <p:cNvPr id="79" name="Group 64"/>
          <p:cNvGrpSpPr/>
          <p:nvPr/>
        </p:nvGrpSpPr>
        <p:grpSpPr>
          <a:xfrm>
            <a:off x="8784884" y="3153584"/>
            <a:ext cx="2501789" cy="1008536"/>
            <a:chOff x="8784884" y="3153584"/>
            <a:chExt cx="2501789" cy="1008536"/>
          </a:xfrm>
        </p:grpSpPr>
        <p:sp>
          <p:nvSpPr>
            <p:cNvPr id="80" name="TextBox 53"/>
            <p:cNvSpPr txBox="1"/>
            <p:nvPr/>
          </p:nvSpPr>
          <p:spPr>
            <a:xfrm>
              <a:off x="8784885" y="315358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81" name="TextBox 54"/>
            <p:cNvSpPr txBox="1"/>
            <p:nvPr/>
          </p:nvSpPr>
          <p:spPr>
            <a:xfrm>
              <a:off x="8784884" y="3423776"/>
              <a:ext cx="2501789" cy="73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</a:t>
              </a:r>
            </a:p>
          </p:txBody>
        </p:sp>
      </p:grpSp>
      <p:grpSp>
        <p:nvGrpSpPr>
          <p:cNvPr id="82" name="Group 65"/>
          <p:cNvGrpSpPr/>
          <p:nvPr/>
        </p:nvGrpSpPr>
        <p:grpSpPr>
          <a:xfrm>
            <a:off x="8986047" y="4460806"/>
            <a:ext cx="2501789" cy="1008536"/>
            <a:chOff x="8986047" y="4460806"/>
            <a:chExt cx="2501789" cy="1008536"/>
          </a:xfrm>
        </p:grpSpPr>
        <p:sp>
          <p:nvSpPr>
            <p:cNvPr id="83" name="TextBox 55"/>
            <p:cNvSpPr txBox="1"/>
            <p:nvPr/>
          </p:nvSpPr>
          <p:spPr>
            <a:xfrm>
              <a:off x="8986048" y="4460806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84" name="TextBox 56"/>
            <p:cNvSpPr txBox="1"/>
            <p:nvPr/>
          </p:nvSpPr>
          <p:spPr>
            <a:xfrm>
              <a:off x="8986047" y="4730998"/>
              <a:ext cx="2501789" cy="73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</a:t>
              </a:r>
            </a:p>
          </p:txBody>
        </p:sp>
      </p:grpSp>
      <p:grpSp>
        <p:nvGrpSpPr>
          <p:cNvPr id="85" name="Group 48"/>
          <p:cNvGrpSpPr/>
          <p:nvPr/>
        </p:nvGrpSpPr>
        <p:grpSpPr>
          <a:xfrm>
            <a:off x="1737433" y="2083674"/>
            <a:ext cx="2501789" cy="1008536"/>
            <a:chOff x="1737433" y="2083674"/>
            <a:chExt cx="2501789" cy="1008536"/>
          </a:xfrm>
        </p:grpSpPr>
        <p:sp>
          <p:nvSpPr>
            <p:cNvPr id="86" name="TextBox 57"/>
            <p:cNvSpPr txBox="1"/>
            <p:nvPr/>
          </p:nvSpPr>
          <p:spPr>
            <a:xfrm flipH="1">
              <a:off x="2413080" y="208367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87" name="TextBox 58"/>
            <p:cNvSpPr txBox="1"/>
            <p:nvPr/>
          </p:nvSpPr>
          <p:spPr>
            <a:xfrm flipH="1">
              <a:off x="1737433" y="2353866"/>
              <a:ext cx="2501789" cy="738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</a:t>
              </a:r>
            </a:p>
          </p:txBody>
        </p:sp>
      </p:grpSp>
      <p:grpSp>
        <p:nvGrpSpPr>
          <p:cNvPr id="88" name="Group 67"/>
          <p:cNvGrpSpPr/>
          <p:nvPr/>
        </p:nvGrpSpPr>
        <p:grpSpPr>
          <a:xfrm>
            <a:off x="892078" y="3153584"/>
            <a:ext cx="2501789" cy="786937"/>
            <a:chOff x="892078" y="3153584"/>
            <a:chExt cx="2501789" cy="786937"/>
          </a:xfrm>
        </p:grpSpPr>
        <p:sp>
          <p:nvSpPr>
            <p:cNvPr id="89" name="TextBox 59"/>
            <p:cNvSpPr txBox="1"/>
            <p:nvPr/>
          </p:nvSpPr>
          <p:spPr>
            <a:xfrm flipH="1">
              <a:off x="1567724" y="3153584"/>
              <a:ext cx="1826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90" name="TextBox 60"/>
            <p:cNvSpPr txBox="1"/>
            <p:nvPr/>
          </p:nvSpPr>
          <p:spPr>
            <a:xfrm flipH="1">
              <a:off x="892078" y="3423776"/>
              <a:ext cx="2501789" cy="51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</a:t>
              </a:r>
            </a:p>
          </p:txBody>
        </p:sp>
      </p:grpSp>
      <p:grpSp>
        <p:nvGrpSpPr>
          <p:cNvPr id="91" name="Group 66"/>
          <p:cNvGrpSpPr/>
          <p:nvPr/>
        </p:nvGrpSpPr>
        <p:grpSpPr>
          <a:xfrm>
            <a:off x="886996" y="4249982"/>
            <a:ext cx="2501789" cy="1230135"/>
            <a:chOff x="886996" y="4249982"/>
            <a:chExt cx="2501789" cy="1230135"/>
          </a:xfrm>
        </p:grpSpPr>
        <p:sp>
          <p:nvSpPr>
            <p:cNvPr id="92" name="TextBox 61"/>
            <p:cNvSpPr txBox="1"/>
            <p:nvPr/>
          </p:nvSpPr>
          <p:spPr>
            <a:xfrm flipH="1">
              <a:off x="1562643" y="4249982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93" name="TextBox 62"/>
            <p:cNvSpPr txBox="1"/>
            <p:nvPr/>
          </p:nvSpPr>
          <p:spPr>
            <a:xfrm flipH="1">
              <a:off x="886996" y="4520174"/>
              <a:ext cx="2501789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1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/>
      <p:bldP spid="72" grpId="0"/>
      <p:bldP spid="73" grpId="0"/>
      <p:bldP spid="74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明年计划</a:t>
              </a: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3266585" y="4098201"/>
            <a:ext cx="1795888" cy="570535"/>
            <a:chOff x="4736182" y="4330975"/>
            <a:chExt cx="1063179" cy="337761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736182" y="4380871"/>
              <a:ext cx="1012003" cy="287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36182" y="4380871"/>
              <a:ext cx="1012003" cy="287864"/>
            </a:xfrm>
            <a:custGeom>
              <a:avLst/>
              <a:gdLst>
                <a:gd name="T0" fmla="*/ 0 w 791"/>
                <a:gd name="T1" fmla="*/ 225 h 225"/>
                <a:gd name="T2" fmla="*/ 0 w 791"/>
                <a:gd name="T3" fmla="*/ 0 h 225"/>
                <a:gd name="T4" fmla="*/ 791 w 791"/>
                <a:gd name="T5" fmla="*/ 0 h 225"/>
                <a:gd name="T6" fmla="*/ 791 w 791"/>
                <a:gd name="T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1" h="225">
                  <a:moveTo>
                    <a:pt x="0" y="225"/>
                  </a:moveTo>
                  <a:lnTo>
                    <a:pt x="0" y="0"/>
                  </a:lnTo>
                  <a:lnTo>
                    <a:pt x="791" y="0"/>
                  </a:lnTo>
                  <a:lnTo>
                    <a:pt x="791" y="2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4736182" y="4330975"/>
              <a:ext cx="1063179" cy="49897"/>
            </a:xfrm>
            <a:custGeom>
              <a:avLst/>
              <a:gdLst>
                <a:gd name="T0" fmla="*/ 0 w 831"/>
                <a:gd name="T1" fmla="*/ 39 h 39"/>
                <a:gd name="T2" fmla="*/ 69 w 831"/>
                <a:gd name="T3" fmla="*/ 0 h 39"/>
                <a:gd name="T4" fmla="*/ 831 w 831"/>
                <a:gd name="T5" fmla="*/ 0 h 39"/>
                <a:gd name="T6" fmla="*/ 791 w 831"/>
                <a:gd name="T7" fmla="*/ 39 h 39"/>
                <a:gd name="T8" fmla="*/ 0 w 83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39">
                  <a:moveTo>
                    <a:pt x="0" y="39"/>
                  </a:moveTo>
                  <a:lnTo>
                    <a:pt x="69" y="0"/>
                  </a:lnTo>
                  <a:lnTo>
                    <a:pt x="831" y="0"/>
                  </a:lnTo>
                  <a:lnTo>
                    <a:pt x="791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5748185" y="4330975"/>
              <a:ext cx="51176" cy="337761"/>
            </a:xfrm>
            <a:custGeom>
              <a:avLst/>
              <a:gdLst>
                <a:gd name="T0" fmla="*/ 0 w 40"/>
                <a:gd name="T1" fmla="*/ 264 h 264"/>
                <a:gd name="T2" fmla="*/ 0 w 40"/>
                <a:gd name="T3" fmla="*/ 39 h 264"/>
                <a:gd name="T4" fmla="*/ 40 w 40"/>
                <a:gd name="T5" fmla="*/ 0 h 264"/>
                <a:gd name="T6" fmla="*/ 40 w 40"/>
                <a:gd name="T7" fmla="*/ 224 h 264"/>
                <a:gd name="T8" fmla="*/ 0 w 40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4">
                  <a:moveTo>
                    <a:pt x="0" y="264"/>
                  </a:moveTo>
                  <a:lnTo>
                    <a:pt x="0" y="39"/>
                  </a:lnTo>
                  <a:lnTo>
                    <a:pt x="40" y="0"/>
                  </a:lnTo>
                  <a:lnTo>
                    <a:pt x="40" y="224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4791196" y="4415415"/>
              <a:ext cx="107469" cy="231571"/>
            </a:xfrm>
            <a:custGeom>
              <a:avLst/>
              <a:gdLst>
                <a:gd name="T0" fmla="*/ 50 w 51"/>
                <a:gd name="T1" fmla="*/ 48 h 110"/>
                <a:gd name="T2" fmla="*/ 45 w 51"/>
                <a:gd name="T3" fmla="*/ 55 h 110"/>
                <a:gd name="T4" fmla="*/ 50 w 51"/>
                <a:gd name="T5" fmla="*/ 62 h 110"/>
                <a:gd name="T6" fmla="*/ 51 w 51"/>
                <a:gd name="T7" fmla="*/ 68 h 110"/>
                <a:gd name="T8" fmla="*/ 51 w 51"/>
                <a:gd name="T9" fmla="*/ 71 h 110"/>
                <a:gd name="T10" fmla="*/ 51 w 51"/>
                <a:gd name="T11" fmla="*/ 88 h 110"/>
                <a:gd name="T12" fmla="*/ 51 w 51"/>
                <a:gd name="T13" fmla="*/ 92 h 110"/>
                <a:gd name="T14" fmla="*/ 50 w 51"/>
                <a:gd name="T15" fmla="*/ 98 h 110"/>
                <a:gd name="T16" fmla="*/ 47 w 51"/>
                <a:gd name="T17" fmla="*/ 104 h 110"/>
                <a:gd name="T18" fmla="*/ 42 w 51"/>
                <a:gd name="T19" fmla="*/ 108 h 110"/>
                <a:gd name="T20" fmla="*/ 34 w 51"/>
                <a:gd name="T21" fmla="*/ 110 h 110"/>
                <a:gd name="T22" fmla="*/ 0 w 51"/>
                <a:gd name="T23" fmla="*/ 110 h 110"/>
                <a:gd name="T24" fmla="*/ 0 w 51"/>
                <a:gd name="T25" fmla="*/ 61 h 110"/>
                <a:gd name="T26" fmla="*/ 0 w 51"/>
                <a:gd name="T27" fmla="*/ 49 h 110"/>
                <a:gd name="T28" fmla="*/ 0 w 51"/>
                <a:gd name="T29" fmla="*/ 0 h 110"/>
                <a:gd name="T30" fmla="*/ 12 w 51"/>
                <a:gd name="T31" fmla="*/ 0 h 110"/>
                <a:gd name="T32" fmla="*/ 34 w 51"/>
                <a:gd name="T33" fmla="*/ 0 h 110"/>
                <a:gd name="T34" fmla="*/ 42 w 51"/>
                <a:gd name="T35" fmla="*/ 1 h 110"/>
                <a:gd name="T36" fmla="*/ 47 w 51"/>
                <a:gd name="T37" fmla="*/ 5 h 110"/>
                <a:gd name="T38" fmla="*/ 50 w 51"/>
                <a:gd name="T39" fmla="*/ 11 h 110"/>
                <a:gd name="T40" fmla="*/ 51 w 51"/>
                <a:gd name="T41" fmla="*/ 17 h 110"/>
                <a:gd name="T42" fmla="*/ 51 w 51"/>
                <a:gd name="T43" fmla="*/ 21 h 110"/>
                <a:gd name="T44" fmla="*/ 51 w 51"/>
                <a:gd name="T45" fmla="*/ 39 h 110"/>
                <a:gd name="T46" fmla="*/ 51 w 51"/>
                <a:gd name="T47" fmla="*/ 42 h 110"/>
                <a:gd name="T48" fmla="*/ 50 w 51"/>
                <a:gd name="T49" fmla="*/ 48 h 110"/>
                <a:gd name="T50" fmla="*/ 12 w 51"/>
                <a:gd name="T51" fmla="*/ 49 h 110"/>
                <a:gd name="T52" fmla="*/ 28 w 51"/>
                <a:gd name="T53" fmla="*/ 49 h 110"/>
                <a:gd name="T54" fmla="*/ 33 w 51"/>
                <a:gd name="T55" fmla="*/ 47 h 110"/>
                <a:gd name="T56" fmla="*/ 36 w 51"/>
                <a:gd name="T57" fmla="*/ 45 h 110"/>
                <a:gd name="T58" fmla="*/ 38 w 51"/>
                <a:gd name="T59" fmla="*/ 42 h 110"/>
                <a:gd name="T60" fmla="*/ 38 w 51"/>
                <a:gd name="T61" fmla="*/ 40 h 110"/>
                <a:gd name="T62" fmla="*/ 38 w 51"/>
                <a:gd name="T63" fmla="*/ 38 h 110"/>
                <a:gd name="T64" fmla="*/ 38 w 51"/>
                <a:gd name="T65" fmla="*/ 20 h 110"/>
                <a:gd name="T66" fmla="*/ 38 w 51"/>
                <a:gd name="T67" fmla="*/ 19 h 110"/>
                <a:gd name="T68" fmla="*/ 36 w 51"/>
                <a:gd name="T69" fmla="*/ 13 h 110"/>
                <a:gd name="T70" fmla="*/ 30 w 51"/>
                <a:gd name="T71" fmla="*/ 10 h 110"/>
                <a:gd name="T72" fmla="*/ 21 w 51"/>
                <a:gd name="T73" fmla="*/ 10 h 110"/>
                <a:gd name="T74" fmla="*/ 12 w 51"/>
                <a:gd name="T75" fmla="*/ 10 h 110"/>
                <a:gd name="T76" fmla="*/ 12 w 51"/>
                <a:gd name="T77" fmla="*/ 49 h 110"/>
                <a:gd name="T78" fmla="*/ 36 w 51"/>
                <a:gd name="T79" fmla="*/ 96 h 110"/>
                <a:gd name="T80" fmla="*/ 38 w 51"/>
                <a:gd name="T81" fmla="*/ 91 h 110"/>
                <a:gd name="T82" fmla="*/ 38 w 51"/>
                <a:gd name="T83" fmla="*/ 71 h 110"/>
                <a:gd name="T84" fmla="*/ 38 w 51"/>
                <a:gd name="T85" fmla="*/ 70 h 110"/>
                <a:gd name="T86" fmla="*/ 38 w 51"/>
                <a:gd name="T87" fmla="*/ 67 h 110"/>
                <a:gd name="T88" fmla="*/ 36 w 51"/>
                <a:gd name="T89" fmla="*/ 64 h 110"/>
                <a:gd name="T90" fmla="*/ 32 w 51"/>
                <a:gd name="T91" fmla="*/ 62 h 110"/>
                <a:gd name="T92" fmla="*/ 25 w 51"/>
                <a:gd name="T93" fmla="*/ 61 h 110"/>
                <a:gd name="T94" fmla="*/ 12 w 51"/>
                <a:gd name="T95" fmla="*/ 61 h 110"/>
                <a:gd name="T96" fmla="*/ 12 w 51"/>
                <a:gd name="T97" fmla="*/ 99 h 110"/>
                <a:gd name="T98" fmla="*/ 21 w 51"/>
                <a:gd name="T99" fmla="*/ 99 h 110"/>
                <a:gd name="T100" fmla="*/ 30 w 51"/>
                <a:gd name="T101" fmla="*/ 99 h 110"/>
                <a:gd name="T102" fmla="*/ 36 w 51"/>
                <a:gd name="T103" fmla="*/ 9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" h="110">
                  <a:moveTo>
                    <a:pt x="50" y="48"/>
                  </a:moveTo>
                  <a:cubicBezTo>
                    <a:pt x="50" y="50"/>
                    <a:pt x="48" y="52"/>
                    <a:pt x="45" y="55"/>
                  </a:cubicBezTo>
                  <a:cubicBezTo>
                    <a:pt x="48" y="57"/>
                    <a:pt x="50" y="59"/>
                    <a:pt x="50" y="62"/>
                  </a:cubicBezTo>
                  <a:cubicBezTo>
                    <a:pt x="51" y="64"/>
                    <a:pt x="51" y="66"/>
                    <a:pt x="51" y="68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4"/>
                    <a:pt x="51" y="96"/>
                    <a:pt x="50" y="98"/>
                  </a:cubicBezTo>
                  <a:cubicBezTo>
                    <a:pt x="49" y="100"/>
                    <a:pt x="48" y="102"/>
                    <a:pt x="47" y="104"/>
                  </a:cubicBezTo>
                  <a:cubicBezTo>
                    <a:pt x="46" y="106"/>
                    <a:pt x="44" y="107"/>
                    <a:pt x="42" y="108"/>
                  </a:cubicBezTo>
                  <a:cubicBezTo>
                    <a:pt x="39" y="109"/>
                    <a:pt x="37" y="110"/>
                    <a:pt x="34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0"/>
                    <a:pt x="39" y="0"/>
                    <a:pt x="42" y="1"/>
                  </a:cubicBezTo>
                  <a:cubicBezTo>
                    <a:pt x="44" y="2"/>
                    <a:pt x="46" y="4"/>
                    <a:pt x="47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1" y="13"/>
                    <a:pt x="51" y="15"/>
                    <a:pt x="51" y="17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3"/>
                    <a:pt x="51" y="45"/>
                    <a:pt x="50" y="48"/>
                  </a:cubicBezTo>
                  <a:close/>
                  <a:moveTo>
                    <a:pt x="12" y="4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30" y="48"/>
                    <a:pt x="32" y="48"/>
                    <a:pt x="33" y="47"/>
                  </a:cubicBezTo>
                  <a:cubicBezTo>
                    <a:pt x="35" y="47"/>
                    <a:pt x="36" y="46"/>
                    <a:pt x="36" y="45"/>
                  </a:cubicBezTo>
                  <a:cubicBezTo>
                    <a:pt x="37" y="44"/>
                    <a:pt x="38" y="43"/>
                    <a:pt x="38" y="42"/>
                  </a:cubicBezTo>
                  <a:cubicBezTo>
                    <a:pt x="38" y="41"/>
                    <a:pt x="38" y="40"/>
                    <a:pt x="38" y="40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7"/>
                    <a:pt x="38" y="15"/>
                    <a:pt x="36" y="13"/>
                  </a:cubicBezTo>
                  <a:cubicBezTo>
                    <a:pt x="35" y="11"/>
                    <a:pt x="32" y="10"/>
                    <a:pt x="3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12" y="49"/>
                  </a:lnTo>
                  <a:close/>
                  <a:moveTo>
                    <a:pt x="36" y="96"/>
                  </a:moveTo>
                  <a:cubicBezTo>
                    <a:pt x="37" y="95"/>
                    <a:pt x="38" y="93"/>
                    <a:pt x="38" y="91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69"/>
                    <a:pt x="38" y="68"/>
                    <a:pt x="38" y="67"/>
                  </a:cubicBezTo>
                  <a:cubicBezTo>
                    <a:pt x="38" y="66"/>
                    <a:pt x="37" y="65"/>
                    <a:pt x="36" y="64"/>
                  </a:cubicBezTo>
                  <a:cubicBezTo>
                    <a:pt x="35" y="63"/>
                    <a:pt x="34" y="62"/>
                    <a:pt x="32" y="62"/>
                  </a:cubicBezTo>
                  <a:cubicBezTo>
                    <a:pt x="30" y="61"/>
                    <a:pt x="28" y="61"/>
                    <a:pt x="25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2" y="99"/>
                    <a:pt x="34" y="98"/>
                    <a:pt x="36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Group 33"/>
          <p:cNvGrpSpPr/>
          <p:nvPr/>
        </p:nvGrpSpPr>
        <p:grpSpPr>
          <a:xfrm>
            <a:off x="5276685" y="3661373"/>
            <a:ext cx="1709442" cy="484090"/>
            <a:chOff x="5807037" y="3858877"/>
            <a:chExt cx="1012003" cy="286585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807037" y="3858877"/>
              <a:ext cx="1012003" cy="2865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5854375" y="3885744"/>
              <a:ext cx="111308" cy="244365"/>
            </a:xfrm>
            <a:custGeom>
              <a:avLst/>
              <a:gdLst>
                <a:gd name="T0" fmla="*/ 40 w 53"/>
                <a:gd name="T1" fmla="*/ 23 h 116"/>
                <a:gd name="T2" fmla="*/ 40 w 53"/>
                <a:gd name="T3" fmla="*/ 21 h 116"/>
                <a:gd name="T4" fmla="*/ 39 w 53"/>
                <a:gd name="T5" fmla="*/ 18 h 116"/>
                <a:gd name="T6" fmla="*/ 37 w 53"/>
                <a:gd name="T7" fmla="*/ 15 h 116"/>
                <a:gd name="T8" fmla="*/ 33 w 53"/>
                <a:gd name="T9" fmla="*/ 13 h 116"/>
                <a:gd name="T10" fmla="*/ 26 w 53"/>
                <a:gd name="T11" fmla="*/ 12 h 116"/>
                <a:gd name="T12" fmla="*/ 19 w 53"/>
                <a:gd name="T13" fmla="*/ 13 h 116"/>
                <a:gd name="T14" fmla="*/ 15 w 53"/>
                <a:gd name="T15" fmla="*/ 15 h 116"/>
                <a:gd name="T16" fmla="*/ 14 w 53"/>
                <a:gd name="T17" fmla="*/ 19 h 116"/>
                <a:gd name="T18" fmla="*/ 13 w 53"/>
                <a:gd name="T19" fmla="*/ 22 h 116"/>
                <a:gd name="T20" fmla="*/ 13 w 53"/>
                <a:gd name="T21" fmla="*/ 23 h 116"/>
                <a:gd name="T22" fmla="*/ 13 w 53"/>
                <a:gd name="T23" fmla="*/ 93 h 116"/>
                <a:gd name="T24" fmla="*/ 13 w 53"/>
                <a:gd name="T25" fmla="*/ 95 h 116"/>
                <a:gd name="T26" fmla="*/ 14 w 53"/>
                <a:gd name="T27" fmla="*/ 98 h 116"/>
                <a:gd name="T28" fmla="*/ 15 w 53"/>
                <a:gd name="T29" fmla="*/ 101 h 116"/>
                <a:gd name="T30" fmla="*/ 19 w 53"/>
                <a:gd name="T31" fmla="*/ 103 h 116"/>
                <a:gd name="T32" fmla="*/ 26 w 53"/>
                <a:gd name="T33" fmla="*/ 104 h 116"/>
                <a:gd name="T34" fmla="*/ 33 w 53"/>
                <a:gd name="T35" fmla="*/ 103 h 116"/>
                <a:gd name="T36" fmla="*/ 37 w 53"/>
                <a:gd name="T37" fmla="*/ 101 h 116"/>
                <a:gd name="T38" fmla="*/ 39 w 53"/>
                <a:gd name="T39" fmla="*/ 98 h 116"/>
                <a:gd name="T40" fmla="*/ 40 w 53"/>
                <a:gd name="T41" fmla="*/ 95 h 116"/>
                <a:gd name="T42" fmla="*/ 40 w 53"/>
                <a:gd name="T43" fmla="*/ 93 h 116"/>
                <a:gd name="T44" fmla="*/ 53 w 53"/>
                <a:gd name="T45" fmla="*/ 93 h 116"/>
                <a:gd name="T46" fmla="*/ 53 w 53"/>
                <a:gd name="T47" fmla="*/ 97 h 116"/>
                <a:gd name="T48" fmla="*/ 53 w 53"/>
                <a:gd name="T49" fmla="*/ 102 h 116"/>
                <a:gd name="T50" fmla="*/ 49 w 53"/>
                <a:gd name="T51" fmla="*/ 108 h 116"/>
                <a:gd name="T52" fmla="*/ 41 w 53"/>
                <a:gd name="T53" fmla="*/ 114 h 116"/>
                <a:gd name="T54" fmla="*/ 27 w 53"/>
                <a:gd name="T55" fmla="*/ 116 h 116"/>
                <a:gd name="T56" fmla="*/ 12 w 53"/>
                <a:gd name="T57" fmla="*/ 114 h 116"/>
                <a:gd name="T58" fmla="*/ 4 w 53"/>
                <a:gd name="T59" fmla="*/ 108 h 116"/>
                <a:gd name="T60" fmla="*/ 0 w 53"/>
                <a:gd name="T61" fmla="*/ 102 h 116"/>
                <a:gd name="T62" fmla="*/ 0 w 53"/>
                <a:gd name="T63" fmla="*/ 97 h 116"/>
                <a:gd name="T64" fmla="*/ 0 w 53"/>
                <a:gd name="T65" fmla="*/ 93 h 116"/>
                <a:gd name="T66" fmla="*/ 0 w 53"/>
                <a:gd name="T67" fmla="*/ 23 h 116"/>
                <a:gd name="T68" fmla="*/ 0 w 53"/>
                <a:gd name="T69" fmla="*/ 19 h 116"/>
                <a:gd name="T70" fmla="*/ 0 w 53"/>
                <a:gd name="T71" fmla="*/ 14 h 116"/>
                <a:gd name="T72" fmla="*/ 4 w 53"/>
                <a:gd name="T73" fmla="*/ 8 h 116"/>
                <a:gd name="T74" fmla="*/ 12 w 53"/>
                <a:gd name="T75" fmla="*/ 2 h 116"/>
                <a:gd name="T76" fmla="*/ 27 w 53"/>
                <a:gd name="T77" fmla="*/ 0 h 116"/>
                <a:gd name="T78" fmla="*/ 41 w 53"/>
                <a:gd name="T79" fmla="*/ 2 h 116"/>
                <a:gd name="T80" fmla="*/ 49 w 53"/>
                <a:gd name="T81" fmla="*/ 8 h 116"/>
                <a:gd name="T82" fmla="*/ 53 w 53"/>
                <a:gd name="T83" fmla="*/ 14 h 116"/>
                <a:gd name="T84" fmla="*/ 53 w 53"/>
                <a:gd name="T85" fmla="*/ 19 h 116"/>
                <a:gd name="T86" fmla="*/ 53 w 53"/>
                <a:gd name="T87" fmla="*/ 23 h 116"/>
                <a:gd name="T88" fmla="*/ 40 w 53"/>
                <a:gd name="T89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" h="116">
                  <a:moveTo>
                    <a:pt x="40" y="23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19"/>
                    <a:pt x="39" y="18"/>
                  </a:cubicBezTo>
                  <a:cubicBezTo>
                    <a:pt x="39" y="17"/>
                    <a:pt x="38" y="16"/>
                    <a:pt x="37" y="15"/>
                  </a:cubicBezTo>
                  <a:cubicBezTo>
                    <a:pt x="36" y="14"/>
                    <a:pt x="35" y="14"/>
                    <a:pt x="33" y="13"/>
                  </a:cubicBezTo>
                  <a:cubicBezTo>
                    <a:pt x="32" y="12"/>
                    <a:pt x="29" y="12"/>
                    <a:pt x="26" y="12"/>
                  </a:cubicBezTo>
                  <a:cubicBezTo>
                    <a:pt x="23" y="12"/>
                    <a:pt x="21" y="12"/>
                    <a:pt x="19" y="13"/>
                  </a:cubicBezTo>
                  <a:cubicBezTo>
                    <a:pt x="18" y="14"/>
                    <a:pt x="16" y="14"/>
                    <a:pt x="15" y="15"/>
                  </a:cubicBezTo>
                  <a:cubicBezTo>
                    <a:pt x="14" y="16"/>
                    <a:pt x="14" y="18"/>
                    <a:pt x="14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6"/>
                    <a:pt x="14" y="98"/>
                  </a:cubicBezTo>
                  <a:cubicBezTo>
                    <a:pt x="14" y="99"/>
                    <a:pt x="14" y="100"/>
                    <a:pt x="15" y="101"/>
                  </a:cubicBezTo>
                  <a:cubicBezTo>
                    <a:pt x="16" y="102"/>
                    <a:pt x="18" y="103"/>
                    <a:pt x="19" y="103"/>
                  </a:cubicBezTo>
                  <a:cubicBezTo>
                    <a:pt x="21" y="104"/>
                    <a:pt x="23" y="104"/>
                    <a:pt x="26" y="104"/>
                  </a:cubicBezTo>
                  <a:cubicBezTo>
                    <a:pt x="29" y="104"/>
                    <a:pt x="32" y="104"/>
                    <a:pt x="33" y="103"/>
                  </a:cubicBezTo>
                  <a:cubicBezTo>
                    <a:pt x="35" y="103"/>
                    <a:pt x="36" y="102"/>
                    <a:pt x="37" y="101"/>
                  </a:cubicBezTo>
                  <a:cubicBezTo>
                    <a:pt x="38" y="100"/>
                    <a:pt x="39" y="99"/>
                    <a:pt x="39" y="98"/>
                  </a:cubicBezTo>
                  <a:cubicBezTo>
                    <a:pt x="40" y="97"/>
                    <a:pt x="40" y="96"/>
                    <a:pt x="40" y="95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98"/>
                    <a:pt x="53" y="100"/>
                    <a:pt x="53" y="102"/>
                  </a:cubicBezTo>
                  <a:cubicBezTo>
                    <a:pt x="52" y="104"/>
                    <a:pt x="51" y="106"/>
                    <a:pt x="49" y="108"/>
                  </a:cubicBezTo>
                  <a:cubicBezTo>
                    <a:pt x="47" y="110"/>
                    <a:pt x="45" y="112"/>
                    <a:pt x="41" y="114"/>
                  </a:cubicBezTo>
                  <a:cubicBezTo>
                    <a:pt x="38" y="115"/>
                    <a:pt x="33" y="116"/>
                    <a:pt x="27" y="116"/>
                  </a:cubicBezTo>
                  <a:cubicBezTo>
                    <a:pt x="20" y="116"/>
                    <a:pt x="15" y="115"/>
                    <a:pt x="12" y="114"/>
                  </a:cubicBezTo>
                  <a:cubicBezTo>
                    <a:pt x="8" y="112"/>
                    <a:pt x="6" y="110"/>
                    <a:pt x="4" y="108"/>
                  </a:cubicBezTo>
                  <a:cubicBezTo>
                    <a:pt x="2" y="106"/>
                    <a:pt x="1" y="104"/>
                    <a:pt x="0" y="102"/>
                  </a:cubicBezTo>
                  <a:cubicBezTo>
                    <a:pt x="0" y="100"/>
                    <a:pt x="0" y="98"/>
                    <a:pt x="0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6"/>
                    <a:pt x="0" y="14"/>
                  </a:cubicBezTo>
                  <a:cubicBezTo>
                    <a:pt x="1" y="12"/>
                    <a:pt x="2" y="10"/>
                    <a:pt x="4" y="8"/>
                  </a:cubicBezTo>
                  <a:cubicBezTo>
                    <a:pt x="6" y="6"/>
                    <a:pt x="8" y="4"/>
                    <a:pt x="12" y="2"/>
                  </a:cubicBezTo>
                  <a:cubicBezTo>
                    <a:pt x="15" y="1"/>
                    <a:pt x="20" y="0"/>
                    <a:pt x="27" y="0"/>
                  </a:cubicBezTo>
                  <a:cubicBezTo>
                    <a:pt x="33" y="0"/>
                    <a:pt x="38" y="1"/>
                    <a:pt x="41" y="2"/>
                  </a:cubicBezTo>
                  <a:cubicBezTo>
                    <a:pt x="45" y="4"/>
                    <a:pt x="47" y="6"/>
                    <a:pt x="49" y="8"/>
                  </a:cubicBezTo>
                  <a:cubicBezTo>
                    <a:pt x="51" y="10"/>
                    <a:pt x="52" y="12"/>
                    <a:pt x="53" y="14"/>
                  </a:cubicBezTo>
                  <a:cubicBezTo>
                    <a:pt x="53" y="16"/>
                    <a:pt x="53" y="18"/>
                    <a:pt x="53" y="19"/>
                  </a:cubicBezTo>
                  <a:cubicBezTo>
                    <a:pt x="53" y="23"/>
                    <a:pt x="53" y="23"/>
                    <a:pt x="53" y="23"/>
                  </a:cubicBezTo>
                  <a:lnTo>
                    <a:pt x="4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Group 34"/>
          <p:cNvGrpSpPr/>
          <p:nvPr/>
        </p:nvGrpSpPr>
        <p:grpSpPr>
          <a:xfrm>
            <a:off x="7200339" y="3117560"/>
            <a:ext cx="1823981" cy="553246"/>
            <a:chOff x="6802408" y="3343280"/>
            <a:chExt cx="1079811" cy="327526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853584" y="3343280"/>
              <a:ext cx="1028635" cy="2789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802408" y="3622189"/>
              <a:ext cx="1079811" cy="48617"/>
            </a:xfrm>
            <a:custGeom>
              <a:avLst/>
              <a:gdLst>
                <a:gd name="T0" fmla="*/ 844 w 844"/>
                <a:gd name="T1" fmla="*/ 0 h 38"/>
                <a:gd name="T2" fmla="*/ 785 w 844"/>
                <a:gd name="T3" fmla="*/ 38 h 38"/>
                <a:gd name="T4" fmla="*/ 0 w 844"/>
                <a:gd name="T5" fmla="*/ 36 h 38"/>
                <a:gd name="T6" fmla="*/ 40 w 844"/>
                <a:gd name="T7" fmla="*/ 0 h 38"/>
                <a:gd name="T8" fmla="*/ 844 w 844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4" h="38">
                  <a:moveTo>
                    <a:pt x="844" y="0"/>
                  </a:moveTo>
                  <a:lnTo>
                    <a:pt x="785" y="38"/>
                  </a:lnTo>
                  <a:lnTo>
                    <a:pt x="0" y="36"/>
                  </a:lnTo>
                  <a:lnTo>
                    <a:pt x="40" y="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802408" y="3343280"/>
              <a:ext cx="51176" cy="324967"/>
            </a:xfrm>
            <a:custGeom>
              <a:avLst/>
              <a:gdLst>
                <a:gd name="T0" fmla="*/ 40 w 40"/>
                <a:gd name="T1" fmla="*/ 0 h 254"/>
                <a:gd name="T2" fmla="*/ 40 w 40"/>
                <a:gd name="T3" fmla="*/ 218 h 254"/>
                <a:gd name="T4" fmla="*/ 0 w 40"/>
                <a:gd name="T5" fmla="*/ 254 h 254"/>
                <a:gd name="T6" fmla="*/ 2 w 40"/>
                <a:gd name="T7" fmla="*/ 38 h 254"/>
                <a:gd name="T8" fmla="*/ 40 w 40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4">
                  <a:moveTo>
                    <a:pt x="40" y="0"/>
                  </a:moveTo>
                  <a:lnTo>
                    <a:pt x="40" y="218"/>
                  </a:lnTo>
                  <a:lnTo>
                    <a:pt x="0" y="254"/>
                  </a:lnTo>
                  <a:lnTo>
                    <a:pt x="2" y="3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26"/>
            <p:cNvSpPr>
              <a:spLocks noEditPoints="1"/>
            </p:cNvSpPr>
            <p:nvPr/>
          </p:nvSpPr>
          <p:spPr bwMode="auto">
            <a:xfrm>
              <a:off x="6890686" y="3367588"/>
              <a:ext cx="110028" cy="232850"/>
            </a:xfrm>
            <a:custGeom>
              <a:avLst/>
              <a:gdLst>
                <a:gd name="T0" fmla="*/ 52 w 52"/>
                <a:gd name="T1" fmla="*/ 90 h 111"/>
                <a:gd name="T2" fmla="*/ 52 w 52"/>
                <a:gd name="T3" fmla="*/ 94 h 111"/>
                <a:gd name="T4" fmla="*/ 51 w 52"/>
                <a:gd name="T5" fmla="*/ 100 h 111"/>
                <a:gd name="T6" fmla="*/ 48 w 52"/>
                <a:gd name="T7" fmla="*/ 105 h 111"/>
                <a:gd name="T8" fmla="*/ 43 w 52"/>
                <a:gd name="T9" fmla="*/ 109 h 111"/>
                <a:gd name="T10" fmla="*/ 35 w 52"/>
                <a:gd name="T11" fmla="*/ 111 h 111"/>
                <a:gd name="T12" fmla="*/ 8 w 52"/>
                <a:gd name="T13" fmla="*/ 111 h 111"/>
                <a:gd name="T14" fmla="*/ 8 w 52"/>
                <a:gd name="T15" fmla="*/ 111 h 111"/>
                <a:gd name="T16" fmla="*/ 0 w 52"/>
                <a:gd name="T17" fmla="*/ 111 h 111"/>
                <a:gd name="T18" fmla="*/ 0 w 52"/>
                <a:gd name="T19" fmla="*/ 0 h 111"/>
                <a:gd name="T20" fmla="*/ 13 w 52"/>
                <a:gd name="T21" fmla="*/ 0 h 111"/>
                <a:gd name="T22" fmla="*/ 35 w 52"/>
                <a:gd name="T23" fmla="*/ 0 h 111"/>
                <a:gd name="T24" fmla="*/ 43 w 52"/>
                <a:gd name="T25" fmla="*/ 1 h 111"/>
                <a:gd name="T26" fmla="*/ 48 w 52"/>
                <a:gd name="T27" fmla="*/ 6 h 111"/>
                <a:gd name="T28" fmla="*/ 51 w 52"/>
                <a:gd name="T29" fmla="*/ 11 h 111"/>
                <a:gd name="T30" fmla="*/ 52 w 52"/>
                <a:gd name="T31" fmla="*/ 17 h 111"/>
                <a:gd name="T32" fmla="*/ 52 w 52"/>
                <a:gd name="T33" fmla="*/ 21 h 111"/>
                <a:gd name="T34" fmla="*/ 52 w 52"/>
                <a:gd name="T35" fmla="*/ 90 h 111"/>
                <a:gd name="T36" fmla="*/ 40 w 52"/>
                <a:gd name="T37" fmla="*/ 21 h 111"/>
                <a:gd name="T38" fmla="*/ 40 w 52"/>
                <a:gd name="T39" fmla="*/ 20 h 111"/>
                <a:gd name="T40" fmla="*/ 37 w 52"/>
                <a:gd name="T41" fmla="*/ 13 h 111"/>
                <a:gd name="T42" fmla="*/ 31 w 52"/>
                <a:gd name="T43" fmla="*/ 11 h 111"/>
                <a:gd name="T44" fmla="*/ 22 w 52"/>
                <a:gd name="T45" fmla="*/ 11 h 111"/>
                <a:gd name="T46" fmla="*/ 13 w 52"/>
                <a:gd name="T47" fmla="*/ 11 h 111"/>
                <a:gd name="T48" fmla="*/ 13 w 52"/>
                <a:gd name="T49" fmla="*/ 100 h 111"/>
                <a:gd name="T50" fmla="*/ 22 w 52"/>
                <a:gd name="T51" fmla="*/ 100 h 111"/>
                <a:gd name="T52" fmla="*/ 31 w 52"/>
                <a:gd name="T53" fmla="*/ 100 h 111"/>
                <a:gd name="T54" fmla="*/ 37 w 52"/>
                <a:gd name="T55" fmla="*/ 98 h 111"/>
                <a:gd name="T56" fmla="*/ 40 w 52"/>
                <a:gd name="T57" fmla="*/ 91 h 111"/>
                <a:gd name="T58" fmla="*/ 40 w 52"/>
                <a:gd name="T59" fmla="*/ 90 h 111"/>
                <a:gd name="T60" fmla="*/ 40 w 52"/>
                <a:gd name="T61" fmla="*/ 2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111">
                  <a:moveTo>
                    <a:pt x="52" y="90"/>
                  </a:moveTo>
                  <a:cubicBezTo>
                    <a:pt x="52" y="94"/>
                    <a:pt x="52" y="94"/>
                    <a:pt x="52" y="94"/>
                  </a:cubicBezTo>
                  <a:cubicBezTo>
                    <a:pt x="52" y="96"/>
                    <a:pt x="52" y="98"/>
                    <a:pt x="51" y="100"/>
                  </a:cubicBezTo>
                  <a:cubicBezTo>
                    <a:pt x="51" y="102"/>
                    <a:pt x="50" y="104"/>
                    <a:pt x="48" y="105"/>
                  </a:cubicBezTo>
                  <a:cubicBezTo>
                    <a:pt x="47" y="107"/>
                    <a:pt x="45" y="108"/>
                    <a:pt x="43" y="109"/>
                  </a:cubicBezTo>
                  <a:cubicBezTo>
                    <a:pt x="41" y="111"/>
                    <a:pt x="38" y="111"/>
                    <a:pt x="35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0"/>
                    <a:pt x="43" y="1"/>
                  </a:cubicBezTo>
                  <a:cubicBezTo>
                    <a:pt x="45" y="2"/>
                    <a:pt x="47" y="4"/>
                    <a:pt x="48" y="6"/>
                  </a:cubicBezTo>
                  <a:cubicBezTo>
                    <a:pt x="50" y="7"/>
                    <a:pt x="51" y="9"/>
                    <a:pt x="51" y="11"/>
                  </a:cubicBezTo>
                  <a:cubicBezTo>
                    <a:pt x="52" y="13"/>
                    <a:pt x="52" y="15"/>
                    <a:pt x="52" y="17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52" y="90"/>
                  </a:lnTo>
                  <a:close/>
                  <a:moveTo>
                    <a:pt x="40" y="21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40" y="17"/>
                    <a:pt x="39" y="15"/>
                    <a:pt x="37" y="13"/>
                  </a:cubicBezTo>
                  <a:cubicBezTo>
                    <a:pt x="36" y="11"/>
                    <a:pt x="33" y="11"/>
                    <a:pt x="3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0"/>
                    <a:pt x="13" y="100"/>
                    <a:pt x="13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100"/>
                    <a:pt x="36" y="99"/>
                    <a:pt x="37" y="98"/>
                  </a:cubicBezTo>
                  <a:cubicBezTo>
                    <a:pt x="39" y="96"/>
                    <a:pt x="40" y="94"/>
                    <a:pt x="40" y="91"/>
                  </a:cubicBezTo>
                  <a:cubicBezTo>
                    <a:pt x="40" y="90"/>
                    <a:pt x="40" y="90"/>
                    <a:pt x="40" y="90"/>
                  </a:cubicBezTo>
                  <a:lnTo>
                    <a:pt x="4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" name="Group 31"/>
          <p:cNvGrpSpPr/>
          <p:nvPr/>
        </p:nvGrpSpPr>
        <p:grpSpPr>
          <a:xfrm>
            <a:off x="1075829" y="4513299"/>
            <a:ext cx="1921231" cy="719651"/>
            <a:chOff x="3597518" y="4806911"/>
            <a:chExt cx="1137384" cy="426039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97518" y="4946365"/>
              <a:ext cx="1020959" cy="2865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3597518" y="4868322"/>
              <a:ext cx="1113076" cy="78043"/>
            </a:xfrm>
            <a:custGeom>
              <a:avLst/>
              <a:gdLst>
                <a:gd name="T0" fmla="*/ 0 w 870"/>
                <a:gd name="T1" fmla="*/ 61 h 61"/>
                <a:gd name="T2" fmla="*/ 112 w 870"/>
                <a:gd name="T3" fmla="*/ 0 h 61"/>
                <a:gd name="T4" fmla="*/ 870 w 870"/>
                <a:gd name="T5" fmla="*/ 0 h 61"/>
                <a:gd name="T6" fmla="*/ 798 w 870"/>
                <a:gd name="T7" fmla="*/ 61 h 61"/>
                <a:gd name="T8" fmla="*/ 0 w 87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61">
                  <a:moveTo>
                    <a:pt x="0" y="61"/>
                  </a:moveTo>
                  <a:lnTo>
                    <a:pt x="112" y="0"/>
                  </a:lnTo>
                  <a:lnTo>
                    <a:pt x="870" y="0"/>
                  </a:lnTo>
                  <a:lnTo>
                    <a:pt x="798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615918" y="4868322"/>
              <a:ext cx="94675" cy="364628"/>
            </a:xfrm>
            <a:custGeom>
              <a:avLst/>
              <a:gdLst>
                <a:gd name="T0" fmla="*/ 2 w 74"/>
                <a:gd name="T1" fmla="*/ 285 h 285"/>
                <a:gd name="T2" fmla="*/ 0 w 74"/>
                <a:gd name="T3" fmla="*/ 61 h 285"/>
                <a:gd name="T4" fmla="*/ 74 w 74"/>
                <a:gd name="T5" fmla="*/ 0 h 285"/>
                <a:gd name="T6" fmla="*/ 74 w 74"/>
                <a:gd name="T7" fmla="*/ 216 h 285"/>
                <a:gd name="T8" fmla="*/ 2 w 74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85">
                  <a:moveTo>
                    <a:pt x="2" y="285"/>
                  </a:moveTo>
                  <a:lnTo>
                    <a:pt x="0" y="61"/>
                  </a:lnTo>
                  <a:lnTo>
                    <a:pt x="74" y="0"/>
                  </a:lnTo>
                  <a:lnTo>
                    <a:pt x="74" y="216"/>
                  </a:lnTo>
                  <a:lnTo>
                    <a:pt x="2" y="28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651253" y="4975791"/>
              <a:ext cx="104911" cy="226453"/>
            </a:xfrm>
            <a:custGeom>
              <a:avLst/>
              <a:gdLst>
                <a:gd name="T0" fmla="*/ 50 w 50"/>
                <a:gd name="T1" fmla="*/ 107 h 107"/>
                <a:gd name="T2" fmla="*/ 37 w 50"/>
                <a:gd name="T3" fmla="*/ 107 h 107"/>
                <a:gd name="T4" fmla="*/ 37 w 50"/>
                <a:gd name="T5" fmla="*/ 58 h 107"/>
                <a:gd name="T6" fmla="*/ 34 w 50"/>
                <a:gd name="T7" fmla="*/ 59 h 107"/>
                <a:gd name="T8" fmla="*/ 28 w 50"/>
                <a:gd name="T9" fmla="*/ 61 h 107"/>
                <a:gd name="T10" fmla="*/ 19 w 50"/>
                <a:gd name="T11" fmla="*/ 64 h 107"/>
                <a:gd name="T12" fmla="*/ 16 w 50"/>
                <a:gd name="T13" fmla="*/ 66 h 107"/>
                <a:gd name="T14" fmla="*/ 13 w 50"/>
                <a:gd name="T15" fmla="*/ 68 h 107"/>
                <a:gd name="T16" fmla="*/ 12 w 50"/>
                <a:gd name="T17" fmla="*/ 71 h 107"/>
                <a:gd name="T18" fmla="*/ 12 w 50"/>
                <a:gd name="T19" fmla="*/ 72 h 107"/>
                <a:gd name="T20" fmla="*/ 12 w 50"/>
                <a:gd name="T21" fmla="*/ 107 h 107"/>
                <a:gd name="T22" fmla="*/ 0 w 50"/>
                <a:gd name="T23" fmla="*/ 107 h 107"/>
                <a:gd name="T24" fmla="*/ 0 w 50"/>
                <a:gd name="T25" fmla="*/ 17 h 107"/>
                <a:gd name="T26" fmla="*/ 0 w 50"/>
                <a:gd name="T27" fmla="*/ 13 h 107"/>
                <a:gd name="T28" fmla="*/ 3 w 50"/>
                <a:gd name="T29" fmla="*/ 7 h 107"/>
                <a:gd name="T30" fmla="*/ 11 w 50"/>
                <a:gd name="T31" fmla="*/ 2 h 107"/>
                <a:gd name="T32" fmla="*/ 25 w 50"/>
                <a:gd name="T33" fmla="*/ 0 h 107"/>
                <a:gd name="T34" fmla="*/ 38 w 50"/>
                <a:gd name="T35" fmla="*/ 2 h 107"/>
                <a:gd name="T36" fmla="*/ 46 w 50"/>
                <a:gd name="T37" fmla="*/ 7 h 107"/>
                <a:gd name="T38" fmla="*/ 49 w 50"/>
                <a:gd name="T39" fmla="*/ 13 h 107"/>
                <a:gd name="T40" fmla="*/ 50 w 50"/>
                <a:gd name="T41" fmla="*/ 17 h 107"/>
                <a:gd name="T42" fmla="*/ 50 w 50"/>
                <a:gd name="T43" fmla="*/ 107 h 107"/>
                <a:gd name="T44" fmla="*/ 16 w 50"/>
                <a:gd name="T45" fmla="*/ 53 h 107"/>
                <a:gd name="T46" fmla="*/ 23 w 50"/>
                <a:gd name="T47" fmla="*/ 50 h 107"/>
                <a:gd name="T48" fmla="*/ 28 w 50"/>
                <a:gd name="T49" fmla="*/ 48 h 107"/>
                <a:gd name="T50" fmla="*/ 31 w 50"/>
                <a:gd name="T51" fmla="*/ 47 h 107"/>
                <a:gd name="T52" fmla="*/ 36 w 50"/>
                <a:gd name="T53" fmla="*/ 44 h 107"/>
                <a:gd name="T54" fmla="*/ 37 w 50"/>
                <a:gd name="T55" fmla="*/ 39 h 107"/>
                <a:gd name="T56" fmla="*/ 37 w 50"/>
                <a:gd name="T57" fmla="*/ 19 h 107"/>
                <a:gd name="T58" fmla="*/ 37 w 50"/>
                <a:gd name="T59" fmla="*/ 17 h 107"/>
                <a:gd name="T60" fmla="*/ 35 w 50"/>
                <a:gd name="T61" fmla="*/ 14 h 107"/>
                <a:gd name="T62" fmla="*/ 31 w 50"/>
                <a:gd name="T63" fmla="*/ 11 h 107"/>
                <a:gd name="T64" fmla="*/ 24 w 50"/>
                <a:gd name="T65" fmla="*/ 10 h 107"/>
                <a:gd name="T66" fmla="*/ 18 w 50"/>
                <a:gd name="T67" fmla="*/ 11 h 107"/>
                <a:gd name="T68" fmla="*/ 14 w 50"/>
                <a:gd name="T69" fmla="*/ 14 h 107"/>
                <a:gd name="T70" fmla="*/ 12 w 50"/>
                <a:gd name="T71" fmla="*/ 17 h 107"/>
                <a:gd name="T72" fmla="*/ 12 w 50"/>
                <a:gd name="T73" fmla="*/ 20 h 107"/>
                <a:gd name="T74" fmla="*/ 12 w 50"/>
                <a:gd name="T75" fmla="*/ 54 h 107"/>
                <a:gd name="T76" fmla="*/ 16 w 50"/>
                <a:gd name="T77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" h="107">
                  <a:moveTo>
                    <a:pt x="50" y="107"/>
                  </a:moveTo>
                  <a:cubicBezTo>
                    <a:pt x="37" y="107"/>
                    <a:pt x="37" y="107"/>
                    <a:pt x="37" y="107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6" y="58"/>
                    <a:pt x="34" y="59"/>
                  </a:cubicBezTo>
                  <a:cubicBezTo>
                    <a:pt x="32" y="60"/>
                    <a:pt x="30" y="60"/>
                    <a:pt x="28" y="61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7" y="65"/>
                    <a:pt x="16" y="66"/>
                  </a:cubicBezTo>
                  <a:cubicBezTo>
                    <a:pt x="15" y="66"/>
                    <a:pt x="14" y="67"/>
                    <a:pt x="13" y="68"/>
                  </a:cubicBezTo>
                  <a:cubicBezTo>
                    <a:pt x="12" y="69"/>
                    <a:pt x="12" y="70"/>
                    <a:pt x="12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5" y="5"/>
                    <a:pt x="8" y="3"/>
                    <a:pt x="11" y="2"/>
                  </a:cubicBezTo>
                  <a:cubicBezTo>
                    <a:pt x="14" y="0"/>
                    <a:pt x="19" y="0"/>
                    <a:pt x="25" y="0"/>
                  </a:cubicBezTo>
                  <a:cubicBezTo>
                    <a:pt x="30" y="0"/>
                    <a:pt x="35" y="0"/>
                    <a:pt x="38" y="2"/>
                  </a:cubicBezTo>
                  <a:cubicBezTo>
                    <a:pt x="42" y="3"/>
                    <a:pt x="44" y="5"/>
                    <a:pt x="46" y="7"/>
                  </a:cubicBezTo>
                  <a:cubicBezTo>
                    <a:pt x="48" y="9"/>
                    <a:pt x="49" y="11"/>
                    <a:pt x="49" y="13"/>
                  </a:cubicBezTo>
                  <a:cubicBezTo>
                    <a:pt x="49" y="15"/>
                    <a:pt x="50" y="16"/>
                    <a:pt x="50" y="17"/>
                  </a:cubicBezTo>
                  <a:lnTo>
                    <a:pt x="50" y="107"/>
                  </a:lnTo>
                  <a:close/>
                  <a:moveTo>
                    <a:pt x="16" y="53"/>
                  </a:moveTo>
                  <a:cubicBezTo>
                    <a:pt x="18" y="52"/>
                    <a:pt x="21" y="51"/>
                    <a:pt x="23" y="50"/>
                  </a:cubicBezTo>
                  <a:cubicBezTo>
                    <a:pt x="25" y="50"/>
                    <a:pt x="27" y="49"/>
                    <a:pt x="28" y="48"/>
                  </a:cubicBezTo>
                  <a:cubicBezTo>
                    <a:pt x="30" y="48"/>
                    <a:pt x="31" y="47"/>
                    <a:pt x="31" y="47"/>
                  </a:cubicBezTo>
                  <a:cubicBezTo>
                    <a:pt x="34" y="46"/>
                    <a:pt x="35" y="45"/>
                    <a:pt x="36" y="44"/>
                  </a:cubicBezTo>
                  <a:cubicBezTo>
                    <a:pt x="37" y="42"/>
                    <a:pt x="37" y="41"/>
                    <a:pt x="37" y="3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7" y="17"/>
                  </a:cubicBezTo>
                  <a:cubicBezTo>
                    <a:pt x="36" y="16"/>
                    <a:pt x="36" y="15"/>
                    <a:pt x="35" y="14"/>
                  </a:cubicBezTo>
                  <a:cubicBezTo>
                    <a:pt x="34" y="13"/>
                    <a:pt x="33" y="12"/>
                    <a:pt x="31" y="11"/>
                  </a:cubicBezTo>
                  <a:cubicBezTo>
                    <a:pt x="29" y="11"/>
                    <a:pt x="27" y="10"/>
                    <a:pt x="24" y="10"/>
                  </a:cubicBezTo>
                  <a:cubicBezTo>
                    <a:pt x="22" y="10"/>
                    <a:pt x="19" y="11"/>
                    <a:pt x="18" y="11"/>
                  </a:cubicBezTo>
                  <a:cubicBezTo>
                    <a:pt x="16" y="12"/>
                    <a:pt x="15" y="13"/>
                    <a:pt x="14" y="14"/>
                  </a:cubicBezTo>
                  <a:cubicBezTo>
                    <a:pt x="13" y="15"/>
                    <a:pt x="13" y="16"/>
                    <a:pt x="12" y="17"/>
                  </a:cubicBezTo>
                  <a:cubicBezTo>
                    <a:pt x="12" y="18"/>
                    <a:pt x="12" y="19"/>
                    <a:pt x="12" y="20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3" y="54"/>
                    <a:pt x="14" y="53"/>
                    <a:pt x="1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4734902" y="480691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4734902" y="480691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Group 35"/>
          <p:cNvGrpSpPr/>
          <p:nvPr/>
        </p:nvGrpSpPr>
        <p:grpSpPr>
          <a:xfrm>
            <a:off x="9265072" y="2532186"/>
            <a:ext cx="1865043" cy="605112"/>
            <a:chOff x="7882219" y="2779066"/>
            <a:chExt cx="1104120" cy="358231"/>
          </a:xfrm>
        </p:grpSpPr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7974336" y="2779066"/>
              <a:ext cx="1012003" cy="2865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7882219" y="3063092"/>
              <a:ext cx="1104120" cy="74205"/>
            </a:xfrm>
            <a:custGeom>
              <a:avLst/>
              <a:gdLst>
                <a:gd name="T0" fmla="*/ 863 w 863"/>
                <a:gd name="T1" fmla="*/ 2 h 58"/>
                <a:gd name="T2" fmla="*/ 779 w 863"/>
                <a:gd name="T3" fmla="*/ 58 h 58"/>
                <a:gd name="T4" fmla="*/ 0 w 863"/>
                <a:gd name="T5" fmla="*/ 58 h 58"/>
                <a:gd name="T6" fmla="*/ 72 w 863"/>
                <a:gd name="T7" fmla="*/ 0 h 58"/>
                <a:gd name="T8" fmla="*/ 863 w 863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58">
                  <a:moveTo>
                    <a:pt x="863" y="2"/>
                  </a:moveTo>
                  <a:lnTo>
                    <a:pt x="779" y="58"/>
                  </a:lnTo>
                  <a:lnTo>
                    <a:pt x="0" y="58"/>
                  </a:lnTo>
                  <a:lnTo>
                    <a:pt x="72" y="0"/>
                  </a:lnTo>
                  <a:lnTo>
                    <a:pt x="863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7882219" y="2779066"/>
              <a:ext cx="92117" cy="358231"/>
            </a:xfrm>
            <a:custGeom>
              <a:avLst/>
              <a:gdLst>
                <a:gd name="T0" fmla="*/ 72 w 72"/>
                <a:gd name="T1" fmla="*/ 0 h 280"/>
                <a:gd name="T2" fmla="*/ 72 w 72"/>
                <a:gd name="T3" fmla="*/ 222 h 280"/>
                <a:gd name="T4" fmla="*/ 0 w 72"/>
                <a:gd name="T5" fmla="*/ 280 h 280"/>
                <a:gd name="T6" fmla="*/ 0 w 72"/>
                <a:gd name="T7" fmla="*/ 66 h 280"/>
                <a:gd name="T8" fmla="*/ 72 w 72"/>
                <a:gd name="T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80">
                  <a:moveTo>
                    <a:pt x="72" y="0"/>
                  </a:moveTo>
                  <a:lnTo>
                    <a:pt x="72" y="222"/>
                  </a:lnTo>
                  <a:lnTo>
                    <a:pt x="0" y="280"/>
                  </a:lnTo>
                  <a:lnTo>
                    <a:pt x="0" y="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8029350" y="2809771"/>
              <a:ext cx="97234" cy="230292"/>
            </a:xfrm>
            <a:custGeom>
              <a:avLst/>
              <a:gdLst>
                <a:gd name="T0" fmla="*/ 46 w 46"/>
                <a:gd name="T1" fmla="*/ 109 h 109"/>
                <a:gd name="T2" fmla="*/ 17 w 46"/>
                <a:gd name="T3" fmla="*/ 109 h 109"/>
                <a:gd name="T4" fmla="*/ 9 w 46"/>
                <a:gd name="T5" fmla="*/ 108 h 109"/>
                <a:gd name="T6" fmla="*/ 4 w 46"/>
                <a:gd name="T7" fmla="*/ 104 h 109"/>
                <a:gd name="T8" fmla="*/ 1 w 46"/>
                <a:gd name="T9" fmla="*/ 98 h 109"/>
                <a:gd name="T10" fmla="*/ 0 w 46"/>
                <a:gd name="T11" fmla="*/ 92 h 109"/>
                <a:gd name="T12" fmla="*/ 0 w 46"/>
                <a:gd name="T13" fmla="*/ 88 h 109"/>
                <a:gd name="T14" fmla="*/ 0 w 46"/>
                <a:gd name="T15" fmla="*/ 21 h 109"/>
                <a:gd name="T16" fmla="*/ 0 w 46"/>
                <a:gd name="T17" fmla="*/ 17 h 109"/>
                <a:gd name="T18" fmla="*/ 1 w 46"/>
                <a:gd name="T19" fmla="*/ 11 h 109"/>
                <a:gd name="T20" fmla="*/ 4 w 46"/>
                <a:gd name="T21" fmla="*/ 5 h 109"/>
                <a:gd name="T22" fmla="*/ 9 w 46"/>
                <a:gd name="T23" fmla="*/ 1 h 109"/>
                <a:gd name="T24" fmla="*/ 17 w 46"/>
                <a:gd name="T25" fmla="*/ 0 h 109"/>
                <a:gd name="T26" fmla="*/ 46 w 46"/>
                <a:gd name="T27" fmla="*/ 0 h 109"/>
                <a:gd name="T28" fmla="*/ 46 w 46"/>
                <a:gd name="T29" fmla="*/ 10 h 109"/>
                <a:gd name="T30" fmla="*/ 30 w 46"/>
                <a:gd name="T31" fmla="*/ 10 h 109"/>
                <a:gd name="T32" fmla="*/ 21 w 46"/>
                <a:gd name="T33" fmla="*/ 10 h 109"/>
                <a:gd name="T34" fmla="*/ 15 w 46"/>
                <a:gd name="T35" fmla="*/ 13 h 109"/>
                <a:gd name="T36" fmla="*/ 12 w 46"/>
                <a:gd name="T37" fmla="*/ 19 h 109"/>
                <a:gd name="T38" fmla="*/ 12 w 46"/>
                <a:gd name="T39" fmla="*/ 21 h 109"/>
                <a:gd name="T40" fmla="*/ 12 w 46"/>
                <a:gd name="T41" fmla="*/ 49 h 109"/>
                <a:gd name="T42" fmla="*/ 40 w 46"/>
                <a:gd name="T43" fmla="*/ 49 h 109"/>
                <a:gd name="T44" fmla="*/ 40 w 46"/>
                <a:gd name="T45" fmla="*/ 60 h 109"/>
                <a:gd name="T46" fmla="*/ 12 w 46"/>
                <a:gd name="T47" fmla="*/ 60 h 109"/>
                <a:gd name="T48" fmla="*/ 12 w 46"/>
                <a:gd name="T49" fmla="*/ 88 h 109"/>
                <a:gd name="T50" fmla="*/ 12 w 46"/>
                <a:gd name="T51" fmla="*/ 90 h 109"/>
                <a:gd name="T52" fmla="*/ 15 w 46"/>
                <a:gd name="T53" fmla="*/ 96 h 109"/>
                <a:gd name="T54" fmla="*/ 21 w 46"/>
                <a:gd name="T55" fmla="*/ 99 h 109"/>
                <a:gd name="T56" fmla="*/ 30 w 46"/>
                <a:gd name="T57" fmla="*/ 99 h 109"/>
                <a:gd name="T58" fmla="*/ 46 w 46"/>
                <a:gd name="T59" fmla="*/ 99 h 109"/>
                <a:gd name="T60" fmla="*/ 46 w 46"/>
                <a:gd name="T61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109">
                  <a:moveTo>
                    <a:pt x="46" y="109"/>
                  </a:moveTo>
                  <a:cubicBezTo>
                    <a:pt x="17" y="109"/>
                    <a:pt x="17" y="109"/>
                    <a:pt x="17" y="109"/>
                  </a:cubicBezTo>
                  <a:cubicBezTo>
                    <a:pt x="14" y="109"/>
                    <a:pt x="11" y="109"/>
                    <a:pt x="9" y="108"/>
                  </a:cubicBezTo>
                  <a:cubicBezTo>
                    <a:pt x="7" y="107"/>
                    <a:pt x="5" y="105"/>
                    <a:pt x="4" y="104"/>
                  </a:cubicBezTo>
                  <a:cubicBezTo>
                    <a:pt x="2" y="102"/>
                    <a:pt x="1" y="100"/>
                    <a:pt x="1" y="98"/>
                  </a:cubicBezTo>
                  <a:cubicBezTo>
                    <a:pt x="0" y="96"/>
                    <a:pt x="0" y="94"/>
                    <a:pt x="0" y="9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1" y="9"/>
                    <a:pt x="2" y="7"/>
                    <a:pt x="4" y="5"/>
                  </a:cubicBezTo>
                  <a:cubicBezTo>
                    <a:pt x="5" y="4"/>
                    <a:pt x="7" y="2"/>
                    <a:pt x="9" y="1"/>
                  </a:cubicBezTo>
                  <a:cubicBezTo>
                    <a:pt x="11" y="0"/>
                    <a:pt x="14" y="0"/>
                    <a:pt x="1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8" y="10"/>
                    <a:pt x="16" y="11"/>
                    <a:pt x="15" y="13"/>
                  </a:cubicBezTo>
                  <a:cubicBezTo>
                    <a:pt x="13" y="15"/>
                    <a:pt x="12" y="17"/>
                    <a:pt x="12" y="1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92"/>
                    <a:pt x="13" y="94"/>
                    <a:pt x="15" y="96"/>
                  </a:cubicBezTo>
                  <a:cubicBezTo>
                    <a:pt x="16" y="98"/>
                    <a:pt x="18" y="99"/>
                    <a:pt x="21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46" y="99"/>
                    <a:pt x="46" y="99"/>
                    <a:pt x="46" y="99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1150683" y="3112604"/>
            <a:ext cx="1714054" cy="75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</a:t>
            </a:r>
          </a:p>
        </p:txBody>
      </p:sp>
      <p:sp>
        <p:nvSpPr>
          <p:cNvPr id="33" name="Rectangle 41"/>
          <p:cNvSpPr/>
          <p:nvPr/>
        </p:nvSpPr>
        <p:spPr>
          <a:xfrm>
            <a:off x="1089350" y="2856880"/>
            <a:ext cx="1826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3311822" y="2599047"/>
            <a:ext cx="1714054" cy="75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</a:t>
            </a:r>
          </a:p>
        </p:txBody>
      </p:sp>
      <p:sp>
        <p:nvSpPr>
          <p:cNvPr id="35" name="Rectangle 43"/>
          <p:cNvSpPr/>
          <p:nvPr/>
        </p:nvSpPr>
        <p:spPr>
          <a:xfrm>
            <a:off x="3250489" y="2343323"/>
            <a:ext cx="1826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5288500" y="5082107"/>
            <a:ext cx="1714054" cy="75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</a:t>
            </a:r>
            <a:endParaRPr lang="en-US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微软雅黑" panose="020B0503020204020204" pitchFamily="34" charset="-122"/>
            </a:endParaRPr>
          </a:p>
        </p:txBody>
      </p:sp>
      <p:sp>
        <p:nvSpPr>
          <p:cNvPr id="37" name="Rectangle 45"/>
          <p:cNvSpPr/>
          <p:nvPr/>
        </p:nvSpPr>
        <p:spPr>
          <a:xfrm>
            <a:off x="5227167" y="4826383"/>
            <a:ext cx="1826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7335033" y="4635173"/>
            <a:ext cx="1714054" cy="75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</a:t>
            </a:r>
          </a:p>
        </p:txBody>
      </p:sp>
      <p:sp>
        <p:nvSpPr>
          <p:cNvPr id="39" name="Rectangle 47"/>
          <p:cNvSpPr/>
          <p:nvPr/>
        </p:nvSpPr>
        <p:spPr>
          <a:xfrm>
            <a:off x="7273702" y="4379449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9359308" y="4091293"/>
            <a:ext cx="1714054" cy="75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rPr>
              <a:t>用户可以在投影仪或者计算机上进行演示，也可以将演示文稿打印出来，制作成胶片，</a:t>
            </a:r>
          </a:p>
        </p:txBody>
      </p:sp>
      <p:sp>
        <p:nvSpPr>
          <p:cNvPr id="41" name="Rectangle 49"/>
          <p:cNvSpPr/>
          <p:nvPr/>
        </p:nvSpPr>
        <p:spPr>
          <a:xfrm>
            <a:off x="9297976" y="3835569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cxnSp>
        <p:nvCxnSpPr>
          <p:cNvPr id="42" name="Straight Connector 2"/>
          <p:cNvCxnSpPr/>
          <p:nvPr/>
        </p:nvCxnSpPr>
        <p:spPr>
          <a:xfrm>
            <a:off x="2001125" y="3984826"/>
            <a:ext cx="0" cy="526878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55"/>
          <p:cNvCxnSpPr/>
          <p:nvPr/>
        </p:nvCxnSpPr>
        <p:spPr>
          <a:xfrm>
            <a:off x="4163558" y="3443317"/>
            <a:ext cx="0" cy="526878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56"/>
          <p:cNvCxnSpPr/>
          <p:nvPr/>
        </p:nvCxnSpPr>
        <p:spPr>
          <a:xfrm>
            <a:off x="6133071" y="4240834"/>
            <a:ext cx="0" cy="526878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7"/>
          <p:cNvCxnSpPr/>
          <p:nvPr/>
        </p:nvCxnSpPr>
        <p:spPr>
          <a:xfrm>
            <a:off x="8171936" y="3764871"/>
            <a:ext cx="0" cy="526878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8"/>
          <p:cNvCxnSpPr/>
          <p:nvPr/>
        </p:nvCxnSpPr>
        <p:spPr>
          <a:xfrm>
            <a:off x="10223158" y="3229313"/>
            <a:ext cx="0" cy="526878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36"/>
          <p:cNvGrpSpPr/>
          <p:nvPr/>
        </p:nvGrpSpPr>
        <p:grpSpPr>
          <a:xfrm rot="1265050">
            <a:off x="5512774" y="1681459"/>
            <a:ext cx="1044793" cy="1805186"/>
            <a:chOff x="4871798" y="1625049"/>
            <a:chExt cx="1569820" cy="2712323"/>
          </a:xfrm>
          <a:solidFill>
            <a:schemeClr val="tx2"/>
          </a:solidFill>
        </p:grpSpPr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5308072" y="1625049"/>
              <a:ext cx="461862" cy="464421"/>
            </a:xfrm>
            <a:custGeom>
              <a:avLst/>
              <a:gdLst>
                <a:gd name="T0" fmla="*/ 193 w 219"/>
                <a:gd name="T1" fmla="*/ 62 h 220"/>
                <a:gd name="T2" fmla="*/ 157 w 219"/>
                <a:gd name="T3" fmla="*/ 193 h 220"/>
                <a:gd name="T4" fmla="*/ 26 w 219"/>
                <a:gd name="T5" fmla="*/ 158 h 220"/>
                <a:gd name="T6" fmla="*/ 62 w 219"/>
                <a:gd name="T7" fmla="*/ 27 h 220"/>
                <a:gd name="T8" fmla="*/ 193 w 219"/>
                <a:gd name="T9" fmla="*/ 6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0">
                  <a:moveTo>
                    <a:pt x="193" y="62"/>
                  </a:moveTo>
                  <a:cubicBezTo>
                    <a:pt x="219" y="108"/>
                    <a:pt x="203" y="167"/>
                    <a:pt x="157" y="193"/>
                  </a:cubicBezTo>
                  <a:cubicBezTo>
                    <a:pt x="111" y="220"/>
                    <a:pt x="53" y="204"/>
                    <a:pt x="26" y="158"/>
                  </a:cubicBezTo>
                  <a:cubicBezTo>
                    <a:pt x="0" y="112"/>
                    <a:pt x="16" y="53"/>
                    <a:pt x="62" y="27"/>
                  </a:cubicBezTo>
                  <a:cubicBezTo>
                    <a:pt x="108" y="0"/>
                    <a:pt x="167" y="16"/>
                    <a:pt x="19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4871798" y="2116338"/>
              <a:ext cx="1569820" cy="2221034"/>
            </a:xfrm>
            <a:custGeom>
              <a:avLst/>
              <a:gdLst>
                <a:gd name="T0" fmla="*/ 317 w 745"/>
                <a:gd name="T1" fmla="*/ 977 h 1053"/>
                <a:gd name="T2" fmla="*/ 331 w 745"/>
                <a:gd name="T3" fmla="*/ 465 h 1053"/>
                <a:gd name="T4" fmla="*/ 558 w 745"/>
                <a:gd name="T5" fmla="*/ 512 h 1053"/>
                <a:gd name="T6" fmla="*/ 612 w 745"/>
                <a:gd name="T7" fmla="*/ 708 h 1053"/>
                <a:gd name="T8" fmla="*/ 724 w 745"/>
                <a:gd name="T9" fmla="*/ 669 h 1053"/>
                <a:gd name="T10" fmla="*/ 667 w 745"/>
                <a:gd name="T11" fmla="*/ 463 h 1053"/>
                <a:gd name="T12" fmla="*/ 660 w 745"/>
                <a:gd name="T13" fmla="*/ 447 h 1053"/>
                <a:gd name="T14" fmla="*/ 627 w 745"/>
                <a:gd name="T15" fmla="*/ 412 h 1053"/>
                <a:gd name="T16" fmla="*/ 418 w 745"/>
                <a:gd name="T17" fmla="*/ 362 h 1053"/>
                <a:gd name="T18" fmla="*/ 414 w 745"/>
                <a:gd name="T19" fmla="*/ 185 h 1053"/>
                <a:gd name="T20" fmla="*/ 656 w 745"/>
                <a:gd name="T21" fmla="*/ 210 h 1053"/>
                <a:gd name="T22" fmla="*/ 628 w 745"/>
                <a:gd name="T23" fmla="*/ 101 h 1053"/>
                <a:gd name="T24" fmla="*/ 390 w 745"/>
                <a:gd name="T25" fmla="*/ 44 h 1053"/>
                <a:gd name="T26" fmla="*/ 239 w 745"/>
                <a:gd name="T27" fmla="*/ 40 h 1053"/>
                <a:gd name="T28" fmla="*/ 234 w 745"/>
                <a:gd name="T29" fmla="*/ 42 h 1053"/>
                <a:gd name="T30" fmla="*/ 56 w 745"/>
                <a:gd name="T31" fmla="*/ 163 h 1053"/>
                <a:gd name="T32" fmla="*/ 34 w 745"/>
                <a:gd name="T33" fmla="*/ 376 h 1053"/>
                <a:gd name="T34" fmla="*/ 146 w 745"/>
                <a:gd name="T35" fmla="*/ 377 h 1053"/>
                <a:gd name="T36" fmla="*/ 139 w 745"/>
                <a:gd name="T37" fmla="*/ 242 h 1053"/>
                <a:gd name="T38" fmla="*/ 212 w 745"/>
                <a:gd name="T39" fmla="*/ 192 h 1053"/>
                <a:gd name="T40" fmla="*/ 220 w 745"/>
                <a:gd name="T41" fmla="*/ 386 h 1053"/>
                <a:gd name="T42" fmla="*/ 201 w 745"/>
                <a:gd name="T43" fmla="*/ 972 h 1053"/>
                <a:gd name="T44" fmla="*/ 317 w 745"/>
                <a:gd name="T45" fmla="*/ 977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5" h="1053">
                  <a:moveTo>
                    <a:pt x="317" y="977"/>
                  </a:moveTo>
                  <a:cubicBezTo>
                    <a:pt x="335" y="853"/>
                    <a:pt x="323" y="605"/>
                    <a:pt x="331" y="465"/>
                  </a:cubicBezTo>
                  <a:cubicBezTo>
                    <a:pt x="341" y="472"/>
                    <a:pt x="497" y="490"/>
                    <a:pt x="558" y="512"/>
                  </a:cubicBezTo>
                  <a:cubicBezTo>
                    <a:pt x="576" y="577"/>
                    <a:pt x="594" y="643"/>
                    <a:pt x="612" y="708"/>
                  </a:cubicBezTo>
                  <a:cubicBezTo>
                    <a:pt x="633" y="782"/>
                    <a:pt x="745" y="742"/>
                    <a:pt x="724" y="669"/>
                  </a:cubicBezTo>
                  <a:cubicBezTo>
                    <a:pt x="705" y="600"/>
                    <a:pt x="686" y="532"/>
                    <a:pt x="667" y="463"/>
                  </a:cubicBezTo>
                  <a:cubicBezTo>
                    <a:pt x="665" y="457"/>
                    <a:pt x="663" y="452"/>
                    <a:pt x="660" y="447"/>
                  </a:cubicBezTo>
                  <a:cubicBezTo>
                    <a:pt x="656" y="433"/>
                    <a:pt x="646" y="419"/>
                    <a:pt x="627" y="412"/>
                  </a:cubicBezTo>
                  <a:cubicBezTo>
                    <a:pt x="560" y="385"/>
                    <a:pt x="490" y="368"/>
                    <a:pt x="418" y="362"/>
                  </a:cubicBezTo>
                  <a:cubicBezTo>
                    <a:pt x="416" y="303"/>
                    <a:pt x="414" y="244"/>
                    <a:pt x="414" y="185"/>
                  </a:cubicBezTo>
                  <a:cubicBezTo>
                    <a:pt x="488" y="218"/>
                    <a:pt x="567" y="231"/>
                    <a:pt x="656" y="210"/>
                  </a:cubicBezTo>
                  <a:cubicBezTo>
                    <a:pt x="726" y="193"/>
                    <a:pt x="698" y="84"/>
                    <a:pt x="628" y="101"/>
                  </a:cubicBezTo>
                  <a:cubicBezTo>
                    <a:pt x="538" y="122"/>
                    <a:pt x="462" y="95"/>
                    <a:pt x="390" y="44"/>
                  </a:cubicBezTo>
                  <a:cubicBezTo>
                    <a:pt x="353" y="2"/>
                    <a:pt x="279" y="0"/>
                    <a:pt x="239" y="40"/>
                  </a:cubicBezTo>
                  <a:cubicBezTo>
                    <a:pt x="237" y="40"/>
                    <a:pt x="236" y="41"/>
                    <a:pt x="234" y="42"/>
                  </a:cubicBezTo>
                  <a:cubicBezTo>
                    <a:pt x="175" y="82"/>
                    <a:pt x="115" y="123"/>
                    <a:pt x="56" y="163"/>
                  </a:cubicBezTo>
                  <a:cubicBezTo>
                    <a:pt x="0" y="202"/>
                    <a:pt x="31" y="318"/>
                    <a:pt x="34" y="376"/>
                  </a:cubicBezTo>
                  <a:cubicBezTo>
                    <a:pt x="37" y="448"/>
                    <a:pt x="149" y="449"/>
                    <a:pt x="146" y="377"/>
                  </a:cubicBezTo>
                  <a:cubicBezTo>
                    <a:pt x="143" y="332"/>
                    <a:pt x="141" y="287"/>
                    <a:pt x="139" y="242"/>
                  </a:cubicBezTo>
                  <a:cubicBezTo>
                    <a:pt x="163" y="225"/>
                    <a:pt x="188" y="209"/>
                    <a:pt x="212" y="192"/>
                  </a:cubicBezTo>
                  <a:cubicBezTo>
                    <a:pt x="213" y="249"/>
                    <a:pt x="218" y="379"/>
                    <a:pt x="220" y="386"/>
                  </a:cubicBezTo>
                  <a:cubicBezTo>
                    <a:pt x="220" y="429"/>
                    <a:pt x="215" y="767"/>
                    <a:pt x="201" y="972"/>
                  </a:cubicBezTo>
                  <a:cubicBezTo>
                    <a:pt x="203" y="1045"/>
                    <a:pt x="307" y="1053"/>
                    <a:pt x="317" y="9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71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75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明年计划</a:t>
              </a:r>
            </a:p>
          </p:txBody>
        </p:sp>
      </p:grp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7594426" y="1868218"/>
            <a:ext cx="4597574" cy="379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Freeform 49"/>
          <p:cNvSpPr>
            <a:spLocks noChangeAspect="1" noChangeArrowheads="1"/>
          </p:cNvSpPr>
          <p:nvPr/>
        </p:nvSpPr>
        <p:spPr bwMode="auto">
          <a:xfrm>
            <a:off x="1137813" y="4889487"/>
            <a:ext cx="330435" cy="395482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Freeform 50"/>
          <p:cNvSpPr>
            <a:spLocks noChangeAspect="1" noChangeArrowheads="1"/>
          </p:cNvSpPr>
          <p:nvPr/>
        </p:nvSpPr>
        <p:spPr bwMode="auto">
          <a:xfrm>
            <a:off x="1192139" y="3925059"/>
            <a:ext cx="253587" cy="398355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" name="Group 4681"/>
          <p:cNvGrpSpPr>
            <a:grpSpLocks noChangeAspect="1"/>
          </p:cNvGrpSpPr>
          <p:nvPr/>
        </p:nvGrpSpPr>
        <p:grpSpPr bwMode="auto">
          <a:xfrm>
            <a:off x="1155828" y="2991475"/>
            <a:ext cx="303928" cy="398354"/>
            <a:chOff x="4576763" y="2300287"/>
            <a:chExt cx="276225" cy="361950"/>
          </a:xfrm>
          <a:solidFill>
            <a:schemeClr val="accent2"/>
          </a:solidFill>
        </p:grpSpPr>
        <p:sp>
          <p:nvSpPr>
            <p:cNvPr id="10" name="Freeform 250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251"/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Freeform 252"/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Freeform 253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254"/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Freeform 255"/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256"/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257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258"/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259"/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" name="AutoShape 123"/>
          <p:cNvSpPr>
            <a:spLocks noChangeAspect="1"/>
          </p:cNvSpPr>
          <p:nvPr/>
        </p:nvSpPr>
        <p:spPr bwMode="auto">
          <a:xfrm>
            <a:off x="1118201" y="2025257"/>
            <a:ext cx="359294" cy="3953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21" name="Title 20"/>
          <p:cNvSpPr txBox="1">
            <a:spLocks/>
          </p:cNvSpPr>
          <p:nvPr/>
        </p:nvSpPr>
        <p:spPr>
          <a:xfrm>
            <a:off x="1571077" y="1811636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22" name="Title 20"/>
          <p:cNvSpPr txBox="1">
            <a:spLocks/>
          </p:cNvSpPr>
          <p:nvPr/>
        </p:nvSpPr>
        <p:spPr>
          <a:xfrm>
            <a:off x="1582217" y="2057857"/>
            <a:ext cx="4053908" cy="769093"/>
          </a:xfrm>
          <a:prstGeom prst="rect">
            <a:avLst/>
          </a:prstGeom>
        </p:spPr>
        <p:txBody>
          <a:bodyPr vert="horz" wrap="squar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endParaRPr lang="zh-CN" altLang="en-US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Title 20"/>
          <p:cNvSpPr txBox="1">
            <a:spLocks/>
          </p:cNvSpPr>
          <p:nvPr/>
        </p:nvSpPr>
        <p:spPr>
          <a:xfrm>
            <a:off x="1571077" y="2936748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582217" y="3140631"/>
            <a:ext cx="4053908" cy="547494"/>
          </a:xfrm>
          <a:prstGeom prst="rect">
            <a:avLst/>
          </a:prstGeom>
        </p:spPr>
        <p:txBody>
          <a:bodyPr vert="horz" wrap="squar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</a:t>
            </a:r>
          </a:p>
        </p:txBody>
      </p:sp>
      <p:sp>
        <p:nvSpPr>
          <p:cNvPr id="25" name="Title 20"/>
          <p:cNvSpPr txBox="1">
            <a:spLocks/>
          </p:cNvSpPr>
          <p:nvPr/>
        </p:nvSpPr>
        <p:spPr>
          <a:xfrm>
            <a:off x="1571077" y="3714492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26" name="Title 20"/>
          <p:cNvSpPr txBox="1">
            <a:spLocks/>
          </p:cNvSpPr>
          <p:nvPr/>
        </p:nvSpPr>
        <p:spPr>
          <a:xfrm>
            <a:off x="1582217" y="3960285"/>
            <a:ext cx="4053908" cy="769093"/>
          </a:xfrm>
          <a:prstGeom prst="rect">
            <a:avLst/>
          </a:prstGeom>
        </p:spPr>
        <p:txBody>
          <a:bodyPr vert="horz" wrap="squar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不仅</a:t>
            </a:r>
          </a:p>
        </p:txBody>
      </p:sp>
      <p:sp>
        <p:nvSpPr>
          <p:cNvPr id="27" name="Title 20"/>
          <p:cNvSpPr txBox="1">
            <a:spLocks/>
          </p:cNvSpPr>
          <p:nvPr/>
        </p:nvSpPr>
        <p:spPr>
          <a:xfrm>
            <a:off x="1571077" y="4820212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28" name="Title 20"/>
          <p:cNvSpPr txBox="1">
            <a:spLocks/>
          </p:cNvSpPr>
          <p:nvPr/>
        </p:nvSpPr>
        <p:spPr>
          <a:xfrm>
            <a:off x="1582217" y="5024095"/>
            <a:ext cx="4053908" cy="547494"/>
          </a:xfrm>
          <a:prstGeom prst="rect">
            <a:avLst/>
          </a:prstGeom>
        </p:spPr>
        <p:txBody>
          <a:bodyPr vert="horz" wrap="squar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</a:t>
            </a:r>
          </a:p>
        </p:txBody>
      </p:sp>
      <p:grpSp>
        <p:nvGrpSpPr>
          <p:cNvPr id="29" name="Group 1"/>
          <p:cNvGrpSpPr/>
          <p:nvPr/>
        </p:nvGrpSpPr>
        <p:grpSpPr>
          <a:xfrm>
            <a:off x="7589520" y="1868218"/>
            <a:ext cx="4597573" cy="898751"/>
            <a:chOff x="7589520" y="1868218"/>
            <a:chExt cx="4597573" cy="898751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10880277" y="1868218"/>
              <a:ext cx="1306816" cy="6377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25000">
                  <a:schemeClr val="accent1"/>
                </a:gs>
                <a:gs pos="7500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7748169" y="2535712"/>
              <a:ext cx="215895" cy="231257"/>
            </a:xfrm>
            <a:custGeom>
              <a:avLst/>
              <a:gdLst>
                <a:gd name="T0" fmla="*/ 19 w 39"/>
                <a:gd name="T1" fmla="*/ 0 h 39"/>
                <a:gd name="T2" fmla="*/ 0 w 39"/>
                <a:gd name="T3" fmla="*/ 20 h 39"/>
                <a:gd name="T4" fmla="*/ 19 w 39"/>
                <a:gd name="T5" fmla="*/ 39 h 39"/>
                <a:gd name="T6" fmla="*/ 39 w 39"/>
                <a:gd name="T7" fmla="*/ 20 h 39"/>
                <a:gd name="T8" fmla="*/ 19 w 39"/>
                <a:gd name="T9" fmla="*/ 0 h 39"/>
                <a:gd name="T10" fmla="*/ 19 w 39"/>
                <a:gd name="T11" fmla="*/ 29 h 39"/>
                <a:gd name="T12" fmla="*/ 10 w 39"/>
                <a:gd name="T13" fmla="*/ 20 h 39"/>
                <a:gd name="T14" fmla="*/ 19 w 39"/>
                <a:gd name="T15" fmla="*/ 11 h 39"/>
                <a:gd name="T16" fmla="*/ 28 w 39"/>
                <a:gd name="T17" fmla="*/ 20 h 39"/>
                <a:gd name="T18" fmla="*/ 19 w 39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8" y="0"/>
                    <a:pt x="0" y="9"/>
                    <a:pt x="0" y="20"/>
                  </a:cubicBezTo>
                  <a:cubicBezTo>
                    <a:pt x="0" y="30"/>
                    <a:pt x="8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lose/>
                  <a:moveTo>
                    <a:pt x="19" y="29"/>
                  </a:moveTo>
                  <a:cubicBezTo>
                    <a:pt x="14" y="29"/>
                    <a:pt x="10" y="25"/>
                    <a:pt x="10" y="20"/>
                  </a:cubicBezTo>
                  <a:cubicBezTo>
                    <a:pt x="10" y="15"/>
                    <a:pt x="14" y="11"/>
                    <a:pt x="19" y="11"/>
                  </a:cubicBezTo>
                  <a:cubicBezTo>
                    <a:pt x="24" y="11"/>
                    <a:pt x="28" y="15"/>
                    <a:pt x="28" y="20"/>
                  </a:cubicBezTo>
                  <a:cubicBezTo>
                    <a:pt x="28" y="25"/>
                    <a:pt x="24" y="29"/>
                    <a:pt x="19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Freeform 10"/>
            <p:cNvSpPr>
              <a:spLocks noEditPoints="1"/>
            </p:cNvSpPr>
            <p:nvPr/>
          </p:nvSpPr>
          <p:spPr bwMode="auto">
            <a:xfrm>
              <a:off x="10417412" y="2535712"/>
              <a:ext cx="214259" cy="231257"/>
            </a:xfrm>
            <a:custGeom>
              <a:avLst/>
              <a:gdLst>
                <a:gd name="T0" fmla="*/ 20 w 39"/>
                <a:gd name="T1" fmla="*/ 0 h 39"/>
                <a:gd name="T2" fmla="*/ 0 w 39"/>
                <a:gd name="T3" fmla="*/ 20 h 39"/>
                <a:gd name="T4" fmla="*/ 20 w 39"/>
                <a:gd name="T5" fmla="*/ 39 h 39"/>
                <a:gd name="T6" fmla="*/ 39 w 39"/>
                <a:gd name="T7" fmla="*/ 20 h 39"/>
                <a:gd name="T8" fmla="*/ 20 w 39"/>
                <a:gd name="T9" fmla="*/ 0 h 39"/>
                <a:gd name="T10" fmla="*/ 20 w 39"/>
                <a:gd name="T11" fmla="*/ 29 h 39"/>
                <a:gd name="T12" fmla="*/ 11 w 39"/>
                <a:gd name="T13" fmla="*/ 20 h 39"/>
                <a:gd name="T14" fmla="*/ 20 w 39"/>
                <a:gd name="T15" fmla="*/ 11 h 39"/>
                <a:gd name="T16" fmla="*/ 29 w 39"/>
                <a:gd name="T17" fmla="*/ 20 h 39"/>
                <a:gd name="T18" fmla="*/ 20 w 39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31" y="39"/>
                    <a:pt x="39" y="30"/>
                    <a:pt x="39" y="20"/>
                  </a:cubicBezTo>
                  <a:cubicBezTo>
                    <a:pt x="39" y="9"/>
                    <a:pt x="31" y="0"/>
                    <a:pt x="20" y="0"/>
                  </a:cubicBezTo>
                  <a:close/>
                  <a:moveTo>
                    <a:pt x="20" y="29"/>
                  </a:moveTo>
                  <a:cubicBezTo>
                    <a:pt x="15" y="29"/>
                    <a:pt x="11" y="25"/>
                    <a:pt x="11" y="20"/>
                  </a:cubicBezTo>
                  <a:cubicBezTo>
                    <a:pt x="11" y="15"/>
                    <a:pt x="15" y="11"/>
                    <a:pt x="20" y="11"/>
                  </a:cubicBezTo>
                  <a:cubicBezTo>
                    <a:pt x="25" y="11"/>
                    <a:pt x="29" y="15"/>
                    <a:pt x="29" y="20"/>
                  </a:cubicBezTo>
                  <a:cubicBezTo>
                    <a:pt x="29" y="25"/>
                    <a:pt x="25" y="29"/>
                    <a:pt x="20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10664382" y="2535712"/>
              <a:ext cx="215895" cy="231257"/>
            </a:xfrm>
            <a:custGeom>
              <a:avLst/>
              <a:gdLst>
                <a:gd name="T0" fmla="*/ 19 w 39"/>
                <a:gd name="T1" fmla="*/ 0 h 39"/>
                <a:gd name="T2" fmla="*/ 0 w 39"/>
                <a:gd name="T3" fmla="*/ 20 h 39"/>
                <a:gd name="T4" fmla="*/ 19 w 39"/>
                <a:gd name="T5" fmla="*/ 39 h 39"/>
                <a:gd name="T6" fmla="*/ 39 w 39"/>
                <a:gd name="T7" fmla="*/ 20 h 39"/>
                <a:gd name="T8" fmla="*/ 19 w 39"/>
                <a:gd name="T9" fmla="*/ 0 h 39"/>
                <a:gd name="T10" fmla="*/ 19 w 39"/>
                <a:gd name="T11" fmla="*/ 29 h 39"/>
                <a:gd name="T12" fmla="*/ 10 w 39"/>
                <a:gd name="T13" fmla="*/ 20 h 39"/>
                <a:gd name="T14" fmla="*/ 19 w 39"/>
                <a:gd name="T15" fmla="*/ 11 h 39"/>
                <a:gd name="T16" fmla="*/ 29 w 39"/>
                <a:gd name="T17" fmla="*/ 20 h 39"/>
                <a:gd name="T18" fmla="*/ 19 w 39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lose/>
                  <a:moveTo>
                    <a:pt x="19" y="29"/>
                  </a:moveTo>
                  <a:cubicBezTo>
                    <a:pt x="14" y="29"/>
                    <a:pt x="10" y="25"/>
                    <a:pt x="10" y="20"/>
                  </a:cubicBezTo>
                  <a:cubicBezTo>
                    <a:pt x="10" y="15"/>
                    <a:pt x="14" y="11"/>
                    <a:pt x="19" y="11"/>
                  </a:cubicBezTo>
                  <a:cubicBezTo>
                    <a:pt x="24" y="11"/>
                    <a:pt x="29" y="15"/>
                    <a:pt x="29" y="20"/>
                  </a:cubicBezTo>
                  <a:cubicBezTo>
                    <a:pt x="29" y="25"/>
                    <a:pt x="24" y="29"/>
                    <a:pt x="19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8013131" y="1868218"/>
              <a:ext cx="3027431" cy="637710"/>
            </a:xfrm>
            <a:custGeom>
              <a:avLst/>
              <a:gdLst>
                <a:gd name="T0" fmla="*/ 538 w 549"/>
                <a:gd name="T1" fmla="*/ 0 h 108"/>
                <a:gd name="T2" fmla="*/ 11 w 549"/>
                <a:gd name="T3" fmla="*/ 0 h 108"/>
                <a:gd name="T4" fmla="*/ 0 w 549"/>
                <a:gd name="T5" fmla="*/ 11 h 108"/>
                <a:gd name="T6" fmla="*/ 0 w 549"/>
                <a:gd name="T7" fmla="*/ 97 h 108"/>
                <a:gd name="T8" fmla="*/ 11 w 549"/>
                <a:gd name="T9" fmla="*/ 108 h 108"/>
                <a:gd name="T10" fmla="*/ 538 w 549"/>
                <a:gd name="T11" fmla="*/ 108 h 108"/>
                <a:gd name="T12" fmla="*/ 549 w 549"/>
                <a:gd name="T13" fmla="*/ 97 h 108"/>
                <a:gd name="T14" fmla="*/ 549 w 549"/>
                <a:gd name="T15" fmla="*/ 11 h 108"/>
                <a:gd name="T16" fmla="*/ 538 w 549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9" h="108">
                  <a:moveTo>
                    <a:pt x="53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4" y="108"/>
                    <a:pt x="11" y="108"/>
                  </a:cubicBezTo>
                  <a:cubicBezTo>
                    <a:pt x="538" y="108"/>
                    <a:pt x="538" y="108"/>
                    <a:pt x="538" y="108"/>
                  </a:cubicBezTo>
                  <a:cubicBezTo>
                    <a:pt x="544" y="108"/>
                    <a:pt x="549" y="103"/>
                    <a:pt x="549" y="97"/>
                  </a:cubicBezTo>
                  <a:cubicBezTo>
                    <a:pt x="549" y="11"/>
                    <a:pt x="549" y="11"/>
                    <a:pt x="549" y="11"/>
                  </a:cubicBezTo>
                  <a:cubicBezTo>
                    <a:pt x="549" y="5"/>
                    <a:pt x="544" y="0"/>
                    <a:pt x="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8013131" y="1868218"/>
              <a:ext cx="3027431" cy="637710"/>
            </a:xfrm>
            <a:custGeom>
              <a:avLst/>
              <a:gdLst>
                <a:gd name="T0" fmla="*/ 538 w 549"/>
                <a:gd name="T1" fmla="*/ 0 h 108"/>
                <a:gd name="T2" fmla="*/ 11 w 549"/>
                <a:gd name="T3" fmla="*/ 0 h 108"/>
                <a:gd name="T4" fmla="*/ 0 w 549"/>
                <a:gd name="T5" fmla="*/ 11 h 108"/>
                <a:gd name="T6" fmla="*/ 0 w 549"/>
                <a:gd name="T7" fmla="*/ 97 h 108"/>
                <a:gd name="T8" fmla="*/ 11 w 549"/>
                <a:gd name="T9" fmla="*/ 108 h 108"/>
                <a:gd name="T10" fmla="*/ 538 w 549"/>
                <a:gd name="T11" fmla="*/ 108 h 108"/>
                <a:gd name="T12" fmla="*/ 549 w 549"/>
                <a:gd name="T13" fmla="*/ 97 h 108"/>
                <a:gd name="T14" fmla="*/ 549 w 549"/>
                <a:gd name="T15" fmla="*/ 11 h 108"/>
                <a:gd name="T16" fmla="*/ 538 w 549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9" h="108">
                  <a:moveTo>
                    <a:pt x="53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4" y="108"/>
                    <a:pt x="11" y="108"/>
                  </a:cubicBezTo>
                  <a:cubicBezTo>
                    <a:pt x="538" y="108"/>
                    <a:pt x="538" y="108"/>
                    <a:pt x="538" y="108"/>
                  </a:cubicBezTo>
                  <a:cubicBezTo>
                    <a:pt x="544" y="108"/>
                    <a:pt x="549" y="103"/>
                    <a:pt x="549" y="97"/>
                  </a:cubicBezTo>
                  <a:cubicBezTo>
                    <a:pt x="549" y="11"/>
                    <a:pt x="549" y="11"/>
                    <a:pt x="549" y="11"/>
                  </a:cubicBezTo>
                  <a:cubicBezTo>
                    <a:pt x="549" y="5"/>
                    <a:pt x="544" y="0"/>
                    <a:pt x="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Freeform 14"/>
            <p:cNvSpPr>
              <a:spLocks noEditPoints="1"/>
            </p:cNvSpPr>
            <p:nvPr/>
          </p:nvSpPr>
          <p:spPr bwMode="auto">
            <a:xfrm>
              <a:off x="7589520" y="2104732"/>
              <a:ext cx="374544" cy="530842"/>
            </a:xfrm>
            <a:custGeom>
              <a:avLst/>
              <a:gdLst>
                <a:gd name="T0" fmla="*/ 57 w 68"/>
                <a:gd name="T1" fmla="*/ 0 h 90"/>
                <a:gd name="T2" fmla="*/ 11 w 68"/>
                <a:gd name="T3" fmla="*/ 0 h 90"/>
                <a:gd name="T4" fmla="*/ 0 w 68"/>
                <a:gd name="T5" fmla="*/ 11 h 90"/>
                <a:gd name="T6" fmla="*/ 0 w 68"/>
                <a:gd name="T7" fmla="*/ 79 h 90"/>
                <a:gd name="T8" fmla="*/ 11 w 68"/>
                <a:gd name="T9" fmla="*/ 90 h 90"/>
                <a:gd name="T10" fmla="*/ 22 w 68"/>
                <a:gd name="T11" fmla="*/ 90 h 90"/>
                <a:gd name="T12" fmla="*/ 48 w 68"/>
                <a:gd name="T13" fmla="*/ 67 h 90"/>
                <a:gd name="T14" fmla="*/ 68 w 68"/>
                <a:gd name="T15" fmla="*/ 75 h 90"/>
                <a:gd name="T16" fmla="*/ 68 w 68"/>
                <a:gd name="T17" fmla="*/ 11 h 90"/>
                <a:gd name="T18" fmla="*/ 57 w 68"/>
                <a:gd name="T19" fmla="*/ 0 h 90"/>
                <a:gd name="T20" fmla="*/ 49 w 68"/>
                <a:gd name="T21" fmla="*/ 47 h 90"/>
                <a:gd name="T22" fmla="*/ 43 w 68"/>
                <a:gd name="T23" fmla="*/ 52 h 90"/>
                <a:gd name="T24" fmla="*/ 12 w 68"/>
                <a:gd name="T25" fmla="*/ 52 h 90"/>
                <a:gd name="T26" fmla="*/ 7 w 68"/>
                <a:gd name="T27" fmla="*/ 47 h 90"/>
                <a:gd name="T28" fmla="*/ 7 w 68"/>
                <a:gd name="T29" fmla="*/ 16 h 90"/>
                <a:gd name="T30" fmla="*/ 12 w 68"/>
                <a:gd name="T31" fmla="*/ 10 h 90"/>
                <a:gd name="T32" fmla="*/ 43 w 68"/>
                <a:gd name="T33" fmla="*/ 10 h 90"/>
                <a:gd name="T34" fmla="*/ 49 w 68"/>
                <a:gd name="T35" fmla="*/ 16 h 90"/>
                <a:gd name="T36" fmla="*/ 49 w 68"/>
                <a:gd name="T37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90">
                  <a:moveTo>
                    <a:pt x="5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5"/>
                    <a:pt x="5" y="90"/>
                    <a:pt x="11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4" y="77"/>
                    <a:pt x="35" y="67"/>
                    <a:pt x="48" y="67"/>
                  </a:cubicBezTo>
                  <a:cubicBezTo>
                    <a:pt x="56" y="67"/>
                    <a:pt x="63" y="70"/>
                    <a:pt x="68" y="75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5"/>
                    <a:pt x="63" y="0"/>
                    <a:pt x="57" y="0"/>
                  </a:cubicBezTo>
                  <a:close/>
                  <a:moveTo>
                    <a:pt x="49" y="47"/>
                  </a:moveTo>
                  <a:cubicBezTo>
                    <a:pt x="49" y="50"/>
                    <a:pt x="47" y="52"/>
                    <a:pt x="43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9" y="52"/>
                    <a:pt x="7" y="50"/>
                    <a:pt x="7" y="4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2"/>
                    <a:pt x="9" y="10"/>
                    <a:pt x="12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7" y="10"/>
                    <a:pt x="49" y="12"/>
                    <a:pt x="49" y="16"/>
                  </a:cubicBezTo>
                  <a:lnTo>
                    <a:pt x="49" y="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TextBox 79"/>
            <p:cNvSpPr txBox="1"/>
            <p:nvPr/>
          </p:nvSpPr>
          <p:spPr>
            <a:xfrm>
              <a:off x="9926876" y="1948937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100%</a:t>
              </a:r>
            </a:p>
          </p:txBody>
        </p:sp>
      </p:grpSp>
      <p:grpSp>
        <p:nvGrpSpPr>
          <p:cNvPr id="38" name="Group 2"/>
          <p:cNvGrpSpPr/>
          <p:nvPr/>
        </p:nvGrpSpPr>
        <p:grpSpPr>
          <a:xfrm>
            <a:off x="7589520" y="2831790"/>
            <a:ext cx="4597572" cy="898752"/>
            <a:chOff x="7589520" y="2831790"/>
            <a:chExt cx="4597572" cy="898752"/>
          </a:xfrm>
        </p:grpSpPr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10141002" y="2831791"/>
              <a:ext cx="2046090" cy="64471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25000">
                  <a:schemeClr val="accent2"/>
                </a:gs>
                <a:gs pos="7500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7748170" y="3499285"/>
              <a:ext cx="215895" cy="231257"/>
            </a:xfrm>
            <a:custGeom>
              <a:avLst/>
              <a:gdLst>
                <a:gd name="T0" fmla="*/ 19 w 39"/>
                <a:gd name="T1" fmla="*/ 0 h 39"/>
                <a:gd name="T2" fmla="*/ 0 w 39"/>
                <a:gd name="T3" fmla="*/ 20 h 39"/>
                <a:gd name="T4" fmla="*/ 19 w 39"/>
                <a:gd name="T5" fmla="*/ 39 h 39"/>
                <a:gd name="T6" fmla="*/ 39 w 39"/>
                <a:gd name="T7" fmla="*/ 20 h 39"/>
                <a:gd name="T8" fmla="*/ 19 w 39"/>
                <a:gd name="T9" fmla="*/ 0 h 39"/>
                <a:gd name="T10" fmla="*/ 19 w 39"/>
                <a:gd name="T11" fmla="*/ 29 h 39"/>
                <a:gd name="T12" fmla="*/ 10 w 39"/>
                <a:gd name="T13" fmla="*/ 20 h 39"/>
                <a:gd name="T14" fmla="*/ 19 w 39"/>
                <a:gd name="T15" fmla="*/ 11 h 39"/>
                <a:gd name="T16" fmla="*/ 28 w 39"/>
                <a:gd name="T17" fmla="*/ 20 h 39"/>
                <a:gd name="T18" fmla="*/ 19 w 39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30" y="39"/>
                    <a:pt x="39" y="31"/>
                    <a:pt x="39" y="20"/>
                  </a:cubicBezTo>
                  <a:cubicBezTo>
                    <a:pt x="39" y="9"/>
                    <a:pt x="30" y="0"/>
                    <a:pt x="19" y="0"/>
                  </a:cubicBezTo>
                  <a:close/>
                  <a:moveTo>
                    <a:pt x="19" y="29"/>
                  </a:moveTo>
                  <a:cubicBezTo>
                    <a:pt x="14" y="29"/>
                    <a:pt x="10" y="25"/>
                    <a:pt x="10" y="20"/>
                  </a:cubicBezTo>
                  <a:cubicBezTo>
                    <a:pt x="10" y="15"/>
                    <a:pt x="14" y="11"/>
                    <a:pt x="19" y="11"/>
                  </a:cubicBezTo>
                  <a:cubicBezTo>
                    <a:pt x="24" y="11"/>
                    <a:pt x="28" y="15"/>
                    <a:pt x="28" y="20"/>
                  </a:cubicBezTo>
                  <a:cubicBezTo>
                    <a:pt x="28" y="25"/>
                    <a:pt x="24" y="29"/>
                    <a:pt x="19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9678137" y="3499285"/>
              <a:ext cx="220801" cy="231257"/>
            </a:xfrm>
            <a:custGeom>
              <a:avLst/>
              <a:gdLst>
                <a:gd name="T0" fmla="*/ 20 w 40"/>
                <a:gd name="T1" fmla="*/ 0 h 39"/>
                <a:gd name="T2" fmla="*/ 0 w 40"/>
                <a:gd name="T3" fmla="*/ 20 h 39"/>
                <a:gd name="T4" fmla="*/ 20 w 40"/>
                <a:gd name="T5" fmla="*/ 39 h 39"/>
                <a:gd name="T6" fmla="*/ 40 w 40"/>
                <a:gd name="T7" fmla="*/ 20 h 39"/>
                <a:gd name="T8" fmla="*/ 20 w 40"/>
                <a:gd name="T9" fmla="*/ 0 h 39"/>
                <a:gd name="T10" fmla="*/ 20 w 40"/>
                <a:gd name="T11" fmla="*/ 29 h 39"/>
                <a:gd name="T12" fmla="*/ 11 w 40"/>
                <a:gd name="T13" fmla="*/ 20 h 39"/>
                <a:gd name="T14" fmla="*/ 20 w 40"/>
                <a:gd name="T15" fmla="*/ 11 h 39"/>
                <a:gd name="T16" fmla="*/ 29 w 40"/>
                <a:gd name="T17" fmla="*/ 20 h 39"/>
                <a:gd name="T18" fmla="*/ 20 w 40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9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31" y="39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20" y="29"/>
                  </a:moveTo>
                  <a:cubicBezTo>
                    <a:pt x="15" y="29"/>
                    <a:pt x="11" y="25"/>
                    <a:pt x="11" y="20"/>
                  </a:cubicBezTo>
                  <a:cubicBezTo>
                    <a:pt x="11" y="15"/>
                    <a:pt x="15" y="11"/>
                    <a:pt x="20" y="11"/>
                  </a:cubicBezTo>
                  <a:cubicBezTo>
                    <a:pt x="25" y="11"/>
                    <a:pt x="29" y="15"/>
                    <a:pt x="29" y="20"/>
                  </a:cubicBezTo>
                  <a:cubicBezTo>
                    <a:pt x="29" y="25"/>
                    <a:pt x="25" y="29"/>
                    <a:pt x="20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9926743" y="3499285"/>
              <a:ext cx="214259" cy="231257"/>
            </a:xfrm>
            <a:custGeom>
              <a:avLst/>
              <a:gdLst>
                <a:gd name="T0" fmla="*/ 20 w 39"/>
                <a:gd name="T1" fmla="*/ 0 h 39"/>
                <a:gd name="T2" fmla="*/ 0 w 39"/>
                <a:gd name="T3" fmla="*/ 20 h 39"/>
                <a:gd name="T4" fmla="*/ 20 w 39"/>
                <a:gd name="T5" fmla="*/ 39 h 39"/>
                <a:gd name="T6" fmla="*/ 39 w 39"/>
                <a:gd name="T7" fmla="*/ 20 h 39"/>
                <a:gd name="T8" fmla="*/ 20 w 39"/>
                <a:gd name="T9" fmla="*/ 0 h 39"/>
                <a:gd name="T10" fmla="*/ 20 w 39"/>
                <a:gd name="T11" fmla="*/ 29 h 39"/>
                <a:gd name="T12" fmla="*/ 11 w 39"/>
                <a:gd name="T13" fmla="*/ 20 h 39"/>
                <a:gd name="T14" fmla="*/ 20 w 39"/>
                <a:gd name="T15" fmla="*/ 11 h 39"/>
                <a:gd name="T16" fmla="*/ 29 w 39"/>
                <a:gd name="T17" fmla="*/ 20 h 39"/>
                <a:gd name="T18" fmla="*/ 20 w 39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30" y="39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close/>
                  <a:moveTo>
                    <a:pt x="20" y="29"/>
                  </a:moveTo>
                  <a:cubicBezTo>
                    <a:pt x="15" y="29"/>
                    <a:pt x="11" y="25"/>
                    <a:pt x="11" y="20"/>
                  </a:cubicBezTo>
                  <a:cubicBezTo>
                    <a:pt x="11" y="15"/>
                    <a:pt x="15" y="11"/>
                    <a:pt x="20" y="11"/>
                  </a:cubicBezTo>
                  <a:cubicBezTo>
                    <a:pt x="25" y="11"/>
                    <a:pt x="29" y="15"/>
                    <a:pt x="29" y="20"/>
                  </a:cubicBezTo>
                  <a:cubicBezTo>
                    <a:pt x="29" y="25"/>
                    <a:pt x="25" y="29"/>
                    <a:pt x="20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8013131" y="2831790"/>
              <a:ext cx="2288155" cy="644719"/>
            </a:xfrm>
            <a:custGeom>
              <a:avLst/>
              <a:gdLst>
                <a:gd name="T0" fmla="*/ 404 w 415"/>
                <a:gd name="T1" fmla="*/ 0 h 109"/>
                <a:gd name="T2" fmla="*/ 11 w 415"/>
                <a:gd name="T3" fmla="*/ 0 h 109"/>
                <a:gd name="T4" fmla="*/ 0 w 415"/>
                <a:gd name="T5" fmla="*/ 11 h 109"/>
                <a:gd name="T6" fmla="*/ 0 w 415"/>
                <a:gd name="T7" fmla="*/ 98 h 109"/>
                <a:gd name="T8" fmla="*/ 11 w 415"/>
                <a:gd name="T9" fmla="*/ 109 h 109"/>
                <a:gd name="T10" fmla="*/ 404 w 415"/>
                <a:gd name="T11" fmla="*/ 109 h 109"/>
                <a:gd name="T12" fmla="*/ 415 w 415"/>
                <a:gd name="T13" fmla="*/ 98 h 109"/>
                <a:gd name="T14" fmla="*/ 415 w 415"/>
                <a:gd name="T15" fmla="*/ 11 h 109"/>
                <a:gd name="T16" fmla="*/ 404 w 415"/>
                <a:gd name="T1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109">
                  <a:moveTo>
                    <a:pt x="404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4"/>
                    <a:pt x="4" y="109"/>
                    <a:pt x="11" y="109"/>
                  </a:cubicBezTo>
                  <a:cubicBezTo>
                    <a:pt x="404" y="109"/>
                    <a:pt x="404" y="109"/>
                    <a:pt x="404" y="109"/>
                  </a:cubicBezTo>
                  <a:cubicBezTo>
                    <a:pt x="410" y="109"/>
                    <a:pt x="415" y="104"/>
                    <a:pt x="415" y="98"/>
                  </a:cubicBezTo>
                  <a:cubicBezTo>
                    <a:pt x="415" y="11"/>
                    <a:pt x="415" y="11"/>
                    <a:pt x="415" y="11"/>
                  </a:cubicBezTo>
                  <a:cubicBezTo>
                    <a:pt x="415" y="5"/>
                    <a:pt x="410" y="0"/>
                    <a:pt x="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23"/>
            <p:cNvSpPr>
              <a:spLocks noEditPoints="1"/>
            </p:cNvSpPr>
            <p:nvPr/>
          </p:nvSpPr>
          <p:spPr bwMode="auto">
            <a:xfrm>
              <a:off x="7589520" y="3068305"/>
              <a:ext cx="374544" cy="530842"/>
            </a:xfrm>
            <a:custGeom>
              <a:avLst/>
              <a:gdLst>
                <a:gd name="T0" fmla="*/ 57 w 68"/>
                <a:gd name="T1" fmla="*/ 0 h 90"/>
                <a:gd name="T2" fmla="*/ 11 w 68"/>
                <a:gd name="T3" fmla="*/ 0 h 90"/>
                <a:gd name="T4" fmla="*/ 0 w 68"/>
                <a:gd name="T5" fmla="*/ 11 h 90"/>
                <a:gd name="T6" fmla="*/ 0 w 68"/>
                <a:gd name="T7" fmla="*/ 79 h 90"/>
                <a:gd name="T8" fmla="*/ 11 w 68"/>
                <a:gd name="T9" fmla="*/ 90 h 90"/>
                <a:gd name="T10" fmla="*/ 22 w 68"/>
                <a:gd name="T11" fmla="*/ 90 h 90"/>
                <a:gd name="T12" fmla="*/ 48 w 68"/>
                <a:gd name="T13" fmla="*/ 67 h 90"/>
                <a:gd name="T14" fmla="*/ 68 w 68"/>
                <a:gd name="T15" fmla="*/ 76 h 90"/>
                <a:gd name="T16" fmla="*/ 68 w 68"/>
                <a:gd name="T17" fmla="*/ 11 h 90"/>
                <a:gd name="T18" fmla="*/ 57 w 68"/>
                <a:gd name="T19" fmla="*/ 0 h 90"/>
                <a:gd name="T20" fmla="*/ 49 w 68"/>
                <a:gd name="T21" fmla="*/ 47 h 90"/>
                <a:gd name="T22" fmla="*/ 43 w 68"/>
                <a:gd name="T23" fmla="*/ 53 h 90"/>
                <a:gd name="T24" fmla="*/ 12 w 68"/>
                <a:gd name="T25" fmla="*/ 53 h 90"/>
                <a:gd name="T26" fmla="*/ 7 w 68"/>
                <a:gd name="T27" fmla="*/ 47 h 90"/>
                <a:gd name="T28" fmla="*/ 7 w 68"/>
                <a:gd name="T29" fmla="*/ 16 h 90"/>
                <a:gd name="T30" fmla="*/ 12 w 68"/>
                <a:gd name="T31" fmla="*/ 10 h 90"/>
                <a:gd name="T32" fmla="*/ 43 w 68"/>
                <a:gd name="T33" fmla="*/ 10 h 90"/>
                <a:gd name="T34" fmla="*/ 49 w 68"/>
                <a:gd name="T35" fmla="*/ 16 h 90"/>
                <a:gd name="T36" fmla="*/ 49 w 68"/>
                <a:gd name="T37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90">
                  <a:moveTo>
                    <a:pt x="5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5"/>
                    <a:pt x="5" y="90"/>
                    <a:pt x="11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4" y="77"/>
                    <a:pt x="35" y="67"/>
                    <a:pt x="48" y="67"/>
                  </a:cubicBezTo>
                  <a:cubicBezTo>
                    <a:pt x="56" y="67"/>
                    <a:pt x="63" y="70"/>
                    <a:pt x="68" y="76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5"/>
                    <a:pt x="63" y="0"/>
                    <a:pt x="57" y="0"/>
                  </a:cubicBezTo>
                  <a:close/>
                  <a:moveTo>
                    <a:pt x="49" y="47"/>
                  </a:moveTo>
                  <a:cubicBezTo>
                    <a:pt x="49" y="50"/>
                    <a:pt x="47" y="53"/>
                    <a:pt x="43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9" y="53"/>
                    <a:pt x="7" y="50"/>
                    <a:pt x="7" y="4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9" y="10"/>
                    <a:pt x="12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7" y="10"/>
                    <a:pt x="49" y="13"/>
                    <a:pt x="49" y="16"/>
                  </a:cubicBezTo>
                  <a:lnTo>
                    <a:pt x="49" y="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TextBox 80"/>
            <p:cNvSpPr txBox="1"/>
            <p:nvPr/>
          </p:nvSpPr>
          <p:spPr>
            <a:xfrm>
              <a:off x="9399067" y="2918867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75%</a:t>
              </a:r>
            </a:p>
          </p:txBody>
        </p:sp>
      </p:grpSp>
      <p:grpSp>
        <p:nvGrpSpPr>
          <p:cNvPr id="46" name="Group 3"/>
          <p:cNvGrpSpPr/>
          <p:nvPr/>
        </p:nvGrpSpPr>
        <p:grpSpPr>
          <a:xfrm>
            <a:off x="7589522" y="3800619"/>
            <a:ext cx="4597571" cy="898751"/>
            <a:chOff x="7589522" y="3800619"/>
            <a:chExt cx="4597571" cy="898751"/>
          </a:xfrm>
        </p:grpSpPr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9463877" y="3800620"/>
              <a:ext cx="2723216" cy="63946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25000">
                  <a:schemeClr val="accent3"/>
                </a:gs>
                <a:gs pos="75000">
                  <a:schemeClr val="accent3">
                    <a:lumMod val="40000"/>
                    <a:lumOff val="6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7748169" y="4468113"/>
              <a:ext cx="215895" cy="231257"/>
            </a:xfrm>
            <a:custGeom>
              <a:avLst/>
              <a:gdLst>
                <a:gd name="T0" fmla="*/ 19 w 39"/>
                <a:gd name="T1" fmla="*/ 0 h 39"/>
                <a:gd name="T2" fmla="*/ 0 w 39"/>
                <a:gd name="T3" fmla="*/ 19 h 39"/>
                <a:gd name="T4" fmla="*/ 19 w 39"/>
                <a:gd name="T5" fmla="*/ 39 h 39"/>
                <a:gd name="T6" fmla="*/ 39 w 39"/>
                <a:gd name="T7" fmla="*/ 19 h 39"/>
                <a:gd name="T8" fmla="*/ 19 w 39"/>
                <a:gd name="T9" fmla="*/ 0 h 39"/>
                <a:gd name="T10" fmla="*/ 19 w 39"/>
                <a:gd name="T11" fmla="*/ 28 h 39"/>
                <a:gd name="T12" fmla="*/ 10 w 39"/>
                <a:gd name="T13" fmla="*/ 19 h 39"/>
                <a:gd name="T14" fmla="*/ 19 w 39"/>
                <a:gd name="T15" fmla="*/ 10 h 39"/>
                <a:gd name="T16" fmla="*/ 28 w 39"/>
                <a:gd name="T17" fmla="*/ 19 h 39"/>
                <a:gd name="T18" fmla="*/ 19 w 39"/>
                <a:gd name="T1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30"/>
                    <a:pt x="8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lose/>
                  <a:moveTo>
                    <a:pt x="19" y="28"/>
                  </a:moveTo>
                  <a:cubicBezTo>
                    <a:pt x="14" y="28"/>
                    <a:pt x="10" y="24"/>
                    <a:pt x="10" y="19"/>
                  </a:cubicBezTo>
                  <a:cubicBezTo>
                    <a:pt x="10" y="14"/>
                    <a:pt x="14" y="10"/>
                    <a:pt x="19" y="10"/>
                  </a:cubicBezTo>
                  <a:cubicBezTo>
                    <a:pt x="24" y="10"/>
                    <a:pt x="28" y="14"/>
                    <a:pt x="28" y="19"/>
                  </a:cubicBezTo>
                  <a:cubicBezTo>
                    <a:pt x="28" y="24"/>
                    <a:pt x="24" y="28"/>
                    <a:pt x="19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Freeform 28"/>
            <p:cNvSpPr>
              <a:spLocks noEditPoints="1"/>
            </p:cNvSpPr>
            <p:nvPr/>
          </p:nvSpPr>
          <p:spPr bwMode="auto">
            <a:xfrm>
              <a:off x="9001012" y="4468113"/>
              <a:ext cx="214259" cy="231257"/>
            </a:xfrm>
            <a:custGeom>
              <a:avLst/>
              <a:gdLst>
                <a:gd name="T0" fmla="*/ 20 w 39"/>
                <a:gd name="T1" fmla="*/ 0 h 39"/>
                <a:gd name="T2" fmla="*/ 0 w 39"/>
                <a:gd name="T3" fmla="*/ 19 h 39"/>
                <a:gd name="T4" fmla="*/ 20 w 39"/>
                <a:gd name="T5" fmla="*/ 39 h 39"/>
                <a:gd name="T6" fmla="*/ 39 w 39"/>
                <a:gd name="T7" fmla="*/ 19 h 39"/>
                <a:gd name="T8" fmla="*/ 20 w 39"/>
                <a:gd name="T9" fmla="*/ 0 h 39"/>
                <a:gd name="T10" fmla="*/ 20 w 39"/>
                <a:gd name="T11" fmla="*/ 28 h 39"/>
                <a:gd name="T12" fmla="*/ 11 w 39"/>
                <a:gd name="T13" fmla="*/ 19 h 39"/>
                <a:gd name="T14" fmla="*/ 20 w 39"/>
                <a:gd name="T15" fmla="*/ 10 h 39"/>
                <a:gd name="T16" fmla="*/ 29 w 39"/>
                <a:gd name="T17" fmla="*/ 19 h 39"/>
                <a:gd name="T18" fmla="*/ 20 w 39"/>
                <a:gd name="T1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8"/>
                    <a:pt x="30" y="0"/>
                    <a:pt x="20" y="0"/>
                  </a:cubicBezTo>
                  <a:close/>
                  <a:moveTo>
                    <a:pt x="20" y="28"/>
                  </a:moveTo>
                  <a:cubicBezTo>
                    <a:pt x="15" y="28"/>
                    <a:pt x="11" y="24"/>
                    <a:pt x="11" y="19"/>
                  </a:cubicBezTo>
                  <a:cubicBezTo>
                    <a:pt x="11" y="14"/>
                    <a:pt x="15" y="10"/>
                    <a:pt x="20" y="10"/>
                  </a:cubicBezTo>
                  <a:cubicBezTo>
                    <a:pt x="25" y="10"/>
                    <a:pt x="29" y="14"/>
                    <a:pt x="29" y="19"/>
                  </a:cubicBezTo>
                  <a:cubicBezTo>
                    <a:pt x="29" y="24"/>
                    <a:pt x="25" y="28"/>
                    <a:pt x="20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29"/>
            <p:cNvSpPr>
              <a:spLocks noEditPoints="1"/>
            </p:cNvSpPr>
            <p:nvPr/>
          </p:nvSpPr>
          <p:spPr bwMode="auto">
            <a:xfrm>
              <a:off x="9247982" y="4468113"/>
              <a:ext cx="215895" cy="231257"/>
            </a:xfrm>
            <a:custGeom>
              <a:avLst/>
              <a:gdLst>
                <a:gd name="T0" fmla="*/ 19 w 39"/>
                <a:gd name="T1" fmla="*/ 0 h 39"/>
                <a:gd name="T2" fmla="*/ 0 w 39"/>
                <a:gd name="T3" fmla="*/ 19 h 39"/>
                <a:gd name="T4" fmla="*/ 19 w 39"/>
                <a:gd name="T5" fmla="*/ 39 h 39"/>
                <a:gd name="T6" fmla="*/ 39 w 39"/>
                <a:gd name="T7" fmla="*/ 19 h 39"/>
                <a:gd name="T8" fmla="*/ 19 w 39"/>
                <a:gd name="T9" fmla="*/ 0 h 39"/>
                <a:gd name="T10" fmla="*/ 19 w 39"/>
                <a:gd name="T11" fmla="*/ 28 h 39"/>
                <a:gd name="T12" fmla="*/ 10 w 39"/>
                <a:gd name="T13" fmla="*/ 19 h 39"/>
                <a:gd name="T14" fmla="*/ 19 w 39"/>
                <a:gd name="T15" fmla="*/ 10 h 39"/>
                <a:gd name="T16" fmla="*/ 28 w 39"/>
                <a:gd name="T17" fmla="*/ 19 h 39"/>
                <a:gd name="T18" fmla="*/ 19 w 39"/>
                <a:gd name="T1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30"/>
                    <a:pt x="8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lose/>
                  <a:moveTo>
                    <a:pt x="19" y="28"/>
                  </a:moveTo>
                  <a:cubicBezTo>
                    <a:pt x="14" y="28"/>
                    <a:pt x="10" y="24"/>
                    <a:pt x="10" y="19"/>
                  </a:cubicBezTo>
                  <a:cubicBezTo>
                    <a:pt x="10" y="14"/>
                    <a:pt x="14" y="10"/>
                    <a:pt x="19" y="10"/>
                  </a:cubicBezTo>
                  <a:cubicBezTo>
                    <a:pt x="24" y="10"/>
                    <a:pt x="28" y="14"/>
                    <a:pt x="28" y="19"/>
                  </a:cubicBezTo>
                  <a:cubicBezTo>
                    <a:pt x="28" y="24"/>
                    <a:pt x="24" y="28"/>
                    <a:pt x="19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8013133" y="3800619"/>
              <a:ext cx="1609396" cy="639463"/>
            </a:xfrm>
            <a:custGeom>
              <a:avLst/>
              <a:gdLst>
                <a:gd name="T0" fmla="*/ 281 w 292"/>
                <a:gd name="T1" fmla="*/ 0 h 108"/>
                <a:gd name="T2" fmla="*/ 11 w 292"/>
                <a:gd name="T3" fmla="*/ 0 h 108"/>
                <a:gd name="T4" fmla="*/ 0 w 292"/>
                <a:gd name="T5" fmla="*/ 11 h 108"/>
                <a:gd name="T6" fmla="*/ 0 w 292"/>
                <a:gd name="T7" fmla="*/ 97 h 108"/>
                <a:gd name="T8" fmla="*/ 11 w 292"/>
                <a:gd name="T9" fmla="*/ 108 h 108"/>
                <a:gd name="T10" fmla="*/ 281 w 292"/>
                <a:gd name="T11" fmla="*/ 108 h 108"/>
                <a:gd name="T12" fmla="*/ 292 w 292"/>
                <a:gd name="T13" fmla="*/ 97 h 108"/>
                <a:gd name="T14" fmla="*/ 292 w 292"/>
                <a:gd name="T15" fmla="*/ 11 h 108"/>
                <a:gd name="T16" fmla="*/ 281 w 29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108">
                  <a:moveTo>
                    <a:pt x="28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4" y="108"/>
                    <a:pt x="11" y="108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287" y="108"/>
                    <a:pt x="292" y="103"/>
                    <a:pt x="292" y="97"/>
                  </a:cubicBezTo>
                  <a:cubicBezTo>
                    <a:pt x="292" y="11"/>
                    <a:pt x="292" y="11"/>
                    <a:pt x="292" y="11"/>
                  </a:cubicBezTo>
                  <a:cubicBezTo>
                    <a:pt x="292" y="5"/>
                    <a:pt x="287" y="0"/>
                    <a:pt x="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31"/>
            <p:cNvSpPr>
              <a:spLocks noEditPoints="1"/>
            </p:cNvSpPr>
            <p:nvPr/>
          </p:nvSpPr>
          <p:spPr bwMode="auto">
            <a:xfrm>
              <a:off x="7589522" y="4031877"/>
              <a:ext cx="374544" cy="530842"/>
            </a:xfrm>
            <a:custGeom>
              <a:avLst/>
              <a:gdLst>
                <a:gd name="T0" fmla="*/ 57 w 68"/>
                <a:gd name="T1" fmla="*/ 0 h 90"/>
                <a:gd name="T2" fmla="*/ 11 w 68"/>
                <a:gd name="T3" fmla="*/ 0 h 90"/>
                <a:gd name="T4" fmla="*/ 0 w 68"/>
                <a:gd name="T5" fmla="*/ 12 h 90"/>
                <a:gd name="T6" fmla="*/ 0 w 68"/>
                <a:gd name="T7" fmla="*/ 79 h 90"/>
                <a:gd name="T8" fmla="*/ 11 w 68"/>
                <a:gd name="T9" fmla="*/ 90 h 90"/>
                <a:gd name="T10" fmla="*/ 22 w 68"/>
                <a:gd name="T11" fmla="*/ 90 h 90"/>
                <a:gd name="T12" fmla="*/ 48 w 68"/>
                <a:gd name="T13" fmla="*/ 67 h 90"/>
                <a:gd name="T14" fmla="*/ 68 w 68"/>
                <a:gd name="T15" fmla="*/ 76 h 90"/>
                <a:gd name="T16" fmla="*/ 68 w 68"/>
                <a:gd name="T17" fmla="*/ 12 h 90"/>
                <a:gd name="T18" fmla="*/ 57 w 68"/>
                <a:gd name="T19" fmla="*/ 0 h 90"/>
                <a:gd name="T20" fmla="*/ 49 w 68"/>
                <a:gd name="T21" fmla="*/ 47 h 90"/>
                <a:gd name="T22" fmla="*/ 43 w 68"/>
                <a:gd name="T23" fmla="*/ 53 h 90"/>
                <a:gd name="T24" fmla="*/ 12 w 68"/>
                <a:gd name="T25" fmla="*/ 53 h 90"/>
                <a:gd name="T26" fmla="*/ 7 w 68"/>
                <a:gd name="T27" fmla="*/ 47 h 90"/>
                <a:gd name="T28" fmla="*/ 7 w 68"/>
                <a:gd name="T29" fmla="*/ 16 h 90"/>
                <a:gd name="T30" fmla="*/ 12 w 68"/>
                <a:gd name="T31" fmla="*/ 10 h 90"/>
                <a:gd name="T32" fmla="*/ 43 w 68"/>
                <a:gd name="T33" fmla="*/ 10 h 90"/>
                <a:gd name="T34" fmla="*/ 49 w 68"/>
                <a:gd name="T35" fmla="*/ 16 h 90"/>
                <a:gd name="T36" fmla="*/ 49 w 68"/>
                <a:gd name="T37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90">
                  <a:moveTo>
                    <a:pt x="5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5"/>
                    <a:pt x="5" y="90"/>
                    <a:pt x="11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4" y="77"/>
                    <a:pt x="35" y="67"/>
                    <a:pt x="48" y="67"/>
                  </a:cubicBezTo>
                  <a:cubicBezTo>
                    <a:pt x="56" y="67"/>
                    <a:pt x="63" y="70"/>
                    <a:pt x="68" y="76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5"/>
                    <a:pt x="63" y="0"/>
                    <a:pt x="57" y="0"/>
                  </a:cubicBezTo>
                  <a:close/>
                  <a:moveTo>
                    <a:pt x="49" y="47"/>
                  </a:moveTo>
                  <a:cubicBezTo>
                    <a:pt x="49" y="50"/>
                    <a:pt x="47" y="53"/>
                    <a:pt x="43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9" y="53"/>
                    <a:pt x="7" y="50"/>
                    <a:pt x="7" y="4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9" y="10"/>
                    <a:pt x="12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7" y="10"/>
                    <a:pt x="49" y="13"/>
                    <a:pt x="49" y="16"/>
                  </a:cubicBezTo>
                  <a:lnTo>
                    <a:pt x="49" y="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TextBox 81"/>
            <p:cNvSpPr txBox="1"/>
            <p:nvPr/>
          </p:nvSpPr>
          <p:spPr>
            <a:xfrm>
              <a:off x="8726196" y="3879523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50%</a:t>
              </a:r>
            </a:p>
          </p:txBody>
        </p:sp>
      </p:grpSp>
      <p:grpSp>
        <p:nvGrpSpPr>
          <p:cNvPr id="54" name="Group 15"/>
          <p:cNvGrpSpPr/>
          <p:nvPr/>
        </p:nvGrpSpPr>
        <p:grpSpPr>
          <a:xfrm>
            <a:off x="7589524" y="4764191"/>
            <a:ext cx="4597570" cy="898754"/>
            <a:chOff x="7589524" y="4764191"/>
            <a:chExt cx="4597570" cy="898754"/>
          </a:xfrm>
        </p:grpSpPr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8724604" y="4764193"/>
              <a:ext cx="3462490" cy="63946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25000">
                  <a:schemeClr val="accent4"/>
                </a:gs>
                <a:gs pos="75000">
                  <a:schemeClr val="accent4">
                    <a:lumMod val="40000"/>
                    <a:lumOff val="6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Freeform 35"/>
            <p:cNvSpPr>
              <a:spLocks noEditPoints="1"/>
            </p:cNvSpPr>
            <p:nvPr/>
          </p:nvSpPr>
          <p:spPr bwMode="auto">
            <a:xfrm>
              <a:off x="7748171" y="5431685"/>
              <a:ext cx="215895" cy="231257"/>
            </a:xfrm>
            <a:custGeom>
              <a:avLst/>
              <a:gdLst>
                <a:gd name="T0" fmla="*/ 19 w 39"/>
                <a:gd name="T1" fmla="*/ 0 h 39"/>
                <a:gd name="T2" fmla="*/ 0 w 39"/>
                <a:gd name="T3" fmla="*/ 19 h 39"/>
                <a:gd name="T4" fmla="*/ 19 w 39"/>
                <a:gd name="T5" fmla="*/ 39 h 39"/>
                <a:gd name="T6" fmla="*/ 39 w 39"/>
                <a:gd name="T7" fmla="*/ 19 h 39"/>
                <a:gd name="T8" fmla="*/ 19 w 39"/>
                <a:gd name="T9" fmla="*/ 0 h 39"/>
                <a:gd name="T10" fmla="*/ 19 w 39"/>
                <a:gd name="T11" fmla="*/ 28 h 39"/>
                <a:gd name="T12" fmla="*/ 10 w 39"/>
                <a:gd name="T13" fmla="*/ 19 h 39"/>
                <a:gd name="T14" fmla="*/ 19 w 39"/>
                <a:gd name="T15" fmla="*/ 10 h 39"/>
                <a:gd name="T16" fmla="*/ 28 w 39"/>
                <a:gd name="T17" fmla="*/ 19 h 39"/>
                <a:gd name="T18" fmla="*/ 19 w 39"/>
                <a:gd name="T1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0"/>
                    <a:pt x="19" y="0"/>
                  </a:cubicBezTo>
                  <a:close/>
                  <a:moveTo>
                    <a:pt x="19" y="28"/>
                  </a:moveTo>
                  <a:cubicBezTo>
                    <a:pt x="14" y="28"/>
                    <a:pt x="10" y="24"/>
                    <a:pt x="10" y="19"/>
                  </a:cubicBezTo>
                  <a:cubicBezTo>
                    <a:pt x="10" y="14"/>
                    <a:pt x="14" y="10"/>
                    <a:pt x="19" y="10"/>
                  </a:cubicBezTo>
                  <a:cubicBezTo>
                    <a:pt x="24" y="10"/>
                    <a:pt x="28" y="14"/>
                    <a:pt x="28" y="19"/>
                  </a:cubicBezTo>
                  <a:cubicBezTo>
                    <a:pt x="28" y="24"/>
                    <a:pt x="24" y="28"/>
                    <a:pt x="19" y="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Freeform 36"/>
            <p:cNvSpPr>
              <a:spLocks noEditPoints="1"/>
            </p:cNvSpPr>
            <p:nvPr/>
          </p:nvSpPr>
          <p:spPr bwMode="auto">
            <a:xfrm>
              <a:off x="8261739" y="5431685"/>
              <a:ext cx="214259" cy="231257"/>
            </a:xfrm>
            <a:custGeom>
              <a:avLst/>
              <a:gdLst>
                <a:gd name="T0" fmla="*/ 20 w 39"/>
                <a:gd name="T1" fmla="*/ 0 h 39"/>
                <a:gd name="T2" fmla="*/ 0 w 39"/>
                <a:gd name="T3" fmla="*/ 19 h 39"/>
                <a:gd name="T4" fmla="*/ 20 w 39"/>
                <a:gd name="T5" fmla="*/ 39 h 39"/>
                <a:gd name="T6" fmla="*/ 39 w 39"/>
                <a:gd name="T7" fmla="*/ 19 h 39"/>
                <a:gd name="T8" fmla="*/ 20 w 39"/>
                <a:gd name="T9" fmla="*/ 0 h 39"/>
                <a:gd name="T10" fmla="*/ 20 w 39"/>
                <a:gd name="T11" fmla="*/ 28 h 39"/>
                <a:gd name="T12" fmla="*/ 11 w 39"/>
                <a:gd name="T13" fmla="*/ 19 h 39"/>
                <a:gd name="T14" fmla="*/ 20 w 39"/>
                <a:gd name="T15" fmla="*/ 10 h 39"/>
                <a:gd name="T16" fmla="*/ 29 w 39"/>
                <a:gd name="T17" fmla="*/ 19 h 39"/>
                <a:gd name="T18" fmla="*/ 20 w 39"/>
                <a:gd name="T1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31" y="39"/>
                    <a:pt x="39" y="30"/>
                    <a:pt x="39" y="19"/>
                  </a:cubicBezTo>
                  <a:cubicBezTo>
                    <a:pt x="39" y="9"/>
                    <a:pt x="31" y="0"/>
                    <a:pt x="20" y="0"/>
                  </a:cubicBezTo>
                  <a:close/>
                  <a:moveTo>
                    <a:pt x="20" y="28"/>
                  </a:moveTo>
                  <a:cubicBezTo>
                    <a:pt x="15" y="28"/>
                    <a:pt x="11" y="24"/>
                    <a:pt x="11" y="19"/>
                  </a:cubicBezTo>
                  <a:cubicBezTo>
                    <a:pt x="11" y="14"/>
                    <a:pt x="15" y="10"/>
                    <a:pt x="20" y="10"/>
                  </a:cubicBezTo>
                  <a:cubicBezTo>
                    <a:pt x="25" y="10"/>
                    <a:pt x="29" y="14"/>
                    <a:pt x="29" y="19"/>
                  </a:cubicBezTo>
                  <a:cubicBezTo>
                    <a:pt x="29" y="24"/>
                    <a:pt x="25" y="28"/>
                    <a:pt x="20" y="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Freeform 37"/>
            <p:cNvSpPr>
              <a:spLocks noEditPoints="1"/>
            </p:cNvSpPr>
            <p:nvPr/>
          </p:nvSpPr>
          <p:spPr bwMode="auto">
            <a:xfrm>
              <a:off x="8510345" y="5431688"/>
              <a:ext cx="214259" cy="231257"/>
            </a:xfrm>
            <a:custGeom>
              <a:avLst/>
              <a:gdLst>
                <a:gd name="T0" fmla="*/ 19 w 39"/>
                <a:gd name="T1" fmla="*/ 0 h 39"/>
                <a:gd name="T2" fmla="*/ 0 w 39"/>
                <a:gd name="T3" fmla="*/ 19 h 39"/>
                <a:gd name="T4" fmla="*/ 19 w 39"/>
                <a:gd name="T5" fmla="*/ 39 h 39"/>
                <a:gd name="T6" fmla="*/ 39 w 39"/>
                <a:gd name="T7" fmla="*/ 19 h 39"/>
                <a:gd name="T8" fmla="*/ 19 w 39"/>
                <a:gd name="T9" fmla="*/ 0 h 39"/>
                <a:gd name="T10" fmla="*/ 19 w 39"/>
                <a:gd name="T11" fmla="*/ 28 h 39"/>
                <a:gd name="T12" fmla="*/ 10 w 39"/>
                <a:gd name="T13" fmla="*/ 19 h 39"/>
                <a:gd name="T14" fmla="*/ 19 w 39"/>
                <a:gd name="T15" fmla="*/ 10 h 39"/>
                <a:gd name="T16" fmla="*/ 28 w 39"/>
                <a:gd name="T17" fmla="*/ 19 h 39"/>
                <a:gd name="T18" fmla="*/ 19 w 39"/>
                <a:gd name="T1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0"/>
                    <a:pt x="19" y="0"/>
                  </a:cubicBezTo>
                  <a:close/>
                  <a:moveTo>
                    <a:pt x="19" y="28"/>
                  </a:moveTo>
                  <a:cubicBezTo>
                    <a:pt x="14" y="28"/>
                    <a:pt x="10" y="24"/>
                    <a:pt x="10" y="19"/>
                  </a:cubicBezTo>
                  <a:cubicBezTo>
                    <a:pt x="10" y="14"/>
                    <a:pt x="14" y="10"/>
                    <a:pt x="19" y="10"/>
                  </a:cubicBezTo>
                  <a:cubicBezTo>
                    <a:pt x="24" y="10"/>
                    <a:pt x="28" y="14"/>
                    <a:pt x="28" y="19"/>
                  </a:cubicBezTo>
                  <a:cubicBezTo>
                    <a:pt x="28" y="24"/>
                    <a:pt x="24" y="28"/>
                    <a:pt x="19" y="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8013134" y="4764191"/>
              <a:ext cx="871756" cy="639463"/>
            </a:xfrm>
            <a:custGeom>
              <a:avLst/>
              <a:gdLst>
                <a:gd name="T0" fmla="*/ 147 w 158"/>
                <a:gd name="T1" fmla="*/ 0 h 108"/>
                <a:gd name="T2" fmla="*/ 11 w 158"/>
                <a:gd name="T3" fmla="*/ 0 h 108"/>
                <a:gd name="T4" fmla="*/ 0 w 158"/>
                <a:gd name="T5" fmla="*/ 11 h 108"/>
                <a:gd name="T6" fmla="*/ 0 w 158"/>
                <a:gd name="T7" fmla="*/ 97 h 108"/>
                <a:gd name="T8" fmla="*/ 11 w 158"/>
                <a:gd name="T9" fmla="*/ 108 h 108"/>
                <a:gd name="T10" fmla="*/ 147 w 158"/>
                <a:gd name="T11" fmla="*/ 108 h 108"/>
                <a:gd name="T12" fmla="*/ 158 w 158"/>
                <a:gd name="T13" fmla="*/ 97 h 108"/>
                <a:gd name="T14" fmla="*/ 158 w 158"/>
                <a:gd name="T15" fmla="*/ 11 h 108"/>
                <a:gd name="T16" fmla="*/ 147 w 158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08">
                  <a:moveTo>
                    <a:pt x="14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4" y="108"/>
                    <a:pt x="11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53" y="108"/>
                    <a:pt x="158" y="103"/>
                    <a:pt x="158" y="97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58" y="5"/>
                    <a:pt x="153" y="0"/>
                    <a:pt x="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Freeform 39"/>
            <p:cNvSpPr>
              <a:spLocks noEditPoints="1"/>
            </p:cNvSpPr>
            <p:nvPr/>
          </p:nvSpPr>
          <p:spPr bwMode="auto">
            <a:xfrm>
              <a:off x="7589524" y="5000701"/>
              <a:ext cx="374544" cy="525585"/>
            </a:xfrm>
            <a:custGeom>
              <a:avLst/>
              <a:gdLst>
                <a:gd name="T0" fmla="*/ 57 w 68"/>
                <a:gd name="T1" fmla="*/ 0 h 89"/>
                <a:gd name="T2" fmla="*/ 11 w 68"/>
                <a:gd name="T3" fmla="*/ 0 h 89"/>
                <a:gd name="T4" fmla="*/ 0 w 68"/>
                <a:gd name="T5" fmla="*/ 11 h 89"/>
                <a:gd name="T6" fmla="*/ 0 w 68"/>
                <a:gd name="T7" fmla="*/ 78 h 89"/>
                <a:gd name="T8" fmla="*/ 11 w 68"/>
                <a:gd name="T9" fmla="*/ 89 h 89"/>
                <a:gd name="T10" fmla="*/ 22 w 68"/>
                <a:gd name="T11" fmla="*/ 89 h 89"/>
                <a:gd name="T12" fmla="*/ 48 w 68"/>
                <a:gd name="T13" fmla="*/ 66 h 89"/>
                <a:gd name="T14" fmla="*/ 68 w 68"/>
                <a:gd name="T15" fmla="*/ 75 h 89"/>
                <a:gd name="T16" fmla="*/ 68 w 68"/>
                <a:gd name="T17" fmla="*/ 11 h 89"/>
                <a:gd name="T18" fmla="*/ 57 w 68"/>
                <a:gd name="T19" fmla="*/ 0 h 89"/>
                <a:gd name="T20" fmla="*/ 49 w 68"/>
                <a:gd name="T21" fmla="*/ 46 h 89"/>
                <a:gd name="T22" fmla="*/ 43 w 68"/>
                <a:gd name="T23" fmla="*/ 52 h 89"/>
                <a:gd name="T24" fmla="*/ 12 w 68"/>
                <a:gd name="T25" fmla="*/ 52 h 89"/>
                <a:gd name="T26" fmla="*/ 7 w 68"/>
                <a:gd name="T27" fmla="*/ 46 h 89"/>
                <a:gd name="T28" fmla="*/ 7 w 68"/>
                <a:gd name="T29" fmla="*/ 15 h 89"/>
                <a:gd name="T30" fmla="*/ 12 w 68"/>
                <a:gd name="T31" fmla="*/ 9 h 89"/>
                <a:gd name="T32" fmla="*/ 43 w 68"/>
                <a:gd name="T33" fmla="*/ 9 h 89"/>
                <a:gd name="T34" fmla="*/ 49 w 68"/>
                <a:gd name="T35" fmla="*/ 15 h 89"/>
                <a:gd name="T36" fmla="*/ 49 w 68"/>
                <a:gd name="T37" fmla="*/ 4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89">
                  <a:moveTo>
                    <a:pt x="5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5"/>
                    <a:pt x="5" y="89"/>
                    <a:pt x="11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4" y="76"/>
                    <a:pt x="35" y="66"/>
                    <a:pt x="48" y="66"/>
                  </a:cubicBezTo>
                  <a:cubicBezTo>
                    <a:pt x="56" y="66"/>
                    <a:pt x="63" y="70"/>
                    <a:pt x="68" y="75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5"/>
                    <a:pt x="63" y="0"/>
                    <a:pt x="57" y="0"/>
                  </a:cubicBezTo>
                  <a:close/>
                  <a:moveTo>
                    <a:pt x="49" y="46"/>
                  </a:moveTo>
                  <a:cubicBezTo>
                    <a:pt x="49" y="49"/>
                    <a:pt x="47" y="52"/>
                    <a:pt x="43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9" y="52"/>
                    <a:pt x="7" y="49"/>
                    <a:pt x="7" y="4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2"/>
                    <a:pt x="9" y="9"/>
                    <a:pt x="1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7" y="9"/>
                    <a:pt x="49" y="12"/>
                    <a:pt x="49" y="15"/>
                  </a:cubicBezTo>
                  <a:lnTo>
                    <a:pt x="49" y="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TextBox 82"/>
            <p:cNvSpPr txBox="1"/>
            <p:nvPr/>
          </p:nvSpPr>
          <p:spPr>
            <a:xfrm>
              <a:off x="7970986" y="4850022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72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1" y="-75398"/>
            <a:ext cx="7695140" cy="693339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14058" y="3004459"/>
            <a:ext cx="51670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谢谢观看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23414" y="1350062"/>
            <a:ext cx="51670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2</a:t>
            </a:r>
            <a:r>
              <a:rPr kumimoji="0" lang="en-US" altLang="zh-CN" sz="8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0</a:t>
            </a:r>
            <a:r>
              <a:rPr kumimoji="0" lang="en-US" altLang="zh-CN" sz="13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1</a:t>
            </a:r>
            <a:r>
              <a:rPr kumimoji="0" lang="en-US" altLang="zh-CN" sz="8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8</a:t>
            </a:r>
            <a:endParaRPr kumimoji="0" lang="zh-CN" altLang="en-US" sz="8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2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4383">
            <a:off x="5104712" y="-1515900"/>
            <a:ext cx="6093329" cy="101513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6" y="145143"/>
            <a:ext cx="4415424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64546" y="3252838"/>
            <a:ext cx="399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68464" y="1944915"/>
            <a:ext cx="3825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HL Thuphap 1BK upgrade" pitchFamily="2" charset="0"/>
              </a:rPr>
              <a:t>O N E</a:t>
            </a:r>
            <a:endParaRPr lang="zh-CN" altLang="en-US" sz="8800" b="1" dirty="0">
              <a:solidFill>
                <a:schemeClr val="bg1"/>
              </a:solidFill>
              <a:latin typeface="HL Thuphap 1BK upgrade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572000" y="4574697"/>
            <a:ext cx="5127265" cy="4975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variat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passages of Lorem Ipsum available, but the majority have suffered alteration in some form but also the leap 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variat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passages of Lorem Ipsum available, but the majority have suffered alteration in some form but also the leap </a:t>
            </a: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4" b="13392"/>
          <a:stretch/>
        </p:blipFill>
        <p:spPr>
          <a:xfrm>
            <a:off x="0" y="1751475"/>
            <a:ext cx="12192000" cy="401432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工作概述</a:t>
              </a:r>
            </a:p>
          </p:txBody>
        </p:sp>
      </p:grpSp>
      <p:sp>
        <p:nvSpPr>
          <p:cNvPr id="7" name="Freeform 41"/>
          <p:cNvSpPr/>
          <p:nvPr/>
        </p:nvSpPr>
        <p:spPr>
          <a:xfrm>
            <a:off x="5353587" y="3016337"/>
            <a:ext cx="1484828" cy="1484828"/>
          </a:xfrm>
          <a:custGeom>
            <a:avLst/>
            <a:gdLst>
              <a:gd name="connsiteX0" fmla="*/ 742413 w 1484828"/>
              <a:gd name="connsiteY0" fmla="*/ 0 h 1484828"/>
              <a:gd name="connsiteX1" fmla="*/ 742414 w 1484828"/>
              <a:gd name="connsiteY1" fmla="*/ 0 h 1484828"/>
              <a:gd name="connsiteX2" fmla="*/ 1484828 w 1484828"/>
              <a:gd name="connsiteY2" fmla="*/ 742414 h 1484828"/>
              <a:gd name="connsiteX3" fmla="*/ 742414 w 1484828"/>
              <a:gd name="connsiteY3" fmla="*/ 1484828 h 1484828"/>
              <a:gd name="connsiteX4" fmla="*/ 742413 w 1484828"/>
              <a:gd name="connsiteY4" fmla="*/ 1484828 h 1484828"/>
              <a:gd name="connsiteX5" fmla="*/ 666506 w 1484828"/>
              <a:gd name="connsiteY5" fmla="*/ 1480995 h 1484828"/>
              <a:gd name="connsiteX6" fmla="*/ 0 w 1484828"/>
              <a:gd name="connsiteY6" fmla="*/ 742414 h 1484828"/>
              <a:gd name="connsiteX7" fmla="*/ 666506 w 1484828"/>
              <a:gd name="connsiteY7" fmla="*/ 3833 h 148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4828" h="1484828">
                <a:moveTo>
                  <a:pt x="742413" y="0"/>
                </a:moveTo>
                <a:lnTo>
                  <a:pt x="742414" y="0"/>
                </a:lnTo>
                <a:cubicBezTo>
                  <a:pt x="1152438" y="0"/>
                  <a:pt x="1484828" y="332390"/>
                  <a:pt x="1484828" y="742414"/>
                </a:cubicBezTo>
                <a:cubicBezTo>
                  <a:pt x="1484828" y="1152438"/>
                  <a:pt x="1152438" y="1484828"/>
                  <a:pt x="742414" y="1484828"/>
                </a:cubicBezTo>
                <a:lnTo>
                  <a:pt x="742413" y="1484828"/>
                </a:lnTo>
                <a:lnTo>
                  <a:pt x="666506" y="1480995"/>
                </a:lnTo>
                <a:cubicBezTo>
                  <a:pt x="292139" y="1442976"/>
                  <a:pt x="0" y="1126812"/>
                  <a:pt x="0" y="742414"/>
                </a:cubicBezTo>
                <a:cubicBezTo>
                  <a:pt x="0" y="358017"/>
                  <a:pt x="292139" y="41852"/>
                  <a:pt x="666506" y="3833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Freeform 34"/>
          <p:cNvSpPr/>
          <p:nvPr/>
        </p:nvSpPr>
        <p:spPr>
          <a:xfrm>
            <a:off x="6096000" y="1751526"/>
            <a:ext cx="6096000" cy="4018209"/>
          </a:xfrm>
          <a:custGeom>
            <a:avLst/>
            <a:gdLst>
              <a:gd name="connsiteX0" fmla="*/ 0 w 6096000"/>
              <a:gd name="connsiteY0" fmla="*/ 0 h 4018209"/>
              <a:gd name="connsiteX1" fmla="*/ 6096000 w 6096000"/>
              <a:gd name="connsiteY1" fmla="*/ 0 h 4018209"/>
              <a:gd name="connsiteX2" fmla="*/ 6096000 w 6096000"/>
              <a:gd name="connsiteY2" fmla="*/ 4018209 h 4018209"/>
              <a:gd name="connsiteX3" fmla="*/ 0 w 6096000"/>
              <a:gd name="connsiteY3" fmla="*/ 4018209 h 4018209"/>
              <a:gd name="connsiteX4" fmla="*/ 0 w 6096000"/>
              <a:gd name="connsiteY4" fmla="*/ 2749639 h 4018209"/>
              <a:gd name="connsiteX5" fmla="*/ 1 w 6096000"/>
              <a:gd name="connsiteY5" fmla="*/ 2749639 h 4018209"/>
              <a:gd name="connsiteX6" fmla="*/ 742415 w 6096000"/>
              <a:gd name="connsiteY6" fmla="*/ 2007225 h 4018209"/>
              <a:gd name="connsiteX7" fmla="*/ 1 w 6096000"/>
              <a:gd name="connsiteY7" fmla="*/ 1264811 h 4018209"/>
              <a:gd name="connsiteX8" fmla="*/ 0 w 6096000"/>
              <a:gd name="connsiteY8" fmla="*/ 1264811 h 4018209"/>
              <a:gd name="connsiteX9" fmla="*/ 0 w 6096000"/>
              <a:gd name="connsiteY9" fmla="*/ 0 h 40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4018209">
                <a:moveTo>
                  <a:pt x="0" y="0"/>
                </a:moveTo>
                <a:lnTo>
                  <a:pt x="6096000" y="0"/>
                </a:lnTo>
                <a:lnTo>
                  <a:pt x="6096000" y="4018209"/>
                </a:lnTo>
                <a:lnTo>
                  <a:pt x="0" y="4018209"/>
                </a:lnTo>
                <a:lnTo>
                  <a:pt x="0" y="2749639"/>
                </a:lnTo>
                <a:lnTo>
                  <a:pt x="1" y="2749639"/>
                </a:lnTo>
                <a:cubicBezTo>
                  <a:pt x="410025" y="2749639"/>
                  <a:pt x="742415" y="2417249"/>
                  <a:pt x="742415" y="2007225"/>
                </a:cubicBezTo>
                <a:cubicBezTo>
                  <a:pt x="742415" y="1597201"/>
                  <a:pt x="410025" y="1264811"/>
                  <a:pt x="1" y="1264811"/>
                </a:cubicBezTo>
                <a:lnTo>
                  <a:pt x="0" y="126481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" name="Group 13"/>
          <p:cNvGrpSpPr/>
          <p:nvPr/>
        </p:nvGrpSpPr>
        <p:grpSpPr>
          <a:xfrm>
            <a:off x="5725554" y="3411682"/>
            <a:ext cx="740893" cy="742161"/>
            <a:chOff x="7275629" y="3973834"/>
            <a:chExt cx="464344" cy="465138"/>
          </a:xfrm>
          <a:solidFill>
            <a:schemeClr val="bg1"/>
          </a:solidFill>
        </p:grpSpPr>
        <p:sp>
          <p:nvSpPr>
            <p:cNvPr id="10" name="AutoShape 37"/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AutoShape 38"/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AutoShape 39"/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AutoShape 40"/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AutoShape 41"/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AutoShape 42"/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TextBox 28"/>
          <p:cNvSpPr txBox="1"/>
          <p:nvPr/>
        </p:nvSpPr>
        <p:spPr>
          <a:xfrm>
            <a:off x="7710871" y="3267993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7" name="TextBox 29"/>
          <p:cNvSpPr txBox="1"/>
          <p:nvPr/>
        </p:nvSpPr>
        <p:spPr>
          <a:xfrm>
            <a:off x="7710871" y="3537181"/>
            <a:ext cx="3681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不仅可以创建演示文稿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7710871" y="4430663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19" name="TextBox 31"/>
          <p:cNvSpPr txBox="1"/>
          <p:nvPr/>
        </p:nvSpPr>
        <p:spPr>
          <a:xfrm>
            <a:off x="7710871" y="4699851"/>
            <a:ext cx="3681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不仅可以创建演示文稿</a:t>
            </a:r>
          </a:p>
        </p:txBody>
      </p:sp>
      <p:sp>
        <p:nvSpPr>
          <p:cNvPr id="20" name="TextBox 35"/>
          <p:cNvSpPr txBox="1"/>
          <p:nvPr/>
        </p:nvSpPr>
        <p:spPr>
          <a:xfrm>
            <a:off x="7710871" y="2168007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此处添加您的标题</a:t>
            </a:r>
          </a:p>
        </p:txBody>
      </p:sp>
      <p:sp>
        <p:nvSpPr>
          <p:cNvPr id="21" name="TextBox 36"/>
          <p:cNvSpPr txBox="1"/>
          <p:nvPr/>
        </p:nvSpPr>
        <p:spPr>
          <a:xfrm>
            <a:off x="7710871" y="2437195"/>
            <a:ext cx="368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Rectangle 37"/>
          <p:cNvSpPr/>
          <p:nvPr/>
        </p:nvSpPr>
        <p:spPr>
          <a:xfrm rot="2700000">
            <a:off x="7311812" y="2388684"/>
            <a:ext cx="330589" cy="330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Rectangle 38"/>
          <p:cNvSpPr/>
          <p:nvPr/>
        </p:nvSpPr>
        <p:spPr>
          <a:xfrm rot="2700000">
            <a:off x="7311813" y="3491643"/>
            <a:ext cx="330589" cy="330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Rectangle 39"/>
          <p:cNvSpPr/>
          <p:nvPr/>
        </p:nvSpPr>
        <p:spPr>
          <a:xfrm rot="2700000">
            <a:off x="7311814" y="4705218"/>
            <a:ext cx="330589" cy="3305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91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工作概述</a:t>
              </a:r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2072653" y="2920775"/>
            <a:ext cx="1211876" cy="1525107"/>
            <a:chOff x="2072653" y="2920775"/>
            <a:chExt cx="1211876" cy="1525107"/>
          </a:xfrm>
        </p:grpSpPr>
        <p:sp>
          <p:nvSpPr>
            <p:cNvPr id="7" name="Round Diagonal Corner Rectangle 10"/>
            <p:cNvSpPr/>
            <p:nvPr/>
          </p:nvSpPr>
          <p:spPr>
            <a:xfrm rot="2700000">
              <a:off x="2072653" y="2920775"/>
              <a:ext cx="1211876" cy="1211876"/>
            </a:xfrm>
            <a:prstGeom prst="round2DiagRect">
              <a:avLst>
                <a:gd name="adj1" fmla="val 26886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Round Diagonal Corner Rectangle 1"/>
            <p:cNvSpPr/>
            <p:nvPr/>
          </p:nvSpPr>
          <p:spPr>
            <a:xfrm rot="2700000">
              <a:off x="2072653" y="3234006"/>
              <a:ext cx="1211876" cy="1211876"/>
            </a:xfrm>
            <a:prstGeom prst="round2DiagRect">
              <a:avLst>
                <a:gd name="adj1" fmla="val 26886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3786505" y="3234005"/>
            <a:ext cx="1211876" cy="1525103"/>
            <a:chOff x="3786505" y="3234005"/>
            <a:chExt cx="1211876" cy="1525103"/>
          </a:xfrm>
        </p:grpSpPr>
        <p:sp>
          <p:nvSpPr>
            <p:cNvPr id="10" name="Round Diagonal Corner Rectangle 11"/>
            <p:cNvSpPr/>
            <p:nvPr/>
          </p:nvSpPr>
          <p:spPr>
            <a:xfrm rot="2700000">
              <a:off x="3786505" y="3547232"/>
              <a:ext cx="1211876" cy="1211876"/>
            </a:xfrm>
            <a:prstGeom prst="round2DiagRect">
              <a:avLst>
                <a:gd name="adj1" fmla="val 26886"/>
                <a:gd name="adj2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Round Diagonal Corner Rectangle 5"/>
            <p:cNvSpPr/>
            <p:nvPr/>
          </p:nvSpPr>
          <p:spPr>
            <a:xfrm rot="2700000">
              <a:off x="3786505" y="3234005"/>
              <a:ext cx="1211876" cy="1211876"/>
            </a:xfrm>
            <a:prstGeom prst="round2DiagRect">
              <a:avLst>
                <a:gd name="adj1" fmla="val 26886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5500358" y="2920775"/>
            <a:ext cx="1211876" cy="1525104"/>
            <a:chOff x="5500358" y="2920775"/>
            <a:chExt cx="1211876" cy="1525104"/>
          </a:xfrm>
        </p:grpSpPr>
        <p:sp>
          <p:nvSpPr>
            <p:cNvPr id="13" name="Round Diagonal Corner Rectangle 12"/>
            <p:cNvSpPr/>
            <p:nvPr/>
          </p:nvSpPr>
          <p:spPr>
            <a:xfrm rot="2700000">
              <a:off x="5500358" y="2920775"/>
              <a:ext cx="1211876" cy="1211876"/>
            </a:xfrm>
            <a:prstGeom prst="round2DiagRect">
              <a:avLst>
                <a:gd name="adj1" fmla="val 26886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Round Diagonal Corner Rectangle 6"/>
            <p:cNvSpPr/>
            <p:nvPr/>
          </p:nvSpPr>
          <p:spPr>
            <a:xfrm rot="2700000">
              <a:off x="5500358" y="3234003"/>
              <a:ext cx="1211876" cy="1211876"/>
            </a:xfrm>
            <a:prstGeom prst="round2DiagRect">
              <a:avLst>
                <a:gd name="adj1" fmla="val 26886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Group 42"/>
          <p:cNvGrpSpPr/>
          <p:nvPr/>
        </p:nvGrpSpPr>
        <p:grpSpPr>
          <a:xfrm>
            <a:off x="7214210" y="3234003"/>
            <a:ext cx="1211876" cy="1525105"/>
            <a:chOff x="7214210" y="3234003"/>
            <a:chExt cx="1211876" cy="1525105"/>
          </a:xfrm>
        </p:grpSpPr>
        <p:sp>
          <p:nvSpPr>
            <p:cNvPr id="16" name="Round Diagonal Corner Rectangle 13"/>
            <p:cNvSpPr/>
            <p:nvPr/>
          </p:nvSpPr>
          <p:spPr>
            <a:xfrm rot="2700000">
              <a:off x="7214210" y="3547232"/>
              <a:ext cx="1211876" cy="1211876"/>
            </a:xfrm>
            <a:prstGeom prst="round2DiagRect">
              <a:avLst>
                <a:gd name="adj1" fmla="val 26886"/>
                <a:gd name="adj2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Round Diagonal Corner Rectangle 7"/>
            <p:cNvSpPr/>
            <p:nvPr/>
          </p:nvSpPr>
          <p:spPr>
            <a:xfrm rot="2700000">
              <a:off x="7214210" y="3234003"/>
              <a:ext cx="1211876" cy="1211876"/>
            </a:xfrm>
            <a:prstGeom prst="round2DiagRect">
              <a:avLst>
                <a:gd name="adj1" fmla="val 26886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8928063" y="2920775"/>
            <a:ext cx="1211876" cy="1525101"/>
            <a:chOff x="8928063" y="2920775"/>
            <a:chExt cx="1211876" cy="1525101"/>
          </a:xfrm>
        </p:grpSpPr>
        <p:sp>
          <p:nvSpPr>
            <p:cNvPr id="19" name="Round Diagonal Corner Rectangle 14"/>
            <p:cNvSpPr/>
            <p:nvPr/>
          </p:nvSpPr>
          <p:spPr>
            <a:xfrm rot="2700000">
              <a:off x="8928063" y="2920775"/>
              <a:ext cx="1211876" cy="1211876"/>
            </a:xfrm>
            <a:prstGeom prst="round2DiagRect">
              <a:avLst>
                <a:gd name="adj1" fmla="val 26886"/>
                <a:gd name="adj2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Round Diagonal Corner Rectangle 8"/>
            <p:cNvSpPr/>
            <p:nvPr/>
          </p:nvSpPr>
          <p:spPr>
            <a:xfrm rot="2700000">
              <a:off x="8928063" y="3234000"/>
              <a:ext cx="1211876" cy="1211876"/>
            </a:xfrm>
            <a:prstGeom prst="round2DiagRect">
              <a:avLst>
                <a:gd name="adj1" fmla="val 26886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2473936" y="4696864"/>
            <a:ext cx="409310" cy="198166"/>
          </a:xfrm>
          <a:custGeom>
            <a:avLst/>
            <a:gdLst>
              <a:gd name="T0" fmla="*/ 722 w 722"/>
              <a:gd name="T1" fmla="*/ 12 h 339"/>
              <a:gd name="T2" fmla="*/ 360 w 722"/>
              <a:gd name="T3" fmla="*/ 339 h 339"/>
              <a:gd name="T4" fmla="*/ 0 w 722"/>
              <a:gd name="T5" fmla="*/ 12 h 339"/>
              <a:gd name="T6" fmla="*/ 10 w 722"/>
              <a:gd name="T7" fmla="*/ 0 h 339"/>
              <a:gd name="T8" fmla="*/ 360 w 722"/>
              <a:gd name="T9" fmla="*/ 318 h 339"/>
              <a:gd name="T10" fmla="*/ 713 w 722"/>
              <a:gd name="T11" fmla="*/ 0 h 339"/>
              <a:gd name="T12" fmla="*/ 722 w 722"/>
              <a:gd name="T13" fmla="*/ 12 h 339"/>
              <a:gd name="T14" fmla="*/ 722 w 722"/>
              <a:gd name="T15" fmla="*/ 12 h 339"/>
              <a:gd name="T16" fmla="*/ 722 w 722"/>
              <a:gd name="T17" fmla="*/ 1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2" h="339">
                <a:moveTo>
                  <a:pt x="722" y="12"/>
                </a:moveTo>
                <a:lnTo>
                  <a:pt x="360" y="339"/>
                </a:lnTo>
                <a:lnTo>
                  <a:pt x="0" y="12"/>
                </a:lnTo>
                <a:lnTo>
                  <a:pt x="10" y="0"/>
                </a:lnTo>
                <a:lnTo>
                  <a:pt x="360" y="318"/>
                </a:lnTo>
                <a:lnTo>
                  <a:pt x="713" y="0"/>
                </a:lnTo>
                <a:lnTo>
                  <a:pt x="722" y="12"/>
                </a:lnTo>
                <a:moveTo>
                  <a:pt x="722" y="12"/>
                </a:moveTo>
                <a:lnTo>
                  <a:pt x="722" y="12"/>
                </a:lnTo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 rot="10800000">
            <a:off x="4187788" y="2789306"/>
            <a:ext cx="409310" cy="198166"/>
          </a:xfrm>
          <a:custGeom>
            <a:avLst/>
            <a:gdLst>
              <a:gd name="T0" fmla="*/ 722 w 722"/>
              <a:gd name="T1" fmla="*/ 12 h 339"/>
              <a:gd name="T2" fmla="*/ 360 w 722"/>
              <a:gd name="T3" fmla="*/ 339 h 339"/>
              <a:gd name="T4" fmla="*/ 0 w 722"/>
              <a:gd name="T5" fmla="*/ 12 h 339"/>
              <a:gd name="T6" fmla="*/ 10 w 722"/>
              <a:gd name="T7" fmla="*/ 0 h 339"/>
              <a:gd name="T8" fmla="*/ 360 w 722"/>
              <a:gd name="T9" fmla="*/ 318 h 339"/>
              <a:gd name="T10" fmla="*/ 713 w 722"/>
              <a:gd name="T11" fmla="*/ 0 h 339"/>
              <a:gd name="T12" fmla="*/ 722 w 722"/>
              <a:gd name="T13" fmla="*/ 12 h 339"/>
              <a:gd name="T14" fmla="*/ 722 w 722"/>
              <a:gd name="T15" fmla="*/ 12 h 339"/>
              <a:gd name="T16" fmla="*/ 722 w 722"/>
              <a:gd name="T17" fmla="*/ 1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2" h="339">
                <a:moveTo>
                  <a:pt x="722" y="12"/>
                </a:moveTo>
                <a:lnTo>
                  <a:pt x="360" y="339"/>
                </a:lnTo>
                <a:lnTo>
                  <a:pt x="0" y="12"/>
                </a:lnTo>
                <a:lnTo>
                  <a:pt x="10" y="0"/>
                </a:lnTo>
                <a:lnTo>
                  <a:pt x="360" y="318"/>
                </a:lnTo>
                <a:lnTo>
                  <a:pt x="713" y="0"/>
                </a:lnTo>
                <a:lnTo>
                  <a:pt x="722" y="12"/>
                </a:lnTo>
                <a:moveTo>
                  <a:pt x="722" y="12"/>
                </a:moveTo>
                <a:lnTo>
                  <a:pt x="722" y="12"/>
                </a:lnTo>
              </a:path>
            </a:pathLst>
          </a:cu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5891345" y="4696864"/>
            <a:ext cx="409310" cy="198166"/>
          </a:xfrm>
          <a:custGeom>
            <a:avLst/>
            <a:gdLst>
              <a:gd name="T0" fmla="*/ 722 w 722"/>
              <a:gd name="T1" fmla="*/ 12 h 339"/>
              <a:gd name="T2" fmla="*/ 360 w 722"/>
              <a:gd name="T3" fmla="*/ 339 h 339"/>
              <a:gd name="T4" fmla="*/ 0 w 722"/>
              <a:gd name="T5" fmla="*/ 12 h 339"/>
              <a:gd name="T6" fmla="*/ 10 w 722"/>
              <a:gd name="T7" fmla="*/ 0 h 339"/>
              <a:gd name="T8" fmla="*/ 360 w 722"/>
              <a:gd name="T9" fmla="*/ 318 h 339"/>
              <a:gd name="T10" fmla="*/ 713 w 722"/>
              <a:gd name="T11" fmla="*/ 0 h 339"/>
              <a:gd name="T12" fmla="*/ 722 w 722"/>
              <a:gd name="T13" fmla="*/ 12 h 339"/>
              <a:gd name="T14" fmla="*/ 722 w 722"/>
              <a:gd name="T15" fmla="*/ 12 h 339"/>
              <a:gd name="T16" fmla="*/ 722 w 722"/>
              <a:gd name="T17" fmla="*/ 1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2" h="339">
                <a:moveTo>
                  <a:pt x="722" y="12"/>
                </a:moveTo>
                <a:lnTo>
                  <a:pt x="360" y="339"/>
                </a:lnTo>
                <a:lnTo>
                  <a:pt x="0" y="12"/>
                </a:lnTo>
                <a:lnTo>
                  <a:pt x="10" y="0"/>
                </a:lnTo>
                <a:lnTo>
                  <a:pt x="360" y="318"/>
                </a:lnTo>
                <a:lnTo>
                  <a:pt x="713" y="0"/>
                </a:lnTo>
                <a:lnTo>
                  <a:pt x="722" y="12"/>
                </a:lnTo>
                <a:moveTo>
                  <a:pt x="722" y="12"/>
                </a:moveTo>
                <a:lnTo>
                  <a:pt x="722" y="12"/>
                </a:lnTo>
              </a:path>
            </a:pathLst>
          </a:custGeom>
          <a:solidFill>
            <a:schemeClr val="accent1"/>
          </a:solidFill>
          <a:ln w="19050">
            <a:solidFill>
              <a:schemeClr val="accent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auto">
          <a:xfrm rot="10800000">
            <a:off x="7615493" y="2789306"/>
            <a:ext cx="409310" cy="198166"/>
          </a:xfrm>
          <a:custGeom>
            <a:avLst/>
            <a:gdLst>
              <a:gd name="T0" fmla="*/ 722 w 722"/>
              <a:gd name="T1" fmla="*/ 12 h 339"/>
              <a:gd name="T2" fmla="*/ 360 w 722"/>
              <a:gd name="T3" fmla="*/ 339 h 339"/>
              <a:gd name="T4" fmla="*/ 0 w 722"/>
              <a:gd name="T5" fmla="*/ 12 h 339"/>
              <a:gd name="T6" fmla="*/ 10 w 722"/>
              <a:gd name="T7" fmla="*/ 0 h 339"/>
              <a:gd name="T8" fmla="*/ 360 w 722"/>
              <a:gd name="T9" fmla="*/ 318 h 339"/>
              <a:gd name="T10" fmla="*/ 713 w 722"/>
              <a:gd name="T11" fmla="*/ 0 h 339"/>
              <a:gd name="T12" fmla="*/ 722 w 722"/>
              <a:gd name="T13" fmla="*/ 12 h 339"/>
              <a:gd name="T14" fmla="*/ 722 w 722"/>
              <a:gd name="T15" fmla="*/ 12 h 339"/>
              <a:gd name="T16" fmla="*/ 722 w 722"/>
              <a:gd name="T17" fmla="*/ 1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2" h="339">
                <a:moveTo>
                  <a:pt x="722" y="12"/>
                </a:moveTo>
                <a:lnTo>
                  <a:pt x="360" y="339"/>
                </a:lnTo>
                <a:lnTo>
                  <a:pt x="0" y="12"/>
                </a:lnTo>
                <a:lnTo>
                  <a:pt x="10" y="0"/>
                </a:lnTo>
                <a:lnTo>
                  <a:pt x="360" y="318"/>
                </a:lnTo>
                <a:lnTo>
                  <a:pt x="713" y="0"/>
                </a:lnTo>
                <a:lnTo>
                  <a:pt x="722" y="12"/>
                </a:lnTo>
                <a:moveTo>
                  <a:pt x="722" y="12"/>
                </a:moveTo>
                <a:lnTo>
                  <a:pt x="722" y="12"/>
                </a:lnTo>
              </a:path>
            </a:pathLst>
          </a:custGeom>
          <a:solidFill>
            <a:schemeClr val="accent1"/>
          </a:solidFill>
          <a:ln w="1905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9329346" y="4696864"/>
            <a:ext cx="409310" cy="198166"/>
          </a:xfrm>
          <a:custGeom>
            <a:avLst/>
            <a:gdLst>
              <a:gd name="T0" fmla="*/ 722 w 722"/>
              <a:gd name="T1" fmla="*/ 12 h 339"/>
              <a:gd name="T2" fmla="*/ 360 w 722"/>
              <a:gd name="T3" fmla="*/ 339 h 339"/>
              <a:gd name="T4" fmla="*/ 0 w 722"/>
              <a:gd name="T5" fmla="*/ 12 h 339"/>
              <a:gd name="T6" fmla="*/ 10 w 722"/>
              <a:gd name="T7" fmla="*/ 0 h 339"/>
              <a:gd name="T8" fmla="*/ 360 w 722"/>
              <a:gd name="T9" fmla="*/ 318 h 339"/>
              <a:gd name="T10" fmla="*/ 713 w 722"/>
              <a:gd name="T11" fmla="*/ 0 h 339"/>
              <a:gd name="T12" fmla="*/ 722 w 722"/>
              <a:gd name="T13" fmla="*/ 12 h 339"/>
              <a:gd name="T14" fmla="*/ 722 w 722"/>
              <a:gd name="T15" fmla="*/ 12 h 339"/>
              <a:gd name="T16" fmla="*/ 722 w 722"/>
              <a:gd name="T17" fmla="*/ 12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2" h="339">
                <a:moveTo>
                  <a:pt x="722" y="12"/>
                </a:moveTo>
                <a:lnTo>
                  <a:pt x="360" y="339"/>
                </a:lnTo>
                <a:lnTo>
                  <a:pt x="0" y="12"/>
                </a:lnTo>
                <a:lnTo>
                  <a:pt x="10" y="0"/>
                </a:lnTo>
                <a:lnTo>
                  <a:pt x="360" y="318"/>
                </a:lnTo>
                <a:lnTo>
                  <a:pt x="713" y="0"/>
                </a:lnTo>
                <a:lnTo>
                  <a:pt x="722" y="12"/>
                </a:lnTo>
                <a:moveTo>
                  <a:pt x="722" y="12"/>
                </a:moveTo>
                <a:lnTo>
                  <a:pt x="722" y="12"/>
                </a:lnTo>
              </a:path>
            </a:pathLst>
          </a:custGeom>
          <a:solidFill>
            <a:schemeClr val="accent1"/>
          </a:solidFill>
          <a:ln w="19050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6" name="Group 21"/>
          <p:cNvGrpSpPr/>
          <p:nvPr/>
        </p:nvGrpSpPr>
        <p:grpSpPr>
          <a:xfrm>
            <a:off x="1472706" y="5026186"/>
            <a:ext cx="2411769" cy="1148953"/>
            <a:chOff x="1095804" y="4204211"/>
            <a:chExt cx="2411769" cy="1148953"/>
          </a:xfrm>
        </p:grpSpPr>
        <p:sp>
          <p:nvSpPr>
            <p:cNvPr id="27" name="TextBox 22"/>
            <p:cNvSpPr txBox="1"/>
            <p:nvPr/>
          </p:nvSpPr>
          <p:spPr>
            <a:xfrm>
              <a:off x="1392582" y="4204211"/>
              <a:ext cx="1826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28" name="TextBox 23"/>
            <p:cNvSpPr txBox="1"/>
            <p:nvPr/>
          </p:nvSpPr>
          <p:spPr>
            <a:xfrm>
              <a:off x="1095804" y="4522167"/>
              <a:ext cx="2411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</a:t>
              </a:r>
            </a:p>
          </p:txBody>
        </p:sp>
      </p:grpSp>
      <p:grpSp>
        <p:nvGrpSpPr>
          <p:cNvPr id="29" name="Group 24"/>
          <p:cNvGrpSpPr/>
          <p:nvPr/>
        </p:nvGrpSpPr>
        <p:grpSpPr>
          <a:xfrm>
            <a:off x="3201073" y="1701959"/>
            <a:ext cx="2411769" cy="964287"/>
            <a:chOff x="1095804" y="4204211"/>
            <a:chExt cx="2411769" cy="964287"/>
          </a:xfrm>
        </p:grpSpPr>
        <p:sp>
          <p:nvSpPr>
            <p:cNvPr id="30" name="TextBox 25"/>
            <p:cNvSpPr txBox="1"/>
            <p:nvPr/>
          </p:nvSpPr>
          <p:spPr>
            <a:xfrm>
              <a:off x="1392581" y="4204211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31" name="TextBox 26"/>
            <p:cNvSpPr txBox="1"/>
            <p:nvPr/>
          </p:nvSpPr>
          <p:spPr>
            <a:xfrm>
              <a:off x="1095804" y="4522167"/>
              <a:ext cx="2411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用户可以在投影仪或者计算机上进行演示，也可以将演示文稿打印出来，制作成胶片，</a:t>
              </a:r>
            </a:p>
          </p:txBody>
        </p:sp>
      </p:grpSp>
      <p:grpSp>
        <p:nvGrpSpPr>
          <p:cNvPr id="32" name="Group 27"/>
          <p:cNvGrpSpPr/>
          <p:nvPr/>
        </p:nvGrpSpPr>
        <p:grpSpPr>
          <a:xfrm>
            <a:off x="4906409" y="5026186"/>
            <a:ext cx="2411769" cy="1518285"/>
            <a:chOff x="1095804" y="4204211"/>
            <a:chExt cx="2411769" cy="1518285"/>
          </a:xfrm>
        </p:grpSpPr>
        <p:sp>
          <p:nvSpPr>
            <p:cNvPr id="33" name="TextBox 28"/>
            <p:cNvSpPr txBox="1"/>
            <p:nvPr/>
          </p:nvSpPr>
          <p:spPr>
            <a:xfrm>
              <a:off x="1392581" y="4204211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34" name="TextBox 29"/>
            <p:cNvSpPr txBox="1"/>
            <p:nvPr/>
          </p:nvSpPr>
          <p:spPr>
            <a:xfrm>
              <a:off x="1095804" y="4522167"/>
              <a:ext cx="24117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pt-BR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Microsoft Office PowerPoint</a:t>
              </a: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不仅可以创建演示文稿</a:t>
              </a:r>
            </a:p>
          </p:txBody>
        </p:sp>
      </p:grpSp>
      <p:grpSp>
        <p:nvGrpSpPr>
          <p:cNvPr id="35" name="Group 30"/>
          <p:cNvGrpSpPr/>
          <p:nvPr/>
        </p:nvGrpSpPr>
        <p:grpSpPr>
          <a:xfrm>
            <a:off x="6620262" y="1701959"/>
            <a:ext cx="2411769" cy="1148953"/>
            <a:chOff x="1095804" y="4204211"/>
            <a:chExt cx="2411769" cy="1148953"/>
          </a:xfrm>
        </p:grpSpPr>
        <p:sp>
          <p:nvSpPr>
            <p:cNvPr id="36" name="TextBox 31"/>
            <p:cNvSpPr txBox="1"/>
            <p:nvPr/>
          </p:nvSpPr>
          <p:spPr>
            <a:xfrm>
              <a:off x="1392582" y="4204211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37" name="TextBox 32"/>
            <p:cNvSpPr txBox="1"/>
            <p:nvPr/>
          </p:nvSpPr>
          <p:spPr>
            <a:xfrm>
              <a:off x="1095804" y="4522167"/>
              <a:ext cx="2411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</a:t>
              </a:r>
            </a:p>
          </p:txBody>
        </p:sp>
      </p:grpSp>
      <p:grpSp>
        <p:nvGrpSpPr>
          <p:cNvPr id="38" name="Group 33"/>
          <p:cNvGrpSpPr/>
          <p:nvPr/>
        </p:nvGrpSpPr>
        <p:grpSpPr>
          <a:xfrm>
            <a:off x="8340112" y="5026186"/>
            <a:ext cx="2411769" cy="1333619"/>
            <a:chOff x="1095804" y="4204211"/>
            <a:chExt cx="2411769" cy="1333619"/>
          </a:xfrm>
        </p:grpSpPr>
        <p:sp>
          <p:nvSpPr>
            <p:cNvPr id="39" name="TextBox 34"/>
            <p:cNvSpPr txBox="1"/>
            <p:nvPr/>
          </p:nvSpPr>
          <p:spPr>
            <a:xfrm>
              <a:off x="1392581" y="4204211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40" name="TextBox 35"/>
            <p:cNvSpPr txBox="1"/>
            <p:nvPr/>
          </p:nvSpPr>
          <p:spPr>
            <a:xfrm>
              <a:off x="1095804" y="4522167"/>
              <a:ext cx="24117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pt-BR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微软雅黑" panose="020B0503020204020204" pitchFamily="34" charset="-122"/>
                </a:rPr>
                <a:t>Microsoft Office</a:t>
              </a:r>
              <a:endPara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微软雅黑" panose="020B0503020204020204" pitchFamily="34" charset="-122"/>
              </a:endParaRPr>
            </a:p>
          </p:txBody>
        </p:sp>
      </p:grpSp>
      <p:sp>
        <p:nvSpPr>
          <p:cNvPr id="41" name="AutoShape 19"/>
          <p:cNvSpPr>
            <a:spLocks noChangeAspect="1"/>
          </p:cNvSpPr>
          <p:nvPr/>
        </p:nvSpPr>
        <p:spPr bwMode="auto">
          <a:xfrm>
            <a:off x="7571929" y="3591658"/>
            <a:ext cx="496438" cy="496567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42" name="Freeform 16"/>
          <p:cNvSpPr>
            <a:spLocks noChangeAspect="1" noChangeArrowheads="1"/>
          </p:cNvSpPr>
          <p:nvPr/>
        </p:nvSpPr>
        <p:spPr bwMode="auto">
          <a:xfrm>
            <a:off x="4201632" y="3540201"/>
            <a:ext cx="381623" cy="599484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Freeform 290"/>
          <p:cNvSpPr>
            <a:spLocks noChangeAspect="1" noChangeArrowheads="1"/>
          </p:cNvSpPr>
          <p:nvPr/>
        </p:nvSpPr>
        <p:spPr bwMode="auto">
          <a:xfrm>
            <a:off x="9249698" y="3619735"/>
            <a:ext cx="568607" cy="440407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Freeform 526"/>
          <p:cNvSpPr>
            <a:spLocks noChangeAspect="1" noChangeArrowheads="1"/>
          </p:cNvSpPr>
          <p:nvPr/>
        </p:nvSpPr>
        <p:spPr bwMode="auto">
          <a:xfrm>
            <a:off x="5883678" y="3551348"/>
            <a:ext cx="445236" cy="577187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AutoShape 87"/>
          <p:cNvSpPr>
            <a:spLocks noChangeAspect="1"/>
          </p:cNvSpPr>
          <p:nvPr/>
        </p:nvSpPr>
        <p:spPr bwMode="auto">
          <a:xfrm>
            <a:off x="2428187" y="3589475"/>
            <a:ext cx="500808" cy="500938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4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工作概述</a:t>
              </a:r>
            </a:p>
          </p:txBody>
        </p:sp>
      </p:grpSp>
      <p:grpSp>
        <p:nvGrpSpPr>
          <p:cNvPr id="6" name="Group 1"/>
          <p:cNvGrpSpPr/>
          <p:nvPr/>
        </p:nvGrpSpPr>
        <p:grpSpPr>
          <a:xfrm>
            <a:off x="2699321" y="2215591"/>
            <a:ext cx="2879608" cy="1284851"/>
            <a:chOff x="2699321" y="2215591"/>
            <a:chExt cx="2879608" cy="1284851"/>
          </a:xfrm>
        </p:grpSpPr>
        <p:sp>
          <p:nvSpPr>
            <p:cNvPr id="7" name="TextBox 27"/>
            <p:cNvSpPr txBox="1"/>
            <p:nvPr/>
          </p:nvSpPr>
          <p:spPr>
            <a:xfrm>
              <a:off x="2699322" y="2215591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8" name="TextBox 28"/>
            <p:cNvSpPr txBox="1"/>
            <p:nvPr/>
          </p:nvSpPr>
          <p:spPr>
            <a:xfrm>
              <a:off x="2699321" y="2484779"/>
              <a:ext cx="28796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 PowerPoint</a:t>
              </a: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不仅可以创建演示文稿</a:t>
              </a: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7411021" y="2215591"/>
            <a:ext cx="2879608" cy="1284851"/>
            <a:chOff x="7411021" y="2215591"/>
            <a:chExt cx="2879608" cy="1284851"/>
          </a:xfrm>
        </p:grpSpPr>
        <p:sp>
          <p:nvSpPr>
            <p:cNvPr id="10" name="TextBox 31"/>
            <p:cNvSpPr txBox="1"/>
            <p:nvPr/>
          </p:nvSpPr>
          <p:spPr>
            <a:xfrm>
              <a:off x="7411022" y="2215591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11" name="TextBox 32"/>
            <p:cNvSpPr txBox="1"/>
            <p:nvPr/>
          </p:nvSpPr>
          <p:spPr>
            <a:xfrm>
              <a:off x="7411021" y="2484779"/>
              <a:ext cx="28796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 PowerPoint</a:t>
              </a: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不仅可以创建演示文稿</a:t>
              </a: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2699321" y="4234891"/>
            <a:ext cx="2879608" cy="1284851"/>
            <a:chOff x="2699321" y="4234891"/>
            <a:chExt cx="2879608" cy="1284851"/>
          </a:xfrm>
        </p:grpSpPr>
        <p:sp>
          <p:nvSpPr>
            <p:cNvPr id="13" name="TextBox 36"/>
            <p:cNvSpPr txBox="1"/>
            <p:nvPr/>
          </p:nvSpPr>
          <p:spPr>
            <a:xfrm>
              <a:off x="2699322" y="4234891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14" name="TextBox 37"/>
            <p:cNvSpPr txBox="1"/>
            <p:nvPr/>
          </p:nvSpPr>
          <p:spPr>
            <a:xfrm>
              <a:off x="2699321" y="4504079"/>
              <a:ext cx="28796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 PowerPoint</a:t>
              </a: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不仅可以创建演示文稿</a:t>
              </a:r>
            </a:p>
          </p:txBody>
        </p:sp>
      </p:grpSp>
      <p:grpSp>
        <p:nvGrpSpPr>
          <p:cNvPr id="15" name="Group 4"/>
          <p:cNvGrpSpPr/>
          <p:nvPr/>
        </p:nvGrpSpPr>
        <p:grpSpPr>
          <a:xfrm>
            <a:off x="7411021" y="4234891"/>
            <a:ext cx="2879608" cy="1284851"/>
            <a:chOff x="7411021" y="4234891"/>
            <a:chExt cx="2879608" cy="1284851"/>
          </a:xfrm>
        </p:grpSpPr>
        <p:sp>
          <p:nvSpPr>
            <p:cNvPr id="16" name="TextBox 39"/>
            <p:cNvSpPr txBox="1"/>
            <p:nvPr/>
          </p:nvSpPr>
          <p:spPr>
            <a:xfrm>
              <a:off x="7411022" y="4234891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  <a:sym typeface="微软雅黑" panose="020B0503020204020204" pitchFamily="34" charset="-122"/>
                </a:rPr>
                <a:t>此处添加您的标题</a:t>
              </a:r>
            </a:p>
          </p:txBody>
        </p:sp>
        <p:sp>
          <p:nvSpPr>
            <p:cNvPr id="17" name="TextBox 40"/>
            <p:cNvSpPr txBox="1"/>
            <p:nvPr/>
          </p:nvSpPr>
          <p:spPr>
            <a:xfrm>
              <a:off x="7411021" y="4504079"/>
              <a:ext cx="28796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用户可以在投影仪或者计算机上进行演示，也可以将演示文稿打印出来，制作成胶片，以便应用到更广泛的领域中。利用</a:t>
              </a:r>
              <a:r>
                <a:rPr 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Microsoft Office PowerPoint</a:t>
              </a:r>
              <a:r>
                <a:rPr lang="zh-CN" altLang="en-US" sz="12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不仅可以创建演示文稿</a:t>
              </a:r>
            </a:p>
          </p:txBody>
        </p:sp>
      </p:grpSp>
      <p:sp>
        <p:nvSpPr>
          <p:cNvPr id="18" name="Donut 29"/>
          <p:cNvSpPr/>
          <p:nvPr/>
        </p:nvSpPr>
        <p:spPr>
          <a:xfrm>
            <a:off x="6096000" y="2108200"/>
            <a:ext cx="1181100" cy="1181100"/>
          </a:xfrm>
          <a:prstGeom prst="donut">
            <a:avLst>
              <a:gd name="adj" fmla="val 1000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Donut 19"/>
          <p:cNvSpPr/>
          <p:nvPr/>
        </p:nvSpPr>
        <p:spPr>
          <a:xfrm>
            <a:off x="1384300" y="2108200"/>
            <a:ext cx="1181100" cy="1181100"/>
          </a:xfrm>
          <a:prstGeom prst="donut">
            <a:avLst>
              <a:gd name="adj" fmla="val 100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Block Arc 26"/>
          <p:cNvSpPr/>
          <p:nvPr/>
        </p:nvSpPr>
        <p:spPr>
          <a:xfrm>
            <a:off x="1384300" y="2108200"/>
            <a:ext cx="1181100" cy="1181100"/>
          </a:xfrm>
          <a:prstGeom prst="blockArc">
            <a:avLst>
              <a:gd name="adj1" fmla="val 4786341"/>
              <a:gd name="adj2" fmla="val 16166851"/>
              <a:gd name="adj3" fmla="val 100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Block Arc 30"/>
          <p:cNvSpPr/>
          <p:nvPr/>
        </p:nvSpPr>
        <p:spPr>
          <a:xfrm>
            <a:off x="6096000" y="2108200"/>
            <a:ext cx="1181100" cy="1181100"/>
          </a:xfrm>
          <a:prstGeom prst="blockArc">
            <a:avLst>
              <a:gd name="adj1" fmla="val 4786341"/>
              <a:gd name="adj2" fmla="val 16166851"/>
              <a:gd name="adj3" fmla="val 100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Donut 33"/>
          <p:cNvSpPr/>
          <p:nvPr/>
        </p:nvSpPr>
        <p:spPr>
          <a:xfrm>
            <a:off x="6096000" y="4127500"/>
            <a:ext cx="1181100" cy="1181100"/>
          </a:xfrm>
          <a:prstGeom prst="donut">
            <a:avLst>
              <a:gd name="adj" fmla="val 100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Donut 34"/>
          <p:cNvSpPr/>
          <p:nvPr/>
        </p:nvSpPr>
        <p:spPr>
          <a:xfrm>
            <a:off x="1384300" y="4127500"/>
            <a:ext cx="1181100" cy="1181100"/>
          </a:xfrm>
          <a:prstGeom prst="donut">
            <a:avLst>
              <a:gd name="adj" fmla="val 1000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Block Arc 35"/>
          <p:cNvSpPr/>
          <p:nvPr/>
        </p:nvSpPr>
        <p:spPr>
          <a:xfrm>
            <a:off x="1384300" y="4127500"/>
            <a:ext cx="1181100" cy="1181100"/>
          </a:xfrm>
          <a:prstGeom prst="blockArc">
            <a:avLst>
              <a:gd name="adj1" fmla="val 20728805"/>
              <a:gd name="adj2" fmla="val 16166851"/>
              <a:gd name="adj3" fmla="val 100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Block Arc 38"/>
          <p:cNvSpPr/>
          <p:nvPr/>
        </p:nvSpPr>
        <p:spPr>
          <a:xfrm>
            <a:off x="6096000" y="4127500"/>
            <a:ext cx="1181100" cy="1181100"/>
          </a:xfrm>
          <a:prstGeom prst="blockArc">
            <a:avLst>
              <a:gd name="adj1" fmla="val 4786341"/>
              <a:gd name="adj2" fmla="val 16166851"/>
              <a:gd name="adj3" fmla="val 100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AutoShape 19"/>
          <p:cNvSpPr>
            <a:spLocks noChangeAspect="1"/>
          </p:cNvSpPr>
          <p:nvPr/>
        </p:nvSpPr>
        <p:spPr bwMode="auto">
          <a:xfrm>
            <a:off x="1735926" y="4479453"/>
            <a:ext cx="478987" cy="479112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27" name="AutoShape 84"/>
          <p:cNvSpPr>
            <a:spLocks noChangeAspect="1"/>
          </p:cNvSpPr>
          <p:nvPr/>
        </p:nvSpPr>
        <p:spPr bwMode="auto">
          <a:xfrm>
            <a:off x="1735928" y="2475740"/>
            <a:ext cx="478986" cy="4810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013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grpSp>
        <p:nvGrpSpPr>
          <p:cNvPr id="28" name="Group 4700"/>
          <p:cNvGrpSpPr>
            <a:grpSpLocks noChangeAspect="1"/>
          </p:cNvGrpSpPr>
          <p:nvPr/>
        </p:nvGrpSpPr>
        <p:grpSpPr bwMode="auto">
          <a:xfrm>
            <a:off x="6486536" y="4500683"/>
            <a:ext cx="480907" cy="481032"/>
            <a:chOff x="3062288" y="3998912"/>
            <a:chExt cx="412750" cy="412750"/>
          </a:xfrm>
          <a:solidFill>
            <a:schemeClr val="accent4"/>
          </a:solidFill>
        </p:grpSpPr>
        <p:sp>
          <p:nvSpPr>
            <p:cNvPr id="29" name="Freeform 408"/>
            <p:cNvSpPr>
              <a:spLocks noChangeArrowheads="1"/>
            </p:cNvSpPr>
            <p:nvPr/>
          </p:nvSpPr>
          <p:spPr bwMode="auto">
            <a:xfrm>
              <a:off x="3062288" y="3998912"/>
              <a:ext cx="328612" cy="315912"/>
            </a:xfrm>
            <a:custGeom>
              <a:avLst/>
              <a:gdLst>
                <a:gd name="T0" fmla="*/ 911 w 912"/>
                <a:gd name="T1" fmla="*/ 242 h 879"/>
                <a:gd name="T2" fmla="*/ 594 w 912"/>
                <a:gd name="T3" fmla="*/ 33 h 879"/>
                <a:gd name="T4" fmla="*/ 75 w 912"/>
                <a:gd name="T5" fmla="*/ 435 h 879"/>
                <a:gd name="T6" fmla="*/ 242 w 912"/>
                <a:gd name="T7" fmla="*/ 878 h 879"/>
                <a:gd name="T8" fmla="*/ 343 w 912"/>
                <a:gd name="T9" fmla="*/ 819 h 879"/>
                <a:gd name="T10" fmla="*/ 911 w 912"/>
                <a:gd name="T11" fmla="*/ 242 h 879"/>
                <a:gd name="T12" fmla="*/ 451 w 912"/>
                <a:gd name="T13" fmla="*/ 226 h 879"/>
                <a:gd name="T14" fmla="*/ 577 w 912"/>
                <a:gd name="T15" fmla="*/ 125 h 879"/>
                <a:gd name="T16" fmla="*/ 669 w 912"/>
                <a:gd name="T17" fmla="*/ 251 h 879"/>
                <a:gd name="T18" fmla="*/ 543 w 912"/>
                <a:gd name="T19" fmla="*/ 351 h 879"/>
                <a:gd name="T20" fmla="*/ 451 w 912"/>
                <a:gd name="T21" fmla="*/ 226 h 879"/>
                <a:gd name="T22" fmla="*/ 226 w 912"/>
                <a:gd name="T23" fmla="*/ 343 h 879"/>
                <a:gd name="T24" fmla="*/ 318 w 912"/>
                <a:gd name="T25" fmla="*/ 276 h 879"/>
                <a:gd name="T26" fmla="*/ 385 w 912"/>
                <a:gd name="T27" fmla="*/ 368 h 879"/>
                <a:gd name="T28" fmla="*/ 293 w 912"/>
                <a:gd name="T29" fmla="*/ 435 h 879"/>
                <a:gd name="T30" fmla="*/ 226 w 912"/>
                <a:gd name="T31" fmla="*/ 343 h 879"/>
                <a:gd name="T32" fmla="*/ 251 w 912"/>
                <a:gd name="T33" fmla="*/ 710 h 879"/>
                <a:gd name="T34" fmla="*/ 176 w 912"/>
                <a:gd name="T35" fmla="*/ 618 h 879"/>
                <a:gd name="T36" fmla="*/ 267 w 912"/>
                <a:gd name="T37" fmla="*/ 552 h 879"/>
                <a:gd name="T38" fmla="*/ 343 w 912"/>
                <a:gd name="T39" fmla="*/ 644 h 879"/>
                <a:gd name="T40" fmla="*/ 251 w 912"/>
                <a:gd name="T41" fmla="*/ 710 h 879"/>
                <a:gd name="T42" fmla="*/ 251 w 912"/>
                <a:gd name="T43" fmla="*/ 710 h 879"/>
                <a:gd name="T44" fmla="*/ 251 w 912"/>
                <a:gd name="T45" fmla="*/ 71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2" h="879">
                  <a:moveTo>
                    <a:pt x="911" y="242"/>
                  </a:moveTo>
                  <a:cubicBezTo>
                    <a:pt x="844" y="134"/>
                    <a:pt x="727" y="50"/>
                    <a:pt x="594" y="33"/>
                  </a:cubicBezTo>
                  <a:cubicBezTo>
                    <a:pt x="343" y="0"/>
                    <a:pt x="134" y="184"/>
                    <a:pt x="75" y="435"/>
                  </a:cubicBezTo>
                  <a:cubicBezTo>
                    <a:pt x="0" y="761"/>
                    <a:pt x="84" y="869"/>
                    <a:pt x="242" y="878"/>
                  </a:cubicBezTo>
                  <a:cubicBezTo>
                    <a:pt x="267" y="853"/>
                    <a:pt x="309" y="828"/>
                    <a:pt x="343" y="819"/>
                  </a:cubicBezTo>
                  <a:lnTo>
                    <a:pt x="911" y="242"/>
                  </a:lnTo>
                  <a:close/>
                  <a:moveTo>
                    <a:pt x="451" y="226"/>
                  </a:moveTo>
                  <a:cubicBezTo>
                    <a:pt x="460" y="167"/>
                    <a:pt x="518" y="117"/>
                    <a:pt x="577" y="125"/>
                  </a:cubicBezTo>
                  <a:cubicBezTo>
                    <a:pt x="635" y="134"/>
                    <a:pt x="677" y="192"/>
                    <a:pt x="669" y="251"/>
                  </a:cubicBezTo>
                  <a:cubicBezTo>
                    <a:pt x="660" y="317"/>
                    <a:pt x="610" y="359"/>
                    <a:pt x="543" y="351"/>
                  </a:cubicBezTo>
                  <a:cubicBezTo>
                    <a:pt x="485" y="343"/>
                    <a:pt x="443" y="284"/>
                    <a:pt x="451" y="226"/>
                  </a:cubicBezTo>
                  <a:close/>
                  <a:moveTo>
                    <a:pt x="226" y="343"/>
                  </a:moveTo>
                  <a:cubicBezTo>
                    <a:pt x="226" y="301"/>
                    <a:pt x="267" y="267"/>
                    <a:pt x="318" y="276"/>
                  </a:cubicBezTo>
                  <a:cubicBezTo>
                    <a:pt x="359" y="284"/>
                    <a:pt x="393" y="326"/>
                    <a:pt x="385" y="368"/>
                  </a:cubicBezTo>
                  <a:cubicBezTo>
                    <a:pt x="376" y="409"/>
                    <a:pt x="334" y="443"/>
                    <a:pt x="293" y="435"/>
                  </a:cubicBezTo>
                  <a:cubicBezTo>
                    <a:pt x="251" y="435"/>
                    <a:pt x="217" y="393"/>
                    <a:pt x="226" y="343"/>
                  </a:cubicBezTo>
                  <a:close/>
                  <a:moveTo>
                    <a:pt x="251" y="710"/>
                  </a:moveTo>
                  <a:cubicBezTo>
                    <a:pt x="200" y="710"/>
                    <a:pt x="167" y="669"/>
                    <a:pt x="176" y="618"/>
                  </a:cubicBezTo>
                  <a:cubicBezTo>
                    <a:pt x="184" y="577"/>
                    <a:pt x="226" y="543"/>
                    <a:pt x="267" y="552"/>
                  </a:cubicBezTo>
                  <a:cubicBezTo>
                    <a:pt x="318" y="560"/>
                    <a:pt x="343" y="602"/>
                    <a:pt x="343" y="644"/>
                  </a:cubicBezTo>
                  <a:cubicBezTo>
                    <a:pt x="334" y="685"/>
                    <a:pt x="293" y="719"/>
                    <a:pt x="251" y="710"/>
                  </a:cubicBezTo>
                  <a:close/>
                  <a:moveTo>
                    <a:pt x="251" y="710"/>
                  </a:moveTo>
                  <a:lnTo>
                    <a:pt x="251" y="71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Freeform 409"/>
            <p:cNvSpPr>
              <a:spLocks noChangeArrowheads="1"/>
            </p:cNvSpPr>
            <p:nvPr/>
          </p:nvSpPr>
          <p:spPr bwMode="auto">
            <a:xfrm>
              <a:off x="3270250" y="4052887"/>
              <a:ext cx="204788" cy="223837"/>
            </a:xfrm>
            <a:custGeom>
              <a:avLst/>
              <a:gdLst>
                <a:gd name="T0" fmla="*/ 142 w 569"/>
                <a:gd name="T1" fmla="*/ 619 h 620"/>
                <a:gd name="T2" fmla="*/ 150 w 569"/>
                <a:gd name="T3" fmla="*/ 611 h 620"/>
                <a:gd name="T4" fmla="*/ 568 w 569"/>
                <a:gd name="T5" fmla="*/ 67 h 620"/>
                <a:gd name="T6" fmla="*/ 543 w 569"/>
                <a:gd name="T7" fmla="*/ 25 h 620"/>
                <a:gd name="T8" fmla="*/ 493 w 569"/>
                <a:gd name="T9" fmla="*/ 17 h 620"/>
                <a:gd name="T10" fmla="*/ 8 w 569"/>
                <a:gd name="T11" fmla="*/ 485 h 620"/>
                <a:gd name="T12" fmla="*/ 0 w 569"/>
                <a:gd name="T13" fmla="*/ 494 h 620"/>
                <a:gd name="T14" fmla="*/ 142 w 569"/>
                <a:gd name="T15" fmla="*/ 619 h 620"/>
                <a:gd name="T16" fmla="*/ 142 w 569"/>
                <a:gd name="T17" fmla="*/ 619 h 620"/>
                <a:gd name="T18" fmla="*/ 142 w 569"/>
                <a:gd name="T19" fmla="*/ 6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" h="620">
                  <a:moveTo>
                    <a:pt x="142" y="619"/>
                  </a:moveTo>
                  <a:cubicBezTo>
                    <a:pt x="150" y="611"/>
                    <a:pt x="150" y="611"/>
                    <a:pt x="150" y="611"/>
                  </a:cubicBezTo>
                  <a:cubicBezTo>
                    <a:pt x="568" y="67"/>
                    <a:pt x="568" y="67"/>
                    <a:pt x="568" y="67"/>
                  </a:cubicBezTo>
                  <a:cubicBezTo>
                    <a:pt x="568" y="59"/>
                    <a:pt x="560" y="42"/>
                    <a:pt x="543" y="25"/>
                  </a:cubicBezTo>
                  <a:cubicBezTo>
                    <a:pt x="518" y="0"/>
                    <a:pt x="493" y="17"/>
                    <a:pt x="493" y="17"/>
                  </a:cubicBezTo>
                  <a:cubicBezTo>
                    <a:pt x="8" y="485"/>
                    <a:pt x="8" y="485"/>
                    <a:pt x="8" y="485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142" y="619"/>
                  </a:lnTo>
                  <a:close/>
                  <a:moveTo>
                    <a:pt x="142" y="619"/>
                  </a:moveTo>
                  <a:lnTo>
                    <a:pt x="142" y="6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Freeform 410"/>
            <p:cNvSpPr>
              <a:spLocks noChangeArrowheads="1"/>
            </p:cNvSpPr>
            <p:nvPr/>
          </p:nvSpPr>
          <p:spPr bwMode="auto">
            <a:xfrm>
              <a:off x="3209925" y="4241799"/>
              <a:ext cx="103188" cy="103188"/>
            </a:xfrm>
            <a:custGeom>
              <a:avLst/>
              <a:gdLst>
                <a:gd name="T0" fmla="*/ 143 w 286"/>
                <a:gd name="T1" fmla="*/ 284 h 285"/>
                <a:gd name="T2" fmla="*/ 151 w 286"/>
                <a:gd name="T3" fmla="*/ 268 h 285"/>
                <a:gd name="T4" fmla="*/ 285 w 286"/>
                <a:gd name="T5" fmla="*/ 125 h 285"/>
                <a:gd name="T6" fmla="*/ 143 w 286"/>
                <a:gd name="T7" fmla="*/ 0 h 285"/>
                <a:gd name="T8" fmla="*/ 9 w 286"/>
                <a:gd name="T9" fmla="*/ 142 h 285"/>
                <a:gd name="T10" fmla="*/ 0 w 286"/>
                <a:gd name="T11" fmla="*/ 151 h 285"/>
                <a:gd name="T12" fmla="*/ 143 w 286"/>
                <a:gd name="T13" fmla="*/ 284 h 285"/>
                <a:gd name="T14" fmla="*/ 59 w 286"/>
                <a:gd name="T15" fmla="*/ 134 h 285"/>
                <a:gd name="T16" fmla="*/ 126 w 286"/>
                <a:gd name="T17" fmla="*/ 59 h 285"/>
                <a:gd name="T18" fmla="*/ 151 w 286"/>
                <a:gd name="T19" fmla="*/ 59 h 285"/>
                <a:gd name="T20" fmla="*/ 159 w 286"/>
                <a:gd name="T21" fmla="*/ 67 h 285"/>
                <a:gd name="T22" fmla="*/ 159 w 286"/>
                <a:gd name="T23" fmla="*/ 75 h 285"/>
                <a:gd name="T24" fmla="*/ 159 w 286"/>
                <a:gd name="T25" fmla="*/ 92 h 285"/>
                <a:gd name="T26" fmla="*/ 92 w 286"/>
                <a:gd name="T27" fmla="*/ 159 h 285"/>
                <a:gd name="T28" fmla="*/ 68 w 286"/>
                <a:gd name="T29" fmla="*/ 167 h 285"/>
                <a:gd name="T30" fmla="*/ 59 w 286"/>
                <a:gd name="T31" fmla="*/ 159 h 285"/>
                <a:gd name="T32" fmla="*/ 59 w 286"/>
                <a:gd name="T33" fmla="*/ 142 h 285"/>
                <a:gd name="T34" fmla="*/ 59 w 286"/>
                <a:gd name="T35" fmla="*/ 134 h 285"/>
                <a:gd name="T36" fmla="*/ 59 w 286"/>
                <a:gd name="T37" fmla="*/ 134 h 285"/>
                <a:gd name="T38" fmla="*/ 59 w 286"/>
                <a:gd name="T39" fmla="*/ 13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" h="285">
                  <a:moveTo>
                    <a:pt x="143" y="284"/>
                  </a:moveTo>
                  <a:cubicBezTo>
                    <a:pt x="151" y="268"/>
                    <a:pt x="151" y="268"/>
                    <a:pt x="151" y="268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143" y="284"/>
                  </a:lnTo>
                  <a:close/>
                  <a:moveTo>
                    <a:pt x="59" y="134"/>
                  </a:moveTo>
                  <a:cubicBezTo>
                    <a:pt x="126" y="59"/>
                    <a:pt x="126" y="59"/>
                    <a:pt x="126" y="59"/>
                  </a:cubicBezTo>
                  <a:cubicBezTo>
                    <a:pt x="134" y="50"/>
                    <a:pt x="143" y="50"/>
                    <a:pt x="151" y="59"/>
                  </a:cubicBezTo>
                  <a:cubicBezTo>
                    <a:pt x="159" y="67"/>
                    <a:pt x="159" y="67"/>
                    <a:pt x="159" y="67"/>
                  </a:cubicBezTo>
                  <a:lnTo>
                    <a:pt x="159" y="75"/>
                  </a:lnTo>
                  <a:cubicBezTo>
                    <a:pt x="159" y="84"/>
                    <a:pt x="159" y="84"/>
                    <a:pt x="159" y="92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4" y="167"/>
                    <a:pt x="76" y="167"/>
                    <a:pt x="68" y="16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1"/>
                    <a:pt x="59" y="151"/>
                    <a:pt x="59" y="142"/>
                  </a:cubicBezTo>
                  <a:lnTo>
                    <a:pt x="59" y="134"/>
                  </a:lnTo>
                  <a:close/>
                  <a:moveTo>
                    <a:pt x="59" y="134"/>
                  </a:moveTo>
                  <a:lnTo>
                    <a:pt x="59" y="1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Freeform 411"/>
            <p:cNvSpPr>
              <a:spLocks noChangeArrowheads="1"/>
            </p:cNvSpPr>
            <p:nvPr/>
          </p:nvSpPr>
          <p:spPr bwMode="auto">
            <a:xfrm>
              <a:off x="3122613" y="4308474"/>
              <a:ext cx="127000" cy="103188"/>
            </a:xfrm>
            <a:custGeom>
              <a:avLst/>
              <a:gdLst>
                <a:gd name="T0" fmla="*/ 343 w 352"/>
                <a:gd name="T1" fmla="*/ 134 h 285"/>
                <a:gd name="T2" fmla="*/ 351 w 352"/>
                <a:gd name="T3" fmla="*/ 125 h 285"/>
                <a:gd name="T4" fmla="*/ 218 w 352"/>
                <a:gd name="T5" fmla="*/ 0 h 285"/>
                <a:gd name="T6" fmla="*/ 209 w 352"/>
                <a:gd name="T7" fmla="*/ 8 h 285"/>
                <a:gd name="T8" fmla="*/ 100 w 352"/>
                <a:gd name="T9" fmla="*/ 276 h 285"/>
                <a:gd name="T10" fmla="*/ 126 w 352"/>
                <a:gd name="T11" fmla="*/ 276 h 285"/>
                <a:gd name="T12" fmla="*/ 134 w 352"/>
                <a:gd name="T13" fmla="*/ 268 h 285"/>
                <a:gd name="T14" fmla="*/ 159 w 352"/>
                <a:gd name="T15" fmla="*/ 217 h 285"/>
                <a:gd name="T16" fmla="*/ 343 w 352"/>
                <a:gd name="T17" fmla="*/ 134 h 285"/>
                <a:gd name="T18" fmla="*/ 218 w 352"/>
                <a:gd name="T19" fmla="*/ 167 h 285"/>
                <a:gd name="T20" fmla="*/ 142 w 352"/>
                <a:gd name="T21" fmla="*/ 192 h 285"/>
                <a:gd name="T22" fmla="*/ 126 w 352"/>
                <a:gd name="T23" fmla="*/ 201 h 285"/>
                <a:gd name="T24" fmla="*/ 109 w 352"/>
                <a:gd name="T25" fmla="*/ 209 h 285"/>
                <a:gd name="T26" fmla="*/ 100 w 352"/>
                <a:gd name="T27" fmla="*/ 201 h 285"/>
                <a:gd name="T28" fmla="*/ 100 w 352"/>
                <a:gd name="T29" fmla="*/ 142 h 285"/>
                <a:gd name="T30" fmla="*/ 109 w 352"/>
                <a:gd name="T31" fmla="*/ 109 h 285"/>
                <a:gd name="T32" fmla="*/ 209 w 352"/>
                <a:gd name="T33" fmla="*/ 150 h 285"/>
                <a:gd name="T34" fmla="*/ 284 w 352"/>
                <a:gd name="T35" fmla="*/ 150 h 285"/>
                <a:gd name="T36" fmla="*/ 218 w 352"/>
                <a:gd name="T37" fmla="*/ 167 h 285"/>
                <a:gd name="T38" fmla="*/ 218 w 352"/>
                <a:gd name="T39" fmla="*/ 167 h 285"/>
                <a:gd name="T40" fmla="*/ 218 w 352"/>
                <a:gd name="T41" fmla="*/ 16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2" h="285">
                  <a:moveTo>
                    <a:pt x="343" y="134"/>
                  </a:moveTo>
                  <a:lnTo>
                    <a:pt x="351" y="125"/>
                  </a:lnTo>
                  <a:cubicBezTo>
                    <a:pt x="218" y="0"/>
                    <a:pt x="218" y="0"/>
                    <a:pt x="218" y="0"/>
                  </a:cubicBezTo>
                  <a:cubicBezTo>
                    <a:pt x="218" y="0"/>
                    <a:pt x="209" y="0"/>
                    <a:pt x="209" y="8"/>
                  </a:cubicBezTo>
                  <a:cubicBezTo>
                    <a:pt x="100" y="34"/>
                    <a:pt x="0" y="142"/>
                    <a:pt x="100" y="276"/>
                  </a:cubicBezTo>
                  <a:cubicBezTo>
                    <a:pt x="109" y="276"/>
                    <a:pt x="117" y="284"/>
                    <a:pt x="126" y="276"/>
                  </a:cubicBezTo>
                  <a:cubicBezTo>
                    <a:pt x="134" y="276"/>
                    <a:pt x="134" y="276"/>
                    <a:pt x="134" y="268"/>
                  </a:cubicBezTo>
                  <a:cubicBezTo>
                    <a:pt x="142" y="251"/>
                    <a:pt x="151" y="226"/>
                    <a:pt x="159" y="217"/>
                  </a:cubicBezTo>
                  <a:cubicBezTo>
                    <a:pt x="192" y="184"/>
                    <a:pt x="284" y="234"/>
                    <a:pt x="343" y="134"/>
                  </a:cubicBezTo>
                  <a:close/>
                  <a:moveTo>
                    <a:pt x="218" y="167"/>
                  </a:moveTo>
                  <a:cubicBezTo>
                    <a:pt x="184" y="167"/>
                    <a:pt x="159" y="167"/>
                    <a:pt x="142" y="192"/>
                  </a:cubicBezTo>
                  <a:cubicBezTo>
                    <a:pt x="134" y="192"/>
                    <a:pt x="134" y="201"/>
                    <a:pt x="126" y="201"/>
                  </a:cubicBezTo>
                  <a:cubicBezTo>
                    <a:pt x="126" y="209"/>
                    <a:pt x="117" y="209"/>
                    <a:pt x="109" y="209"/>
                  </a:cubicBezTo>
                  <a:lnTo>
                    <a:pt x="100" y="201"/>
                  </a:lnTo>
                  <a:cubicBezTo>
                    <a:pt x="92" y="176"/>
                    <a:pt x="92" y="159"/>
                    <a:pt x="100" y="142"/>
                  </a:cubicBezTo>
                  <a:cubicBezTo>
                    <a:pt x="100" y="125"/>
                    <a:pt x="109" y="117"/>
                    <a:pt x="109" y="109"/>
                  </a:cubicBezTo>
                  <a:cubicBezTo>
                    <a:pt x="142" y="134"/>
                    <a:pt x="167" y="150"/>
                    <a:pt x="209" y="150"/>
                  </a:cubicBezTo>
                  <a:cubicBezTo>
                    <a:pt x="234" y="142"/>
                    <a:pt x="259" y="150"/>
                    <a:pt x="284" y="150"/>
                  </a:cubicBezTo>
                  <a:cubicBezTo>
                    <a:pt x="259" y="167"/>
                    <a:pt x="234" y="167"/>
                    <a:pt x="218" y="167"/>
                  </a:cubicBezTo>
                  <a:close/>
                  <a:moveTo>
                    <a:pt x="218" y="167"/>
                  </a:moveTo>
                  <a:lnTo>
                    <a:pt x="218" y="1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3" name="Freeform 544"/>
          <p:cNvSpPr>
            <a:spLocks noChangeAspect="1" noChangeArrowheads="1"/>
          </p:cNvSpPr>
          <p:nvPr/>
        </p:nvSpPr>
        <p:spPr bwMode="auto">
          <a:xfrm>
            <a:off x="6459350" y="2475740"/>
            <a:ext cx="454400" cy="481032"/>
          </a:xfrm>
          <a:custGeom>
            <a:avLst/>
            <a:gdLst>
              <a:gd name="T0" fmla="*/ 995 w 1588"/>
              <a:gd name="T1" fmla="*/ 870 h 1682"/>
              <a:gd name="T2" fmla="*/ 1078 w 1588"/>
              <a:gd name="T3" fmla="*/ 753 h 1682"/>
              <a:gd name="T4" fmla="*/ 1463 w 1588"/>
              <a:gd name="T5" fmla="*/ 661 h 1682"/>
              <a:gd name="T6" fmla="*/ 1546 w 1588"/>
              <a:gd name="T7" fmla="*/ 352 h 1682"/>
              <a:gd name="T8" fmla="*/ 1346 w 1588"/>
              <a:gd name="T9" fmla="*/ 527 h 1682"/>
              <a:gd name="T10" fmla="*/ 1120 w 1588"/>
              <a:gd name="T11" fmla="*/ 310 h 1682"/>
              <a:gd name="T12" fmla="*/ 1296 w 1588"/>
              <a:gd name="T13" fmla="*/ 101 h 1682"/>
              <a:gd name="T14" fmla="*/ 995 w 1588"/>
              <a:gd name="T15" fmla="*/ 184 h 1682"/>
              <a:gd name="T16" fmla="*/ 894 w 1588"/>
              <a:gd name="T17" fmla="*/ 577 h 1682"/>
              <a:gd name="T18" fmla="*/ 501 w 1588"/>
              <a:gd name="T19" fmla="*/ 452 h 1682"/>
              <a:gd name="T20" fmla="*/ 501 w 1588"/>
              <a:gd name="T21" fmla="*/ 427 h 1682"/>
              <a:gd name="T22" fmla="*/ 493 w 1588"/>
              <a:gd name="T23" fmla="*/ 0 h 1682"/>
              <a:gd name="T24" fmla="*/ 250 w 1588"/>
              <a:gd name="T25" fmla="*/ 285 h 1682"/>
              <a:gd name="T26" fmla="*/ 175 w 1588"/>
              <a:gd name="T27" fmla="*/ 393 h 1682"/>
              <a:gd name="T28" fmla="*/ 150 w 1588"/>
              <a:gd name="T29" fmla="*/ 427 h 1682"/>
              <a:gd name="T30" fmla="*/ 117 w 1588"/>
              <a:gd name="T31" fmla="*/ 477 h 1682"/>
              <a:gd name="T32" fmla="*/ 100 w 1588"/>
              <a:gd name="T33" fmla="*/ 502 h 1682"/>
              <a:gd name="T34" fmla="*/ 66 w 1588"/>
              <a:gd name="T35" fmla="*/ 586 h 1682"/>
              <a:gd name="T36" fmla="*/ 58 w 1588"/>
              <a:gd name="T37" fmla="*/ 611 h 1682"/>
              <a:gd name="T38" fmla="*/ 50 w 1588"/>
              <a:gd name="T39" fmla="*/ 678 h 1682"/>
              <a:gd name="T40" fmla="*/ 41 w 1588"/>
              <a:gd name="T41" fmla="*/ 728 h 1682"/>
              <a:gd name="T42" fmla="*/ 41 w 1588"/>
              <a:gd name="T43" fmla="*/ 744 h 1682"/>
              <a:gd name="T44" fmla="*/ 50 w 1588"/>
              <a:gd name="T45" fmla="*/ 778 h 1682"/>
              <a:gd name="T46" fmla="*/ 58 w 1588"/>
              <a:gd name="T47" fmla="*/ 811 h 1682"/>
              <a:gd name="T48" fmla="*/ 100 w 1588"/>
              <a:gd name="T49" fmla="*/ 878 h 1682"/>
              <a:gd name="T50" fmla="*/ 125 w 1588"/>
              <a:gd name="T51" fmla="*/ 853 h 1682"/>
              <a:gd name="T52" fmla="*/ 133 w 1588"/>
              <a:gd name="T53" fmla="*/ 795 h 1682"/>
              <a:gd name="T54" fmla="*/ 142 w 1588"/>
              <a:gd name="T55" fmla="*/ 770 h 1682"/>
              <a:gd name="T56" fmla="*/ 150 w 1588"/>
              <a:gd name="T57" fmla="*/ 753 h 1682"/>
              <a:gd name="T58" fmla="*/ 167 w 1588"/>
              <a:gd name="T59" fmla="*/ 720 h 1682"/>
              <a:gd name="T60" fmla="*/ 183 w 1588"/>
              <a:gd name="T61" fmla="*/ 694 h 1682"/>
              <a:gd name="T62" fmla="*/ 200 w 1588"/>
              <a:gd name="T63" fmla="*/ 669 h 1682"/>
              <a:gd name="T64" fmla="*/ 225 w 1588"/>
              <a:gd name="T65" fmla="*/ 644 h 1682"/>
              <a:gd name="T66" fmla="*/ 250 w 1588"/>
              <a:gd name="T67" fmla="*/ 619 h 1682"/>
              <a:gd name="T68" fmla="*/ 267 w 1588"/>
              <a:gd name="T69" fmla="*/ 611 h 1682"/>
              <a:gd name="T70" fmla="*/ 301 w 1588"/>
              <a:gd name="T71" fmla="*/ 594 h 1682"/>
              <a:gd name="T72" fmla="*/ 326 w 1588"/>
              <a:gd name="T73" fmla="*/ 577 h 1682"/>
              <a:gd name="T74" fmla="*/ 342 w 1588"/>
              <a:gd name="T75" fmla="*/ 569 h 1682"/>
              <a:gd name="T76" fmla="*/ 359 w 1588"/>
              <a:gd name="T77" fmla="*/ 586 h 1682"/>
              <a:gd name="T78" fmla="*/ 75 w 1588"/>
              <a:gd name="T79" fmla="*/ 1363 h 1682"/>
              <a:gd name="T80" fmla="*/ 292 w 1588"/>
              <a:gd name="T81" fmla="*/ 1581 h 1682"/>
              <a:gd name="T82" fmla="*/ 777 w 1588"/>
              <a:gd name="T83" fmla="*/ 1087 h 1682"/>
              <a:gd name="T84" fmla="*/ 1530 w 1588"/>
              <a:gd name="T85" fmla="*/ 1623 h 1682"/>
              <a:gd name="T86" fmla="*/ 217 w 1588"/>
              <a:gd name="T87" fmla="*/ 1522 h 1682"/>
              <a:gd name="T88" fmla="*/ 133 w 1588"/>
              <a:gd name="T89" fmla="*/ 1438 h 1682"/>
              <a:gd name="T90" fmla="*/ 217 w 1588"/>
              <a:gd name="T91" fmla="*/ 1522 h 1682"/>
              <a:gd name="T92" fmla="*/ 217 w 1588"/>
              <a:gd name="T93" fmla="*/ 1522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8" h="1682">
                <a:moveTo>
                  <a:pt x="1530" y="1405"/>
                </a:moveTo>
                <a:cubicBezTo>
                  <a:pt x="995" y="870"/>
                  <a:pt x="995" y="870"/>
                  <a:pt x="995" y="870"/>
                </a:cubicBezTo>
                <a:cubicBezTo>
                  <a:pt x="995" y="862"/>
                  <a:pt x="986" y="862"/>
                  <a:pt x="978" y="853"/>
                </a:cubicBezTo>
                <a:cubicBezTo>
                  <a:pt x="1078" y="753"/>
                  <a:pt x="1078" y="753"/>
                  <a:pt x="1078" y="753"/>
                </a:cubicBezTo>
                <a:cubicBezTo>
                  <a:pt x="1078" y="753"/>
                  <a:pt x="1086" y="744"/>
                  <a:pt x="1086" y="736"/>
                </a:cubicBezTo>
                <a:cubicBezTo>
                  <a:pt x="1212" y="786"/>
                  <a:pt x="1362" y="761"/>
                  <a:pt x="1463" y="661"/>
                </a:cubicBezTo>
                <a:cubicBezTo>
                  <a:pt x="1538" y="586"/>
                  <a:pt x="1570" y="485"/>
                  <a:pt x="1562" y="377"/>
                </a:cubicBezTo>
                <a:cubicBezTo>
                  <a:pt x="1562" y="368"/>
                  <a:pt x="1554" y="352"/>
                  <a:pt x="1546" y="352"/>
                </a:cubicBezTo>
                <a:cubicBezTo>
                  <a:pt x="1538" y="352"/>
                  <a:pt x="1521" y="352"/>
                  <a:pt x="1513" y="360"/>
                </a:cubicBezTo>
                <a:cubicBezTo>
                  <a:pt x="1346" y="527"/>
                  <a:pt x="1346" y="527"/>
                  <a:pt x="1346" y="527"/>
                </a:cubicBezTo>
                <a:cubicBezTo>
                  <a:pt x="1170" y="485"/>
                  <a:pt x="1170" y="485"/>
                  <a:pt x="1170" y="485"/>
                </a:cubicBezTo>
                <a:cubicBezTo>
                  <a:pt x="1120" y="310"/>
                  <a:pt x="1120" y="310"/>
                  <a:pt x="1120" y="310"/>
                </a:cubicBezTo>
                <a:cubicBezTo>
                  <a:pt x="1287" y="134"/>
                  <a:pt x="1287" y="134"/>
                  <a:pt x="1287" y="134"/>
                </a:cubicBezTo>
                <a:cubicBezTo>
                  <a:pt x="1296" y="126"/>
                  <a:pt x="1304" y="118"/>
                  <a:pt x="1296" y="101"/>
                </a:cubicBezTo>
                <a:cubicBezTo>
                  <a:pt x="1296" y="92"/>
                  <a:pt x="1287" y="84"/>
                  <a:pt x="1270" y="84"/>
                </a:cubicBezTo>
                <a:cubicBezTo>
                  <a:pt x="1170" y="76"/>
                  <a:pt x="1061" y="109"/>
                  <a:pt x="995" y="184"/>
                </a:cubicBezTo>
                <a:cubicBezTo>
                  <a:pt x="886" y="285"/>
                  <a:pt x="861" y="435"/>
                  <a:pt x="911" y="561"/>
                </a:cubicBezTo>
                <a:cubicBezTo>
                  <a:pt x="903" y="569"/>
                  <a:pt x="903" y="569"/>
                  <a:pt x="894" y="577"/>
                </a:cubicBezTo>
                <a:cubicBezTo>
                  <a:pt x="752" y="711"/>
                  <a:pt x="752" y="711"/>
                  <a:pt x="752" y="711"/>
                </a:cubicBezTo>
                <a:cubicBezTo>
                  <a:pt x="501" y="452"/>
                  <a:pt x="501" y="452"/>
                  <a:pt x="501" y="452"/>
                </a:cubicBezTo>
                <a:cubicBezTo>
                  <a:pt x="493" y="452"/>
                  <a:pt x="493" y="443"/>
                  <a:pt x="484" y="443"/>
                </a:cubicBezTo>
                <a:cubicBezTo>
                  <a:pt x="493" y="435"/>
                  <a:pt x="493" y="435"/>
                  <a:pt x="501" y="427"/>
                </a:cubicBezTo>
                <a:cubicBezTo>
                  <a:pt x="551" y="435"/>
                  <a:pt x="652" y="335"/>
                  <a:pt x="735" y="251"/>
                </a:cubicBezTo>
                <a:cubicBezTo>
                  <a:pt x="493" y="0"/>
                  <a:pt x="493" y="0"/>
                  <a:pt x="493" y="0"/>
                </a:cubicBezTo>
                <a:cubicBezTo>
                  <a:pt x="376" y="109"/>
                  <a:pt x="301" y="184"/>
                  <a:pt x="309" y="243"/>
                </a:cubicBezTo>
                <a:cubicBezTo>
                  <a:pt x="284" y="251"/>
                  <a:pt x="259" y="268"/>
                  <a:pt x="250" y="285"/>
                </a:cubicBezTo>
                <a:cubicBezTo>
                  <a:pt x="209" y="318"/>
                  <a:pt x="209" y="318"/>
                  <a:pt x="209" y="318"/>
                </a:cubicBezTo>
                <a:cubicBezTo>
                  <a:pt x="192" y="343"/>
                  <a:pt x="175" y="368"/>
                  <a:pt x="175" y="393"/>
                </a:cubicBezTo>
                <a:cubicBezTo>
                  <a:pt x="167" y="402"/>
                  <a:pt x="167" y="402"/>
                  <a:pt x="159" y="410"/>
                </a:cubicBezTo>
                <a:cubicBezTo>
                  <a:pt x="150" y="427"/>
                  <a:pt x="150" y="427"/>
                  <a:pt x="150" y="427"/>
                </a:cubicBezTo>
                <a:cubicBezTo>
                  <a:pt x="133" y="443"/>
                  <a:pt x="133" y="443"/>
                  <a:pt x="133" y="443"/>
                </a:cubicBezTo>
                <a:cubicBezTo>
                  <a:pt x="125" y="452"/>
                  <a:pt x="125" y="469"/>
                  <a:pt x="117" y="477"/>
                </a:cubicBezTo>
                <a:lnTo>
                  <a:pt x="108" y="485"/>
                </a:lnTo>
                <a:cubicBezTo>
                  <a:pt x="100" y="502"/>
                  <a:pt x="100" y="502"/>
                  <a:pt x="100" y="502"/>
                </a:cubicBezTo>
                <a:cubicBezTo>
                  <a:pt x="100" y="510"/>
                  <a:pt x="91" y="519"/>
                  <a:pt x="83" y="536"/>
                </a:cubicBezTo>
                <a:cubicBezTo>
                  <a:pt x="75" y="552"/>
                  <a:pt x="66" y="569"/>
                  <a:pt x="66" y="586"/>
                </a:cubicBezTo>
                <a:cubicBezTo>
                  <a:pt x="66" y="594"/>
                  <a:pt x="66" y="594"/>
                  <a:pt x="66" y="594"/>
                </a:cubicBezTo>
                <a:cubicBezTo>
                  <a:pt x="58" y="602"/>
                  <a:pt x="58" y="602"/>
                  <a:pt x="58" y="611"/>
                </a:cubicBezTo>
                <a:cubicBezTo>
                  <a:pt x="50" y="636"/>
                  <a:pt x="50" y="636"/>
                  <a:pt x="50" y="636"/>
                </a:cubicBezTo>
                <a:cubicBezTo>
                  <a:pt x="50" y="653"/>
                  <a:pt x="50" y="669"/>
                  <a:pt x="50" y="67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41" y="703"/>
                  <a:pt x="41" y="711"/>
                  <a:pt x="41" y="728"/>
                </a:cubicBezTo>
                <a:lnTo>
                  <a:pt x="41" y="736"/>
                </a:lnTo>
                <a:lnTo>
                  <a:pt x="41" y="744"/>
                </a:lnTo>
                <a:cubicBezTo>
                  <a:pt x="50" y="744"/>
                  <a:pt x="50" y="753"/>
                  <a:pt x="50" y="761"/>
                </a:cubicBezTo>
                <a:cubicBezTo>
                  <a:pt x="50" y="778"/>
                  <a:pt x="50" y="778"/>
                  <a:pt x="50" y="778"/>
                </a:cubicBezTo>
                <a:cubicBezTo>
                  <a:pt x="50" y="786"/>
                  <a:pt x="50" y="786"/>
                  <a:pt x="50" y="786"/>
                </a:cubicBezTo>
                <a:cubicBezTo>
                  <a:pt x="50" y="795"/>
                  <a:pt x="50" y="803"/>
                  <a:pt x="58" y="811"/>
                </a:cubicBezTo>
                <a:cubicBezTo>
                  <a:pt x="66" y="853"/>
                  <a:pt x="66" y="853"/>
                  <a:pt x="66" y="853"/>
                </a:cubicBezTo>
                <a:cubicBezTo>
                  <a:pt x="75" y="870"/>
                  <a:pt x="83" y="878"/>
                  <a:pt x="100" y="878"/>
                </a:cubicBezTo>
                <a:cubicBezTo>
                  <a:pt x="108" y="878"/>
                  <a:pt x="117" y="870"/>
                  <a:pt x="117" y="870"/>
                </a:cubicBezTo>
                <a:cubicBezTo>
                  <a:pt x="125" y="862"/>
                  <a:pt x="125" y="862"/>
                  <a:pt x="125" y="853"/>
                </a:cubicBezTo>
                <a:cubicBezTo>
                  <a:pt x="133" y="811"/>
                  <a:pt x="133" y="811"/>
                  <a:pt x="133" y="811"/>
                </a:cubicBezTo>
                <a:cubicBezTo>
                  <a:pt x="133" y="803"/>
                  <a:pt x="133" y="803"/>
                  <a:pt x="133" y="795"/>
                </a:cubicBezTo>
                <a:cubicBezTo>
                  <a:pt x="133" y="786"/>
                  <a:pt x="142" y="786"/>
                  <a:pt x="142" y="786"/>
                </a:cubicBezTo>
                <a:cubicBezTo>
                  <a:pt x="142" y="770"/>
                  <a:pt x="142" y="770"/>
                  <a:pt x="142" y="770"/>
                </a:cubicBezTo>
                <a:cubicBezTo>
                  <a:pt x="142" y="761"/>
                  <a:pt x="142" y="761"/>
                  <a:pt x="150" y="761"/>
                </a:cubicBezTo>
                <a:lnTo>
                  <a:pt x="150" y="753"/>
                </a:lnTo>
                <a:lnTo>
                  <a:pt x="150" y="744"/>
                </a:lnTo>
                <a:cubicBezTo>
                  <a:pt x="159" y="736"/>
                  <a:pt x="159" y="728"/>
                  <a:pt x="167" y="720"/>
                </a:cubicBezTo>
                <a:lnTo>
                  <a:pt x="167" y="711"/>
                </a:lnTo>
                <a:cubicBezTo>
                  <a:pt x="175" y="703"/>
                  <a:pt x="175" y="703"/>
                  <a:pt x="183" y="694"/>
                </a:cubicBezTo>
                <a:cubicBezTo>
                  <a:pt x="192" y="678"/>
                  <a:pt x="192" y="678"/>
                  <a:pt x="192" y="678"/>
                </a:cubicBezTo>
                <a:lnTo>
                  <a:pt x="200" y="669"/>
                </a:lnTo>
                <a:cubicBezTo>
                  <a:pt x="200" y="669"/>
                  <a:pt x="200" y="661"/>
                  <a:pt x="209" y="661"/>
                </a:cubicBezTo>
                <a:cubicBezTo>
                  <a:pt x="209" y="653"/>
                  <a:pt x="217" y="644"/>
                  <a:pt x="225" y="644"/>
                </a:cubicBezTo>
                <a:cubicBezTo>
                  <a:pt x="234" y="636"/>
                  <a:pt x="234" y="636"/>
                  <a:pt x="234" y="636"/>
                </a:cubicBezTo>
                <a:cubicBezTo>
                  <a:pt x="234" y="636"/>
                  <a:pt x="242" y="628"/>
                  <a:pt x="250" y="619"/>
                </a:cubicBezTo>
                <a:lnTo>
                  <a:pt x="259" y="619"/>
                </a:lnTo>
                <a:cubicBezTo>
                  <a:pt x="259" y="611"/>
                  <a:pt x="267" y="611"/>
                  <a:pt x="267" y="611"/>
                </a:cubicBezTo>
                <a:cubicBezTo>
                  <a:pt x="275" y="602"/>
                  <a:pt x="275" y="602"/>
                  <a:pt x="284" y="602"/>
                </a:cubicBezTo>
                <a:cubicBezTo>
                  <a:pt x="301" y="594"/>
                  <a:pt x="301" y="594"/>
                  <a:pt x="301" y="594"/>
                </a:cubicBezTo>
                <a:cubicBezTo>
                  <a:pt x="309" y="586"/>
                  <a:pt x="309" y="586"/>
                  <a:pt x="309" y="586"/>
                </a:cubicBezTo>
                <a:cubicBezTo>
                  <a:pt x="317" y="586"/>
                  <a:pt x="317" y="586"/>
                  <a:pt x="326" y="577"/>
                </a:cubicBezTo>
                <a:lnTo>
                  <a:pt x="334" y="577"/>
                </a:lnTo>
                <a:cubicBezTo>
                  <a:pt x="342" y="577"/>
                  <a:pt x="342" y="569"/>
                  <a:pt x="342" y="569"/>
                </a:cubicBezTo>
                <a:cubicBezTo>
                  <a:pt x="351" y="569"/>
                  <a:pt x="351" y="569"/>
                  <a:pt x="351" y="569"/>
                </a:cubicBezTo>
                <a:cubicBezTo>
                  <a:pt x="351" y="577"/>
                  <a:pt x="359" y="586"/>
                  <a:pt x="359" y="586"/>
                </a:cubicBezTo>
                <a:cubicBezTo>
                  <a:pt x="618" y="845"/>
                  <a:pt x="618" y="845"/>
                  <a:pt x="618" y="845"/>
                </a:cubicBezTo>
                <a:cubicBezTo>
                  <a:pt x="75" y="1363"/>
                  <a:pt x="75" y="1363"/>
                  <a:pt x="75" y="1363"/>
                </a:cubicBezTo>
                <a:cubicBezTo>
                  <a:pt x="8" y="1430"/>
                  <a:pt x="0" y="1531"/>
                  <a:pt x="66" y="1597"/>
                </a:cubicBezTo>
                <a:cubicBezTo>
                  <a:pt x="133" y="1664"/>
                  <a:pt x="225" y="1647"/>
                  <a:pt x="292" y="1581"/>
                </a:cubicBezTo>
                <a:cubicBezTo>
                  <a:pt x="769" y="1079"/>
                  <a:pt x="769" y="1079"/>
                  <a:pt x="769" y="1079"/>
                </a:cubicBezTo>
                <a:cubicBezTo>
                  <a:pt x="769" y="1079"/>
                  <a:pt x="777" y="1079"/>
                  <a:pt x="777" y="1087"/>
                </a:cubicBezTo>
                <a:cubicBezTo>
                  <a:pt x="1312" y="1623"/>
                  <a:pt x="1312" y="1623"/>
                  <a:pt x="1312" y="1623"/>
                </a:cubicBezTo>
                <a:cubicBezTo>
                  <a:pt x="1371" y="1681"/>
                  <a:pt x="1471" y="1681"/>
                  <a:pt x="1530" y="1623"/>
                </a:cubicBezTo>
                <a:cubicBezTo>
                  <a:pt x="1587" y="1564"/>
                  <a:pt x="1587" y="1464"/>
                  <a:pt x="1530" y="1405"/>
                </a:cubicBezTo>
                <a:close/>
                <a:moveTo>
                  <a:pt x="217" y="1522"/>
                </a:moveTo>
                <a:cubicBezTo>
                  <a:pt x="192" y="1547"/>
                  <a:pt x="159" y="1547"/>
                  <a:pt x="133" y="1522"/>
                </a:cubicBezTo>
                <a:cubicBezTo>
                  <a:pt x="108" y="1497"/>
                  <a:pt x="108" y="1455"/>
                  <a:pt x="133" y="1438"/>
                </a:cubicBezTo>
                <a:cubicBezTo>
                  <a:pt x="159" y="1413"/>
                  <a:pt x="192" y="1413"/>
                  <a:pt x="217" y="1438"/>
                </a:cubicBezTo>
                <a:cubicBezTo>
                  <a:pt x="242" y="1455"/>
                  <a:pt x="242" y="1497"/>
                  <a:pt x="217" y="1522"/>
                </a:cubicBezTo>
                <a:close/>
                <a:moveTo>
                  <a:pt x="217" y="1522"/>
                </a:moveTo>
                <a:lnTo>
                  <a:pt x="217" y="15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6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工作概述</a:t>
              </a:r>
            </a:p>
          </p:txBody>
        </p:sp>
      </p:grpSp>
      <p:sp>
        <p:nvSpPr>
          <p:cNvPr id="6" name="Oval 1"/>
          <p:cNvSpPr/>
          <p:nvPr/>
        </p:nvSpPr>
        <p:spPr>
          <a:xfrm>
            <a:off x="2013528" y="1511193"/>
            <a:ext cx="2551393" cy="2551393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Oval 5"/>
          <p:cNvSpPr/>
          <p:nvPr/>
        </p:nvSpPr>
        <p:spPr>
          <a:xfrm>
            <a:off x="1011836" y="3294494"/>
            <a:ext cx="2551393" cy="2551393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15219" y="3294494"/>
            <a:ext cx="2551393" cy="2551393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537993" y="2060838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537993" y="3381908"/>
            <a:ext cx="277647" cy="276819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813039" y="1979058"/>
            <a:ext cx="885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Rocket</a:t>
            </a:r>
            <a:endParaRPr lang="id-ID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813038" y="2248246"/>
            <a:ext cx="468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2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不仅可以创建演示文稿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13039" y="3249105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Playstation</a:t>
            </a:r>
            <a:endParaRPr lang="id-ID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13038" y="3518293"/>
            <a:ext cx="468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不仅可以创建演示文稿</a:t>
            </a:r>
            <a:endParaRPr lang="zh-CN" altLang="en-US" sz="12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6537993" y="4685160"/>
            <a:ext cx="277647" cy="251654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813039" y="4555164"/>
            <a:ext cx="138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Headphone</a:t>
            </a:r>
            <a:endParaRPr lang="id-ID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13038" y="4829948"/>
            <a:ext cx="4680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不仅可以创建演示文稿</a:t>
            </a:r>
          </a:p>
        </p:txBody>
      </p:sp>
      <p:sp>
        <p:nvSpPr>
          <p:cNvPr id="24" name="AutoShape 84"/>
          <p:cNvSpPr>
            <a:spLocks noChangeAspect="1"/>
          </p:cNvSpPr>
          <p:nvPr/>
        </p:nvSpPr>
        <p:spPr bwMode="auto">
          <a:xfrm>
            <a:off x="3882402" y="4159932"/>
            <a:ext cx="817027" cy="8205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013">
              <a:defRPr/>
            </a:pPr>
            <a:endParaRPr lang="es-ES" sz="6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25" name="Freeform 26"/>
          <p:cNvSpPr>
            <a:spLocks noChangeAspect="1" noChangeArrowheads="1"/>
          </p:cNvSpPr>
          <p:nvPr/>
        </p:nvSpPr>
        <p:spPr bwMode="auto">
          <a:xfrm>
            <a:off x="2916140" y="2340364"/>
            <a:ext cx="746168" cy="893051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Freeform 299"/>
          <p:cNvSpPr>
            <a:spLocks noChangeAspect="1" noChangeArrowheads="1"/>
          </p:cNvSpPr>
          <p:nvPr/>
        </p:nvSpPr>
        <p:spPr bwMode="auto">
          <a:xfrm>
            <a:off x="1854196" y="4155087"/>
            <a:ext cx="866673" cy="830206"/>
          </a:xfrm>
          <a:custGeom>
            <a:avLst/>
            <a:gdLst>
              <a:gd name="T0" fmla="*/ 1229 w 1665"/>
              <a:gd name="T1" fmla="*/ 561 h 1598"/>
              <a:gd name="T2" fmla="*/ 911 w 1665"/>
              <a:gd name="T3" fmla="*/ 686 h 1598"/>
              <a:gd name="T4" fmla="*/ 1246 w 1665"/>
              <a:gd name="T5" fmla="*/ 419 h 1598"/>
              <a:gd name="T6" fmla="*/ 1664 w 1665"/>
              <a:gd name="T7" fmla="*/ 76 h 1598"/>
              <a:gd name="T8" fmla="*/ 1597 w 1665"/>
              <a:gd name="T9" fmla="*/ 0 h 1598"/>
              <a:gd name="T10" fmla="*/ 1530 w 1665"/>
              <a:gd name="T11" fmla="*/ 76 h 1598"/>
              <a:gd name="T12" fmla="*/ 1246 w 1665"/>
              <a:gd name="T13" fmla="*/ 276 h 1598"/>
              <a:gd name="T14" fmla="*/ 769 w 1665"/>
              <a:gd name="T15" fmla="*/ 686 h 1598"/>
              <a:gd name="T16" fmla="*/ 435 w 1665"/>
              <a:gd name="T17" fmla="*/ 561 h 1598"/>
              <a:gd name="T18" fmla="*/ 0 w 1665"/>
              <a:gd name="T19" fmla="*/ 1288 h 1598"/>
              <a:gd name="T20" fmla="*/ 201 w 1665"/>
              <a:gd name="T21" fmla="*/ 1597 h 1598"/>
              <a:gd name="T22" fmla="*/ 836 w 1665"/>
              <a:gd name="T23" fmla="*/ 1255 h 1598"/>
              <a:gd name="T24" fmla="*/ 1463 w 1665"/>
              <a:gd name="T25" fmla="*/ 1597 h 1598"/>
              <a:gd name="T26" fmla="*/ 1664 w 1665"/>
              <a:gd name="T27" fmla="*/ 1288 h 1598"/>
              <a:gd name="T28" fmla="*/ 1229 w 1665"/>
              <a:gd name="T29" fmla="*/ 561 h 1598"/>
              <a:gd name="T30" fmla="*/ 1246 w 1665"/>
              <a:gd name="T31" fmla="*/ 811 h 1598"/>
              <a:gd name="T32" fmla="*/ 1338 w 1665"/>
              <a:gd name="T33" fmla="*/ 903 h 1598"/>
              <a:gd name="T34" fmla="*/ 1246 w 1665"/>
              <a:gd name="T35" fmla="*/ 995 h 1598"/>
              <a:gd name="T36" fmla="*/ 1162 w 1665"/>
              <a:gd name="T37" fmla="*/ 903 h 1598"/>
              <a:gd name="T38" fmla="*/ 1246 w 1665"/>
              <a:gd name="T39" fmla="*/ 811 h 1598"/>
              <a:gd name="T40" fmla="*/ 627 w 1665"/>
              <a:gd name="T41" fmla="*/ 1112 h 1598"/>
              <a:gd name="T42" fmla="*/ 485 w 1665"/>
              <a:gd name="T43" fmla="*/ 1112 h 1598"/>
              <a:gd name="T44" fmla="*/ 485 w 1665"/>
              <a:gd name="T45" fmla="*/ 1255 h 1598"/>
              <a:gd name="T46" fmla="*/ 351 w 1665"/>
              <a:gd name="T47" fmla="*/ 1255 h 1598"/>
              <a:gd name="T48" fmla="*/ 351 w 1665"/>
              <a:gd name="T49" fmla="*/ 1112 h 1598"/>
              <a:gd name="T50" fmla="*/ 209 w 1665"/>
              <a:gd name="T51" fmla="*/ 1112 h 1598"/>
              <a:gd name="T52" fmla="*/ 209 w 1665"/>
              <a:gd name="T53" fmla="*/ 970 h 1598"/>
              <a:gd name="T54" fmla="*/ 351 w 1665"/>
              <a:gd name="T55" fmla="*/ 970 h 1598"/>
              <a:gd name="T56" fmla="*/ 351 w 1665"/>
              <a:gd name="T57" fmla="*/ 836 h 1598"/>
              <a:gd name="T58" fmla="*/ 485 w 1665"/>
              <a:gd name="T59" fmla="*/ 836 h 1598"/>
              <a:gd name="T60" fmla="*/ 485 w 1665"/>
              <a:gd name="T61" fmla="*/ 970 h 1598"/>
              <a:gd name="T62" fmla="*/ 627 w 1665"/>
              <a:gd name="T63" fmla="*/ 970 h 1598"/>
              <a:gd name="T64" fmla="*/ 627 w 1665"/>
              <a:gd name="T65" fmla="*/ 1112 h 1598"/>
              <a:gd name="T66" fmla="*/ 1020 w 1665"/>
              <a:gd name="T67" fmla="*/ 1045 h 1598"/>
              <a:gd name="T68" fmla="*/ 1112 w 1665"/>
              <a:gd name="T69" fmla="*/ 954 h 1598"/>
              <a:gd name="T70" fmla="*/ 1204 w 1665"/>
              <a:gd name="T71" fmla="*/ 1045 h 1598"/>
              <a:gd name="T72" fmla="*/ 1112 w 1665"/>
              <a:gd name="T73" fmla="*/ 1129 h 1598"/>
              <a:gd name="T74" fmla="*/ 1020 w 1665"/>
              <a:gd name="T75" fmla="*/ 1045 h 1598"/>
              <a:gd name="T76" fmla="*/ 1246 w 1665"/>
              <a:gd name="T77" fmla="*/ 1271 h 1598"/>
              <a:gd name="T78" fmla="*/ 1162 w 1665"/>
              <a:gd name="T79" fmla="*/ 1179 h 1598"/>
              <a:gd name="T80" fmla="*/ 1246 w 1665"/>
              <a:gd name="T81" fmla="*/ 1087 h 1598"/>
              <a:gd name="T82" fmla="*/ 1338 w 1665"/>
              <a:gd name="T83" fmla="*/ 1179 h 1598"/>
              <a:gd name="T84" fmla="*/ 1246 w 1665"/>
              <a:gd name="T85" fmla="*/ 1271 h 1598"/>
              <a:gd name="T86" fmla="*/ 1480 w 1665"/>
              <a:gd name="T87" fmla="*/ 1045 h 1598"/>
              <a:gd name="T88" fmla="*/ 1388 w 1665"/>
              <a:gd name="T89" fmla="*/ 1129 h 1598"/>
              <a:gd name="T90" fmla="*/ 1296 w 1665"/>
              <a:gd name="T91" fmla="*/ 1045 h 1598"/>
              <a:gd name="T92" fmla="*/ 1388 w 1665"/>
              <a:gd name="T93" fmla="*/ 954 h 1598"/>
              <a:gd name="T94" fmla="*/ 1480 w 1665"/>
              <a:gd name="T95" fmla="*/ 1045 h 1598"/>
              <a:gd name="T96" fmla="*/ 1480 w 1665"/>
              <a:gd name="T97" fmla="*/ 1045 h 1598"/>
              <a:gd name="T98" fmla="*/ 1480 w 1665"/>
              <a:gd name="T99" fmla="*/ 1045 h 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65" h="1598">
                <a:moveTo>
                  <a:pt x="1229" y="561"/>
                </a:moveTo>
                <a:cubicBezTo>
                  <a:pt x="1079" y="561"/>
                  <a:pt x="1028" y="653"/>
                  <a:pt x="911" y="686"/>
                </a:cubicBezTo>
                <a:cubicBezTo>
                  <a:pt x="928" y="552"/>
                  <a:pt x="1012" y="419"/>
                  <a:pt x="1246" y="419"/>
                </a:cubicBezTo>
                <a:cubicBezTo>
                  <a:pt x="1580" y="419"/>
                  <a:pt x="1664" y="193"/>
                  <a:pt x="1664" y="76"/>
                </a:cubicBezTo>
                <a:cubicBezTo>
                  <a:pt x="1664" y="34"/>
                  <a:pt x="1630" y="0"/>
                  <a:pt x="1597" y="0"/>
                </a:cubicBezTo>
                <a:cubicBezTo>
                  <a:pt x="1555" y="0"/>
                  <a:pt x="1530" y="34"/>
                  <a:pt x="1530" y="76"/>
                </a:cubicBezTo>
                <a:cubicBezTo>
                  <a:pt x="1530" y="84"/>
                  <a:pt x="1522" y="276"/>
                  <a:pt x="1246" y="276"/>
                </a:cubicBezTo>
                <a:cubicBezTo>
                  <a:pt x="870" y="276"/>
                  <a:pt x="786" y="535"/>
                  <a:pt x="769" y="686"/>
                </a:cubicBezTo>
                <a:cubicBezTo>
                  <a:pt x="644" y="661"/>
                  <a:pt x="594" y="561"/>
                  <a:pt x="435" y="561"/>
                </a:cubicBezTo>
                <a:cubicBezTo>
                  <a:pt x="268" y="561"/>
                  <a:pt x="0" y="887"/>
                  <a:pt x="0" y="1288"/>
                </a:cubicBezTo>
                <a:cubicBezTo>
                  <a:pt x="0" y="1489"/>
                  <a:pt x="100" y="1597"/>
                  <a:pt x="201" y="1597"/>
                </a:cubicBezTo>
                <a:cubicBezTo>
                  <a:pt x="418" y="1597"/>
                  <a:pt x="460" y="1255"/>
                  <a:pt x="836" y="1255"/>
                </a:cubicBezTo>
                <a:cubicBezTo>
                  <a:pt x="1204" y="1255"/>
                  <a:pt x="1246" y="1597"/>
                  <a:pt x="1463" y="1597"/>
                </a:cubicBezTo>
                <a:cubicBezTo>
                  <a:pt x="1564" y="1597"/>
                  <a:pt x="1664" y="1497"/>
                  <a:pt x="1664" y="1288"/>
                </a:cubicBezTo>
                <a:cubicBezTo>
                  <a:pt x="1664" y="887"/>
                  <a:pt x="1405" y="561"/>
                  <a:pt x="1229" y="561"/>
                </a:cubicBezTo>
                <a:close/>
                <a:moveTo>
                  <a:pt x="1246" y="811"/>
                </a:moveTo>
                <a:cubicBezTo>
                  <a:pt x="1296" y="811"/>
                  <a:pt x="1338" y="853"/>
                  <a:pt x="1338" y="903"/>
                </a:cubicBezTo>
                <a:cubicBezTo>
                  <a:pt x="1338" y="954"/>
                  <a:pt x="1296" y="995"/>
                  <a:pt x="1246" y="995"/>
                </a:cubicBezTo>
                <a:cubicBezTo>
                  <a:pt x="1204" y="995"/>
                  <a:pt x="1162" y="954"/>
                  <a:pt x="1162" y="903"/>
                </a:cubicBezTo>
                <a:cubicBezTo>
                  <a:pt x="1162" y="853"/>
                  <a:pt x="1204" y="811"/>
                  <a:pt x="1246" y="811"/>
                </a:cubicBezTo>
                <a:close/>
                <a:moveTo>
                  <a:pt x="627" y="1112"/>
                </a:moveTo>
                <a:cubicBezTo>
                  <a:pt x="485" y="1112"/>
                  <a:pt x="485" y="1112"/>
                  <a:pt x="485" y="1112"/>
                </a:cubicBezTo>
                <a:cubicBezTo>
                  <a:pt x="485" y="1255"/>
                  <a:pt x="485" y="1255"/>
                  <a:pt x="485" y="1255"/>
                </a:cubicBezTo>
                <a:cubicBezTo>
                  <a:pt x="351" y="1255"/>
                  <a:pt x="351" y="1255"/>
                  <a:pt x="351" y="1255"/>
                </a:cubicBezTo>
                <a:cubicBezTo>
                  <a:pt x="351" y="1112"/>
                  <a:pt x="351" y="1112"/>
                  <a:pt x="351" y="1112"/>
                </a:cubicBezTo>
                <a:cubicBezTo>
                  <a:pt x="209" y="1112"/>
                  <a:pt x="209" y="1112"/>
                  <a:pt x="209" y="1112"/>
                </a:cubicBezTo>
                <a:cubicBezTo>
                  <a:pt x="209" y="970"/>
                  <a:pt x="209" y="970"/>
                  <a:pt x="209" y="970"/>
                </a:cubicBezTo>
                <a:cubicBezTo>
                  <a:pt x="351" y="970"/>
                  <a:pt x="351" y="970"/>
                  <a:pt x="351" y="970"/>
                </a:cubicBezTo>
                <a:cubicBezTo>
                  <a:pt x="351" y="836"/>
                  <a:pt x="351" y="836"/>
                  <a:pt x="351" y="836"/>
                </a:cubicBezTo>
                <a:cubicBezTo>
                  <a:pt x="485" y="836"/>
                  <a:pt x="485" y="836"/>
                  <a:pt x="485" y="836"/>
                </a:cubicBezTo>
                <a:cubicBezTo>
                  <a:pt x="485" y="970"/>
                  <a:pt x="485" y="970"/>
                  <a:pt x="485" y="970"/>
                </a:cubicBezTo>
                <a:cubicBezTo>
                  <a:pt x="627" y="970"/>
                  <a:pt x="627" y="970"/>
                  <a:pt x="627" y="970"/>
                </a:cubicBezTo>
                <a:lnTo>
                  <a:pt x="627" y="1112"/>
                </a:lnTo>
                <a:close/>
                <a:moveTo>
                  <a:pt x="1020" y="1045"/>
                </a:moveTo>
                <a:cubicBezTo>
                  <a:pt x="1020" y="995"/>
                  <a:pt x="1062" y="954"/>
                  <a:pt x="1112" y="954"/>
                </a:cubicBezTo>
                <a:cubicBezTo>
                  <a:pt x="1162" y="954"/>
                  <a:pt x="1204" y="995"/>
                  <a:pt x="1204" y="1045"/>
                </a:cubicBezTo>
                <a:cubicBezTo>
                  <a:pt x="1204" y="1087"/>
                  <a:pt x="1162" y="1129"/>
                  <a:pt x="1112" y="1129"/>
                </a:cubicBezTo>
                <a:cubicBezTo>
                  <a:pt x="1062" y="1129"/>
                  <a:pt x="1020" y="1087"/>
                  <a:pt x="1020" y="1045"/>
                </a:cubicBezTo>
                <a:close/>
                <a:moveTo>
                  <a:pt x="1246" y="1271"/>
                </a:moveTo>
                <a:cubicBezTo>
                  <a:pt x="1204" y="1271"/>
                  <a:pt x="1162" y="1229"/>
                  <a:pt x="1162" y="1179"/>
                </a:cubicBezTo>
                <a:cubicBezTo>
                  <a:pt x="1162" y="1129"/>
                  <a:pt x="1204" y="1087"/>
                  <a:pt x="1246" y="1087"/>
                </a:cubicBezTo>
                <a:cubicBezTo>
                  <a:pt x="1296" y="1087"/>
                  <a:pt x="1338" y="1129"/>
                  <a:pt x="1338" y="1179"/>
                </a:cubicBezTo>
                <a:cubicBezTo>
                  <a:pt x="1338" y="1229"/>
                  <a:pt x="1296" y="1271"/>
                  <a:pt x="1246" y="1271"/>
                </a:cubicBezTo>
                <a:close/>
                <a:moveTo>
                  <a:pt x="1480" y="1045"/>
                </a:moveTo>
                <a:cubicBezTo>
                  <a:pt x="1480" y="1087"/>
                  <a:pt x="1438" y="1129"/>
                  <a:pt x="1388" y="1129"/>
                </a:cubicBezTo>
                <a:cubicBezTo>
                  <a:pt x="1338" y="1129"/>
                  <a:pt x="1296" y="1087"/>
                  <a:pt x="1296" y="1045"/>
                </a:cubicBezTo>
                <a:cubicBezTo>
                  <a:pt x="1296" y="995"/>
                  <a:pt x="1338" y="954"/>
                  <a:pt x="1388" y="954"/>
                </a:cubicBezTo>
                <a:cubicBezTo>
                  <a:pt x="1438" y="954"/>
                  <a:pt x="1480" y="995"/>
                  <a:pt x="1480" y="1045"/>
                </a:cubicBezTo>
                <a:close/>
                <a:moveTo>
                  <a:pt x="1480" y="1045"/>
                </a:moveTo>
                <a:lnTo>
                  <a:pt x="1480" y="10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8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/>
      <p:bldP spid="16" grpId="0"/>
      <p:bldP spid="17" grpId="0"/>
      <p:bldP spid="18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336800" y="464234"/>
            <a:ext cx="7550150" cy="646331"/>
            <a:chOff x="1955800" y="464234"/>
            <a:chExt cx="7550150" cy="646331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955800" y="787400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7080250" y="793749"/>
              <a:ext cx="2425700" cy="0"/>
            </a:xfrm>
            <a:prstGeom prst="line">
              <a:avLst/>
            </a:prstGeom>
            <a:ln w="117475">
              <a:gradFill flip="none" rotWithShape="1">
                <a:gsLst>
                  <a:gs pos="0">
                    <a:schemeClr val="tx1"/>
                  </a:gs>
                  <a:gs pos="37000">
                    <a:schemeClr val="bg1">
                      <a:lumMod val="65000"/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4775200" y="464234"/>
              <a:ext cx="221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工作概述</a:t>
              </a:r>
            </a:p>
          </p:txBody>
        </p:sp>
      </p:grpSp>
      <p:sp>
        <p:nvSpPr>
          <p:cNvPr id="6" name="TextBox 4"/>
          <p:cNvSpPr txBox="1"/>
          <p:nvPr/>
        </p:nvSpPr>
        <p:spPr>
          <a:xfrm>
            <a:off x="1543844" y="4695918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1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此处添加您的标题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543844" y="4963858"/>
            <a:ext cx="1585912" cy="961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不仅可以创建演示文稿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2074238" y="4036376"/>
            <a:ext cx="525124" cy="314853"/>
            <a:chOff x="1156039" y="4058212"/>
            <a:chExt cx="525124" cy="314853"/>
          </a:xfrm>
        </p:grpSpPr>
        <p:sp>
          <p:nvSpPr>
            <p:cNvPr id="9" name="TextBox 7"/>
            <p:cNvSpPr txBox="1"/>
            <p:nvPr/>
          </p:nvSpPr>
          <p:spPr>
            <a:xfrm>
              <a:off x="1156039" y="4058212"/>
              <a:ext cx="525124" cy="26161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th-TH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10" name="Straight Connector 8"/>
            <p:cNvCxnSpPr/>
            <p:nvPr/>
          </p:nvCxnSpPr>
          <p:spPr>
            <a:xfrm>
              <a:off x="1266201" y="4373065"/>
              <a:ext cx="304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9"/>
          <p:cNvSpPr txBox="1"/>
          <p:nvPr/>
        </p:nvSpPr>
        <p:spPr>
          <a:xfrm>
            <a:off x="3846362" y="4695918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12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此处添加您的标题</a:t>
            </a:r>
            <a:endParaRPr lang="zh-CN" altLang="en-US" sz="12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846362" y="4963858"/>
            <a:ext cx="1585912" cy="961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不仅可以创建演示文稿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Group 11"/>
          <p:cNvGrpSpPr/>
          <p:nvPr/>
        </p:nvGrpSpPr>
        <p:grpSpPr>
          <a:xfrm>
            <a:off x="4376756" y="4036376"/>
            <a:ext cx="525124" cy="314853"/>
            <a:chOff x="1156039" y="4058212"/>
            <a:chExt cx="525124" cy="314853"/>
          </a:xfrm>
        </p:grpSpPr>
        <p:sp>
          <p:nvSpPr>
            <p:cNvPr id="14" name="TextBox 12"/>
            <p:cNvSpPr txBox="1"/>
            <p:nvPr/>
          </p:nvSpPr>
          <p:spPr>
            <a:xfrm>
              <a:off x="1156039" y="4058212"/>
              <a:ext cx="525124" cy="26161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th-TH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15" name="Straight Connector 13"/>
            <p:cNvCxnSpPr/>
            <p:nvPr/>
          </p:nvCxnSpPr>
          <p:spPr>
            <a:xfrm>
              <a:off x="1266201" y="4373065"/>
              <a:ext cx="30480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4"/>
          <p:cNvSpPr txBox="1"/>
          <p:nvPr/>
        </p:nvSpPr>
        <p:spPr>
          <a:xfrm>
            <a:off x="6253760" y="4695918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12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此处添加您的标题</a:t>
            </a:r>
            <a:endParaRPr lang="zh-CN" altLang="en-US" sz="12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6253760" y="4963858"/>
            <a:ext cx="1585912" cy="961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不仅可以创建演示文稿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Group 16"/>
          <p:cNvGrpSpPr/>
          <p:nvPr/>
        </p:nvGrpSpPr>
        <p:grpSpPr>
          <a:xfrm>
            <a:off x="6784154" y="4036376"/>
            <a:ext cx="525124" cy="314853"/>
            <a:chOff x="1156039" y="4058212"/>
            <a:chExt cx="525124" cy="314853"/>
          </a:xfrm>
        </p:grpSpPr>
        <p:sp>
          <p:nvSpPr>
            <p:cNvPr id="19" name="TextBox 17"/>
            <p:cNvSpPr txBox="1"/>
            <p:nvPr/>
          </p:nvSpPr>
          <p:spPr>
            <a:xfrm>
              <a:off x="1156039" y="4058212"/>
              <a:ext cx="525124" cy="26161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th-TH" sz="18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20" name="Straight Connector 18"/>
            <p:cNvCxnSpPr/>
            <p:nvPr/>
          </p:nvCxnSpPr>
          <p:spPr>
            <a:xfrm>
              <a:off x="1266201" y="4373065"/>
              <a:ext cx="304800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19"/>
          <p:cNvSpPr txBox="1"/>
          <p:nvPr/>
        </p:nvSpPr>
        <p:spPr>
          <a:xfrm>
            <a:off x="8824110" y="4695918"/>
            <a:ext cx="1585912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1200" b="1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此处添加您的标题</a:t>
            </a:r>
            <a:endParaRPr lang="zh-CN" altLang="en-US" sz="12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8824110" y="4963858"/>
            <a:ext cx="1585912" cy="961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用户可以在投影仪或者计算机上进行演示，也可以将演示文稿打印出来，制作成胶片，以便应用到更广泛的领域中。利用</a:t>
            </a: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Microsoft Office PowerPoint</a:t>
            </a: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不仅可以创建演示文稿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" name="Group 21"/>
          <p:cNvGrpSpPr/>
          <p:nvPr/>
        </p:nvGrpSpPr>
        <p:grpSpPr>
          <a:xfrm>
            <a:off x="9354504" y="4036376"/>
            <a:ext cx="525124" cy="314853"/>
            <a:chOff x="1156039" y="4058212"/>
            <a:chExt cx="525124" cy="314853"/>
          </a:xfrm>
        </p:grpSpPr>
        <p:sp>
          <p:nvSpPr>
            <p:cNvPr id="24" name="TextBox 22"/>
            <p:cNvSpPr txBox="1"/>
            <p:nvPr/>
          </p:nvSpPr>
          <p:spPr>
            <a:xfrm>
              <a:off x="1156039" y="4058212"/>
              <a:ext cx="525124" cy="26161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8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th-TH" sz="1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25" name="Straight Connector 23"/>
            <p:cNvCxnSpPr/>
            <p:nvPr/>
          </p:nvCxnSpPr>
          <p:spPr>
            <a:xfrm>
              <a:off x="1266201" y="4373065"/>
              <a:ext cx="30480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/>
        </p:nvSpPr>
        <p:spPr>
          <a:xfrm flipV="1">
            <a:off x="6146716" y="2783448"/>
            <a:ext cx="1800000" cy="1024508"/>
          </a:xfrm>
          <a:custGeom>
            <a:avLst/>
            <a:gdLst>
              <a:gd name="connsiteX0" fmla="*/ 1799930 w 1800000"/>
              <a:gd name="connsiteY0" fmla="*/ 1024508 h 1024508"/>
              <a:gd name="connsiteX1" fmla="*/ 1356460 w 1800000"/>
              <a:gd name="connsiteY1" fmla="*/ 237635 h 1024508"/>
              <a:gd name="connsiteX2" fmla="*/ 1022294 w 1800000"/>
              <a:gd name="connsiteY2" fmla="*/ 121632 h 1024508"/>
              <a:gd name="connsiteX3" fmla="*/ 995334 w 1800000"/>
              <a:gd name="connsiteY3" fmla="*/ 119709 h 1024508"/>
              <a:gd name="connsiteX4" fmla="*/ 900001 w 1800000"/>
              <a:gd name="connsiteY4" fmla="*/ 0 h 1024508"/>
              <a:gd name="connsiteX5" fmla="*/ 805055 w 1800000"/>
              <a:gd name="connsiteY5" fmla="*/ 119223 h 1024508"/>
              <a:gd name="connsiteX6" fmla="*/ 788827 w 1800000"/>
              <a:gd name="connsiteY6" fmla="*/ 120177 h 1024508"/>
              <a:gd name="connsiteX7" fmla="*/ 453242 w 1800000"/>
              <a:gd name="connsiteY7" fmla="*/ 232007 h 1024508"/>
              <a:gd name="connsiteX8" fmla="*/ 0 w 1800000"/>
              <a:gd name="connsiteY8" fmla="*/ 1013293 h 1024508"/>
              <a:gd name="connsiteX9" fmla="*/ 152856 w 1800000"/>
              <a:gd name="connsiteY9" fmla="*/ 1013292 h 1024508"/>
              <a:gd name="connsiteX10" fmla="*/ 529119 w 1800000"/>
              <a:gd name="connsiteY10" fmla="*/ 364700 h 1024508"/>
              <a:gd name="connsiteX11" fmla="*/ 1278935 w 1800000"/>
              <a:gd name="connsiteY11" fmla="*/ 369373 h 1024508"/>
              <a:gd name="connsiteX12" fmla="*/ 1647086 w 1800000"/>
              <a:gd name="connsiteY12" fmla="*/ 1022604 h 102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024508">
                <a:moveTo>
                  <a:pt x="1799930" y="1024508"/>
                </a:moveTo>
                <a:cubicBezTo>
                  <a:pt x="1803954" y="701658"/>
                  <a:pt x="1634727" y="401390"/>
                  <a:pt x="1356460" y="237635"/>
                </a:cubicBezTo>
                <a:cubicBezTo>
                  <a:pt x="1252110" y="176227"/>
                  <a:pt x="1138423" y="137545"/>
                  <a:pt x="1022294" y="121632"/>
                </a:cubicBezTo>
                <a:lnTo>
                  <a:pt x="995334" y="119709"/>
                </a:lnTo>
                <a:lnTo>
                  <a:pt x="900001" y="0"/>
                </a:lnTo>
                <a:lnTo>
                  <a:pt x="805055" y="119223"/>
                </a:lnTo>
                <a:lnTo>
                  <a:pt x="788827" y="120177"/>
                </a:lnTo>
                <a:cubicBezTo>
                  <a:pt x="672510" y="134642"/>
                  <a:pt x="558349" y="171904"/>
                  <a:pt x="453242" y="232007"/>
                </a:cubicBezTo>
                <a:cubicBezTo>
                  <a:pt x="172955" y="392282"/>
                  <a:pt x="0" y="690418"/>
                  <a:pt x="0" y="1013293"/>
                </a:cubicBezTo>
                <a:lnTo>
                  <a:pt x="152856" y="1013292"/>
                </a:lnTo>
                <a:cubicBezTo>
                  <a:pt x="152856" y="745254"/>
                  <a:pt x="296437" y="497754"/>
                  <a:pt x="529119" y="364700"/>
                </a:cubicBezTo>
                <a:cubicBezTo>
                  <a:pt x="761802" y="231647"/>
                  <a:pt x="1047929" y="233430"/>
                  <a:pt x="1278935" y="369373"/>
                </a:cubicBezTo>
                <a:cubicBezTo>
                  <a:pt x="1509941" y="505316"/>
                  <a:pt x="1650426" y="754587"/>
                  <a:pt x="1647086" y="1022604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Oval 26"/>
          <p:cNvSpPr/>
          <p:nvPr/>
        </p:nvSpPr>
        <p:spPr>
          <a:xfrm flipV="1">
            <a:off x="6358640" y="2091924"/>
            <a:ext cx="1376152" cy="13761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Freeform 29"/>
          <p:cNvSpPr/>
          <p:nvPr/>
        </p:nvSpPr>
        <p:spPr>
          <a:xfrm flipV="1">
            <a:off x="3739318" y="2783448"/>
            <a:ext cx="1800000" cy="1024508"/>
          </a:xfrm>
          <a:custGeom>
            <a:avLst/>
            <a:gdLst>
              <a:gd name="connsiteX0" fmla="*/ 1799930 w 1800000"/>
              <a:gd name="connsiteY0" fmla="*/ 1024508 h 1024508"/>
              <a:gd name="connsiteX1" fmla="*/ 1356460 w 1800000"/>
              <a:gd name="connsiteY1" fmla="*/ 237635 h 1024508"/>
              <a:gd name="connsiteX2" fmla="*/ 1022294 w 1800000"/>
              <a:gd name="connsiteY2" fmla="*/ 121632 h 1024508"/>
              <a:gd name="connsiteX3" fmla="*/ 995334 w 1800000"/>
              <a:gd name="connsiteY3" fmla="*/ 119709 h 1024508"/>
              <a:gd name="connsiteX4" fmla="*/ 900001 w 1800000"/>
              <a:gd name="connsiteY4" fmla="*/ 0 h 1024508"/>
              <a:gd name="connsiteX5" fmla="*/ 805055 w 1800000"/>
              <a:gd name="connsiteY5" fmla="*/ 119223 h 1024508"/>
              <a:gd name="connsiteX6" fmla="*/ 788827 w 1800000"/>
              <a:gd name="connsiteY6" fmla="*/ 120177 h 1024508"/>
              <a:gd name="connsiteX7" fmla="*/ 453242 w 1800000"/>
              <a:gd name="connsiteY7" fmla="*/ 232007 h 1024508"/>
              <a:gd name="connsiteX8" fmla="*/ 0 w 1800000"/>
              <a:gd name="connsiteY8" fmla="*/ 1013293 h 1024508"/>
              <a:gd name="connsiteX9" fmla="*/ 152856 w 1800000"/>
              <a:gd name="connsiteY9" fmla="*/ 1013292 h 1024508"/>
              <a:gd name="connsiteX10" fmla="*/ 529119 w 1800000"/>
              <a:gd name="connsiteY10" fmla="*/ 364700 h 1024508"/>
              <a:gd name="connsiteX11" fmla="*/ 1278935 w 1800000"/>
              <a:gd name="connsiteY11" fmla="*/ 369373 h 1024508"/>
              <a:gd name="connsiteX12" fmla="*/ 1647086 w 1800000"/>
              <a:gd name="connsiteY12" fmla="*/ 1022604 h 102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024508">
                <a:moveTo>
                  <a:pt x="1799930" y="1024508"/>
                </a:moveTo>
                <a:cubicBezTo>
                  <a:pt x="1803954" y="701658"/>
                  <a:pt x="1634727" y="401390"/>
                  <a:pt x="1356460" y="237635"/>
                </a:cubicBezTo>
                <a:cubicBezTo>
                  <a:pt x="1252110" y="176227"/>
                  <a:pt x="1138423" y="137545"/>
                  <a:pt x="1022294" y="121632"/>
                </a:cubicBezTo>
                <a:lnTo>
                  <a:pt x="995334" y="119709"/>
                </a:lnTo>
                <a:lnTo>
                  <a:pt x="900001" y="0"/>
                </a:lnTo>
                <a:lnTo>
                  <a:pt x="805055" y="119223"/>
                </a:lnTo>
                <a:lnTo>
                  <a:pt x="788827" y="120177"/>
                </a:lnTo>
                <a:cubicBezTo>
                  <a:pt x="672510" y="134642"/>
                  <a:pt x="558349" y="171904"/>
                  <a:pt x="453242" y="232007"/>
                </a:cubicBezTo>
                <a:cubicBezTo>
                  <a:pt x="172955" y="392282"/>
                  <a:pt x="0" y="690418"/>
                  <a:pt x="0" y="1013293"/>
                </a:cubicBezTo>
                <a:lnTo>
                  <a:pt x="152856" y="1013292"/>
                </a:lnTo>
                <a:cubicBezTo>
                  <a:pt x="152856" y="745254"/>
                  <a:pt x="296437" y="497754"/>
                  <a:pt x="529119" y="364700"/>
                </a:cubicBezTo>
                <a:cubicBezTo>
                  <a:pt x="761802" y="231647"/>
                  <a:pt x="1047929" y="233430"/>
                  <a:pt x="1278935" y="369373"/>
                </a:cubicBezTo>
                <a:cubicBezTo>
                  <a:pt x="1509941" y="505316"/>
                  <a:pt x="1650426" y="754587"/>
                  <a:pt x="1647086" y="1022604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Oval 30"/>
          <p:cNvSpPr/>
          <p:nvPr/>
        </p:nvSpPr>
        <p:spPr>
          <a:xfrm flipV="1">
            <a:off x="3951242" y="2091924"/>
            <a:ext cx="1376152" cy="13761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Freeform 33"/>
          <p:cNvSpPr/>
          <p:nvPr/>
        </p:nvSpPr>
        <p:spPr>
          <a:xfrm flipV="1">
            <a:off x="8717066" y="2783448"/>
            <a:ext cx="1800000" cy="1024508"/>
          </a:xfrm>
          <a:custGeom>
            <a:avLst/>
            <a:gdLst>
              <a:gd name="connsiteX0" fmla="*/ 1799930 w 1800000"/>
              <a:gd name="connsiteY0" fmla="*/ 1024508 h 1024508"/>
              <a:gd name="connsiteX1" fmla="*/ 1356460 w 1800000"/>
              <a:gd name="connsiteY1" fmla="*/ 237635 h 1024508"/>
              <a:gd name="connsiteX2" fmla="*/ 1022294 w 1800000"/>
              <a:gd name="connsiteY2" fmla="*/ 121632 h 1024508"/>
              <a:gd name="connsiteX3" fmla="*/ 995334 w 1800000"/>
              <a:gd name="connsiteY3" fmla="*/ 119709 h 1024508"/>
              <a:gd name="connsiteX4" fmla="*/ 900001 w 1800000"/>
              <a:gd name="connsiteY4" fmla="*/ 0 h 1024508"/>
              <a:gd name="connsiteX5" fmla="*/ 805055 w 1800000"/>
              <a:gd name="connsiteY5" fmla="*/ 119223 h 1024508"/>
              <a:gd name="connsiteX6" fmla="*/ 788827 w 1800000"/>
              <a:gd name="connsiteY6" fmla="*/ 120177 h 1024508"/>
              <a:gd name="connsiteX7" fmla="*/ 453242 w 1800000"/>
              <a:gd name="connsiteY7" fmla="*/ 232007 h 1024508"/>
              <a:gd name="connsiteX8" fmla="*/ 0 w 1800000"/>
              <a:gd name="connsiteY8" fmla="*/ 1013293 h 1024508"/>
              <a:gd name="connsiteX9" fmla="*/ 152856 w 1800000"/>
              <a:gd name="connsiteY9" fmla="*/ 1013292 h 1024508"/>
              <a:gd name="connsiteX10" fmla="*/ 529119 w 1800000"/>
              <a:gd name="connsiteY10" fmla="*/ 364700 h 1024508"/>
              <a:gd name="connsiteX11" fmla="*/ 1278935 w 1800000"/>
              <a:gd name="connsiteY11" fmla="*/ 369373 h 1024508"/>
              <a:gd name="connsiteX12" fmla="*/ 1647086 w 1800000"/>
              <a:gd name="connsiteY12" fmla="*/ 1022604 h 102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024508">
                <a:moveTo>
                  <a:pt x="1799930" y="1024508"/>
                </a:moveTo>
                <a:cubicBezTo>
                  <a:pt x="1803954" y="701658"/>
                  <a:pt x="1634727" y="401390"/>
                  <a:pt x="1356460" y="237635"/>
                </a:cubicBezTo>
                <a:cubicBezTo>
                  <a:pt x="1252110" y="176227"/>
                  <a:pt x="1138423" y="137545"/>
                  <a:pt x="1022294" y="121632"/>
                </a:cubicBezTo>
                <a:lnTo>
                  <a:pt x="995334" y="119709"/>
                </a:lnTo>
                <a:lnTo>
                  <a:pt x="900001" y="0"/>
                </a:lnTo>
                <a:lnTo>
                  <a:pt x="805055" y="119223"/>
                </a:lnTo>
                <a:lnTo>
                  <a:pt x="788827" y="120177"/>
                </a:lnTo>
                <a:cubicBezTo>
                  <a:pt x="672510" y="134642"/>
                  <a:pt x="558349" y="171904"/>
                  <a:pt x="453242" y="232007"/>
                </a:cubicBezTo>
                <a:cubicBezTo>
                  <a:pt x="172955" y="392282"/>
                  <a:pt x="0" y="690418"/>
                  <a:pt x="0" y="1013293"/>
                </a:cubicBezTo>
                <a:lnTo>
                  <a:pt x="152856" y="1013292"/>
                </a:lnTo>
                <a:cubicBezTo>
                  <a:pt x="152856" y="745254"/>
                  <a:pt x="296437" y="497754"/>
                  <a:pt x="529119" y="364700"/>
                </a:cubicBezTo>
                <a:cubicBezTo>
                  <a:pt x="761802" y="231647"/>
                  <a:pt x="1047929" y="233430"/>
                  <a:pt x="1278935" y="369373"/>
                </a:cubicBezTo>
                <a:cubicBezTo>
                  <a:pt x="1509941" y="505316"/>
                  <a:pt x="1650426" y="754587"/>
                  <a:pt x="1647086" y="1022604"/>
                </a:cubicBezTo>
                <a:close/>
              </a:path>
            </a:pathLst>
          </a:cu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Oval 34"/>
          <p:cNvSpPr/>
          <p:nvPr/>
        </p:nvSpPr>
        <p:spPr>
          <a:xfrm flipV="1">
            <a:off x="8928990" y="2091924"/>
            <a:ext cx="1376152" cy="13761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Freeform 37"/>
          <p:cNvSpPr/>
          <p:nvPr/>
        </p:nvSpPr>
        <p:spPr>
          <a:xfrm flipV="1">
            <a:off x="1436800" y="2783448"/>
            <a:ext cx="1800000" cy="1024508"/>
          </a:xfrm>
          <a:custGeom>
            <a:avLst/>
            <a:gdLst>
              <a:gd name="connsiteX0" fmla="*/ 1799930 w 1800000"/>
              <a:gd name="connsiteY0" fmla="*/ 1024508 h 1024508"/>
              <a:gd name="connsiteX1" fmla="*/ 1356460 w 1800000"/>
              <a:gd name="connsiteY1" fmla="*/ 237635 h 1024508"/>
              <a:gd name="connsiteX2" fmla="*/ 1022294 w 1800000"/>
              <a:gd name="connsiteY2" fmla="*/ 121632 h 1024508"/>
              <a:gd name="connsiteX3" fmla="*/ 995334 w 1800000"/>
              <a:gd name="connsiteY3" fmla="*/ 119709 h 1024508"/>
              <a:gd name="connsiteX4" fmla="*/ 900001 w 1800000"/>
              <a:gd name="connsiteY4" fmla="*/ 0 h 1024508"/>
              <a:gd name="connsiteX5" fmla="*/ 805055 w 1800000"/>
              <a:gd name="connsiteY5" fmla="*/ 119223 h 1024508"/>
              <a:gd name="connsiteX6" fmla="*/ 788827 w 1800000"/>
              <a:gd name="connsiteY6" fmla="*/ 120177 h 1024508"/>
              <a:gd name="connsiteX7" fmla="*/ 453242 w 1800000"/>
              <a:gd name="connsiteY7" fmla="*/ 232007 h 1024508"/>
              <a:gd name="connsiteX8" fmla="*/ 0 w 1800000"/>
              <a:gd name="connsiteY8" fmla="*/ 1013293 h 1024508"/>
              <a:gd name="connsiteX9" fmla="*/ 152856 w 1800000"/>
              <a:gd name="connsiteY9" fmla="*/ 1013292 h 1024508"/>
              <a:gd name="connsiteX10" fmla="*/ 529119 w 1800000"/>
              <a:gd name="connsiteY10" fmla="*/ 364700 h 1024508"/>
              <a:gd name="connsiteX11" fmla="*/ 1278935 w 1800000"/>
              <a:gd name="connsiteY11" fmla="*/ 369373 h 1024508"/>
              <a:gd name="connsiteX12" fmla="*/ 1647086 w 1800000"/>
              <a:gd name="connsiteY12" fmla="*/ 1022604 h 102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000" h="1024508">
                <a:moveTo>
                  <a:pt x="1799930" y="1024508"/>
                </a:moveTo>
                <a:cubicBezTo>
                  <a:pt x="1803954" y="701658"/>
                  <a:pt x="1634727" y="401390"/>
                  <a:pt x="1356460" y="237635"/>
                </a:cubicBezTo>
                <a:cubicBezTo>
                  <a:pt x="1252110" y="176227"/>
                  <a:pt x="1138423" y="137545"/>
                  <a:pt x="1022294" y="121632"/>
                </a:cubicBezTo>
                <a:lnTo>
                  <a:pt x="995334" y="119709"/>
                </a:lnTo>
                <a:lnTo>
                  <a:pt x="900001" y="0"/>
                </a:lnTo>
                <a:lnTo>
                  <a:pt x="805055" y="119223"/>
                </a:lnTo>
                <a:lnTo>
                  <a:pt x="788827" y="120177"/>
                </a:lnTo>
                <a:cubicBezTo>
                  <a:pt x="672510" y="134642"/>
                  <a:pt x="558349" y="171904"/>
                  <a:pt x="453242" y="232007"/>
                </a:cubicBezTo>
                <a:cubicBezTo>
                  <a:pt x="172955" y="392282"/>
                  <a:pt x="0" y="690418"/>
                  <a:pt x="0" y="1013293"/>
                </a:cubicBezTo>
                <a:lnTo>
                  <a:pt x="152856" y="1013292"/>
                </a:lnTo>
                <a:cubicBezTo>
                  <a:pt x="152856" y="745254"/>
                  <a:pt x="296437" y="497754"/>
                  <a:pt x="529119" y="364700"/>
                </a:cubicBezTo>
                <a:cubicBezTo>
                  <a:pt x="761802" y="231647"/>
                  <a:pt x="1047929" y="233430"/>
                  <a:pt x="1278935" y="369373"/>
                </a:cubicBezTo>
                <a:cubicBezTo>
                  <a:pt x="1509941" y="505316"/>
                  <a:pt x="1650426" y="754587"/>
                  <a:pt x="1647086" y="1022604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Oval 38"/>
          <p:cNvSpPr/>
          <p:nvPr/>
        </p:nvSpPr>
        <p:spPr>
          <a:xfrm flipV="1">
            <a:off x="1648724" y="2091924"/>
            <a:ext cx="1376152" cy="137615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Freeform 72"/>
          <p:cNvSpPr>
            <a:spLocks noEditPoints="1"/>
          </p:cNvSpPr>
          <p:nvPr/>
        </p:nvSpPr>
        <p:spPr bwMode="auto">
          <a:xfrm>
            <a:off x="6862090" y="2598172"/>
            <a:ext cx="369252" cy="363656"/>
          </a:xfrm>
          <a:custGeom>
            <a:avLst/>
            <a:gdLst>
              <a:gd name="T0" fmla="*/ 13 w 59"/>
              <a:gd name="T1" fmla="*/ 39 h 58"/>
              <a:gd name="T2" fmla="*/ 15 w 59"/>
              <a:gd name="T3" fmla="*/ 38 h 58"/>
              <a:gd name="T4" fmla="*/ 15 w 59"/>
              <a:gd name="T5" fmla="*/ 37 h 58"/>
              <a:gd name="T6" fmla="*/ 14 w 59"/>
              <a:gd name="T7" fmla="*/ 36 h 58"/>
              <a:gd name="T8" fmla="*/ 13 w 59"/>
              <a:gd name="T9" fmla="*/ 36 h 58"/>
              <a:gd name="T10" fmla="*/ 11 w 59"/>
              <a:gd name="T11" fmla="*/ 37 h 58"/>
              <a:gd name="T12" fmla="*/ 11 w 59"/>
              <a:gd name="T13" fmla="*/ 38 h 58"/>
              <a:gd name="T14" fmla="*/ 12 w 59"/>
              <a:gd name="T15" fmla="*/ 40 h 58"/>
              <a:gd name="T16" fmla="*/ 13 w 59"/>
              <a:gd name="T17" fmla="*/ 39 h 58"/>
              <a:gd name="T18" fmla="*/ 22 w 59"/>
              <a:gd name="T19" fmla="*/ 38 h 58"/>
              <a:gd name="T20" fmla="*/ 20 w 59"/>
              <a:gd name="T21" fmla="*/ 37 h 58"/>
              <a:gd name="T22" fmla="*/ 19 w 59"/>
              <a:gd name="T23" fmla="*/ 37 h 58"/>
              <a:gd name="T24" fmla="*/ 6 w 59"/>
              <a:gd name="T25" fmla="*/ 51 h 58"/>
              <a:gd name="T26" fmla="*/ 6 w 59"/>
              <a:gd name="T27" fmla="*/ 52 h 58"/>
              <a:gd name="T28" fmla="*/ 7 w 59"/>
              <a:gd name="T29" fmla="*/ 53 h 58"/>
              <a:gd name="T30" fmla="*/ 8 w 59"/>
              <a:gd name="T31" fmla="*/ 53 h 58"/>
              <a:gd name="T32" fmla="*/ 21 w 59"/>
              <a:gd name="T33" fmla="*/ 39 h 58"/>
              <a:gd name="T34" fmla="*/ 22 w 59"/>
              <a:gd name="T35" fmla="*/ 38 h 58"/>
              <a:gd name="T36" fmla="*/ 22 w 59"/>
              <a:gd name="T37" fmla="*/ 44 h 58"/>
              <a:gd name="T38" fmla="*/ 21 w 59"/>
              <a:gd name="T39" fmla="*/ 44 h 58"/>
              <a:gd name="T40" fmla="*/ 17 w 59"/>
              <a:gd name="T41" fmla="*/ 48 h 58"/>
              <a:gd name="T42" fmla="*/ 16 w 59"/>
              <a:gd name="T43" fmla="*/ 49 h 58"/>
              <a:gd name="T44" fmla="*/ 18 w 59"/>
              <a:gd name="T45" fmla="*/ 50 h 58"/>
              <a:gd name="T46" fmla="*/ 19 w 59"/>
              <a:gd name="T47" fmla="*/ 50 h 58"/>
              <a:gd name="T48" fmla="*/ 23 w 59"/>
              <a:gd name="T49" fmla="*/ 46 h 58"/>
              <a:gd name="T50" fmla="*/ 23 w 59"/>
              <a:gd name="T51" fmla="*/ 45 h 58"/>
              <a:gd name="T52" fmla="*/ 22 w 59"/>
              <a:gd name="T53" fmla="*/ 44 h 58"/>
              <a:gd name="T54" fmla="*/ 59 w 59"/>
              <a:gd name="T55" fmla="*/ 1 h 58"/>
              <a:gd name="T56" fmla="*/ 58 w 59"/>
              <a:gd name="T57" fmla="*/ 0 h 58"/>
              <a:gd name="T58" fmla="*/ 57 w 59"/>
              <a:gd name="T59" fmla="*/ 0 h 58"/>
              <a:gd name="T60" fmla="*/ 57 w 59"/>
              <a:gd name="T61" fmla="*/ 0 h 58"/>
              <a:gd name="T62" fmla="*/ 1 w 59"/>
              <a:gd name="T63" fmla="*/ 24 h 58"/>
              <a:gd name="T64" fmla="*/ 1 w 59"/>
              <a:gd name="T65" fmla="*/ 24 h 58"/>
              <a:gd name="T66" fmla="*/ 1 w 59"/>
              <a:gd name="T67" fmla="*/ 24 h 58"/>
              <a:gd name="T68" fmla="*/ 1 w 59"/>
              <a:gd name="T69" fmla="*/ 24 h 58"/>
              <a:gd name="T70" fmla="*/ 0 w 59"/>
              <a:gd name="T71" fmla="*/ 25 h 58"/>
              <a:gd name="T72" fmla="*/ 1 w 59"/>
              <a:gd name="T73" fmla="*/ 26 h 58"/>
              <a:gd name="T74" fmla="*/ 1 w 59"/>
              <a:gd name="T75" fmla="*/ 26 h 58"/>
              <a:gd name="T76" fmla="*/ 23 w 59"/>
              <a:gd name="T77" fmla="*/ 35 h 58"/>
              <a:gd name="T78" fmla="*/ 32 w 59"/>
              <a:gd name="T79" fmla="*/ 57 h 58"/>
              <a:gd name="T80" fmla="*/ 32 w 59"/>
              <a:gd name="T81" fmla="*/ 57 h 58"/>
              <a:gd name="T82" fmla="*/ 34 w 59"/>
              <a:gd name="T83" fmla="*/ 58 h 58"/>
              <a:gd name="T84" fmla="*/ 35 w 59"/>
              <a:gd name="T85" fmla="*/ 58 h 58"/>
              <a:gd name="T86" fmla="*/ 35 w 59"/>
              <a:gd name="T87" fmla="*/ 58 h 58"/>
              <a:gd name="T88" fmla="*/ 35 w 59"/>
              <a:gd name="T89" fmla="*/ 58 h 58"/>
              <a:gd name="T90" fmla="*/ 35 w 59"/>
              <a:gd name="T91" fmla="*/ 58 h 58"/>
              <a:gd name="T92" fmla="*/ 59 w 59"/>
              <a:gd name="T93" fmla="*/ 2 h 58"/>
              <a:gd name="T94" fmla="*/ 59 w 59"/>
              <a:gd name="T95" fmla="*/ 2 h 58"/>
              <a:gd name="T96" fmla="*/ 59 w 59"/>
              <a:gd name="T97" fmla="*/ 1 h 58"/>
              <a:gd name="T98" fmla="*/ 5 w 59"/>
              <a:gd name="T99" fmla="*/ 25 h 58"/>
              <a:gd name="T100" fmla="*/ 52 w 59"/>
              <a:gd name="T101" fmla="*/ 5 h 58"/>
              <a:gd name="T102" fmla="*/ 24 w 59"/>
              <a:gd name="T103" fmla="*/ 33 h 58"/>
              <a:gd name="T104" fmla="*/ 5 w 59"/>
              <a:gd name="T105" fmla="*/ 25 h 58"/>
              <a:gd name="T106" fmla="*/ 34 w 59"/>
              <a:gd name="T107" fmla="*/ 54 h 58"/>
              <a:gd name="T108" fmla="*/ 26 w 59"/>
              <a:gd name="T109" fmla="*/ 35 h 58"/>
              <a:gd name="T110" fmla="*/ 54 w 59"/>
              <a:gd name="T111" fmla="*/ 7 h 58"/>
              <a:gd name="T112" fmla="*/ 34 w 59"/>
              <a:gd name="T113" fmla="*/ 5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58">
                <a:moveTo>
                  <a:pt x="13" y="39"/>
                </a:move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7"/>
                  <a:pt x="15" y="37"/>
                </a:cubicBezTo>
                <a:cubicBezTo>
                  <a:pt x="15" y="36"/>
                  <a:pt x="14" y="36"/>
                  <a:pt x="14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2" y="40"/>
                  <a:pt x="12" y="40"/>
                </a:cubicBezTo>
                <a:cubicBezTo>
                  <a:pt x="13" y="40"/>
                  <a:pt x="13" y="40"/>
                  <a:pt x="13" y="39"/>
                </a:cubicBezTo>
                <a:close/>
                <a:moveTo>
                  <a:pt x="22" y="38"/>
                </a:moveTo>
                <a:cubicBezTo>
                  <a:pt x="22" y="38"/>
                  <a:pt x="21" y="37"/>
                  <a:pt x="20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1"/>
                  <a:pt x="6" y="52"/>
                </a:cubicBezTo>
                <a:cubicBezTo>
                  <a:pt x="6" y="52"/>
                  <a:pt x="6" y="53"/>
                  <a:pt x="7" y="53"/>
                </a:cubicBezTo>
                <a:cubicBezTo>
                  <a:pt x="7" y="53"/>
                  <a:pt x="8" y="53"/>
                  <a:pt x="8" y="53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2" y="39"/>
                  <a:pt x="22" y="38"/>
                </a:cubicBezTo>
                <a:close/>
                <a:moveTo>
                  <a:pt x="22" y="44"/>
                </a:moveTo>
                <a:cubicBezTo>
                  <a:pt x="21" y="44"/>
                  <a:pt x="21" y="44"/>
                  <a:pt x="21" y="44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9"/>
                  <a:pt x="16" y="49"/>
                </a:cubicBezTo>
                <a:cubicBezTo>
                  <a:pt x="16" y="50"/>
                  <a:pt x="17" y="50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5"/>
                  <a:pt x="23" y="45"/>
                </a:cubicBezTo>
                <a:cubicBezTo>
                  <a:pt x="23" y="44"/>
                  <a:pt x="22" y="44"/>
                  <a:pt x="22" y="44"/>
                </a:cubicBezTo>
                <a:close/>
                <a:moveTo>
                  <a:pt x="59" y="1"/>
                </a:move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4"/>
                  <a:pt x="0" y="25"/>
                </a:cubicBezTo>
                <a:cubicBezTo>
                  <a:pt x="0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3" y="35"/>
                  <a:pt x="23" y="35"/>
                  <a:pt x="23" y="3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3" y="58"/>
                  <a:pt x="33" y="58"/>
                  <a:pt x="34" y="58"/>
                </a:cubicBezTo>
                <a:cubicBezTo>
                  <a:pt x="34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35" y="58"/>
                  <a:pt x="35" y="58"/>
                  <a:pt x="35" y="58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59" y="1"/>
                  <a:pt x="59" y="1"/>
                </a:cubicBezTo>
                <a:close/>
                <a:moveTo>
                  <a:pt x="5" y="25"/>
                </a:moveTo>
                <a:cubicBezTo>
                  <a:pt x="52" y="5"/>
                  <a:pt x="52" y="5"/>
                  <a:pt x="52" y="5"/>
                </a:cubicBezTo>
                <a:cubicBezTo>
                  <a:pt x="24" y="33"/>
                  <a:pt x="24" y="33"/>
                  <a:pt x="24" y="33"/>
                </a:cubicBezTo>
                <a:lnTo>
                  <a:pt x="5" y="25"/>
                </a:lnTo>
                <a:close/>
                <a:moveTo>
                  <a:pt x="34" y="54"/>
                </a:moveTo>
                <a:cubicBezTo>
                  <a:pt x="26" y="35"/>
                  <a:pt x="26" y="35"/>
                  <a:pt x="26" y="35"/>
                </a:cubicBezTo>
                <a:cubicBezTo>
                  <a:pt x="54" y="7"/>
                  <a:pt x="54" y="7"/>
                  <a:pt x="54" y="7"/>
                </a:cubicBezTo>
                <a:lnTo>
                  <a:pt x="34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Freeform 75"/>
          <p:cNvSpPr>
            <a:spLocks noEditPoints="1"/>
          </p:cNvSpPr>
          <p:nvPr/>
        </p:nvSpPr>
        <p:spPr bwMode="auto">
          <a:xfrm>
            <a:off x="2151242" y="2598172"/>
            <a:ext cx="371116" cy="363656"/>
          </a:xfrm>
          <a:custGeom>
            <a:avLst/>
            <a:gdLst>
              <a:gd name="T0" fmla="*/ 32 w 59"/>
              <a:gd name="T1" fmla="*/ 42 h 58"/>
              <a:gd name="T2" fmla="*/ 22 w 59"/>
              <a:gd name="T3" fmla="*/ 42 h 58"/>
              <a:gd name="T4" fmla="*/ 8 w 59"/>
              <a:gd name="T5" fmla="*/ 44 h 58"/>
              <a:gd name="T6" fmla="*/ 22 w 59"/>
              <a:gd name="T7" fmla="*/ 45 h 58"/>
              <a:gd name="T8" fmla="*/ 32 w 59"/>
              <a:gd name="T9" fmla="*/ 45 h 58"/>
              <a:gd name="T10" fmla="*/ 51 w 59"/>
              <a:gd name="T11" fmla="*/ 44 h 58"/>
              <a:gd name="T12" fmla="*/ 27 w 59"/>
              <a:gd name="T13" fmla="*/ 46 h 58"/>
              <a:gd name="T14" fmla="*/ 27 w 59"/>
              <a:gd name="T15" fmla="*/ 41 h 58"/>
              <a:gd name="T16" fmla="*/ 27 w 59"/>
              <a:gd name="T17" fmla="*/ 46 h 58"/>
              <a:gd name="T18" fmla="*/ 27 w 59"/>
              <a:gd name="T19" fmla="*/ 13 h 58"/>
              <a:gd name="T20" fmla="*/ 17 w 59"/>
              <a:gd name="T21" fmla="*/ 13 h 58"/>
              <a:gd name="T22" fmla="*/ 8 w 59"/>
              <a:gd name="T23" fmla="*/ 14 h 58"/>
              <a:gd name="T24" fmla="*/ 17 w 59"/>
              <a:gd name="T25" fmla="*/ 16 h 58"/>
              <a:gd name="T26" fmla="*/ 27 w 59"/>
              <a:gd name="T27" fmla="*/ 16 h 58"/>
              <a:gd name="T28" fmla="*/ 51 w 59"/>
              <a:gd name="T29" fmla="*/ 14 h 58"/>
              <a:gd name="T30" fmla="*/ 22 w 59"/>
              <a:gd name="T31" fmla="*/ 17 h 58"/>
              <a:gd name="T32" fmla="*/ 22 w 59"/>
              <a:gd name="T33" fmla="*/ 12 h 58"/>
              <a:gd name="T34" fmla="*/ 22 w 59"/>
              <a:gd name="T35" fmla="*/ 17 h 58"/>
              <a:gd name="T36" fmla="*/ 45 w 59"/>
              <a:gd name="T37" fmla="*/ 28 h 58"/>
              <a:gd name="T38" fmla="*/ 35 w 59"/>
              <a:gd name="T39" fmla="*/ 28 h 58"/>
              <a:gd name="T40" fmla="*/ 8 w 59"/>
              <a:gd name="T41" fmla="*/ 29 h 58"/>
              <a:gd name="T42" fmla="*/ 35 w 59"/>
              <a:gd name="T43" fmla="*/ 30 h 58"/>
              <a:gd name="T44" fmla="*/ 45 w 59"/>
              <a:gd name="T45" fmla="*/ 30 h 58"/>
              <a:gd name="T46" fmla="*/ 51 w 59"/>
              <a:gd name="T47" fmla="*/ 29 h 58"/>
              <a:gd name="T48" fmla="*/ 40 w 59"/>
              <a:gd name="T49" fmla="*/ 32 h 58"/>
              <a:gd name="T50" fmla="*/ 40 w 59"/>
              <a:gd name="T51" fmla="*/ 26 h 58"/>
              <a:gd name="T52" fmla="*/ 40 w 59"/>
              <a:gd name="T53" fmla="*/ 32 h 58"/>
              <a:gd name="T54" fmla="*/ 6 w 59"/>
              <a:gd name="T55" fmla="*/ 0 h 58"/>
              <a:gd name="T56" fmla="*/ 0 w 59"/>
              <a:gd name="T57" fmla="*/ 53 h 58"/>
              <a:gd name="T58" fmla="*/ 54 w 59"/>
              <a:gd name="T59" fmla="*/ 58 h 58"/>
              <a:gd name="T60" fmla="*/ 59 w 59"/>
              <a:gd name="T61" fmla="*/ 5 h 58"/>
              <a:gd name="T62" fmla="*/ 56 w 59"/>
              <a:gd name="T63" fmla="*/ 53 h 58"/>
              <a:gd name="T64" fmla="*/ 6 w 59"/>
              <a:gd name="T65" fmla="*/ 56 h 58"/>
              <a:gd name="T66" fmla="*/ 3 w 59"/>
              <a:gd name="T67" fmla="*/ 5 h 58"/>
              <a:gd name="T68" fmla="*/ 54 w 59"/>
              <a:gd name="T69" fmla="*/ 2 h 58"/>
              <a:gd name="T70" fmla="*/ 56 w 59"/>
              <a:gd name="T71" fmla="*/ 5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" h="58">
                <a:moveTo>
                  <a:pt x="50" y="42"/>
                </a:moveTo>
                <a:cubicBezTo>
                  <a:pt x="32" y="42"/>
                  <a:pt x="32" y="42"/>
                  <a:pt x="32" y="42"/>
                </a:cubicBezTo>
                <a:cubicBezTo>
                  <a:pt x="32" y="40"/>
                  <a:pt x="29" y="38"/>
                  <a:pt x="27" y="38"/>
                </a:cubicBezTo>
                <a:cubicBezTo>
                  <a:pt x="25" y="38"/>
                  <a:pt x="22" y="40"/>
                  <a:pt x="2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3"/>
                  <a:pt x="8" y="44"/>
                </a:cubicBezTo>
                <a:cubicBezTo>
                  <a:pt x="8" y="44"/>
                  <a:pt x="9" y="45"/>
                  <a:pt x="1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5" y="49"/>
                  <a:pt x="27" y="49"/>
                </a:cubicBezTo>
                <a:cubicBezTo>
                  <a:pt x="29" y="49"/>
                  <a:pt x="32" y="47"/>
                  <a:pt x="3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1" y="44"/>
                  <a:pt x="51" y="44"/>
                </a:cubicBezTo>
                <a:cubicBezTo>
                  <a:pt x="51" y="43"/>
                  <a:pt x="50" y="42"/>
                  <a:pt x="50" y="42"/>
                </a:cubicBezTo>
                <a:close/>
                <a:moveTo>
                  <a:pt x="27" y="46"/>
                </a:moveTo>
                <a:cubicBezTo>
                  <a:pt x="26" y="46"/>
                  <a:pt x="24" y="45"/>
                  <a:pt x="24" y="44"/>
                </a:cubicBezTo>
                <a:cubicBezTo>
                  <a:pt x="24" y="42"/>
                  <a:pt x="26" y="41"/>
                  <a:pt x="27" y="41"/>
                </a:cubicBezTo>
                <a:cubicBezTo>
                  <a:pt x="28" y="41"/>
                  <a:pt x="30" y="42"/>
                  <a:pt x="30" y="44"/>
                </a:cubicBezTo>
                <a:cubicBezTo>
                  <a:pt x="30" y="45"/>
                  <a:pt x="28" y="46"/>
                  <a:pt x="27" y="46"/>
                </a:cubicBezTo>
                <a:close/>
                <a:moveTo>
                  <a:pt x="50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6" y="11"/>
                  <a:pt x="24" y="9"/>
                  <a:pt x="22" y="9"/>
                </a:cubicBezTo>
                <a:cubicBezTo>
                  <a:pt x="19" y="9"/>
                  <a:pt x="17" y="11"/>
                  <a:pt x="17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9" y="20"/>
                  <a:pt x="22" y="20"/>
                </a:cubicBezTo>
                <a:cubicBezTo>
                  <a:pt x="24" y="20"/>
                  <a:pt x="26" y="18"/>
                  <a:pt x="27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5"/>
                  <a:pt x="51" y="14"/>
                </a:cubicBezTo>
                <a:cubicBezTo>
                  <a:pt x="51" y="14"/>
                  <a:pt x="50" y="13"/>
                  <a:pt x="50" y="13"/>
                </a:cubicBezTo>
                <a:close/>
                <a:moveTo>
                  <a:pt x="22" y="17"/>
                </a:moveTo>
                <a:cubicBezTo>
                  <a:pt x="20" y="17"/>
                  <a:pt x="19" y="16"/>
                  <a:pt x="19" y="14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6"/>
                  <a:pt x="23" y="17"/>
                  <a:pt x="22" y="17"/>
                </a:cubicBezTo>
                <a:close/>
                <a:moveTo>
                  <a:pt x="50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5"/>
                  <a:pt x="43" y="24"/>
                  <a:pt x="40" y="24"/>
                </a:cubicBezTo>
                <a:cubicBezTo>
                  <a:pt x="38" y="24"/>
                  <a:pt x="36" y="25"/>
                  <a:pt x="35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9" y="30"/>
                  <a:pt x="10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3"/>
                  <a:pt x="38" y="34"/>
                  <a:pt x="40" y="34"/>
                </a:cubicBezTo>
                <a:cubicBezTo>
                  <a:pt x="43" y="34"/>
                  <a:pt x="45" y="33"/>
                  <a:pt x="45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51" y="28"/>
                  <a:pt x="50" y="28"/>
                  <a:pt x="50" y="28"/>
                </a:cubicBezTo>
                <a:close/>
                <a:moveTo>
                  <a:pt x="40" y="32"/>
                </a:moveTo>
                <a:cubicBezTo>
                  <a:pt x="39" y="32"/>
                  <a:pt x="38" y="30"/>
                  <a:pt x="38" y="29"/>
                </a:cubicBezTo>
                <a:cubicBezTo>
                  <a:pt x="38" y="28"/>
                  <a:pt x="39" y="26"/>
                  <a:pt x="40" y="26"/>
                </a:cubicBezTo>
                <a:cubicBezTo>
                  <a:pt x="42" y="26"/>
                  <a:pt x="43" y="28"/>
                  <a:pt x="43" y="29"/>
                </a:cubicBezTo>
                <a:cubicBezTo>
                  <a:pt x="43" y="30"/>
                  <a:pt x="42" y="32"/>
                  <a:pt x="40" y="32"/>
                </a:cubicBezTo>
                <a:close/>
                <a:moveTo>
                  <a:pt x="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9" y="56"/>
                  <a:pt x="59" y="53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4" y="0"/>
                </a:cubicBezTo>
                <a:close/>
                <a:moveTo>
                  <a:pt x="56" y="53"/>
                </a:moveTo>
                <a:cubicBezTo>
                  <a:pt x="56" y="54"/>
                  <a:pt x="55" y="56"/>
                  <a:pt x="5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4"/>
                  <a:pt x="3" y="53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6" y="4"/>
                  <a:pt x="56" y="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Freeform 76"/>
          <p:cNvSpPr>
            <a:spLocks noEditPoints="1"/>
          </p:cNvSpPr>
          <p:nvPr/>
        </p:nvSpPr>
        <p:spPr bwMode="auto">
          <a:xfrm>
            <a:off x="4453760" y="2598172"/>
            <a:ext cx="371116" cy="363656"/>
          </a:xfrm>
          <a:custGeom>
            <a:avLst/>
            <a:gdLst>
              <a:gd name="T0" fmla="*/ 54 w 59"/>
              <a:gd name="T1" fmla="*/ 22 h 58"/>
              <a:gd name="T2" fmla="*/ 53 w 59"/>
              <a:gd name="T3" fmla="*/ 14 h 58"/>
              <a:gd name="T4" fmla="*/ 48 w 59"/>
              <a:gd name="T5" fmla="*/ 5 h 58"/>
              <a:gd name="T6" fmla="*/ 45 w 59"/>
              <a:gd name="T7" fmla="*/ 5 h 58"/>
              <a:gd name="T8" fmla="*/ 36 w 59"/>
              <a:gd name="T9" fmla="*/ 4 h 58"/>
              <a:gd name="T10" fmla="*/ 34 w 59"/>
              <a:gd name="T11" fmla="*/ 0 h 58"/>
              <a:gd name="T12" fmla="*/ 24 w 59"/>
              <a:gd name="T13" fmla="*/ 2 h 58"/>
              <a:gd name="T14" fmla="*/ 17 w 59"/>
              <a:gd name="T15" fmla="*/ 7 h 58"/>
              <a:gd name="T16" fmla="*/ 13 w 59"/>
              <a:gd name="T17" fmla="*/ 5 h 58"/>
              <a:gd name="T18" fmla="*/ 6 w 59"/>
              <a:gd name="T19" fmla="*/ 11 h 58"/>
              <a:gd name="T20" fmla="*/ 8 w 59"/>
              <a:gd name="T21" fmla="*/ 16 h 58"/>
              <a:gd name="T22" fmla="*/ 2 w 59"/>
              <a:gd name="T23" fmla="*/ 23 h 58"/>
              <a:gd name="T24" fmla="*/ 0 w 59"/>
              <a:gd name="T25" fmla="*/ 33 h 58"/>
              <a:gd name="T26" fmla="*/ 5 w 59"/>
              <a:gd name="T27" fmla="*/ 36 h 58"/>
              <a:gd name="T28" fmla="*/ 6 w 59"/>
              <a:gd name="T29" fmla="*/ 44 h 58"/>
              <a:gd name="T30" fmla="*/ 12 w 59"/>
              <a:gd name="T31" fmla="*/ 53 h 58"/>
              <a:gd name="T32" fmla="*/ 14 w 59"/>
              <a:gd name="T33" fmla="*/ 53 h 58"/>
              <a:gd name="T34" fmla="*/ 23 w 59"/>
              <a:gd name="T35" fmla="*/ 54 h 58"/>
              <a:gd name="T36" fmla="*/ 26 w 59"/>
              <a:gd name="T37" fmla="*/ 58 h 58"/>
              <a:gd name="T38" fmla="*/ 36 w 59"/>
              <a:gd name="T39" fmla="*/ 56 h 58"/>
              <a:gd name="T40" fmla="*/ 42 w 59"/>
              <a:gd name="T41" fmla="*/ 51 h 58"/>
              <a:gd name="T42" fmla="*/ 46 w 59"/>
              <a:gd name="T43" fmla="*/ 53 h 58"/>
              <a:gd name="T44" fmla="*/ 53 w 59"/>
              <a:gd name="T45" fmla="*/ 47 h 58"/>
              <a:gd name="T46" fmla="*/ 52 w 59"/>
              <a:gd name="T47" fmla="*/ 42 h 58"/>
              <a:gd name="T48" fmla="*/ 57 w 59"/>
              <a:gd name="T49" fmla="*/ 35 h 58"/>
              <a:gd name="T50" fmla="*/ 59 w 59"/>
              <a:gd name="T51" fmla="*/ 25 h 58"/>
              <a:gd name="T52" fmla="*/ 56 w 59"/>
              <a:gd name="T53" fmla="*/ 32 h 58"/>
              <a:gd name="T54" fmla="*/ 54 w 59"/>
              <a:gd name="T55" fmla="*/ 33 h 58"/>
              <a:gd name="T56" fmla="*/ 49 w 59"/>
              <a:gd name="T57" fmla="*/ 40 h 58"/>
              <a:gd name="T58" fmla="*/ 51 w 59"/>
              <a:gd name="T59" fmla="*/ 46 h 58"/>
              <a:gd name="T60" fmla="*/ 46 w 59"/>
              <a:gd name="T61" fmla="*/ 50 h 58"/>
              <a:gd name="T62" fmla="*/ 42 w 59"/>
              <a:gd name="T63" fmla="*/ 48 h 58"/>
              <a:gd name="T64" fmla="*/ 36 w 59"/>
              <a:gd name="T65" fmla="*/ 51 h 58"/>
              <a:gd name="T66" fmla="*/ 33 w 59"/>
              <a:gd name="T67" fmla="*/ 56 h 58"/>
              <a:gd name="T68" fmla="*/ 26 w 59"/>
              <a:gd name="T69" fmla="*/ 56 h 58"/>
              <a:gd name="T70" fmla="*/ 24 w 59"/>
              <a:gd name="T71" fmla="*/ 51 h 58"/>
              <a:gd name="T72" fmla="*/ 17 w 59"/>
              <a:gd name="T73" fmla="*/ 48 h 58"/>
              <a:gd name="T74" fmla="*/ 13 w 59"/>
              <a:gd name="T75" fmla="*/ 50 h 58"/>
              <a:gd name="T76" fmla="*/ 8 w 59"/>
              <a:gd name="T77" fmla="*/ 46 h 58"/>
              <a:gd name="T78" fmla="*/ 10 w 59"/>
              <a:gd name="T79" fmla="*/ 40 h 58"/>
              <a:gd name="T80" fmla="*/ 6 w 59"/>
              <a:gd name="T81" fmla="*/ 33 h 58"/>
              <a:gd name="T82" fmla="*/ 3 w 59"/>
              <a:gd name="T83" fmla="*/ 32 h 58"/>
              <a:gd name="T84" fmla="*/ 6 w 59"/>
              <a:gd name="T85" fmla="*/ 25 h 58"/>
              <a:gd name="T86" fmla="*/ 10 w 59"/>
              <a:gd name="T87" fmla="*/ 18 h 58"/>
              <a:gd name="T88" fmla="*/ 8 w 59"/>
              <a:gd name="T89" fmla="*/ 12 h 58"/>
              <a:gd name="T90" fmla="*/ 13 w 59"/>
              <a:gd name="T91" fmla="*/ 8 h 58"/>
              <a:gd name="T92" fmla="*/ 17 w 59"/>
              <a:gd name="T93" fmla="*/ 10 h 58"/>
              <a:gd name="T94" fmla="*/ 24 w 59"/>
              <a:gd name="T95" fmla="*/ 7 h 58"/>
              <a:gd name="T96" fmla="*/ 26 w 59"/>
              <a:gd name="T97" fmla="*/ 2 h 58"/>
              <a:gd name="T98" fmla="*/ 33 w 59"/>
              <a:gd name="T99" fmla="*/ 2 h 58"/>
              <a:gd name="T100" fmla="*/ 36 w 59"/>
              <a:gd name="T101" fmla="*/ 7 h 58"/>
              <a:gd name="T102" fmla="*/ 42 w 59"/>
              <a:gd name="T103" fmla="*/ 10 h 58"/>
              <a:gd name="T104" fmla="*/ 46 w 59"/>
              <a:gd name="T105" fmla="*/ 8 h 58"/>
              <a:gd name="T106" fmla="*/ 51 w 59"/>
              <a:gd name="T107" fmla="*/ 13 h 58"/>
              <a:gd name="T108" fmla="*/ 49 w 59"/>
              <a:gd name="T109" fmla="*/ 18 h 58"/>
              <a:gd name="T110" fmla="*/ 54 w 59"/>
              <a:gd name="T111" fmla="*/ 25 h 58"/>
              <a:gd name="T112" fmla="*/ 56 w 59"/>
              <a:gd name="T113" fmla="*/ 32 h 58"/>
              <a:gd name="T114" fmla="*/ 16 w 59"/>
              <a:gd name="T115" fmla="*/ 29 h 58"/>
              <a:gd name="T116" fmla="*/ 43 w 59"/>
              <a:gd name="T117" fmla="*/ 29 h 58"/>
              <a:gd name="T118" fmla="*/ 30 w 59"/>
              <a:gd name="T119" fmla="*/ 40 h 58"/>
              <a:gd name="T120" fmla="*/ 30 w 59"/>
              <a:gd name="T121" fmla="*/ 18 h 58"/>
              <a:gd name="T122" fmla="*/ 30 w 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" h="58">
                <a:moveTo>
                  <a:pt x="57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3" y="18"/>
                  <a:pt x="52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2"/>
                  <a:pt x="53" y="11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6"/>
                  <a:pt x="38" y="5"/>
                  <a:pt x="36" y="4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5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5"/>
                  <a:pt x="19" y="6"/>
                  <a:pt x="17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6" y="13"/>
                  <a:pt x="6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8"/>
                  <a:pt x="7" y="40"/>
                  <a:pt x="8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5" y="46"/>
                  <a:pt x="6" y="4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9" y="52"/>
                  <a:pt x="21" y="53"/>
                  <a:pt x="23" y="5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8"/>
                  <a:pt x="26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53"/>
                  <a:pt x="40" y="52"/>
                  <a:pt x="42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6" y="53"/>
                  <a:pt x="46" y="53"/>
                </a:cubicBezTo>
                <a:cubicBezTo>
                  <a:pt x="47" y="53"/>
                  <a:pt x="47" y="53"/>
                  <a:pt x="48" y="53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6"/>
                  <a:pt x="54" y="45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0"/>
                  <a:pt x="54" y="38"/>
                  <a:pt x="54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9" y="34"/>
                  <a:pt x="59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8" y="23"/>
                  <a:pt x="57" y="23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2" y="34"/>
                  <a:pt x="52" y="35"/>
                </a:cubicBezTo>
                <a:cubicBezTo>
                  <a:pt x="51" y="37"/>
                  <a:pt x="50" y="39"/>
                  <a:pt x="49" y="40"/>
                </a:cubicBezTo>
                <a:cubicBezTo>
                  <a:pt x="49" y="41"/>
                  <a:pt x="49" y="42"/>
                  <a:pt x="49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48"/>
                  <a:pt x="43" y="48"/>
                  <a:pt x="42" y="48"/>
                </a:cubicBezTo>
                <a:cubicBezTo>
                  <a:pt x="42" y="48"/>
                  <a:pt x="41" y="48"/>
                  <a:pt x="41" y="49"/>
                </a:cubicBezTo>
                <a:cubicBezTo>
                  <a:pt x="39" y="50"/>
                  <a:pt x="37" y="50"/>
                  <a:pt x="36" y="51"/>
                </a:cubicBezTo>
                <a:cubicBezTo>
                  <a:pt x="35" y="51"/>
                  <a:pt x="34" y="52"/>
                  <a:pt x="34" y="53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2"/>
                  <a:pt x="25" y="51"/>
                  <a:pt x="24" y="51"/>
                </a:cubicBezTo>
                <a:cubicBezTo>
                  <a:pt x="22" y="50"/>
                  <a:pt x="20" y="50"/>
                  <a:pt x="18" y="49"/>
                </a:cubicBezTo>
                <a:cubicBezTo>
                  <a:pt x="18" y="48"/>
                  <a:pt x="17" y="48"/>
                  <a:pt x="17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1"/>
                  <a:pt x="10" y="40"/>
                </a:cubicBezTo>
                <a:cubicBezTo>
                  <a:pt x="9" y="39"/>
                  <a:pt x="8" y="37"/>
                  <a:pt x="8" y="35"/>
                </a:cubicBezTo>
                <a:cubicBezTo>
                  <a:pt x="7" y="34"/>
                  <a:pt x="7" y="33"/>
                  <a:pt x="6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4"/>
                  <a:pt x="8" y="23"/>
                </a:cubicBezTo>
                <a:cubicBezTo>
                  <a:pt x="8" y="21"/>
                  <a:pt x="9" y="19"/>
                  <a:pt x="10" y="18"/>
                </a:cubicBezTo>
                <a:cubicBezTo>
                  <a:pt x="10" y="17"/>
                  <a:pt x="10" y="16"/>
                  <a:pt x="10" y="15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8" y="10"/>
                  <a:pt x="18" y="9"/>
                </a:cubicBezTo>
                <a:cubicBezTo>
                  <a:pt x="20" y="8"/>
                  <a:pt x="22" y="8"/>
                  <a:pt x="24" y="7"/>
                </a:cubicBezTo>
                <a:cubicBezTo>
                  <a:pt x="25" y="7"/>
                  <a:pt x="25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7"/>
                  <a:pt x="36" y="7"/>
                </a:cubicBezTo>
                <a:cubicBezTo>
                  <a:pt x="37" y="8"/>
                  <a:pt x="39" y="8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3" y="10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3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6"/>
                  <a:pt x="49" y="17"/>
                  <a:pt x="49" y="18"/>
                </a:cubicBezTo>
                <a:cubicBezTo>
                  <a:pt x="50" y="19"/>
                  <a:pt x="51" y="21"/>
                  <a:pt x="52" y="23"/>
                </a:cubicBezTo>
                <a:cubicBezTo>
                  <a:pt x="52" y="24"/>
                  <a:pt x="53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lnTo>
                  <a:pt x="56" y="32"/>
                </a:lnTo>
                <a:close/>
                <a:moveTo>
                  <a:pt x="30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30" y="42"/>
                </a:cubicBezTo>
                <a:cubicBezTo>
                  <a:pt x="37" y="42"/>
                  <a:pt x="43" y="36"/>
                  <a:pt x="43" y="29"/>
                </a:cubicBezTo>
                <a:cubicBezTo>
                  <a:pt x="43" y="22"/>
                  <a:pt x="37" y="16"/>
                  <a:pt x="30" y="16"/>
                </a:cubicBezTo>
                <a:close/>
                <a:moveTo>
                  <a:pt x="30" y="40"/>
                </a:moveTo>
                <a:cubicBezTo>
                  <a:pt x="24" y="40"/>
                  <a:pt x="19" y="35"/>
                  <a:pt x="19" y="29"/>
                </a:cubicBezTo>
                <a:cubicBezTo>
                  <a:pt x="19" y="23"/>
                  <a:pt x="24" y="18"/>
                  <a:pt x="30" y="18"/>
                </a:cubicBezTo>
                <a:cubicBezTo>
                  <a:pt x="36" y="18"/>
                  <a:pt x="40" y="23"/>
                  <a:pt x="40" y="29"/>
                </a:cubicBezTo>
                <a:cubicBezTo>
                  <a:pt x="40" y="35"/>
                  <a:pt x="36" y="40"/>
                  <a:pt x="30" y="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Freeform 89"/>
          <p:cNvSpPr>
            <a:spLocks noEditPoints="1"/>
          </p:cNvSpPr>
          <p:nvPr/>
        </p:nvSpPr>
        <p:spPr bwMode="auto">
          <a:xfrm>
            <a:off x="9432440" y="2628944"/>
            <a:ext cx="369252" cy="302112"/>
          </a:xfrm>
          <a:custGeom>
            <a:avLst/>
            <a:gdLst>
              <a:gd name="T0" fmla="*/ 40 w 59"/>
              <a:gd name="T1" fmla="*/ 5 h 48"/>
              <a:gd name="T2" fmla="*/ 24 w 59"/>
              <a:gd name="T3" fmla="*/ 0 h 48"/>
              <a:gd name="T4" fmla="*/ 3 w 59"/>
              <a:gd name="T5" fmla="*/ 5 h 48"/>
              <a:gd name="T6" fmla="*/ 0 w 59"/>
              <a:gd name="T7" fmla="*/ 21 h 48"/>
              <a:gd name="T8" fmla="*/ 3 w 59"/>
              <a:gd name="T9" fmla="*/ 45 h 48"/>
              <a:gd name="T10" fmla="*/ 54 w 59"/>
              <a:gd name="T11" fmla="*/ 48 h 48"/>
              <a:gd name="T12" fmla="*/ 56 w 59"/>
              <a:gd name="T13" fmla="*/ 24 h 48"/>
              <a:gd name="T14" fmla="*/ 59 w 59"/>
              <a:gd name="T15" fmla="*/ 8 h 48"/>
              <a:gd name="T16" fmla="*/ 24 w 59"/>
              <a:gd name="T17" fmla="*/ 3 h 48"/>
              <a:gd name="T18" fmla="*/ 38 w 59"/>
              <a:gd name="T19" fmla="*/ 5 h 48"/>
              <a:gd name="T20" fmla="*/ 24 w 59"/>
              <a:gd name="T21" fmla="*/ 3 h 48"/>
              <a:gd name="T22" fmla="*/ 6 w 59"/>
              <a:gd name="T23" fmla="*/ 45 h 48"/>
              <a:gd name="T24" fmla="*/ 11 w 59"/>
              <a:gd name="T25" fmla="*/ 24 h 48"/>
              <a:gd name="T26" fmla="*/ 14 w 59"/>
              <a:gd name="T27" fmla="*/ 29 h 48"/>
              <a:gd name="T28" fmla="*/ 22 w 59"/>
              <a:gd name="T29" fmla="*/ 27 h 48"/>
              <a:gd name="T30" fmla="*/ 38 w 59"/>
              <a:gd name="T31" fmla="*/ 24 h 48"/>
              <a:gd name="T32" fmla="*/ 40 w 59"/>
              <a:gd name="T33" fmla="*/ 29 h 48"/>
              <a:gd name="T34" fmla="*/ 48 w 59"/>
              <a:gd name="T35" fmla="*/ 27 h 48"/>
              <a:gd name="T36" fmla="*/ 54 w 59"/>
              <a:gd name="T37" fmla="*/ 24 h 48"/>
              <a:gd name="T38" fmla="*/ 14 w 59"/>
              <a:gd name="T39" fmla="*/ 27 h 48"/>
              <a:gd name="T40" fmla="*/ 19 w 59"/>
              <a:gd name="T41" fmla="*/ 19 h 48"/>
              <a:gd name="T42" fmla="*/ 14 w 59"/>
              <a:gd name="T43" fmla="*/ 27 h 48"/>
              <a:gd name="T44" fmla="*/ 40 w 59"/>
              <a:gd name="T45" fmla="*/ 19 h 48"/>
              <a:gd name="T46" fmla="*/ 46 w 59"/>
              <a:gd name="T47" fmla="*/ 27 h 48"/>
              <a:gd name="T48" fmla="*/ 56 w 59"/>
              <a:gd name="T49" fmla="*/ 21 h 48"/>
              <a:gd name="T50" fmla="*/ 48 w 59"/>
              <a:gd name="T51" fmla="*/ 19 h 48"/>
              <a:gd name="T52" fmla="*/ 40 w 59"/>
              <a:gd name="T53" fmla="*/ 16 h 48"/>
              <a:gd name="T54" fmla="*/ 38 w 59"/>
              <a:gd name="T55" fmla="*/ 21 h 48"/>
              <a:gd name="T56" fmla="*/ 22 w 59"/>
              <a:gd name="T57" fmla="*/ 19 h 48"/>
              <a:gd name="T58" fmla="*/ 14 w 59"/>
              <a:gd name="T59" fmla="*/ 16 h 48"/>
              <a:gd name="T60" fmla="*/ 11 w 59"/>
              <a:gd name="T61" fmla="*/ 21 h 48"/>
              <a:gd name="T62" fmla="*/ 3 w 59"/>
              <a:gd name="T63" fmla="*/ 8 h 48"/>
              <a:gd name="T64" fmla="*/ 56 w 59"/>
              <a:gd name="T65" fmla="*/ 2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" h="48">
                <a:moveTo>
                  <a:pt x="56" y="5"/>
                </a:move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19" y="2"/>
                  <a:pt x="19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0" y="7"/>
                  <a:pt x="0" y="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2" y="24"/>
                  <a:pt x="3" y="24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7"/>
                  <a:pt x="4" y="48"/>
                  <a:pt x="6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6" y="47"/>
                  <a:pt x="56" y="45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9" y="23"/>
                  <a:pt x="59" y="21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7"/>
                  <a:pt x="58" y="5"/>
                  <a:pt x="56" y="5"/>
                </a:cubicBezTo>
                <a:close/>
                <a:moveTo>
                  <a:pt x="24" y="3"/>
                </a:move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8" y="4"/>
                  <a:pt x="3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3" y="3"/>
                  <a:pt x="24" y="3"/>
                </a:cubicBezTo>
                <a:close/>
                <a:moveTo>
                  <a:pt x="54" y="45"/>
                </a:moveTo>
                <a:cubicBezTo>
                  <a:pt x="6" y="45"/>
                  <a:pt x="6" y="45"/>
                  <a:pt x="6" y="45"/>
                </a:cubicBezTo>
                <a:cubicBezTo>
                  <a:pt x="6" y="24"/>
                  <a:pt x="6" y="24"/>
                  <a:pt x="6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8"/>
                  <a:pt x="12" y="29"/>
                  <a:pt x="1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2" y="28"/>
                  <a:pt x="22" y="27"/>
                </a:cubicBezTo>
                <a:cubicBezTo>
                  <a:pt x="22" y="24"/>
                  <a:pt x="22" y="24"/>
                  <a:pt x="22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9" y="29"/>
                  <a:pt x="40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48" y="28"/>
                  <a:pt x="48" y="27"/>
                </a:cubicBezTo>
                <a:cubicBezTo>
                  <a:pt x="48" y="24"/>
                  <a:pt x="48" y="24"/>
                  <a:pt x="48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45"/>
                </a:lnTo>
                <a:close/>
                <a:moveTo>
                  <a:pt x="14" y="27"/>
                </a:moveTo>
                <a:cubicBezTo>
                  <a:pt x="14" y="19"/>
                  <a:pt x="14" y="19"/>
                  <a:pt x="14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7"/>
                  <a:pt x="19" y="27"/>
                  <a:pt x="19" y="27"/>
                </a:cubicBezTo>
                <a:lnTo>
                  <a:pt x="14" y="27"/>
                </a:lnTo>
                <a:close/>
                <a:moveTo>
                  <a:pt x="40" y="27"/>
                </a:moveTo>
                <a:cubicBezTo>
                  <a:pt x="40" y="19"/>
                  <a:pt x="40" y="19"/>
                  <a:pt x="40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7"/>
                  <a:pt x="46" y="27"/>
                  <a:pt x="46" y="27"/>
                </a:cubicBezTo>
                <a:lnTo>
                  <a:pt x="40" y="27"/>
                </a:lnTo>
                <a:close/>
                <a:moveTo>
                  <a:pt x="56" y="21"/>
                </a:moveTo>
                <a:cubicBezTo>
                  <a:pt x="48" y="21"/>
                  <a:pt x="48" y="21"/>
                  <a:pt x="48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7"/>
                  <a:pt x="47" y="16"/>
                  <a:pt x="4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8" y="17"/>
                  <a:pt x="38" y="19"/>
                </a:cubicBezTo>
                <a:cubicBezTo>
                  <a:pt x="38" y="21"/>
                  <a:pt x="38" y="21"/>
                  <a:pt x="38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7"/>
                  <a:pt x="20" y="16"/>
                  <a:pt x="19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6"/>
                  <a:pt x="11" y="17"/>
                  <a:pt x="11" y="19"/>
                </a:cubicBezTo>
                <a:cubicBezTo>
                  <a:pt x="11" y="21"/>
                  <a:pt x="11" y="21"/>
                  <a:pt x="11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8"/>
                  <a:pt x="3" y="8"/>
                  <a:pt x="3" y="8"/>
                </a:cubicBezTo>
                <a:cubicBezTo>
                  <a:pt x="56" y="8"/>
                  <a:pt x="56" y="8"/>
                  <a:pt x="56" y="8"/>
                </a:cubicBezTo>
                <a:lnTo>
                  <a:pt x="56" y="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71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12542"/>
          <a:stretch/>
        </p:blipFill>
        <p:spPr>
          <a:xfrm rot="19800000" flipH="1">
            <a:off x="6742485" y="506064"/>
            <a:ext cx="6592301" cy="59978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36" y="333829"/>
            <a:ext cx="9351818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45295" y="3552096"/>
            <a:ext cx="399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工作概述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49213" y="2244173"/>
            <a:ext cx="3825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L Thuphap 1BK upgrade" pitchFamily="2" charset="0"/>
              </a:rPr>
              <a:t>TWO</a:t>
            </a:r>
            <a:endParaRPr lang="zh-CN" altLang="en-US" sz="8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L Thuphap 1BK upgrade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252749" y="4873955"/>
            <a:ext cx="5127265" cy="49754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variat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passages of Lorem Ipsum available, but the majority have suffered alteration in some form but also the leap 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variat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passages of Lorem Ipsum available, but the majority have suffered alteration in some form but also the leap </a:t>
            </a: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2608"/>
      </a:accent1>
      <a:accent2>
        <a:srgbClr val="FE6C96"/>
      </a:accent2>
      <a:accent3>
        <a:srgbClr val="FB7F07"/>
      </a:accent3>
      <a:accent4>
        <a:srgbClr val="FFC000"/>
      </a:accent4>
      <a:accent5>
        <a:srgbClr val="00C6CD"/>
      </a:accent5>
      <a:accent6>
        <a:srgbClr val="1454B2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2947</Words>
  <Application>Microsoft Office PowerPoint</Application>
  <PresentationFormat>宽屏</PresentationFormat>
  <Paragraphs>214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Crimes Times Six</vt:lpstr>
      <vt:lpstr>Gill Sans</vt:lpstr>
      <vt:lpstr>HL Thuphap 1BK upgrade</vt:lpstr>
      <vt:lpstr>Lato Light</vt:lpstr>
      <vt:lpstr>Lato Regular</vt:lpstr>
      <vt:lpstr>Source Sans Pro ExtraLight</vt:lpstr>
      <vt:lpstr>等线</vt:lpstr>
      <vt:lpstr>等线 Light</vt:lpstr>
      <vt:lpstr>汉仪尚巍手书W</vt:lpstr>
      <vt:lpstr>微软雅黑</vt:lpstr>
      <vt:lpstr>Arial</vt:lpstr>
      <vt:lpstr>Cordia New</vt:lpstr>
      <vt:lpstr>Office 主题​​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xbany</cp:lastModifiedBy>
  <cp:revision>24</cp:revision>
  <dcterms:created xsi:type="dcterms:W3CDTF">2017-11-24T07:20:54Z</dcterms:created>
  <dcterms:modified xsi:type="dcterms:W3CDTF">2018-06-15T15:17:44Z</dcterms:modified>
</cp:coreProperties>
</file>