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85" r:id="rId2"/>
    <p:sldId id="435" r:id="rId3"/>
    <p:sldId id="322" r:id="rId4"/>
    <p:sldId id="452" r:id="rId5"/>
    <p:sldId id="447" r:id="rId6"/>
    <p:sldId id="436" r:id="rId7"/>
    <p:sldId id="441" r:id="rId8"/>
    <p:sldId id="439" r:id="rId9"/>
    <p:sldId id="442" r:id="rId10"/>
    <p:sldId id="321" r:id="rId11"/>
    <p:sldId id="445" r:id="rId12"/>
    <p:sldId id="437" r:id="rId13"/>
    <p:sldId id="443" r:id="rId14"/>
    <p:sldId id="444" r:id="rId15"/>
    <p:sldId id="357" r:id="rId16"/>
    <p:sldId id="438" r:id="rId17"/>
    <p:sldId id="449" r:id="rId18"/>
    <p:sldId id="446" r:id="rId19"/>
    <p:sldId id="434" r:id="rId20"/>
    <p:sldId id="448" r:id="rId21"/>
    <p:sldId id="320" r:id="rId22"/>
    <p:sldId id="450" r:id="rId23"/>
    <p:sldId id="440" r:id="rId24"/>
    <p:sldId id="451" r:id="rId25"/>
    <p:sldId id="318" r:id="rId26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C5B5"/>
    <a:srgbClr val="E489A4"/>
    <a:srgbClr val="262626"/>
    <a:srgbClr val="016CA7"/>
    <a:srgbClr val="50A2CB"/>
    <a:srgbClr val="05506B"/>
    <a:srgbClr val="5880B4"/>
    <a:srgbClr val="A6937B"/>
    <a:srgbClr val="A4BBC9"/>
    <a:srgbClr val="83C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5" autoAdjust="0"/>
    <p:restoredTop sz="94660" autoAdjust="0"/>
  </p:normalViewPr>
  <p:slideViewPr>
    <p:cSldViewPr>
      <p:cViewPr>
        <p:scale>
          <a:sx n="66" d="100"/>
          <a:sy n="66" d="100"/>
        </p:scale>
        <p:origin x="1800" y="1416"/>
      </p:cViewPr>
      <p:guideLst>
        <p:guide orient="horz" pos="157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2017/7/16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2017/7/16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25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6.jp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6.jp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9.jpeg"/><Relationship Id="rId5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F8C34DC-F691-450F-837B-01D71D070F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0"/>
          <a:stretch/>
        </p:blipFill>
        <p:spPr>
          <a:xfrm>
            <a:off x="0" y="0"/>
            <a:ext cx="9144000" cy="3363838"/>
          </a:xfrm>
          <a:prstGeom prst="rect">
            <a:avLst/>
          </a:prstGeom>
        </p:spPr>
      </p:pic>
      <p:pic>
        <p:nvPicPr>
          <p:cNvPr id="43" name="Lenka - The Sho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42368" y="-228600"/>
            <a:ext cx="457200" cy="4572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ECEE3CE-1051-46BB-9487-3B94E52ED381}"/>
              </a:ext>
            </a:extLst>
          </p:cNvPr>
          <p:cNvSpPr/>
          <p:nvPr/>
        </p:nvSpPr>
        <p:spPr>
          <a:xfrm>
            <a:off x="2736419" y="1779662"/>
            <a:ext cx="4630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spc="300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  <a:sym typeface="微软雅黑" pitchFamily="34" charset="-122"/>
              </a:rPr>
              <a:t>水彩风简约通用</a:t>
            </a:r>
          </a:p>
        </p:txBody>
      </p:sp>
      <p:sp>
        <p:nvSpPr>
          <p:cNvPr id="15" name="TextBox 71">
            <a:extLst>
              <a:ext uri="{FF2B5EF4-FFF2-40B4-BE49-F238E27FC236}">
                <a16:creationId xmlns:a16="http://schemas.microsoft.com/office/drawing/2014/main" id="{277FEAD8-B556-4552-915D-CAAE19A3CE46}"/>
              </a:ext>
            </a:extLst>
          </p:cNvPr>
          <p:cNvSpPr txBox="1"/>
          <p:nvPr/>
        </p:nvSpPr>
        <p:spPr>
          <a:xfrm>
            <a:off x="2977095" y="2853385"/>
            <a:ext cx="461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</a:rPr>
              <a:t>汇 报   总 结   说课</a:t>
            </a:r>
            <a:r>
              <a:rPr lang="en-US" altLang="zh-CN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</a:rPr>
              <a:t>   </a:t>
            </a:r>
            <a:r>
              <a:rPr lang="zh-CN" altLang="en-US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</a:rPr>
              <a:t>演讲</a:t>
            </a:r>
            <a:r>
              <a:rPr lang="en-US" altLang="zh-CN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</a:rPr>
              <a:t>   </a:t>
            </a:r>
            <a:r>
              <a:rPr lang="zh-CN" altLang="en-US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</a:rPr>
              <a:t>模 板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6B966C2-7B79-41E0-84B9-B280E8DFEF31}"/>
              </a:ext>
            </a:extLst>
          </p:cNvPr>
          <p:cNvSpPr/>
          <p:nvPr/>
        </p:nvSpPr>
        <p:spPr>
          <a:xfrm>
            <a:off x="2699792" y="2294930"/>
            <a:ext cx="5189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spc="300" dirty="0">
                <a:solidFill>
                  <a:srgbClr val="6EC5B5"/>
                </a:solidFill>
                <a:latin typeface="DFPPOP1W7-B5" panose="040B0700000000000000" pitchFamily="82" charset="-12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POWERPOINT</a:t>
            </a:r>
            <a:endParaRPr lang="zh-CN" altLang="en-US" sz="4400" b="1" spc="300" dirty="0">
              <a:solidFill>
                <a:srgbClr val="6EC5B5"/>
              </a:solidFill>
              <a:latin typeface="DFPPOP1W7-B5" panose="040B0700000000000000" pitchFamily="82" charset="-12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41B9333-1C5C-43F9-A0DA-9053BD09BCF1}"/>
              </a:ext>
            </a:extLst>
          </p:cNvPr>
          <p:cNvSpPr/>
          <p:nvPr/>
        </p:nvSpPr>
        <p:spPr>
          <a:xfrm>
            <a:off x="3789962" y="3087236"/>
            <a:ext cx="2923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pc="300" dirty="0">
                <a:solidFill>
                  <a:srgbClr val="6EC5B5"/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cs typeface="Adobe Arabic" panose="02040503050201020203" pitchFamily="18" charset="-78"/>
                <a:sym typeface="微软雅黑" pitchFamily="34" charset="-122"/>
              </a:rPr>
              <a:t>PATTERNS</a:t>
            </a:r>
            <a:endParaRPr lang="zh-CN" altLang="en-US" sz="2400" spc="300" dirty="0">
              <a:solidFill>
                <a:srgbClr val="6EC5B5"/>
              </a:solidFill>
              <a:latin typeface="迷你简启体" panose="03000509000000000000" pitchFamily="65" charset="-122"/>
              <a:ea typeface="迷你简启体" panose="03000509000000000000" pitchFamily="65" charset="-122"/>
              <a:cs typeface="Adobe Arabic" panose="02040503050201020203" pitchFamily="18" charset="-78"/>
              <a:sym typeface="微软雅黑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466BA7B4-D507-4738-AF03-12CBC2DDF3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1"/>
          <a:stretch/>
        </p:blipFill>
        <p:spPr>
          <a:xfrm>
            <a:off x="99184" y="3245582"/>
            <a:ext cx="9144000" cy="18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1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301966C-F2B7-4100-97E5-D08F884FEB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1"/>
          <a:stretch/>
        </p:blipFill>
        <p:spPr>
          <a:xfrm>
            <a:off x="99184" y="3245582"/>
            <a:ext cx="9144000" cy="18979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C0FCA0-F01F-41CD-BB65-2E445B189B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0"/>
          <a:stretch/>
        </p:blipFill>
        <p:spPr>
          <a:xfrm>
            <a:off x="0" y="0"/>
            <a:ext cx="9144000" cy="336383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0B34833-4530-4683-B671-DAF7A6DEE9BF}"/>
              </a:ext>
            </a:extLst>
          </p:cNvPr>
          <p:cNvSpPr/>
          <p:nvPr/>
        </p:nvSpPr>
        <p:spPr>
          <a:xfrm>
            <a:off x="2976759" y="2657985"/>
            <a:ext cx="4630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spc="300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  <a:sym typeface="微软雅黑" pitchFamily="34" charset="-122"/>
              </a:rPr>
              <a:t>标题文本预设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950DDC-B412-4961-8E7A-3738993BE713}"/>
              </a:ext>
            </a:extLst>
          </p:cNvPr>
          <p:cNvSpPr/>
          <p:nvPr/>
        </p:nvSpPr>
        <p:spPr>
          <a:xfrm>
            <a:off x="4139952" y="1995686"/>
            <a:ext cx="11521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spc="300" dirty="0">
                <a:solidFill>
                  <a:srgbClr val="6EC5B5"/>
                </a:solidFill>
                <a:latin typeface="DFPPOP1W7-B5" panose="040B0700000000000000" pitchFamily="82" charset="-12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02</a:t>
            </a:r>
            <a:endParaRPr lang="zh-CN" altLang="en-US" sz="4400" b="1" spc="300" dirty="0">
              <a:solidFill>
                <a:srgbClr val="6EC5B5"/>
              </a:solidFill>
              <a:latin typeface="DFPPOP1W7-B5" panose="040B0700000000000000" pitchFamily="82" charset="-12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2"/>
          <p:cNvGrpSpPr/>
          <p:nvPr/>
        </p:nvGrpSpPr>
        <p:grpSpPr>
          <a:xfrm>
            <a:off x="3411598" y="3166060"/>
            <a:ext cx="2332808" cy="1097230"/>
            <a:chOff x="4548797" y="4221413"/>
            <a:chExt cx="3110410" cy="1462974"/>
          </a:xfrm>
        </p:grpSpPr>
        <p:sp>
          <p:nvSpPr>
            <p:cNvPr id="54" name="Freeform: Shape 5"/>
            <p:cNvSpPr>
              <a:spLocks/>
            </p:cNvSpPr>
            <p:nvPr/>
          </p:nvSpPr>
          <p:spPr bwMode="auto">
            <a:xfrm>
              <a:off x="4548797" y="4658488"/>
              <a:ext cx="3110410" cy="1025899"/>
            </a:xfrm>
            <a:custGeom>
              <a:avLst/>
              <a:gdLst>
                <a:gd name="T0" fmla="*/ 1446 w 1446"/>
                <a:gd name="T1" fmla="*/ 0 h 475"/>
                <a:gd name="T2" fmla="*/ 1446 w 1446"/>
                <a:gd name="T3" fmla="*/ 273 h 475"/>
                <a:gd name="T4" fmla="*/ 723 w 1446"/>
                <a:gd name="T5" fmla="*/ 475 h 475"/>
                <a:gd name="T6" fmla="*/ 0 w 1446"/>
                <a:gd name="T7" fmla="*/ 273 h 475"/>
                <a:gd name="T8" fmla="*/ 0 w 1446"/>
                <a:gd name="T9" fmla="*/ 0 h 475"/>
                <a:gd name="T10" fmla="*/ 723 w 1446"/>
                <a:gd name="T11" fmla="*/ 84 h 475"/>
                <a:gd name="T12" fmla="*/ 1446 w 1446"/>
                <a:gd name="T13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475">
                  <a:moveTo>
                    <a:pt x="1446" y="0"/>
                  </a:moveTo>
                  <a:cubicBezTo>
                    <a:pt x="1446" y="273"/>
                    <a:pt x="1446" y="273"/>
                    <a:pt x="1446" y="273"/>
                  </a:cubicBezTo>
                  <a:cubicBezTo>
                    <a:pt x="1446" y="384"/>
                    <a:pt x="1122" y="475"/>
                    <a:pt x="723" y="475"/>
                  </a:cubicBezTo>
                  <a:cubicBezTo>
                    <a:pt x="324" y="475"/>
                    <a:pt x="0" y="384"/>
                    <a:pt x="0" y="2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40" y="84"/>
                    <a:pt x="723" y="84"/>
                  </a:cubicBezTo>
                  <a:cubicBezTo>
                    <a:pt x="967" y="84"/>
                    <a:pt x="1446" y="0"/>
                    <a:pt x="1446" y="0"/>
                  </a:cubicBezTo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Oval 6"/>
            <p:cNvSpPr>
              <a:spLocks/>
            </p:cNvSpPr>
            <p:nvPr/>
          </p:nvSpPr>
          <p:spPr bwMode="auto">
            <a:xfrm>
              <a:off x="4548797" y="4221413"/>
              <a:ext cx="3110410" cy="87414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Oval 7"/>
            <p:cNvSpPr>
              <a:spLocks/>
            </p:cNvSpPr>
            <p:nvPr/>
          </p:nvSpPr>
          <p:spPr bwMode="auto">
            <a:xfrm>
              <a:off x="5278012" y="4592378"/>
              <a:ext cx="1651979" cy="3325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57" name="Group 20"/>
            <p:cNvGrpSpPr/>
            <p:nvPr/>
          </p:nvGrpSpPr>
          <p:grpSpPr>
            <a:xfrm>
              <a:off x="5912690" y="5190080"/>
              <a:ext cx="444317" cy="440046"/>
              <a:chOff x="7219950" y="3429000"/>
              <a:chExt cx="495300" cy="490538"/>
            </a:xfrm>
            <a:solidFill>
              <a:schemeClr val="bg1"/>
            </a:solidFill>
          </p:grpSpPr>
          <p:sp>
            <p:nvSpPr>
              <p:cNvPr id="58" name="Freeform: Shape 21"/>
              <p:cNvSpPr>
                <a:spLocks/>
              </p:cNvSpPr>
              <p:nvPr/>
            </p:nvSpPr>
            <p:spPr bwMode="auto">
              <a:xfrm>
                <a:off x="7219950" y="3475038"/>
                <a:ext cx="452438" cy="444500"/>
              </a:xfrm>
              <a:custGeom>
                <a:avLst/>
                <a:gdLst>
                  <a:gd name="T0" fmla="*/ 84 w 118"/>
                  <a:gd name="T1" fmla="*/ 3 h 116"/>
                  <a:gd name="T2" fmla="*/ 77 w 118"/>
                  <a:gd name="T3" fmla="*/ 0 h 116"/>
                  <a:gd name="T4" fmla="*/ 70 w 118"/>
                  <a:gd name="T5" fmla="*/ 3 h 116"/>
                  <a:gd name="T6" fmla="*/ 64 w 118"/>
                  <a:gd name="T7" fmla="*/ 9 h 116"/>
                  <a:gd name="T8" fmla="*/ 61 w 118"/>
                  <a:gd name="T9" fmla="*/ 16 h 116"/>
                  <a:gd name="T10" fmla="*/ 62 w 118"/>
                  <a:gd name="T11" fmla="*/ 21 h 116"/>
                  <a:gd name="T12" fmla="*/ 8 w 118"/>
                  <a:gd name="T13" fmla="*/ 43 h 116"/>
                  <a:gd name="T14" fmla="*/ 1 w 118"/>
                  <a:gd name="T15" fmla="*/ 51 h 116"/>
                  <a:gd name="T16" fmla="*/ 5 w 118"/>
                  <a:gd name="T17" fmla="*/ 62 h 116"/>
                  <a:gd name="T18" fmla="*/ 55 w 118"/>
                  <a:gd name="T19" fmla="*/ 112 h 116"/>
                  <a:gd name="T20" fmla="*/ 64 w 118"/>
                  <a:gd name="T21" fmla="*/ 116 h 116"/>
                  <a:gd name="T22" fmla="*/ 64 w 118"/>
                  <a:gd name="T23" fmla="*/ 116 h 116"/>
                  <a:gd name="T24" fmla="*/ 66 w 118"/>
                  <a:gd name="T25" fmla="*/ 116 h 116"/>
                  <a:gd name="T26" fmla="*/ 75 w 118"/>
                  <a:gd name="T27" fmla="*/ 108 h 116"/>
                  <a:gd name="T28" fmla="*/ 96 w 118"/>
                  <a:gd name="T29" fmla="*/ 55 h 116"/>
                  <a:gd name="T30" fmla="*/ 102 w 118"/>
                  <a:gd name="T31" fmla="*/ 57 h 116"/>
                  <a:gd name="T32" fmla="*/ 109 w 118"/>
                  <a:gd name="T33" fmla="*/ 54 h 116"/>
                  <a:gd name="T34" fmla="*/ 115 w 118"/>
                  <a:gd name="T35" fmla="*/ 48 h 116"/>
                  <a:gd name="T36" fmla="*/ 118 w 118"/>
                  <a:gd name="T37" fmla="*/ 41 h 116"/>
                  <a:gd name="T38" fmla="*/ 115 w 118"/>
                  <a:gd name="T39" fmla="*/ 34 h 116"/>
                  <a:gd name="T40" fmla="*/ 84 w 118"/>
                  <a:gd name="T41" fmla="*/ 3 h 116"/>
                  <a:gd name="T42" fmla="*/ 68 w 118"/>
                  <a:gd name="T43" fmla="*/ 105 h 116"/>
                  <a:gd name="T44" fmla="*/ 65 w 118"/>
                  <a:gd name="T45" fmla="*/ 108 h 116"/>
                  <a:gd name="T46" fmla="*/ 64 w 118"/>
                  <a:gd name="T47" fmla="*/ 108 h 116"/>
                  <a:gd name="T48" fmla="*/ 61 w 118"/>
                  <a:gd name="T49" fmla="*/ 107 h 116"/>
                  <a:gd name="T50" fmla="*/ 10 w 118"/>
                  <a:gd name="T51" fmla="*/ 56 h 116"/>
                  <a:gd name="T52" fmla="*/ 9 w 118"/>
                  <a:gd name="T53" fmla="*/ 53 h 116"/>
                  <a:gd name="T54" fmla="*/ 11 w 118"/>
                  <a:gd name="T55" fmla="*/ 50 h 116"/>
                  <a:gd name="T56" fmla="*/ 36 w 118"/>
                  <a:gd name="T57" fmla="*/ 40 h 116"/>
                  <a:gd name="T58" fmla="*/ 87 w 118"/>
                  <a:gd name="T59" fmla="*/ 58 h 116"/>
                  <a:gd name="T60" fmla="*/ 68 w 118"/>
                  <a:gd name="T61" fmla="*/ 105 h 116"/>
                  <a:gd name="T62" fmla="*/ 109 w 118"/>
                  <a:gd name="T63" fmla="*/ 42 h 116"/>
                  <a:gd name="T64" fmla="*/ 103 w 118"/>
                  <a:gd name="T65" fmla="*/ 48 h 116"/>
                  <a:gd name="T66" fmla="*/ 100 w 118"/>
                  <a:gd name="T67" fmla="*/ 48 h 116"/>
                  <a:gd name="T68" fmla="*/ 93 w 118"/>
                  <a:gd name="T69" fmla="*/ 41 h 116"/>
                  <a:gd name="T70" fmla="*/ 88 w 118"/>
                  <a:gd name="T71" fmla="*/ 55 h 116"/>
                  <a:gd name="T72" fmla="*/ 88 w 118"/>
                  <a:gd name="T73" fmla="*/ 54 h 116"/>
                  <a:gd name="T74" fmla="*/ 53 w 118"/>
                  <a:gd name="T75" fmla="*/ 39 h 116"/>
                  <a:gd name="T76" fmla="*/ 42 w 118"/>
                  <a:gd name="T77" fmla="*/ 38 h 116"/>
                  <a:gd name="T78" fmla="*/ 76 w 118"/>
                  <a:gd name="T79" fmla="*/ 24 h 116"/>
                  <a:gd name="T80" fmla="*/ 70 w 118"/>
                  <a:gd name="T81" fmla="*/ 17 h 116"/>
                  <a:gd name="T82" fmla="*/ 70 w 118"/>
                  <a:gd name="T83" fmla="*/ 14 h 116"/>
                  <a:gd name="T84" fmla="*/ 75 w 118"/>
                  <a:gd name="T85" fmla="*/ 9 h 116"/>
                  <a:gd name="T86" fmla="*/ 78 w 118"/>
                  <a:gd name="T87" fmla="*/ 9 h 116"/>
                  <a:gd name="T88" fmla="*/ 109 w 118"/>
                  <a:gd name="T89" fmla="*/ 39 h 116"/>
                  <a:gd name="T90" fmla="*/ 109 w 118"/>
                  <a:gd name="T91" fmla="*/ 4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8" h="116">
                    <a:moveTo>
                      <a:pt x="84" y="3"/>
                    </a:moveTo>
                    <a:cubicBezTo>
                      <a:pt x="82" y="1"/>
                      <a:pt x="79" y="0"/>
                      <a:pt x="77" y="0"/>
                    </a:cubicBezTo>
                    <a:cubicBezTo>
                      <a:pt x="74" y="0"/>
                      <a:pt x="71" y="1"/>
                      <a:pt x="70" y="3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0"/>
                      <a:pt x="61" y="13"/>
                      <a:pt x="61" y="16"/>
                    </a:cubicBezTo>
                    <a:cubicBezTo>
                      <a:pt x="61" y="18"/>
                      <a:pt x="62" y="19"/>
                      <a:pt x="62" y="21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5" y="44"/>
                      <a:pt x="2" y="48"/>
                      <a:pt x="1" y="51"/>
                    </a:cubicBezTo>
                    <a:cubicBezTo>
                      <a:pt x="0" y="55"/>
                      <a:pt x="2" y="59"/>
                      <a:pt x="5" y="62"/>
                    </a:cubicBezTo>
                    <a:cubicBezTo>
                      <a:pt x="55" y="112"/>
                      <a:pt x="55" y="112"/>
                      <a:pt x="55" y="112"/>
                    </a:cubicBezTo>
                    <a:cubicBezTo>
                      <a:pt x="58" y="115"/>
                      <a:pt x="61" y="116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5" y="116"/>
                      <a:pt x="66" y="116"/>
                      <a:pt x="66" y="116"/>
                    </a:cubicBezTo>
                    <a:cubicBezTo>
                      <a:pt x="70" y="115"/>
                      <a:pt x="74" y="112"/>
                      <a:pt x="75" y="108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8" y="56"/>
                      <a:pt x="100" y="57"/>
                      <a:pt x="102" y="57"/>
                    </a:cubicBezTo>
                    <a:cubicBezTo>
                      <a:pt x="105" y="57"/>
                      <a:pt x="107" y="56"/>
                      <a:pt x="109" y="54"/>
                    </a:cubicBezTo>
                    <a:cubicBezTo>
                      <a:pt x="115" y="48"/>
                      <a:pt x="115" y="48"/>
                      <a:pt x="115" y="48"/>
                    </a:cubicBezTo>
                    <a:cubicBezTo>
                      <a:pt x="117" y="46"/>
                      <a:pt x="118" y="44"/>
                      <a:pt x="118" y="41"/>
                    </a:cubicBezTo>
                    <a:cubicBezTo>
                      <a:pt x="118" y="38"/>
                      <a:pt x="117" y="36"/>
                      <a:pt x="115" y="34"/>
                    </a:cubicBezTo>
                    <a:lnTo>
                      <a:pt x="84" y="3"/>
                    </a:lnTo>
                    <a:close/>
                    <a:moveTo>
                      <a:pt x="68" y="105"/>
                    </a:moveTo>
                    <a:cubicBezTo>
                      <a:pt x="67" y="107"/>
                      <a:pt x="66" y="108"/>
                      <a:pt x="65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3" y="108"/>
                      <a:pt x="62" y="108"/>
                      <a:pt x="61" y="10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9" y="54"/>
                      <a:pt x="9" y="53"/>
                    </a:cubicBezTo>
                    <a:cubicBezTo>
                      <a:pt x="9" y="52"/>
                      <a:pt x="10" y="51"/>
                      <a:pt x="11" y="5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53" y="46"/>
                      <a:pt x="70" y="40"/>
                      <a:pt x="87" y="58"/>
                    </a:cubicBezTo>
                    <a:lnTo>
                      <a:pt x="68" y="105"/>
                    </a:lnTo>
                    <a:close/>
                    <a:moveTo>
                      <a:pt x="109" y="42"/>
                    </a:move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76" y="42"/>
                      <a:pt x="64" y="41"/>
                      <a:pt x="53" y="39"/>
                    </a:cubicBezTo>
                    <a:cubicBezTo>
                      <a:pt x="49" y="39"/>
                      <a:pt x="46" y="38"/>
                      <a:pt x="42" y="38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69" y="16"/>
                      <a:pt x="69" y="15"/>
                      <a:pt x="70" y="14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6" y="8"/>
                      <a:pt x="77" y="8"/>
                      <a:pt x="78" y="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10" y="40"/>
                      <a:pt x="110" y="42"/>
                      <a:pt x="109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9" name="Freeform: Shape 22"/>
              <p:cNvSpPr>
                <a:spLocks/>
              </p:cNvSpPr>
              <p:nvPr/>
            </p:nvSpPr>
            <p:spPr bwMode="auto">
              <a:xfrm>
                <a:off x="7439025" y="3675063"/>
                <a:ext cx="76200" cy="76200"/>
              </a:xfrm>
              <a:custGeom>
                <a:avLst/>
                <a:gdLst>
                  <a:gd name="T0" fmla="*/ 10 w 20"/>
                  <a:gd name="T1" fmla="*/ 20 h 20"/>
                  <a:gd name="T2" fmla="*/ 20 w 20"/>
                  <a:gd name="T3" fmla="*/ 10 h 20"/>
                  <a:gd name="T4" fmla="*/ 10 w 20"/>
                  <a:gd name="T5" fmla="*/ 0 h 20"/>
                  <a:gd name="T6" fmla="*/ 0 w 20"/>
                  <a:gd name="T7" fmla="*/ 10 h 20"/>
                  <a:gd name="T8" fmla="*/ 10 w 20"/>
                  <a:gd name="T9" fmla="*/ 20 h 20"/>
                  <a:gd name="T10" fmla="*/ 10 w 20"/>
                  <a:gd name="T11" fmla="*/ 4 h 20"/>
                  <a:gd name="T12" fmla="*/ 16 w 20"/>
                  <a:gd name="T13" fmla="*/ 10 h 20"/>
                  <a:gd name="T14" fmla="*/ 10 w 20"/>
                  <a:gd name="T15" fmla="*/ 16 h 20"/>
                  <a:gd name="T16" fmla="*/ 4 w 20"/>
                  <a:gd name="T17" fmla="*/ 10 h 20"/>
                  <a:gd name="T18" fmla="*/ 10 w 20"/>
                  <a:gd name="T1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0" name="Freeform: Shape 23"/>
              <p:cNvSpPr>
                <a:spLocks/>
              </p:cNvSpPr>
              <p:nvPr/>
            </p:nvSpPr>
            <p:spPr bwMode="auto">
              <a:xfrm>
                <a:off x="7639050" y="3429000"/>
                <a:ext cx="76200" cy="76200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1" name="Freeform: Shape 24"/>
              <p:cNvSpPr>
                <a:spLocks/>
              </p:cNvSpPr>
              <p:nvPr/>
            </p:nvSpPr>
            <p:spPr bwMode="auto">
              <a:xfrm>
                <a:off x="7346950" y="3659188"/>
                <a:ext cx="61913" cy="61913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16 h 16"/>
                  <a:gd name="T4" fmla="*/ 16 w 16"/>
                  <a:gd name="T5" fmla="*/ 8 h 16"/>
                  <a:gd name="T6" fmla="*/ 8 w 16"/>
                  <a:gd name="T7" fmla="*/ 0 h 16"/>
                  <a:gd name="T8" fmla="*/ 0 w 16"/>
                  <a:gd name="T9" fmla="*/ 8 h 16"/>
                  <a:gd name="T10" fmla="*/ 8 w 16"/>
                  <a:gd name="T11" fmla="*/ 4 h 16"/>
                  <a:gd name="T12" fmla="*/ 12 w 16"/>
                  <a:gd name="T13" fmla="*/ 8 h 16"/>
                  <a:gd name="T14" fmla="*/ 8 w 16"/>
                  <a:gd name="T15" fmla="*/ 12 h 16"/>
                  <a:gd name="T16" fmla="*/ 4 w 16"/>
                  <a:gd name="T17" fmla="*/ 8 h 16"/>
                  <a:gd name="T18" fmla="*/ 8 w 16"/>
                  <a:gd name="T1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0" y="8"/>
                    </a:moveTo>
                    <a:cubicBezTo>
                      <a:pt x="0" y="12"/>
                      <a:pt x="4" y="16"/>
                      <a:pt x="8" y="16"/>
                    </a:cubicBezTo>
                    <a:cubicBezTo>
                      <a:pt x="12" y="16"/>
                      <a:pt x="16" y="12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10"/>
                      <a:pt x="10" y="12"/>
                      <a:pt x="8" y="12"/>
                    </a:cubicBezTo>
                    <a:cubicBezTo>
                      <a:pt x="6" y="12"/>
                      <a:pt x="4" y="10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2" name="Oval 25"/>
              <p:cNvSpPr>
                <a:spLocks/>
              </p:cNvSpPr>
              <p:nvPr/>
            </p:nvSpPr>
            <p:spPr bwMode="auto">
              <a:xfrm>
                <a:off x="7408863" y="3767138"/>
                <a:ext cx="30163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3" name="Oval 26"/>
              <p:cNvSpPr>
                <a:spLocks/>
              </p:cNvSpPr>
              <p:nvPr/>
            </p:nvSpPr>
            <p:spPr bwMode="auto">
              <a:xfrm>
                <a:off x="7653338" y="3536950"/>
                <a:ext cx="3175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6" name="组合 65"/>
          <p:cNvGrpSpPr/>
          <p:nvPr/>
        </p:nvGrpSpPr>
        <p:grpSpPr>
          <a:xfrm>
            <a:off x="3411598" y="2536525"/>
            <a:ext cx="2332808" cy="1097230"/>
            <a:chOff x="3411598" y="2536525"/>
            <a:chExt cx="2332808" cy="1097230"/>
          </a:xfrm>
        </p:grpSpPr>
        <p:grpSp>
          <p:nvGrpSpPr>
            <p:cNvPr id="5" name="Group 8"/>
            <p:cNvGrpSpPr/>
            <p:nvPr/>
          </p:nvGrpSpPr>
          <p:grpSpPr>
            <a:xfrm>
              <a:off x="3411598" y="2536525"/>
              <a:ext cx="2332808" cy="1097230"/>
              <a:chOff x="6724539" y="1872152"/>
              <a:chExt cx="2057954" cy="967954"/>
            </a:xfrm>
          </p:grpSpPr>
          <p:sp>
            <p:nvSpPr>
              <p:cNvPr id="51" name="Freeform: Shape 9"/>
              <p:cNvSpPr>
                <a:spLocks/>
              </p:cNvSpPr>
              <p:nvPr/>
            </p:nvSpPr>
            <p:spPr bwMode="auto">
              <a:xfrm>
                <a:off x="6724539" y="2161336"/>
                <a:ext cx="2057954" cy="678770"/>
              </a:xfrm>
              <a:custGeom>
                <a:avLst/>
                <a:gdLst>
                  <a:gd name="T0" fmla="*/ 1446 w 1446"/>
                  <a:gd name="T1" fmla="*/ 0 h 475"/>
                  <a:gd name="T2" fmla="*/ 1446 w 1446"/>
                  <a:gd name="T3" fmla="*/ 273 h 475"/>
                  <a:gd name="T4" fmla="*/ 723 w 1446"/>
                  <a:gd name="T5" fmla="*/ 475 h 475"/>
                  <a:gd name="T6" fmla="*/ 0 w 1446"/>
                  <a:gd name="T7" fmla="*/ 273 h 475"/>
                  <a:gd name="T8" fmla="*/ 0 w 1446"/>
                  <a:gd name="T9" fmla="*/ 0 h 475"/>
                  <a:gd name="T10" fmla="*/ 723 w 1446"/>
                  <a:gd name="T11" fmla="*/ 84 h 475"/>
                  <a:gd name="T12" fmla="*/ 1446 w 1446"/>
                  <a:gd name="T1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475">
                    <a:moveTo>
                      <a:pt x="1446" y="0"/>
                    </a:moveTo>
                    <a:cubicBezTo>
                      <a:pt x="1446" y="273"/>
                      <a:pt x="1446" y="273"/>
                      <a:pt x="1446" y="273"/>
                    </a:cubicBezTo>
                    <a:cubicBezTo>
                      <a:pt x="1446" y="384"/>
                      <a:pt x="1122" y="475"/>
                      <a:pt x="723" y="475"/>
                    </a:cubicBezTo>
                    <a:cubicBezTo>
                      <a:pt x="324" y="475"/>
                      <a:pt x="0" y="384"/>
                      <a:pt x="0" y="27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40" y="84"/>
                      <a:pt x="723" y="84"/>
                    </a:cubicBezTo>
                    <a:cubicBezTo>
                      <a:pt x="967" y="84"/>
                      <a:pt x="1446" y="0"/>
                      <a:pt x="1446" y="0"/>
                    </a:cubicBezTo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2" name="Oval 10"/>
              <p:cNvSpPr>
                <a:spLocks/>
              </p:cNvSpPr>
              <p:nvPr/>
            </p:nvSpPr>
            <p:spPr bwMode="auto">
              <a:xfrm>
                <a:off x="6724539" y="1872152"/>
                <a:ext cx="2057954" cy="57836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3" name="Oval 11"/>
              <p:cNvSpPr>
                <a:spLocks/>
              </p:cNvSpPr>
              <p:nvPr/>
            </p:nvSpPr>
            <p:spPr bwMode="auto">
              <a:xfrm>
                <a:off x="7207013" y="2117595"/>
                <a:ext cx="1093006" cy="22004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: Shape 27"/>
            <p:cNvSpPr>
              <a:spLocks/>
            </p:cNvSpPr>
            <p:nvPr/>
          </p:nvSpPr>
          <p:spPr bwMode="auto">
            <a:xfrm>
              <a:off x="4443827" y="3331590"/>
              <a:ext cx="272662" cy="191892"/>
            </a:xfrm>
            <a:custGeom>
              <a:avLst/>
              <a:gdLst>
                <a:gd name="T0" fmla="*/ 0 w 530"/>
                <a:gd name="T1" fmla="*/ 373 h 373"/>
                <a:gd name="T2" fmla="*/ 530 w 530"/>
                <a:gd name="T3" fmla="*/ 373 h 373"/>
                <a:gd name="T4" fmla="*/ 530 w 530"/>
                <a:gd name="T5" fmla="*/ 0 h 373"/>
                <a:gd name="T6" fmla="*/ 0 w 530"/>
                <a:gd name="T7" fmla="*/ 0 h 373"/>
                <a:gd name="T8" fmla="*/ 0 w 530"/>
                <a:gd name="T9" fmla="*/ 373 h 373"/>
                <a:gd name="T10" fmla="*/ 510 w 530"/>
                <a:gd name="T11" fmla="*/ 36 h 373"/>
                <a:gd name="T12" fmla="*/ 343 w 530"/>
                <a:gd name="T13" fmla="*/ 183 h 373"/>
                <a:gd name="T14" fmla="*/ 510 w 530"/>
                <a:gd name="T15" fmla="*/ 337 h 373"/>
                <a:gd name="T16" fmla="*/ 510 w 530"/>
                <a:gd name="T17" fmla="*/ 354 h 373"/>
                <a:gd name="T18" fmla="*/ 321 w 530"/>
                <a:gd name="T19" fmla="*/ 200 h 373"/>
                <a:gd name="T20" fmla="*/ 264 w 530"/>
                <a:gd name="T21" fmla="*/ 248 h 373"/>
                <a:gd name="T22" fmla="*/ 206 w 530"/>
                <a:gd name="T23" fmla="*/ 200 h 373"/>
                <a:gd name="T24" fmla="*/ 17 w 530"/>
                <a:gd name="T25" fmla="*/ 354 h 373"/>
                <a:gd name="T26" fmla="*/ 17 w 530"/>
                <a:gd name="T27" fmla="*/ 337 h 373"/>
                <a:gd name="T28" fmla="*/ 187 w 530"/>
                <a:gd name="T29" fmla="*/ 183 h 373"/>
                <a:gd name="T30" fmla="*/ 17 w 530"/>
                <a:gd name="T31" fmla="*/ 36 h 373"/>
                <a:gd name="T32" fmla="*/ 17 w 530"/>
                <a:gd name="T33" fmla="*/ 19 h 373"/>
                <a:gd name="T34" fmla="*/ 264 w 530"/>
                <a:gd name="T35" fmla="*/ 195 h 373"/>
                <a:gd name="T36" fmla="*/ 510 w 530"/>
                <a:gd name="T37" fmla="*/ 19 h 373"/>
                <a:gd name="T38" fmla="*/ 510 w 530"/>
                <a:gd name="T39" fmla="*/ 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0" h="373">
                  <a:moveTo>
                    <a:pt x="0" y="373"/>
                  </a:moveTo>
                  <a:lnTo>
                    <a:pt x="530" y="373"/>
                  </a:lnTo>
                  <a:lnTo>
                    <a:pt x="530" y="0"/>
                  </a:lnTo>
                  <a:lnTo>
                    <a:pt x="0" y="0"/>
                  </a:lnTo>
                  <a:lnTo>
                    <a:pt x="0" y="373"/>
                  </a:lnTo>
                  <a:close/>
                  <a:moveTo>
                    <a:pt x="510" y="36"/>
                  </a:moveTo>
                  <a:lnTo>
                    <a:pt x="343" y="183"/>
                  </a:lnTo>
                  <a:lnTo>
                    <a:pt x="510" y="337"/>
                  </a:lnTo>
                  <a:lnTo>
                    <a:pt x="510" y="354"/>
                  </a:lnTo>
                  <a:lnTo>
                    <a:pt x="321" y="200"/>
                  </a:lnTo>
                  <a:lnTo>
                    <a:pt x="264" y="248"/>
                  </a:lnTo>
                  <a:lnTo>
                    <a:pt x="206" y="200"/>
                  </a:lnTo>
                  <a:lnTo>
                    <a:pt x="17" y="354"/>
                  </a:lnTo>
                  <a:lnTo>
                    <a:pt x="17" y="337"/>
                  </a:lnTo>
                  <a:lnTo>
                    <a:pt x="187" y="183"/>
                  </a:lnTo>
                  <a:lnTo>
                    <a:pt x="17" y="36"/>
                  </a:lnTo>
                  <a:lnTo>
                    <a:pt x="17" y="19"/>
                  </a:lnTo>
                  <a:lnTo>
                    <a:pt x="264" y="195"/>
                  </a:lnTo>
                  <a:lnTo>
                    <a:pt x="510" y="19"/>
                  </a:lnTo>
                  <a:lnTo>
                    <a:pt x="51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411598" y="1896621"/>
            <a:ext cx="2332808" cy="1097231"/>
            <a:chOff x="3411598" y="1896621"/>
            <a:chExt cx="2332808" cy="1097231"/>
          </a:xfrm>
        </p:grpSpPr>
        <p:grpSp>
          <p:nvGrpSpPr>
            <p:cNvPr id="6" name="Group 12"/>
            <p:cNvGrpSpPr/>
            <p:nvPr/>
          </p:nvGrpSpPr>
          <p:grpSpPr>
            <a:xfrm>
              <a:off x="3411598" y="1896621"/>
              <a:ext cx="2332808" cy="1097231"/>
              <a:chOff x="6724539" y="1872154"/>
              <a:chExt cx="2057954" cy="967956"/>
            </a:xfrm>
          </p:grpSpPr>
          <p:sp>
            <p:nvSpPr>
              <p:cNvPr id="48" name="Freeform: Shape 13"/>
              <p:cNvSpPr>
                <a:spLocks/>
              </p:cNvSpPr>
              <p:nvPr/>
            </p:nvSpPr>
            <p:spPr bwMode="auto">
              <a:xfrm>
                <a:off x="6724539" y="2161339"/>
                <a:ext cx="2057954" cy="678771"/>
              </a:xfrm>
              <a:custGeom>
                <a:avLst/>
                <a:gdLst>
                  <a:gd name="T0" fmla="*/ 1446 w 1446"/>
                  <a:gd name="T1" fmla="*/ 0 h 475"/>
                  <a:gd name="T2" fmla="*/ 1446 w 1446"/>
                  <a:gd name="T3" fmla="*/ 273 h 475"/>
                  <a:gd name="T4" fmla="*/ 723 w 1446"/>
                  <a:gd name="T5" fmla="*/ 475 h 475"/>
                  <a:gd name="T6" fmla="*/ 0 w 1446"/>
                  <a:gd name="T7" fmla="*/ 273 h 475"/>
                  <a:gd name="T8" fmla="*/ 0 w 1446"/>
                  <a:gd name="T9" fmla="*/ 0 h 475"/>
                  <a:gd name="T10" fmla="*/ 723 w 1446"/>
                  <a:gd name="T11" fmla="*/ 84 h 475"/>
                  <a:gd name="T12" fmla="*/ 1446 w 1446"/>
                  <a:gd name="T1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475">
                    <a:moveTo>
                      <a:pt x="1446" y="0"/>
                    </a:moveTo>
                    <a:cubicBezTo>
                      <a:pt x="1446" y="273"/>
                      <a:pt x="1446" y="273"/>
                      <a:pt x="1446" y="273"/>
                    </a:cubicBezTo>
                    <a:cubicBezTo>
                      <a:pt x="1446" y="384"/>
                      <a:pt x="1122" y="475"/>
                      <a:pt x="723" y="475"/>
                    </a:cubicBezTo>
                    <a:cubicBezTo>
                      <a:pt x="324" y="475"/>
                      <a:pt x="0" y="384"/>
                      <a:pt x="0" y="27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40" y="84"/>
                      <a:pt x="723" y="84"/>
                    </a:cubicBezTo>
                    <a:cubicBezTo>
                      <a:pt x="967" y="84"/>
                      <a:pt x="1446" y="0"/>
                      <a:pt x="1446" y="0"/>
                    </a:cubicBezTo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9" name="Oval 14"/>
              <p:cNvSpPr>
                <a:spLocks/>
              </p:cNvSpPr>
              <p:nvPr/>
            </p:nvSpPr>
            <p:spPr bwMode="auto">
              <a:xfrm>
                <a:off x="6724539" y="1872154"/>
                <a:ext cx="2057954" cy="57836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0" name="Oval 15"/>
              <p:cNvSpPr>
                <a:spLocks/>
              </p:cNvSpPr>
              <p:nvPr/>
            </p:nvSpPr>
            <p:spPr bwMode="auto">
              <a:xfrm>
                <a:off x="7207013" y="2117595"/>
                <a:ext cx="1093006" cy="22004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Group 32"/>
            <p:cNvGrpSpPr/>
            <p:nvPr/>
          </p:nvGrpSpPr>
          <p:grpSpPr>
            <a:xfrm>
              <a:off x="4449639" y="2629137"/>
              <a:ext cx="267309" cy="288284"/>
              <a:chOff x="3997325" y="3846513"/>
              <a:chExt cx="788988" cy="850900"/>
            </a:xfrm>
            <a:noFill/>
          </p:grpSpPr>
          <p:sp>
            <p:nvSpPr>
              <p:cNvPr id="39" name="Freeform: Shape 33"/>
              <p:cNvSpPr>
                <a:spLocks/>
              </p:cNvSpPr>
              <p:nvPr/>
            </p:nvSpPr>
            <p:spPr bwMode="auto">
              <a:xfrm>
                <a:off x="3997325" y="3906838"/>
                <a:ext cx="788988" cy="790575"/>
              </a:xfrm>
              <a:custGeom>
                <a:avLst/>
                <a:gdLst>
                  <a:gd name="T0" fmla="*/ 248 w 497"/>
                  <a:gd name="T1" fmla="*/ 115 h 498"/>
                  <a:gd name="T2" fmla="*/ 497 w 497"/>
                  <a:gd name="T3" fmla="*/ 0 h 498"/>
                  <a:gd name="T4" fmla="*/ 497 w 497"/>
                  <a:gd name="T5" fmla="*/ 373 h 498"/>
                  <a:gd name="T6" fmla="*/ 248 w 497"/>
                  <a:gd name="T7" fmla="*/ 498 h 498"/>
                  <a:gd name="T8" fmla="*/ 0 w 497"/>
                  <a:gd name="T9" fmla="*/ 373 h 498"/>
                  <a:gd name="T10" fmla="*/ 0 w 497"/>
                  <a:gd name="T11" fmla="*/ 0 h 498"/>
                  <a:gd name="T12" fmla="*/ 248 w 497"/>
                  <a:gd name="T13" fmla="*/ 115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7" h="498">
                    <a:moveTo>
                      <a:pt x="248" y="115"/>
                    </a:moveTo>
                    <a:lnTo>
                      <a:pt x="497" y="0"/>
                    </a:lnTo>
                    <a:lnTo>
                      <a:pt x="497" y="373"/>
                    </a:lnTo>
                    <a:lnTo>
                      <a:pt x="248" y="498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48" y="115"/>
                    </a:lnTo>
                    <a:close/>
                  </a:path>
                </a:pathLst>
              </a:custGeom>
              <a:grpFill/>
              <a:ln w="222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0" name="Freeform: Shape 34"/>
              <p:cNvSpPr>
                <a:spLocks/>
              </p:cNvSpPr>
              <p:nvPr/>
            </p:nvSpPr>
            <p:spPr bwMode="auto">
              <a:xfrm>
                <a:off x="4087813" y="3846513"/>
                <a:ext cx="608013" cy="150812"/>
              </a:xfrm>
              <a:custGeom>
                <a:avLst/>
                <a:gdLst>
                  <a:gd name="T0" fmla="*/ 383 w 383"/>
                  <a:gd name="T1" fmla="*/ 0 h 95"/>
                  <a:gd name="T2" fmla="*/ 191 w 383"/>
                  <a:gd name="T3" fmla="*/ 95 h 95"/>
                  <a:gd name="T4" fmla="*/ 0 w 383"/>
                  <a:gd name="T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3" h="95">
                    <a:moveTo>
                      <a:pt x="383" y="0"/>
                    </a:moveTo>
                    <a:lnTo>
                      <a:pt x="191" y="95"/>
                    </a:lnTo>
                    <a:lnTo>
                      <a:pt x="0" y="0"/>
                    </a:lnTo>
                  </a:path>
                </a:pathLst>
              </a:custGeom>
              <a:grpFill/>
              <a:ln w="222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1" name="Straight Connector 35"/>
              <p:cNvSpPr>
                <a:spLocks/>
              </p:cNvSpPr>
              <p:nvPr/>
            </p:nvSpPr>
            <p:spPr bwMode="auto">
              <a:xfrm>
                <a:off x="4391025" y="4089400"/>
                <a:ext cx="0" cy="608012"/>
              </a:xfrm>
              <a:prstGeom prst="line">
                <a:avLst/>
              </a:prstGeom>
              <a:grpFill/>
              <a:ln w="222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964681" y="1933968"/>
            <a:ext cx="7113562" cy="1855933"/>
            <a:chOff x="964681" y="1933968"/>
            <a:chExt cx="7113562" cy="1855933"/>
          </a:xfrm>
        </p:grpSpPr>
        <p:grpSp>
          <p:nvGrpSpPr>
            <p:cNvPr id="11" name="Group 44"/>
            <p:cNvGrpSpPr>
              <a:grpSpLocks noChangeAspect="1"/>
            </p:cNvGrpSpPr>
            <p:nvPr/>
          </p:nvGrpSpPr>
          <p:grpSpPr>
            <a:xfrm>
              <a:off x="2701431" y="1933968"/>
              <a:ext cx="285738" cy="267731"/>
              <a:chOff x="4763" y="0"/>
              <a:chExt cx="957262" cy="896938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36" name="Freeform: Shape 45"/>
              <p:cNvSpPr>
                <a:spLocks/>
              </p:cNvSpPr>
              <p:nvPr/>
            </p:nvSpPr>
            <p:spPr bwMode="auto">
              <a:xfrm>
                <a:off x="244475" y="596900"/>
                <a:ext cx="477837" cy="300038"/>
              </a:xfrm>
              <a:custGeom>
                <a:avLst/>
                <a:gdLst>
                  <a:gd name="T0" fmla="*/ 0 w 301"/>
                  <a:gd name="T1" fmla="*/ 76 h 189"/>
                  <a:gd name="T2" fmla="*/ 0 w 301"/>
                  <a:gd name="T3" fmla="*/ 189 h 189"/>
                  <a:gd name="T4" fmla="*/ 301 w 301"/>
                  <a:gd name="T5" fmla="*/ 189 h 189"/>
                  <a:gd name="T6" fmla="*/ 301 w 301"/>
                  <a:gd name="T7" fmla="*/ 76 h 189"/>
                  <a:gd name="T8" fmla="*/ 301 w 301"/>
                  <a:gd name="T9" fmla="*/ 0 h 189"/>
                  <a:gd name="T10" fmla="*/ 0 w 301"/>
                  <a:gd name="T11" fmla="*/ 0 h 189"/>
                  <a:gd name="T12" fmla="*/ 0 w 301"/>
                  <a:gd name="T13" fmla="*/ 76 h 189"/>
                  <a:gd name="T14" fmla="*/ 38 w 301"/>
                  <a:gd name="T15" fmla="*/ 38 h 189"/>
                  <a:gd name="T16" fmla="*/ 263 w 301"/>
                  <a:gd name="T17" fmla="*/ 38 h 189"/>
                  <a:gd name="T18" fmla="*/ 263 w 301"/>
                  <a:gd name="T19" fmla="*/ 76 h 189"/>
                  <a:gd name="T20" fmla="*/ 38 w 301"/>
                  <a:gd name="T21" fmla="*/ 76 h 189"/>
                  <a:gd name="T22" fmla="*/ 38 w 301"/>
                  <a:gd name="T23" fmla="*/ 38 h 189"/>
                  <a:gd name="T24" fmla="*/ 38 w 301"/>
                  <a:gd name="T25" fmla="*/ 114 h 189"/>
                  <a:gd name="T26" fmla="*/ 263 w 301"/>
                  <a:gd name="T27" fmla="*/ 114 h 189"/>
                  <a:gd name="T28" fmla="*/ 263 w 301"/>
                  <a:gd name="T29" fmla="*/ 150 h 189"/>
                  <a:gd name="T30" fmla="*/ 38 w 301"/>
                  <a:gd name="T31" fmla="*/ 150 h 189"/>
                  <a:gd name="T32" fmla="*/ 38 w 301"/>
                  <a:gd name="T33" fmla="*/ 114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1" h="189">
                    <a:moveTo>
                      <a:pt x="0" y="76"/>
                    </a:moveTo>
                    <a:lnTo>
                      <a:pt x="0" y="189"/>
                    </a:lnTo>
                    <a:lnTo>
                      <a:pt x="301" y="189"/>
                    </a:lnTo>
                    <a:lnTo>
                      <a:pt x="301" y="76"/>
                    </a:lnTo>
                    <a:lnTo>
                      <a:pt x="301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  <a:moveTo>
                      <a:pt x="38" y="38"/>
                    </a:moveTo>
                    <a:lnTo>
                      <a:pt x="263" y="38"/>
                    </a:lnTo>
                    <a:lnTo>
                      <a:pt x="263" y="76"/>
                    </a:lnTo>
                    <a:lnTo>
                      <a:pt x="38" y="76"/>
                    </a:lnTo>
                    <a:lnTo>
                      <a:pt x="38" y="38"/>
                    </a:lnTo>
                    <a:close/>
                    <a:moveTo>
                      <a:pt x="38" y="114"/>
                    </a:moveTo>
                    <a:lnTo>
                      <a:pt x="263" y="114"/>
                    </a:lnTo>
                    <a:lnTo>
                      <a:pt x="263" y="150"/>
                    </a:lnTo>
                    <a:lnTo>
                      <a:pt x="38" y="150"/>
                    </a:lnTo>
                    <a:lnTo>
                      <a:pt x="38" y="114"/>
                    </a:ln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7" name="Freeform: Shape 46"/>
              <p:cNvSpPr>
                <a:spLocks/>
              </p:cNvSpPr>
              <p:nvPr/>
            </p:nvSpPr>
            <p:spPr bwMode="auto">
              <a:xfrm>
                <a:off x="244475" y="0"/>
                <a:ext cx="477837" cy="300038"/>
              </a:xfrm>
              <a:custGeom>
                <a:avLst/>
                <a:gdLst>
                  <a:gd name="T0" fmla="*/ 301 w 301"/>
                  <a:gd name="T1" fmla="*/ 112 h 189"/>
                  <a:gd name="T2" fmla="*/ 301 w 301"/>
                  <a:gd name="T3" fmla="*/ 0 h 189"/>
                  <a:gd name="T4" fmla="*/ 0 w 301"/>
                  <a:gd name="T5" fmla="*/ 0 h 189"/>
                  <a:gd name="T6" fmla="*/ 0 w 301"/>
                  <a:gd name="T7" fmla="*/ 112 h 189"/>
                  <a:gd name="T8" fmla="*/ 0 w 301"/>
                  <a:gd name="T9" fmla="*/ 189 h 189"/>
                  <a:gd name="T10" fmla="*/ 301 w 301"/>
                  <a:gd name="T11" fmla="*/ 189 h 189"/>
                  <a:gd name="T12" fmla="*/ 301 w 301"/>
                  <a:gd name="T13" fmla="*/ 11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1" h="189">
                    <a:moveTo>
                      <a:pt x="301" y="112"/>
                    </a:moveTo>
                    <a:lnTo>
                      <a:pt x="301" y="0"/>
                    </a:lnTo>
                    <a:lnTo>
                      <a:pt x="0" y="0"/>
                    </a:lnTo>
                    <a:lnTo>
                      <a:pt x="0" y="112"/>
                    </a:lnTo>
                    <a:lnTo>
                      <a:pt x="0" y="189"/>
                    </a:lnTo>
                    <a:lnTo>
                      <a:pt x="301" y="189"/>
                    </a:lnTo>
                    <a:lnTo>
                      <a:pt x="301" y="112"/>
                    </a:ln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8" name="Freeform: Shape 47"/>
              <p:cNvSpPr>
                <a:spLocks/>
              </p:cNvSpPr>
              <p:nvPr/>
            </p:nvSpPr>
            <p:spPr bwMode="auto">
              <a:xfrm>
                <a:off x="4763" y="177800"/>
                <a:ext cx="957262" cy="539750"/>
              </a:xfrm>
              <a:custGeom>
                <a:avLst/>
                <a:gdLst>
                  <a:gd name="T0" fmla="*/ 220 w 252"/>
                  <a:gd name="T1" fmla="*/ 0 h 142"/>
                  <a:gd name="T2" fmla="*/ 205 w 252"/>
                  <a:gd name="T3" fmla="*/ 0 h 142"/>
                  <a:gd name="T4" fmla="*/ 205 w 252"/>
                  <a:gd name="T5" fmla="*/ 32 h 142"/>
                  <a:gd name="T6" fmla="*/ 205 w 252"/>
                  <a:gd name="T7" fmla="*/ 48 h 142"/>
                  <a:gd name="T8" fmla="*/ 47 w 252"/>
                  <a:gd name="T9" fmla="*/ 48 h 142"/>
                  <a:gd name="T10" fmla="*/ 47 w 252"/>
                  <a:gd name="T11" fmla="*/ 32 h 142"/>
                  <a:gd name="T12" fmla="*/ 47 w 252"/>
                  <a:gd name="T13" fmla="*/ 0 h 142"/>
                  <a:gd name="T14" fmla="*/ 32 w 252"/>
                  <a:gd name="T15" fmla="*/ 0 h 142"/>
                  <a:gd name="T16" fmla="*/ 0 w 252"/>
                  <a:gd name="T17" fmla="*/ 32 h 142"/>
                  <a:gd name="T18" fmla="*/ 0 w 252"/>
                  <a:gd name="T19" fmla="*/ 110 h 142"/>
                  <a:gd name="T20" fmla="*/ 32 w 252"/>
                  <a:gd name="T21" fmla="*/ 142 h 142"/>
                  <a:gd name="T22" fmla="*/ 47 w 252"/>
                  <a:gd name="T23" fmla="*/ 142 h 142"/>
                  <a:gd name="T24" fmla="*/ 47 w 252"/>
                  <a:gd name="T25" fmla="*/ 110 h 142"/>
                  <a:gd name="T26" fmla="*/ 47 w 252"/>
                  <a:gd name="T27" fmla="*/ 95 h 142"/>
                  <a:gd name="T28" fmla="*/ 205 w 252"/>
                  <a:gd name="T29" fmla="*/ 95 h 142"/>
                  <a:gd name="T30" fmla="*/ 205 w 252"/>
                  <a:gd name="T31" fmla="*/ 110 h 142"/>
                  <a:gd name="T32" fmla="*/ 205 w 252"/>
                  <a:gd name="T33" fmla="*/ 142 h 142"/>
                  <a:gd name="T34" fmla="*/ 220 w 252"/>
                  <a:gd name="T35" fmla="*/ 142 h 142"/>
                  <a:gd name="T36" fmla="*/ 252 w 252"/>
                  <a:gd name="T37" fmla="*/ 110 h 142"/>
                  <a:gd name="T38" fmla="*/ 252 w 252"/>
                  <a:gd name="T39" fmla="*/ 32 h 142"/>
                  <a:gd name="T40" fmla="*/ 220 w 252"/>
                  <a:gd name="T41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2" h="142">
                    <a:moveTo>
                      <a:pt x="220" y="0"/>
                    </a:moveTo>
                    <a:cubicBezTo>
                      <a:pt x="205" y="0"/>
                      <a:pt x="205" y="0"/>
                      <a:pt x="205" y="0"/>
                    </a:cubicBezTo>
                    <a:cubicBezTo>
                      <a:pt x="205" y="32"/>
                      <a:pt x="205" y="32"/>
                      <a:pt x="205" y="32"/>
                    </a:cubicBezTo>
                    <a:cubicBezTo>
                      <a:pt x="205" y="48"/>
                      <a:pt x="205" y="48"/>
                      <a:pt x="205" y="48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16" y="0"/>
                      <a:pt x="0" y="16"/>
                      <a:pt x="0" y="32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26"/>
                      <a:pt x="16" y="142"/>
                      <a:pt x="32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7" y="110"/>
                      <a:pt x="47" y="110"/>
                      <a:pt x="47" y="110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205" y="95"/>
                      <a:pt x="205" y="95"/>
                      <a:pt x="205" y="95"/>
                    </a:cubicBezTo>
                    <a:cubicBezTo>
                      <a:pt x="205" y="110"/>
                      <a:pt x="205" y="110"/>
                      <a:pt x="205" y="110"/>
                    </a:cubicBezTo>
                    <a:cubicBezTo>
                      <a:pt x="205" y="142"/>
                      <a:pt x="205" y="142"/>
                      <a:pt x="205" y="142"/>
                    </a:cubicBezTo>
                    <a:cubicBezTo>
                      <a:pt x="220" y="142"/>
                      <a:pt x="220" y="142"/>
                      <a:pt x="220" y="142"/>
                    </a:cubicBezTo>
                    <a:cubicBezTo>
                      <a:pt x="236" y="142"/>
                      <a:pt x="252" y="126"/>
                      <a:pt x="252" y="110"/>
                    </a:cubicBezTo>
                    <a:cubicBezTo>
                      <a:pt x="252" y="32"/>
                      <a:pt x="252" y="32"/>
                      <a:pt x="252" y="32"/>
                    </a:cubicBezTo>
                    <a:cubicBezTo>
                      <a:pt x="252" y="16"/>
                      <a:pt x="236" y="0"/>
                      <a:pt x="220" y="0"/>
                    </a:cubicBezTo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Group 48"/>
            <p:cNvGrpSpPr>
              <a:grpSpLocks noChangeAspect="1"/>
            </p:cNvGrpSpPr>
            <p:nvPr/>
          </p:nvGrpSpPr>
          <p:grpSpPr>
            <a:xfrm>
              <a:off x="2726142" y="3126317"/>
              <a:ext cx="241177" cy="260101"/>
              <a:chOff x="3997325" y="3846513"/>
              <a:chExt cx="788988" cy="850900"/>
            </a:xfrm>
            <a:noFill/>
          </p:grpSpPr>
          <p:sp>
            <p:nvSpPr>
              <p:cNvPr id="33" name="Freeform: Shape 49"/>
              <p:cNvSpPr>
                <a:spLocks/>
              </p:cNvSpPr>
              <p:nvPr/>
            </p:nvSpPr>
            <p:spPr bwMode="auto">
              <a:xfrm>
                <a:off x="3997325" y="3906838"/>
                <a:ext cx="788988" cy="790575"/>
              </a:xfrm>
              <a:custGeom>
                <a:avLst/>
                <a:gdLst>
                  <a:gd name="T0" fmla="*/ 248 w 497"/>
                  <a:gd name="T1" fmla="*/ 115 h 498"/>
                  <a:gd name="T2" fmla="*/ 497 w 497"/>
                  <a:gd name="T3" fmla="*/ 0 h 498"/>
                  <a:gd name="T4" fmla="*/ 497 w 497"/>
                  <a:gd name="T5" fmla="*/ 373 h 498"/>
                  <a:gd name="T6" fmla="*/ 248 w 497"/>
                  <a:gd name="T7" fmla="*/ 498 h 498"/>
                  <a:gd name="T8" fmla="*/ 0 w 497"/>
                  <a:gd name="T9" fmla="*/ 373 h 498"/>
                  <a:gd name="T10" fmla="*/ 0 w 497"/>
                  <a:gd name="T11" fmla="*/ 0 h 498"/>
                  <a:gd name="T12" fmla="*/ 248 w 497"/>
                  <a:gd name="T13" fmla="*/ 115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7" h="498">
                    <a:moveTo>
                      <a:pt x="248" y="115"/>
                    </a:moveTo>
                    <a:lnTo>
                      <a:pt x="497" y="0"/>
                    </a:lnTo>
                    <a:lnTo>
                      <a:pt x="497" y="373"/>
                    </a:lnTo>
                    <a:lnTo>
                      <a:pt x="248" y="498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48" y="115"/>
                    </a:lnTo>
                    <a:close/>
                  </a:path>
                </a:pathLst>
              </a:custGeom>
              <a:grpFill/>
              <a:ln w="22225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4" name="Freeform: Shape 50"/>
              <p:cNvSpPr>
                <a:spLocks/>
              </p:cNvSpPr>
              <p:nvPr/>
            </p:nvSpPr>
            <p:spPr bwMode="auto">
              <a:xfrm>
                <a:off x="4087813" y="3846513"/>
                <a:ext cx="608013" cy="150812"/>
              </a:xfrm>
              <a:custGeom>
                <a:avLst/>
                <a:gdLst>
                  <a:gd name="T0" fmla="*/ 383 w 383"/>
                  <a:gd name="T1" fmla="*/ 0 h 95"/>
                  <a:gd name="T2" fmla="*/ 191 w 383"/>
                  <a:gd name="T3" fmla="*/ 95 h 95"/>
                  <a:gd name="T4" fmla="*/ 0 w 383"/>
                  <a:gd name="T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3" h="95">
                    <a:moveTo>
                      <a:pt x="383" y="0"/>
                    </a:moveTo>
                    <a:lnTo>
                      <a:pt x="191" y="95"/>
                    </a:lnTo>
                    <a:lnTo>
                      <a:pt x="0" y="0"/>
                    </a:lnTo>
                  </a:path>
                </a:pathLst>
              </a:custGeom>
              <a:grpFill/>
              <a:ln w="22225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5" name="Straight Connector 51"/>
              <p:cNvSpPr>
                <a:spLocks/>
              </p:cNvSpPr>
              <p:nvPr/>
            </p:nvSpPr>
            <p:spPr bwMode="auto">
              <a:xfrm>
                <a:off x="4391025" y="4089400"/>
                <a:ext cx="0" cy="608012"/>
              </a:xfrm>
              <a:prstGeom prst="line">
                <a:avLst/>
              </a:prstGeom>
              <a:grpFill/>
              <a:ln w="22225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52"/>
            <p:cNvGrpSpPr>
              <a:grpSpLocks noChangeAspect="1"/>
            </p:cNvGrpSpPr>
            <p:nvPr/>
          </p:nvGrpSpPr>
          <p:grpSpPr>
            <a:xfrm>
              <a:off x="6199508" y="3061675"/>
              <a:ext cx="316525" cy="313481"/>
              <a:chOff x="7219950" y="3429000"/>
              <a:chExt cx="495300" cy="490538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27" name="Freeform: Shape 53"/>
              <p:cNvSpPr>
                <a:spLocks/>
              </p:cNvSpPr>
              <p:nvPr/>
            </p:nvSpPr>
            <p:spPr bwMode="auto">
              <a:xfrm>
                <a:off x="7219950" y="3475038"/>
                <a:ext cx="452438" cy="444500"/>
              </a:xfrm>
              <a:custGeom>
                <a:avLst/>
                <a:gdLst>
                  <a:gd name="T0" fmla="*/ 84 w 118"/>
                  <a:gd name="T1" fmla="*/ 3 h 116"/>
                  <a:gd name="T2" fmla="*/ 77 w 118"/>
                  <a:gd name="T3" fmla="*/ 0 h 116"/>
                  <a:gd name="T4" fmla="*/ 70 w 118"/>
                  <a:gd name="T5" fmla="*/ 3 h 116"/>
                  <a:gd name="T6" fmla="*/ 64 w 118"/>
                  <a:gd name="T7" fmla="*/ 9 h 116"/>
                  <a:gd name="T8" fmla="*/ 61 w 118"/>
                  <a:gd name="T9" fmla="*/ 16 h 116"/>
                  <a:gd name="T10" fmla="*/ 62 w 118"/>
                  <a:gd name="T11" fmla="*/ 21 h 116"/>
                  <a:gd name="T12" fmla="*/ 8 w 118"/>
                  <a:gd name="T13" fmla="*/ 43 h 116"/>
                  <a:gd name="T14" fmla="*/ 1 w 118"/>
                  <a:gd name="T15" fmla="*/ 51 h 116"/>
                  <a:gd name="T16" fmla="*/ 5 w 118"/>
                  <a:gd name="T17" fmla="*/ 62 h 116"/>
                  <a:gd name="T18" fmla="*/ 55 w 118"/>
                  <a:gd name="T19" fmla="*/ 112 h 116"/>
                  <a:gd name="T20" fmla="*/ 64 w 118"/>
                  <a:gd name="T21" fmla="*/ 116 h 116"/>
                  <a:gd name="T22" fmla="*/ 64 w 118"/>
                  <a:gd name="T23" fmla="*/ 116 h 116"/>
                  <a:gd name="T24" fmla="*/ 66 w 118"/>
                  <a:gd name="T25" fmla="*/ 116 h 116"/>
                  <a:gd name="T26" fmla="*/ 75 w 118"/>
                  <a:gd name="T27" fmla="*/ 108 h 116"/>
                  <a:gd name="T28" fmla="*/ 96 w 118"/>
                  <a:gd name="T29" fmla="*/ 55 h 116"/>
                  <a:gd name="T30" fmla="*/ 102 w 118"/>
                  <a:gd name="T31" fmla="*/ 57 h 116"/>
                  <a:gd name="T32" fmla="*/ 109 w 118"/>
                  <a:gd name="T33" fmla="*/ 54 h 116"/>
                  <a:gd name="T34" fmla="*/ 115 w 118"/>
                  <a:gd name="T35" fmla="*/ 48 h 116"/>
                  <a:gd name="T36" fmla="*/ 118 w 118"/>
                  <a:gd name="T37" fmla="*/ 41 h 116"/>
                  <a:gd name="T38" fmla="*/ 115 w 118"/>
                  <a:gd name="T39" fmla="*/ 34 h 116"/>
                  <a:gd name="T40" fmla="*/ 84 w 118"/>
                  <a:gd name="T41" fmla="*/ 3 h 116"/>
                  <a:gd name="T42" fmla="*/ 68 w 118"/>
                  <a:gd name="T43" fmla="*/ 105 h 116"/>
                  <a:gd name="T44" fmla="*/ 65 w 118"/>
                  <a:gd name="T45" fmla="*/ 108 h 116"/>
                  <a:gd name="T46" fmla="*/ 64 w 118"/>
                  <a:gd name="T47" fmla="*/ 108 h 116"/>
                  <a:gd name="T48" fmla="*/ 61 w 118"/>
                  <a:gd name="T49" fmla="*/ 107 h 116"/>
                  <a:gd name="T50" fmla="*/ 10 w 118"/>
                  <a:gd name="T51" fmla="*/ 56 h 116"/>
                  <a:gd name="T52" fmla="*/ 9 w 118"/>
                  <a:gd name="T53" fmla="*/ 53 h 116"/>
                  <a:gd name="T54" fmla="*/ 11 w 118"/>
                  <a:gd name="T55" fmla="*/ 50 h 116"/>
                  <a:gd name="T56" fmla="*/ 36 w 118"/>
                  <a:gd name="T57" fmla="*/ 40 h 116"/>
                  <a:gd name="T58" fmla="*/ 87 w 118"/>
                  <a:gd name="T59" fmla="*/ 58 h 116"/>
                  <a:gd name="T60" fmla="*/ 68 w 118"/>
                  <a:gd name="T61" fmla="*/ 105 h 116"/>
                  <a:gd name="T62" fmla="*/ 109 w 118"/>
                  <a:gd name="T63" fmla="*/ 42 h 116"/>
                  <a:gd name="T64" fmla="*/ 103 w 118"/>
                  <a:gd name="T65" fmla="*/ 48 h 116"/>
                  <a:gd name="T66" fmla="*/ 100 w 118"/>
                  <a:gd name="T67" fmla="*/ 48 h 116"/>
                  <a:gd name="T68" fmla="*/ 93 w 118"/>
                  <a:gd name="T69" fmla="*/ 41 h 116"/>
                  <a:gd name="T70" fmla="*/ 88 w 118"/>
                  <a:gd name="T71" fmla="*/ 55 h 116"/>
                  <a:gd name="T72" fmla="*/ 88 w 118"/>
                  <a:gd name="T73" fmla="*/ 54 h 116"/>
                  <a:gd name="T74" fmla="*/ 53 w 118"/>
                  <a:gd name="T75" fmla="*/ 39 h 116"/>
                  <a:gd name="T76" fmla="*/ 42 w 118"/>
                  <a:gd name="T77" fmla="*/ 38 h 116"/>
                  <a:gd name="T78" fmla="*/ 76 w 118"/>
                  <a:gd name="T79" fmla="*/ 24 h 116"/>
                  <a:gd name="T80" fmla="*/ 70 w 118"/>
                  <a:gd name="T81" fmla="*/ 17 h 116"/>
                  <a:gd name="T82" fmla="*/ 70 w 118"/>
                  <a:gd name="T83" fmla="*/ 14 h 116"/>
                  <a:gd name="T84" fmla="*/ 75 w 118"/>
                  <a:gd name="T85" fmla="*/ 9 h 116"/>
                  <a:gd name="T86" fmla="*/ 78 w 118"/>
                  <a:gd name="T87" fmla="*/ 9 h 116"/>
                  <a:gd name="T88" fmla="*/ 109 w 118"/>
                  <a:gd name="T89" fmla="*/ 39 h 116"/>
                  <a:gd name="T90" fmla="*/ 109 w 118"/>
                  <a:gd name="T91" fmla="*/ 4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8" h="116">
                    <a:moveTo>
                      <a:pt x="84" y="3"/>
                    </a:moveTo>
                    <a:cubicBezTo>
                      <a:pt x="82" y="1"/>
                      <a:pt x="79" y="0"/>
                      <a:pt x="77" y="0"/>
                    </a:cubicBezTo>
                    <a:cubicBezTo>
                      <a:pt x="74" y="0"/>
                      <a:pt x="71" y="1"/>
                      <a:pt x="70" y="3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0"/>
                      <a:pt x="61" y="13"/>
                      <a:pt x="61" y="16"/>
                    </a:cubicBezTo>
                    <a:cubicBezTo>
                      <a:pt x="61" y="18"/>
                      <a:pt x="62" y="19"/>
                      <a:pt x="62" y="21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5" y="44"/>
                      <a:pt x="2" y="48"/>
                      <a:pt x="1" y="51"/>
                    </a:cubicBezTo>
                    <a:cubicBezTo>
                      <a:pt x="0" y="55"/>
                      <a:pt x="2" y="59"/>
                      <a:pt x="5" y="62"/>
                    </a:cubicBezTo>
                    <a:cubicBezTo>
                      <a:pt x="55" y="112"/>
                      <a:pt x="55" y="112"/>
                      <a:pt x="55" y="112"/>
                    </a:cubicBezTo>
                    <a:cubicBezTo>
                      <a:pt x="58" y="115"/>
                      <a:pt x="61" y="116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5" y="116"/>
                      <a:pt x="66" y="116"/>
                      <a:pt x="66" y="116"/>
                    </a:cubicBezTo>
                    <a:cubicBezTo>
                      <a:pt x="70" y="115"/>
                      <a:pt x="74" y="112"/>
                      <a:pt x="75" y="108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8" y="56"/>
                      <a:pt x="100" y="57"/>
                      <a:pt x="102" y="57"/>
                    </a:cubicBezTo>
                    <a:cubicBezTo>
                      <a:pt x="105" y="57"/>
                      <a:pt x="107" y="56"/>
                      <a:pt x="109" y="54"/>
                    </a:cubicBezTo>
                    <a:cubicBezTo>
                      <a:pt x="115" y="48"/>
                      <a:pt x="115" y="48"/>
                      <a:pt x="115" y="48"/>
                    </a:cubicBezTo>
                    <a:cubicBezTo>
                      <a:pt x="117" y="46"/>
                      <a:pt x="118" y="44"/>
                      <a:pt x="118" y="41"/>
                    </a:cubicBezTo>
                    <a:cubicBezTo>
                      <a:pt x="118" y="38"/>
                      <a:pt x="117" y="36"/>
                      <a:pt x="115" y="34"/>
                    </a:cubicBezTo>
                    <a:lnTo>
                      <a:pt x="84" y="3"/>
                    </a:lnTo>
                    <a:close/>
                    <a:moveTo>
                      <a:pt x="68" y="105"/>
                    </a:moveTo>
                    <a:cubicBezTo>
                      <a:pt x="67" y="107"/>
                      <a:pt x="66" y="108"/>
                      <a:pt x="65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3" y="108"/>
                      <a:pt x="62" y="108"/>
                      <a:pt x="61" y="10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9" y="54"/>
                      <a:pt x="9" y="53"/>
                    </a:cubicBezTo>
                    <a:cubicBezTo>
                      <a:pt x="9" y="52"/>
                      <a:pt x="10" y="51"/>
                      <a:pt x="11" y="5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53" y="46"/>
                      <a:pt x="70" y="40"/>
                      <a:pt x="87" y="58"/>
                    </a:cubicBezTo>
                    <a:lnTo>
                      <a:pt x="68" y="105"/>
                    </a:lnTo>
                    <a:close/>
                    <a:moveTo>
                      <a:pt x="109" y="42"/>
                    </a:move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76" y="42"/>
                      <a:pt x="64" y="41"/>
                      <a:pt x="53" y="39"/>
                    </a:cubicBezTo>
                    <a:cubicBezTo>
                      <a:pt x="49" y="39"/>
                      <a:pt x="46" y="38"/>
                      <a:pt x="42" y="38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69" y="16"/>
                      <a:pt x="69" y="15"/>
                      <a:pt x="70" y="14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6" y="8"/>
                      <a:pt x="77" y="8"/>
                      <a:pt x="78" y="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10" y="40"/>
                      <a:pt x="110" y="42"/>
                      <a:pt x="109" y="42"/>
                    </a:cubicBez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Freeform: Shape 54"/>
              <p:cNvSpPr>
                <a:spLocks/>
              </p:cNvSpPr>
              <p:nvPr/>
            </p:nvSpPr>
            <p:spPr bwMode="auto">
              <a:xfrm>
                <a:off x="7439025" y="3675063"/>
                <a:ext cx="76200" cy="76200"/>
              </a:xfrm>
              <a:custGeom>
                <a:avLst/>
                <a:gdLst>
                  <a:gd name="T0" fmla="*/ 10 w 20"/>
                  <a:gd name="T1" fmla="*/ 20 h 20"/>
                  <a:gd name="T2" fmla="*/ 20 w 20"/>
                  <a:gd name="T3" fmla="*/ 10 h 20"/>
                  <a:gd name="T4" fmla="*/ 10 w 20"/>
                  <a:gd name="T5" fmla="*/ 0 h 20"/>
                  <a:gd name="T6" fmla="*/ 0 w 20"/>
                  <a:gd name="T7" fmla="*/ 10 h 20"/>
                  <a:gd name="T8" fmla="*/ 10 w 20"/>
                  <a:gd name="T9" fmla="*/ 20 h 20"/>
                  <a:gd name="T10" fmla="*/ 10 w 20"/>
                  <a:gd name="T11" fmla="*/ 4 h 20"/>
                  <a:gd name="T12" fmla="*/ 16 w 20"/>
                  <a:gd name="T13" fmla="*/ 10 h 20"/>
                  <a:gd name="T14" fmla="*/ 10 w 20"/>
                  <a:gd name="T15" fmla="*/ 16 h 20"/>
                  <a:gd name="T16" fmla="*/ 4 w 20"/>
                  <a:gd name="T17" fmla="*/ 10 h 20"/>
                  <a:gd name="T18" fmla="*/ 10 w 20"/>
                  <a:gd name="T1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Freeform: Shape 55"/>
              <p:cNvSpPr>
                <a:spLocks/>
              </p:cNvSpPr>
              <p:nvPr/>
            </p:nvSpPr>
            <p:spPr bwMode="auto">
              <a:xfrm>
                <a:off x="7639050" y="3429000"/>
                <a:ext cx="76200" cy="76200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Freeform: Shape 56"/>
              <p:cNvSpPr>
                <a:spLocks/>
              </p:cNvSpPr>
              <p:nvPr/>
            </p:nvSpPr>
            <p:spPr bwMode="auto">
              <a:xfrm>
                <a:off x="7346950" y="3659188"/>
                <a:ext cx="61913" cy="61913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16 h 16"/>
                  <a:gd name="T4" fmla="*/ 16 w 16"/>
                  <a:gd name="T5" fmla="*/ 8 h 16"/>
                  <a:gd name="T6" fmla="*/ 8 w 16"/>
                  <a:gd name="T7" fmla="*/ 0 h 16"/>
                  <a:gd name="T8" fmla="*/ 0 w 16"/>
                  <a:gd name="T9" fmla="*/ 8 h 16"/>
                  <a:gd name="T10" fmla="*/ 8 w 16"/>
                  <a:gd name="T11" fmla="*/ 4 h 16"/>
                  <a:gd name="T12" fmla="*/ 12 w 16"/>
                  <a:gd name="T13" fmla="*/ 8 h 16"/>
                  <a:gd name="T14" fmla="*/ 8 w 16"/>
                  <a:gd name="T15" fmla="*/ 12 h 16"/>
                  <a:gd name="T16" fmla="*/ 4 w 16"/>
                  <a:gd name="T17" fmla="*/ 8 h 16"/>
                  <a:gd name="T18" fmla="*/ 8 w 16"/>
                  <a:gd name="T1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0" y="8"/>
                    </a:moveTo>
                    <a:cubicBezTo>
                      <a:pt x="0" y="12"/>
                      <a:pt x="4" y="16"/>
                      <a:pt x="8" y="16"/>
                    </a:cubicBezTo>
                    <a:cubicBezTo>
                      <a:pt x="12" y="16"/>
                      <a:pt x="16" y="12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10"/>
                      <a:pt x="10" y="12"/>
                      <a:pt x="8" y="12"/>
                    </a:cubicBezTo>
                    <a:cubicBezTo>
                      <a:pt x="6" y="12"/>
                      <a:pt x="4" y="10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1" name="Oval 57"/>
              <p:cNvSpPr>
                <a:spLocks/>
              </p:cNvSpPr>
              <p:nvPr/>
            </p:nvSpPr>
            <p:spPr bwMode="auto">
              <a:xfrm>
                <a:off x="7408863" y="3767138"/>
                <a:ext cx="30163" cy="30163"/>
              </a:xfrm>
              <a:prstGeom prst="ellipse">
                <a:avLst/>
              </a:prstGeom>
              <a:solidFill>
                <a:schemeClr val="accent3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2" name="Oval 58"/>
              <p:cNvSpPr>
                <a:spLocks/>
              </p:cNvSpPr>
              <p:nvPr/>
            </p:nvSpPr>
            <p:spPr bwMode="auto">
              <a:xfrm>
                <a:off x="7653338" y="3536950"/>
                <a:ext cx="31750" cy="30163"/>
              </a:xfrm>
              <a:prstGeom prst="ellipse">
                <a:avLst/>
              </a:prstGeom>
              <a:solidFill>
                <a:schemeClr val="accent3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4" name="Freeform: Shape 59"/>
            <p:cNvSpPr>
              <a:spLocks noChangeAspect="1"/>
            </p:cNvSpPr>
            <p:nvPr/>
          </p:nvSpPr>
          <p:spPr bwMode="auto">
            <a:xfrm>
              <a:off x="6208816" y="1987236"/>
              <a:ext cx="258986" cy="182268"/>
            </a:xfrm>
            <a:custGeom>
              <a:avLst/>
              <a:gdLst>
                <a:gd name="T0" fmla="*/ 0 w 530"/>
                <a:gd name="T1" fmla="*/ 373 h 373"/>
                <a:gd name="T2" fmla="*/ 530 w 530"/>
                <a:gd name="T3" fmla="*/ 373 h 373"/>
                <a:gd name="T4" fmla="*/ 530 w 530"/>
                <a:gd name="T5" fmla="*/ 0 h 373"/>
                <a:gd name="T6" fmla="*/ 0 w 530"/>
                <a:gd name="T7" fmla="*/ 0 h 373"/>
                <a:gd name="T8" fmla="*/ 0 w 530"/>
                <a:gd name="T9" fmla="*/ 373 h 373"/>
                <a:gd name="T10" fmla="*/ 510 w 530"/>
                <a:gd name="T11" fmla="*/ 36 h 373"/>
                <a:gd name="T12" fmla="*/ 343 w 530"/>
                <a:gd name="T13" fmla="*/ 183 h 373"/>
                <a:gd name="T14" fmla="*/ 510 w 530"/>
                <a:gd name="T15" fmla="*/ 337 h 373"/>
                <a:gd name="T16" fmla="*/ 510 w 530"/>
                <a:gd name="T17" fmla="*/ 354 h 373"/>
                <a:gd name="T18" fmla="*/ 321 w 530"/>
                <a:gd name="T19" fmla="*/ 200 h 373"/>
                <a:gd name="T20" fmla="*/ 264 w 530"/>
                <a:gd name="T21" fmla="*/ 248 h 373"/>
                <a:gd name="T22" fmla="*/ 206 w 530"/>
                <a:gd name="T23" fmla="*/ 200 h 373"/>
                <a:gd name="T24" fmla="*/ 17 w 530"/>
                <a:gd name="T25" fmla="*/ 354 h 373"/>
                <a:gd name="T26" fmla="*/ 17 w 530"/>
                <a:gd name="T27" fmla="*/ 337 h 373"/>
                <a:gd name="T28" fmla="*/ 187 w 530"/>
                <a:gd name="T29" fmla="*/ 183 h 373"/>
                <a:gd name="T30" fmla="*/ 17 w 530"/>
                <a:gd name="T31" fmla="*/ 36 h 373"/>
                <a:gd name="T32" fmla="*/ 17 w 530"/>
                <a:gd name="T33" fmla="*/ 19 h 373"/>
                <a:gd name="T34" fmla="*/ 264 w 530"/>
                <a:gd name="T35" fmla="*/ 195 h 373"/>
                <a:gd name="T36" fmla="*/ 510 w 530"/>
                <a:gd name="T37" fmla="*/ 19 h 373"/>
                <a:gd name="T38" fmla="*/ 510 w 530"/>
                <a:gd name="T39" fmla="*/ 3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0" h="373">
                  <a:moveTo>
                    <a:pt x="0" y="373"/>
                  </a:moveTo>
                  <a:lnTo>
                    <a:pt x="530" y="373"/>
                  </a:lnTo>
                  <a:lnTo>
                    <a:pt x="530" y="0"/>
                  </a:lnTo>
                  <a:lnTo>
                    <a:pt x="0" y="0"/>
                  </a:lnTo>
                  <a:lnTo>
                    <a:pt x="0" y="373"/>
                  </a:lnTo>
                  <a:close/>
                  <a:moveTo>
                    <a:pt x="510" y="36"/>
                  </a:moveTo>
                  <a:lnTo>
                    <a:pt x="343" y="183"/>
                  </a:lnTo>
                  <a:lnTo>
                    <a:pt x="510" y="337"/>
                  </a:lnTo>
                  <a:lnTo>
                    <a:pt x="510" y="354"/>
                  </a:lnTo>
                  <a:lnTo>
                    <a:pt x="321" y="200"/>
                  </a:lnTo>
                  <a:lnTo>
                    <a:pt x="264" y="248"/>
                  </a:lnTo>
                  <a:lnTo>
                    <a:pt x="206" y="200"/>
                  </a:lnTo>
                  <a:lnTo>
                    <a:pt x="17" y="354"/>
                  </a:lnTo>
                  <a:lnTo>
                    <a:pt x="17" y="337"/>
                  </a:lnTo>
                  <a:lnTo>
                    <a:pt x="187" y="183"/>
                  </a:lnTo>
                  <a:lnTo>
                    <a:pt x="17" y="36"/>
                  </a:lnTo>
                  <a:lnTo>
                    <a:pt x="17" y="19"/>
                  </a:lnTo>
                  <a:lnTo>
                    <a:pt x="264" y="195"/>
                  </a:lnTo>
                  <a:lnTo>
                    <a:pt x="510" y="19"/>
                  </a:lnTo>
                  <a:lnTo>
                    <a:pt x="510" y="36"/>
                  </a:ln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5" name="Group 66"/>
            <p:cNvGrpSpPr/>
            <p:nvPr/>
          </p:nvGrpSpPr>
          <p:grpSpPr>
            <a:xfrm>
              <a:off x="964681" y="1933968"/>
              <a:ext cx="1749106" cy="649603"/>
              <a:chOff x="714323" y="2169079"/>
              <a:chExt cx="3109173" cy="866137"/>
            </a:xfrm>
          </p:grpSpPr>
          <p:sp>
            <p:nvSpPr>
              <p:cNvPr id="25" name="TextBox 67"/>
              <p:cNvSpPr txBox="1">
                <a:spLocks/>
              </p:cNvSpPr>
              <p:nvPr/>
            </p:nvSpPr>
            <p:spPr bwMode="auto">
              <a:xfrm>
                <a:off x="714323" y="2169079"/>
                <a:ext cx="3109173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360000" bIns="0" anchor="ctr" anchorCtr="0">
                <a:normAutofit/>
              </a:bodyPr>
              <a:lstStyle/>
              <a:p>
                <a:pPr algn="r" latinLnBrk="0"/>
                <a:r>
                  <a:rPr lang="zh-CN" altLang="en-US" sz="1400">
                    <a:solidFill>
                      <a:schemeClr val="accent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6" name="TextBox 68"/>
              <p:cNvSpPr txBox="1">
                <a:spLocks/>
              </p:cNvSpPr>
              <p:nvPr/>
            </p:nvSpPr>
            <p:spPr bwMode="auto">
              <a:xfrm>
                <a:off x="714323" y="2479037"/>
                <a:ext cx="3109173" cy="556179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360000" bIns="0" anchor="ctr" anchorCtr="0">
                <a:normAutofit fontScale="92500" lnSpcReduction="200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6" name="Group 72"/>
            <p:cNvGrpSpPr/>
            <p:nvPr/>
          </p:nvGrpSpPr>
          <p:grpSpPr>
            <a:xfrm>
              <a:off x="964681" y="3140298"/>
              <a:ext cx="1749106" cy="649603"/>
              <a:chOff x="714323" y="2169079"/>
              <a:chExt cx="3109173" cy="866137"/>
            </a:xfrm>
          </p:grpSpPr>
          <p:sp>
            <p:nvSpPr>
              <p:cNvPr id="23" name="TextBox 73"/>
              <p:cNvSpPr txBox="1">
                <a:spLocks/>
              </p:cNvSpPr>
              <p:nvPr/>
            </p:nvSpPr>
            <p:spPr bwMode="auto">
              <a:xfrm>
                <a:off x="714323" y="2169079"/>
                <a:ext cx="3109173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360000" bIns="0" anchor="ctr" anchorCtr="0">
                <a:normAutofit/>
              </a:bodyPr>
              <a:lstStyle/>
              <a:p>
                <a:pPr algn="r" latinLnBrk="0"/>
                <a:r>
                  <a:rPr lang="zh-CN" altLang="en-US" sz="1400">
                    <a:solidFill>
                      <a:schemeClr val="accent2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4" name="TextBox 74"/>
              <p:cNvSpPr txBox="1">
                <a:spLocks/>
              </p:cNvSpPr>
              <p:nvPr/>
            </p:nvSpPr>
            <p:spPr bwMode="auto">
              <a:xfrm>
                <a:off x="714323" y="2479037"/>
                <a:ext cx="3109173" cy="556179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360000" bIns="0" anchor="ctr" anchorCtr="0">
                <a:normAutofit fontScale="92500" lnSpcReduction="200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7" name="Group 75"/>
            <p:cNvGrpSpPr/>
            <p:nvPr/>
          </p:nvGrpSpPr>
          <p:grpSpPr>
            <a:xfrm>
              <a:off x="6467802" y="1951276"/>
              <a:ext cx="1610441" cy="649603"/>
              <a:chOff x="9477009" y="3764961"/>
              <a:chExt cx="2001228" cy="866137"/>
            </a:xfrm>
          </p:grpSpPr>
          <p:sp>
            <p:nvSpPr>
              <p:cNvPr id="21" name="TextBox 76"/>
              <p:cNvSpPr txBox="1">
                <a:spLocks/>
              </p:cNvSpPr>
              <p:nvPr/>
            </p:nvSpPr>
            <p:spPr bwMode="auto">
              <a:xfrm>
                <a:off x="9477009" y="3764961"/>
                <a:ext cx="2001228" cy="309958"/>
              </a:xfrm>
              <a:prstGeom prst="rect">
                <a:avLst/>
              </a:prstGeom>
              <a:noFill/>
              <a:extLst/>
            </p:spPr>
            <p:txBody>
              <a:bodyPr wrap="none" lIns="360000" tIns="0" rIns="0" bIns="0" anchor="ctr" anchorCtr="0">
                <a:normAutofit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2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2" name="TextBox 77"/>
              <p:cNvSpPr txBox="1">
                <a:spLocks/>
              </p:cNvSpPr>
              <p:nvPr/>
            </p:nvSpPr>
            <p:spPr bwMode="auto">
              <a:xfrm>
                <a:off x="9477009" y="4074919"/>
                <a:ext cx="2001228" cy="556179"/>
              </a:xfrm>
              <a:prstGeom prst="rect">
                <a:avLst/>
              </a:prstGeom>
              <a:noFill/>
              <a:extLst/>
            </p:spPr>
            <p:txBody>
              <a:bodyPr wrap="square" lIns="360000" tIns="0" rIns="0" bIns="0" anchor="ctr" anchorCtr="0">
                <a:normAutofit fontScale="92500" lnSpcReduction="200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8" name="Group 78"/>
            <p:cNvGrpSpPr/>
            <p:nvPr/>
          </p:nvGrpSpPr>
          <p:grpSpPr>
            <a:xfrm>
              <a:off x="6467802" y="3102734"/>
              <a:ext cx="1610441" cy="649603"/>
              <a:chOff x="9477009" y="3764961"/>
              <a:chExt cx="2001228" cy="866137"/>
            </a:xfrm>
          </p:grpSpPr>
          <p:sp>
            <p:nvSpPr>
              <p:cNvPr id="19" name="TextBox 79"/>
              <p:cNvSpPr txBox="1">
                <a:spLocks/>
              </p:cNvSpPr>
              <p:nvPr/>
            </p:nvSpPr>
            <p:spPr bwMode="auto">
              <a:xfrm>
                <a:off x="9477009" y="3764961"/>
                <a:ext cx="2001228" cy="309958"/>
              </a:xfrm>
              <a:prstGeom prst="rect">
                <a:avLst/>
              </a:prstGeom>
              <a:noFill/>
              <a:extLst/>
            </p:spPr>
            <p:txBody>
              <a:bodyPr wrap="none" lIns="360000" tIns="0" rIns="0" bIns="0" anchor="ctr" anchorCtr="0">
                <a:normAutofit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3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0" name="TextBox 80"/>
              <p:cNvSpPr txBox="1">
                <a:spLocks/>
              </p:cNvSpPr>
              <p:nvPr/>
            </p:nvSpPr>
            <p:spPr bwMode="auto">
              <a:xfrm>
                <a:off x="9477009" y="4074919"/>
                <a:ext cx="2001228" cy="556179"/>
              </a:xfrm>
              <a:prstGeom prst="rect">
                <a:avLst/>
              </a:prstGeom>
              <a:noFill/>
              <a:extLst/>
            </p:spPr>
            <p:txBody>
              <a:bodyPr wrap="square" lIns="360000" tIns="0" rIns="0" bIns="0" anchor="ctr" anchorCtr="0">
                <a:normAutofit fontScale="92500" lnSpcReduction="200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</p:grpSp>
      <p:sp>
        <p:nvSpPr>
          <p:cNvPr id="64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411598" y="1248603"/>
            <a:ext cx="2332808" cy="1097230"/>
            <a:chOff x="3411598" y="1248603"/>
            <a:chExt cx="2332808" cy="1097230"/>
          </a:xfrm>
        </p:grpSpPr>
        <p:grpSp>
          <p:nvGrpSpPr>
            <p:cNvPr id="7" name="Group 60"/>
            <p:cNvGrpSpPr/>
            <p:nvPr/>
          </p:nvGrpSpPr>
          <p:grpSpPr>
            <a:xfrm>
              <a:off x="3411598" y="1248603"/>
              <a:ext cx="2332808" cy="1097230"/>
              <a:chOff x="4548797" y="1664804"/>
              <a:chExt cx="3110410" cy="1462974"/>
            </a:xfrm>
          </p:grpSpPr>
          <p:sp>
            <p:nvSpPr>
              <p:cNvPr id="45" name="Freeform: Shape 17"/>
              <p:cNvSpPr>
                <a:spLocks/>
              </p:cNvSpPr>
              <p:nvPr/>
            </p:nvSpPr>
            <p:spPr bwMode="auto">
              <a:xfrm>
                <a:off x="4548797" y="2101879"/>
                <a:ext cx="3110410" cy="1025899"/>
              </a:xfrm>
              <a:custGeom>
                <a:avLst/>
                <a:gdLst>
                  <a:gd name="T0" fmla="*/ 1446 w 1446"/>
                  <a:gd name="T1" fmla="*/ 0 h 475"/>
                  <a:gd name="T2" fmla="*/ 1446 w 1446"/>
                  <a:gd name="T3" fmla="*/ 273 h 475"/>
                  <a:gd name="T4" fmla="*/ 723 w 1446"/>
                  <a:gd name="T5" fmla="*/ 475 h 475"/>
                  <a:gd name="T6" fmla="*/ 0 w 1446"/>
                  <a:gd name="T7" fmla="*/ 273 h 475"/>
                  <a:gd name="T8" fmla="*/ 0 w 1446"/>
                  <a:gd name="T9" fmla="*/ 0 h 475"/>
                  <a:gd name="T10" fmla="*/ 723 w 1446"/>
                  <a:gd name="T11" fmla="*/ 84 h 475"/>
                  <a:gd name="T12" fmla="*/ 1446 w 1446"/>
                  <a:gd name="T1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6" h="475">
                    <a:moveTo>
                      <a:pt x="1446" y="0"/>
                    </a:moveTo>
                    <a:cubicBezTo>
                      <a:pt x="1446" y="273"/>
                      <a:pt x="1446" y="273"/>
                      <a:pt x="1446" y="273"/>
                    </a:cubicBezTo>
                    <a:cubicBezTo>
                      <a:pt x="1446" y="384"/>
                      <a:pt x="1122" y="475"/>
                      <a:pt x="723" y="475"/>
                    </a:cubicBezTo>
                    <a:cubicBezTo>
                      <a:pt x="324" y="475"/>
                      <a:pt x="0" y="384"/>
                      <a:pt x="0" y="27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40" y="84"/>
                      <a:pt x="723" y="84"/>
                    </a:cubicBezTo>
                    <a:cubicBezTo>
                      <a:pt x="967" y="84"/>
                      <a:pt x="1446" y="0"/>
                      <a:pt x="1446" y="0"/>
                    </a:cubicBezTo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6" name="Oval 18"/>
              <p:cNvSpPr>
                <a:spLocks/>
              </p:cNvSpPr>
              <p:nvPr/>
            </p:nvSpPr>
            <p:spPr bwMode="auto">
              <a:xfrm>
                <a:off x="4548797" y="1664804"/>
                <a:ext cx="3110410" cy="874149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7" name="Oval 19"/>
              <p:cNvSpPr>
                <a:spLocks/>
              </p:cNvSpPr>
              <p:nvPr/>
            </p:nvSpPr>
            <p:spPr bwMode="auto">
              <a:xfrm>
                <a:off x="5278012" y="2035769"/>
                <a:ext cx="1651979" cy="33257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28"/>
            <p:cNvGrpSpPr>
              <a:grpSpLocks noChangeAspect="1"/>
            </p:cNvGrpSpPr>
            <p:nvPr/>
          </p:nvGrpSpPr>
          <p:grpSpPr>
            <a:xfrm>
              <a:off x="4424930" y="1998646"/>
              <a:ext cx="316698" cy="296741"/>
              <a:chOff x="4763" y="0"/>
              <a:chExt cx="957262" cy="896938"/>
            </a:xfrm>
            <a:solidFill>
              <a:schemeClr val="bg1"/>
            </a:solidFill>
          </p:grpSpPr>
          <p:sp>
            <p:nvSpPr>
              <p:cNvPr id="42" name="Freeform: Shape 29"/>
              <p:cNvSpPr>
                <a:spLocks/>
              </p:cNvSpPr>
              <p:nvPr/>
            </p:nvSpPr>
            <p:spPr bwMode="auto">
              <a:xfrm>
                <a:off x="244475" y="596900"/>
                <a:ext cx="477837" cy="300038"/>
              </a:xfrm>
              <a:custGeom>
                <a:avLst/>
                <a:gdLst>
                  <a:gd name="T0" fmla="*/ 0 w 301"/>
                  <a:gd name="T1" fmla="*/ 76 h 189"/>
                  <a:gd name="T2" fmla="*/ 0 w 301"/>
                  <a:gd name="T3" fmla="*/ 189 h 189"/>
                  <a:gd name="T4" fmla="*/ 301 w 301"/>
                  <a:gd name="T5" fmla="*/ 189 h 189"/>
                  <a:gd name="T6" fmla="*/ 301 w 301"/>
                  <a:gd name="T7" fmla="*/ 76 h 189"/>
                  <a:gd name="T8" fmla="*/ 301 w 301"/>
                  <a:gd name="T9" fmla="*/ 0 h 189"/>
                  <a:gd name="T10" fmla="*/ 0 w 301"/>
                  <a:gd name="T11" fmla="*/ 0 h 189"/>
                  <a:gd name="T12" fmla="*/ 0 w 301"/>
                  <a:gd name="T13" fmla="*/ 76 h 189"/>
                  <a:gd name="T14" fmla="*/ 38 w 301"/>
                  <a:gd name="T15" fmla="*/ 38 h 189"/>
                  <a:gd name="T16" fmla="*/ 263 w 301"/>
                  <a:gd name="T17" fmla="*/ 38 h 189"/>
                  <a:gd name="T18" fmla="*/ 263 w 301"/>
                  <a:gd name="T19" fmla="*/ 76 h 189"/>
                  <a:gd name="T20" fmla="*/ 38 w 301"/>
                  <a:gd name="T21" fmla="*/ 76 h 189"/>
                  <a:gd name="T22" fmla="*/ 38 w 301"/>
                  <a:gd name="T23" fmla="*/ 38 h 189"/>
                  <a:gd name="T24" fmla="*/ 38 w 301"/>
                  <a:gd name="T25" fmla="*/ 114 h 189"/>
                  <a:gd name="T26" fmla="*/ 263 w 301"/>
                  <a:gd name="T27" fmla="*/ 114 h 189"/>
                  <a:gd name="T28" fmla="*/ 263 w 301"/>
                  <a:gd name="T29" fmla="*/ 150 h 189"/>
                  <a:gd name="T30" fmla="*/ 38 w 301"/>
                  <a:gd name="T31" fmla="*/ 150 h 189"/>
                  <a:gd name="T32" fmla="*/ 38 w 301"/>
                  <a:gd name="T33" fmla="*/ 114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1" h="189">
                    <a:moveTo>
                      <a:pt x="0" y="76"/>
                    </a:moveTo>
                    <a:lnTo>
                      <a:pt x="0" y="189"/>
                    </a:lnTo>
                    <a:lnTo>
                      <a:pt x="301" y="189"/>
                    </a:lnTo>
                    <a:lnTo>
                      <a:pt x="301" y="76"/>
                    </a:lnTo>
                    <a:lnTo>
                      <a:pt x="301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  <a:moveTo>
                      <a:pt x="38" y="38"/>
                    </a:moveTo>
                    <a:lnTo>
                      <a:pt x="263" y="38"/>
                    </a:lnTo>
                    <a:lnTo>
                      <a:pt x="263" y="76"/>
                    </a:lnTo>
                    <a:lnTo>
                      <a:pt x="38" y="76"/>
                    </a:lnTo>
                    <a:lnTo>
                      <a:pt x="38" y="38"/>
                    </a:lnTo>
                    <a:close/>
                    <a:moveTo>
                      <a:pt x="38" y="114"/>
                    </a:moveTo>
                    <a:lnTo>
                      <a:pt x="263" y="114"/>
                    </a:lnTo>
                    <a:lnTo>
                      <a:pt x="263" y="150"/>
                    </a:lnTo>
                    <a:lnTo>
                      <a:pt x="38" y="150"/>
                    </a:lnTo>
                    <a:lnTo>
                      <a:pt x="38" y="1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3" name="Freeform: Shape 30"/>
              <p:cNvSpPr>
                <a:spLocks/>
              </p:cNvSpPr>
              <p:nvPr/>
            </p:nvSpPr>
            <p:spPr bwMode="auto">
              <a:xfrm>
                <a:off x="244475" y="0"/>
                <a:ext cx="477837" cy="300038"/>
              </a:xfrm>
              <a:custGeom>
                <a:avLst/>
                <a:gdLst>
                  <a:gd name="T0" fmla="*/ 301 w 301"/>
                  <a:gd name="T1" fmla="*/ 112 h 189"/>
                  <a:gd name="T2" fmla="*/ 301 w 301"/>
                  <a:gd name="T3" fmla="*/ 0 h 189"/>
                  <a:gd name="T4" fmla="*/ 0 w 301"/>
                  <a:gd name="T5" fmla="*/ 0 h 189"/>
                  <a:gd name="T6" fmla="*/ 0 w 301"/>
                  <a:gd name="T7" fmla="*/ 112 h 189"/>
                  <a:gd name="T8" fmla="*/ 0 w 301"/>
                  <a:gd name="T9" fmla="*/ 189 h 189"/>
                  <a:gd name="T10" fmla="*/ 301 w 301"/>
                  <a:gd name="T11" fmla="*/ 189 h 189"/>
                  <a:gd name="T12" fmla="*/ 301 w 301"/>
                  <a:gd name="T13" fmla="*/ 11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1" h="189">
                    <a:moveTo>
                      <a:pt x="301" y="112"/>
                    </a:moveTo>
                    <a:lnTo>
                      <a:pt x="301" y="0"/>
                    </a:lnTo>
                    <a:lnTo>
                      <a:pt x="0" y="0"/>
                    </a:lnTo>
                    <a:lnTo>
                      <a:pt x="0" y="112"/>
                    </a:lnTo>
                    <a:lnTo>
                      <a:pt x="0" y="189"/>
                    </a:lnTo>
                    <a:lnTo>
                      <a:pt x="301" y="189"/>
                    </a:lnTo>
                    <a:lnTo>
                      <a:pt x="301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4" name="Freeform: Shape 31"/>
              <p:cNvSpPr>
                <a:spLocks/>
              </p:cNvSpPr>
              <p:nvPr/>
            </p:nvSpPr>
            <p:spPr bwMode="auto">
              <a:xfrm>
                <a:off x="4763" y="177800"/>
                <a:ext cx="957262" cy="539750"/>
              </a:xfrm>
              <a:custGeom>
                <a:avLst/>
                <a:gdLst>
                  <a:gd name="T0" fmla="*/ 220 w 252"/>
                  <a:gd name="T1" fmla="*/ 0 h 142"/>
                  <a:gd name="T2" fmla="*/ 205 w 252"/>
                  <a:gd name="T3" fmla="*/ 0 h 142"/>
                  <a:gd name="T4" fmla="*/ 205 w 252"/>
                  <a:gd name="T5" fmla="*/ 32 h 142"/>
                  <a:gd name="T6" fmla="*/ 205 w 252"/>
                  <a:gd name="T7" fmla="*/ 48 h 142"/>
                  <a:gd name="T8" fmla="*/ 47 w 252"/>
                  <a:gd name="T9" fmla="*/ 48 h 142"/>
                  <a:gd name="T10" fmla="*/ 47 w 252"/>
                  <a:gd name="T11" fmla="*/ 32 h 142"/>
                  <a:gd name="T12" fmla="*/ 47 w 252"/>
                  <a:gd name="T13" fmla="*/ 0 h 142"/>
                  <a:gd name="T14" fmla="*/ 32 w 252"/>
                  <a:gd name="T15" fmla="*/ 0 h 142"/>
                  <a:gd name="T16" fmla="*/ 0 w 252"/>
                  <a:gd name="T17" fmla="*/ 32 h 142"/>
                  <a:gd name="T18" fmla="*/ 0 w 252"/>
                  <a:gd name="T19" fmla="*/ 110 h 142"/>
                  <a:gd name="T20" fmla="*/ 32 w 252"/>
                  <a:gd name="T21" fmla="*/ 142 h 142"/>
                  <a:gd name="T22" fmla="*/ 47 w 252"/>
                  <a:gd name="T23" fmla="*/ 142 h 142"/>
                  <a:gd name="T24" fmla="*/ 47 w 252"/>
                  <a:gd name="T25" fmla="*/ 110 h 142"/>
                  <a:gd name="T26" fmla="*/ 47 w 252"/>
                  <a:gd name="T27" fmla="*/ 95 h 142"/>
                  <a:gd name="T28" fmla="*/ 205 w 252"/>
                  <a:gd name="T29" fmla="*/ 95 h 142"/>
                  <a:gd name="T30" fmla="*/ 205 w 252"/>
                  <a:gd name="T31" fmla="*/ 110 h 142"/>
                  <a:gd name="T32" fmla="*/ 205 w 252"/>
                  <a:gd name="T33" fmla="*/ 142 h 142"/>
                  <a:gd name="T34" fmla="*/ 220 w 252"/>
                  <a:gd name="T35" fmla="*/ 142 h 142"/>
                  <a:gd name="T36" fmla="*/ 252 w 252"/>
                  <a:gd name="T37" fmla="*/ 110 h 142"/>
                  <a:gd name="T38" fmla="*/ 252 w 252"/>
                  <a:gd name="T39" fmla="*/ 32 h 142"/>
                  <a:gd name="T40" fmla="*/ 220 w 252"/>
                  <a:gd name="T41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2" h="142">
                    <a:moveTo>
                      <a:pt x="220" y="0"/>
                    </a:moveTo>
                    <a:cubicBezTo>
                      <a:pt x="205" y="0"/>
                      <a:pt x="205" y="0"/>
                      <a:pt x="205" y="0"/>
                    </a:cubicBezTo>
                    <a:cubicBezTo>
                      <a:pt x="205" y="32"/>
                      <a:pt x="205" y="32"/>
                      <a:pt x="205" y="32"/>
                    </a:cubicBezTo>
                    <a:cubicBezTo>
                      <a:pt x="205" y="48"/>
                      <a:pt x="205" y="48"/>
                      <a:pt x="205" y="48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16" y="0"/>
                      <a:pt x="0" y="16"/>
                      <a:pt x="0" y="32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26"/>
                      <a:pt x="16" y="142"/>
                      <a:pt x="32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7" y="110"/>
                      <a:pt x="47" y="110"/>
                      <a:pt x="47" y="110"/>
                    </a:cubicBezTo>
                    <a:cubicBezTo>
                      <a:pt x="47" y="95"/>
                      <a:pt x="47" y="95"/>
                      <a:pt x="47" y="95"/>
                    </a:cubicBezTo>
                    <a:cubicBezTo>
                      <a:pt x="205" y="95"/>
                      <a:pt x="205" y="95"/>
                      <a:pt x="205" y="95"/>
                    </a:cubicBezTo>
                    <a:cubicBezTo>
                      <a:pt x="205" y="110"/>
                      <a:pt x="205" y="110"/>
                      <a:pt x="205" y="110"/>
                    </a:cubicBezTo>
                    <a:cubicBezTo>
                      <a:pt x="205" y="142"/>
                      <a:pt x="205" y="142"/>
                      <a:pt x="205" y="142"/>
                    </a:cubicBezTo>
                    <a:cubicBezTo>
                      <a:pt x="220" y="142"/>
                      <a:pt x="220" y="142"/>
                      <a:pt x="220" y="142"/>
                    </a:cubicBezTo>
                    <a:cubicBezTo>
                      <a:pt x="236" y="142"/>
                      <a:pt x="252" y="126"/>
                      <a:pt x="252" y="110"/>
                    </a:cubicBezTo>
                    <a:cubicBezTo>
                      <a:pt x="252" y="32"/>
                      <a:pt x="252" y="32"/>
                      <a:pt x="252" y="32"/>
                    </a:cubicBezTo>
                    <a:cubicBezTo>
                      <a:pt x="252" y="16"/>
                      <a:pt x="236" y="0"/>
                      <a:pt x="2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14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8"/>
          <p:cNvGrpSpPr/>
          <p:nvPr/>
        </p:nvGrpSpPr>
        <p:grpSpPr>
          <a:xfrm>
            <a:off x="1542612" y="1338452"/>
            <a:ext cx="1805711" cy="626833"/>
            <a:chOff x="609599" y="3139323"/>
            <a:chExt cx="2407615" cy="835777"/>
          </a:xfrm>
        </p:grpSpPr>
        <p:sp>
          <p:nvSpPr>
            <p:cNvPr id="39" name="TextBox 29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92500" lnSpcReduction="20000"/>
            </a:bodyPr>
            <a:lstStyle/>
            <a:p>
              <a:pPr algn="r" defTabSz="914378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40" name="Rectangle 30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algn="r" defTabSz="914378">
                <a:defRPr/>
              </a:pPr>
              <a:r>
                <a:rPr lang="zh-CN" altLang="en-US" sz="1600" b="1" dirty="0">
                  <a:solidFill>
                    <a:schemeClr val="accent2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grpSp>
        <p:nvGrpSpPr>
          <p:cNvPr id="6" name="Group 31"/>
          <p:cNvGrpSpPr/>
          <p:nvPr/>
        </p:nvGrpSpPr>
        <p:grpSpPr>
          <a:xfrm>
            <a:off x="6661771" y="1338452"/>
            <a:ext cx="1842997" cy="626833"/>
            <a:chOff x="9029821" y="3139323"/>
            <a:chExt cx="2457329" cy="835777"/>
          </a:xfrm>
        </p:grpSpPr>
        <p:sp>
          <p:nvSpPr>
            <p:cNvPr id="37" name="TextBox 32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92500" lnSpcReduction="20000"/>
            </a:bodyPr>
            <a:lstStyle/>
            <a:p>
              <a:pPr defTabSz="914378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38" name="Rectangle 33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defTabSz="914378">
                <a:defRPr/>
              </a:pPr>
              <a:r>
                <a:rPr lang="zh-CN" altLang="en-US" sz="1600" b="1">
                  <a:solidFill>
                    <a:schemeClr val="accent6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grpSp>
        <p:nvGrpSpPr>
          <p:cNvPr id="7" name="Group 34"/>
          <p:cNvGrpSpPr/>
          <p:nvPr/>
        </p:nvGrpSpPr>
        <p:grpSpPr>
          <a:xfrm>
            <a:off x="697790" y="3195156"/>
            <a:ext cx="1805711" cy="626833"/>
            <a:chOff x="609599" y="3139323"/>
            <a:chExt cx="2407615" cy="835777"/>
          </a:xfrm>
        </p:grpSpPr>
        <p:sp>
          <p:nvSpPr>
            <p:cNvPr id="35" name="TextBox 35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92500" lnSpcReduction="20000"/>
            </a:bodyPr>
            <a:lstStyle/>
            <a:p>
              <a:pPr algn="r" defTabSz="914378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36" name="Rectangle 36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algn="r" defTabSz="914378">
                <a:defRPr/>
              </a:pPr>
              <a:r>
                <a:rPr lang="zh-CN" altLang="en-US" sz="1600" b="1">
                  <a:solidFill>
                    <a:schemeClr val="accent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grpSp>
        <p:nvGrpSpPr>
          <p:cNvPr id="8" name="Group 37"/>
          <p:cNvGrpSpPr/>
          <p:nvPr/>
        </p:nvGrpSpPr>
        <p:grpSpPr>
          <a:xfrm>
            <a:off x="5740273" y="3195156"/>
            <a:ext cx="1842997" cy="626833"/>
            <a:chOff x="9029821" y="3139323"/>
            <a:chExt cx="2457329" cy="835777"/>
          </a:xfrm>
        </p:grpSpPr>
        <p:sp>
          <p:nvSpPr>
            <p:cNvPr id="33" name="TextBox 38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92500" lnSpcReduction="20000"/>
            </a:bodyPr>
            <a:lstStyle/>
            <a:p>
              <a:pPr defTabSz="914378"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cs typeface="+mn-ea"/>
                  <a:sym typeface="+mn-lt"/>
                </a:rPr>
              </a:br>
              <a:r>
                <a:rPr lang="zh-CN" altLang="en-US" sz="1000"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34" name="Rectangle 39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defTabSz="914378">
                <a:defRPr/>
              </a:pPr>
              <a:r>
                <a:rPr lang="zh-CN" altLang="en-US" sz="1600" b="1">
                  <a:solidFill>
                    <a:schemeClr val="accent4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628841" y="1050130"/>
            <a:ext cx="3989279" cy="3043239"/>
            <a:chOff x="2628841" y="1050130"/>
            <a:chExt cx="3989279" cy="3043239"/>
          </a:xfrm>
        </p:grpSpPr>
        <p:grpSp>
          <p:nvGrpSpPr>
            <p:cNvPr id="4" name="Group 15"/>
            <p:cNvGrpSpPr/>
            <p:nvPr/>
          </p:nvGrpSpPr>
          <p:grpSpPr>
            <a:xfrm flipV="1">
              <a:off x="2628841" y="2515417"/>
              <a:ext cx="1192502" cy="1577952"/>
              <a:chOff x="5542383" y="1451532"/>
              <a:chExt cx="2369977" cy="3136019"/>
            </a:xfrm>
            <a:solidFill>
              <a:schemeClr val="accent1"/>
            </a:solidFill>
          </p:grpSpPr>
          <p:sp>
            <p:nvSpPr>
              <p:cNvPr id="41" name="Rectangle 17"/>
              <p:cNvSpPr/>
              <p:nvPr/>
            </p:nvSpPr>
            <p:spPr>
              <a:xfrm>
                <a:off x="5542383" y="2606351"/>
                <a:ext cx="601241" cy="1981200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2" name="Freeform: Shape 16"/>
              <p:cNvSpPr/>
              <p:nvPr/>
            </p:nvSpPr>
            <p:spPr>
              <a:xfrm>
                <a:off x="5542384" y="1451532"/>
                <a:ext cx="2369976" cy="1184988"/>
              </a:xfrm>
              <a:custGeom>
                <a:avLst/>
                <a:gdLst>
                  <a:gd name="connsiteX0" fmla="*/ 1184988 w 2369976"/>
                  <a:gd name="connsiteY0" fmla="*/ 0 h 1184988"/>
                  <a:gd name="connsiteX1" fmla="*/ 2369976 w 2369976"/>
                  <a:gd name="connsiteY1" fmla="*/ 1184988 h 1184988"/>
                  <a:gd name="connsiteX2" fmla="*/ 1771003 w 2369976"/>
                  <a:gd name="connsiteY2" fmla="*/ 1184988 h 1184988"/>
                  <a:gd name="connsiteX3" fmla="*/ 1771003 w 2369976"/>
                  <a:gd name="connsiteY3" fmla="*/ 1184987 h 1184988"/>
                  <a:gd name="connsiteX4" fmla="*/ 1184987 w 2369976"/>
                  <a:gd name="connsiteY4" fmla="*/ 598971 h 1184988"/>
                  <a:gd name="connsiteX5" fmla="*/ 598971 w 2369976"/>
                  <a:gd name="connsiteY5" fmla="*/ 1184987 h 1184988"/>
                  <a:gd name="connsiteX6" fmla="*/ 598971 w 2369976"/>
                  <a:gd name="connsiteY6" fmla="*/ 1184988 h 1184988"/>
                  <a:gd name="connsiteX7" fmla="*/ 0 w 2369976"/>
                  <a:gd name="connsiteY7" fmla="*/ 1184988 h 1184988"/>
                  <a:gd name="connsiteX8" fmla="*/ 1184988 w 2369976"/>
                  <a:gd name="connsiteY8" fmla="*/ 0 h 118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69976" h="1184988">
                    <a:moveTo>
                      <a:pt x="1184988" y="0"/>
                    </a:moveTo>
                    <a:cubicBezTo>
                      <a:pt x="1839439" y="0"/>
                      <a:pt x="2369976" y="530537"/>
                      <a:pt x="2369976" y="1184988"/>
                    </a:cubicBezTo>
                    <a:lnTo>
                      <a:pt x="1771003" y="1184988"/>
                    </a:lnTo>
                    <a:lnTo>
                      <a:pt x="1771003" y="1184987"/>
                    </a:lnTo>
                    <a:cubicBezTo>
                      <a:pt x="1771003" y="861339"/>
                      <a:pt x="1508635" y="598971"/>
                      <a:pt x="1184987" y="598971"/>
                    </a:cubicBezTo>
                    <a:cubicBezTo>
                      <a:pt x="861339" y="598971"/>
                      <a:pt x="598971" y="861339"/>
                      <a:pt x="598971" y="1184987"/>
                    </a:cubicBezTo>
                    <a:lnTo>
                      <a:pt x="598971" y="1184988"/>
                    </a:lnTo>
                    <a:lnTo>
                      <a:pt x="0" y="1184988"/>
                    </a:lnTo>
                    <a:cubicBezTo>
                      <a:pt x="0" y="530537"/>
                      <a:pt x="530537" y="0"/>
                      <a:pt x="1184988" y="0"/>
                    </a:cubicBez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3" name="Rectangle 18"/>
              <p:cNvSpPr/>
              <p:nvPr/>
            </p:nvSpPr>
            <p:spPr>
              <a:xfrm>
                <a:off x="7311119" y="2606351"/>
                <a:ext cx="601241" cy="1981200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14"/>
            <p:cNvGrpSpPr/>
            <p:nvPr/>
          </p:nvGrpSpPr>
          <p:grpSpPr>
            <a:xfrm>
              <a:off x="3518819" y="1050130"/>
              <a:ext cx="1192503" cy="1577951"/>
              <a:chOff x="5542383" y="1451532"/>
              <a:chExt cx="2369977" cy="3136019"/>
            </a:xfrm>
            <a:solidFill>
              <a:schemeClr val="accent2"/>
            </a:solidFill>
          </p:grpSpPr>
          <p:sp>
            <p:nvSpPr>
              <p:cNvPr id="30" name="Freeform: Shape 9"/>
              <p:cNvSpPr/>
              <p:nvPr/>
            </p:nvSpPr>
            <p:spPr>
              <a:xfrm>
                <a:off x="5542384" y="1451532"/>
                <a:ext cx="2369976" cy="1184988"/>
              </a:xfrm>
              <a:custGeom>
                <a:avLst/>
                <a:gdLst>
                  <a:gd name="connsiteX0" fmla="*/ 1184988 w 2369976"/>
                  <a:gd name="connsiteY0" fmla="*/ 0 h 1184988"/>
                  <a:gd name="connsiteX1" fmla="*/ 2369976 w 2369976"/>
                  <a:gd name="connsiteY1" fmla="*/ 1184988 h 1184988"/>
                  <a:gd name="connsiteX2" fmla="*/ 1771003 w 2369976"/>
                  <a:gd name="connsiteY2" fmla="*/ 1184988 h 1184988"/>
                  <a:gd name="connsiteX3" fmla="*/ 1771003 w 2369976"/>
                  <a:gd name="connsiteY3" fmla="*/ 1184987 h 1184988"/>
                  <a:gd name="connsiteX4" fmla="*/ 1184987 w 2369976"/>
                  <a:gd name="connsiteY4" fmla="*/ 598971 h 1184988"/>
                  <a:gd name="connsiteX5" fmla="*/ 598971 w 2369976"/>
                  <a:gd name="connsiteY5" fmla="*/ 1184987 h 1184988"/>
                  <a:gd name="connsiteX6" fmla="*/ 598971 w 2369976"/>
                  <a:gd name="connsiteY6" fmla="*/ 1184988 h 1184988"/>
                  <a:gd name="connsiteX7" fmla="*/ 0 w 2369976"/>
                  <a:gd name="connsiteY7" fmla="*/ 1184988 h 1184988"/>
                  <a:gd name="connsiteX8" fmla="*/ 1184988 w 2369976"/>
                  <a:gd name="connsiteY8" fmla="*/ 0 h 118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69976" h="1184988">
                    <a:moveTo>
                      <a:pt x="1184988" y="0"/>
                    </a:moveTo>
                    <a:cubicBezTo>
                      <a:pt x="1839439" y="0"/>
                      <a:pt x="2369976" y="530537"/>
                      <a:pt x="2369976" y="1184988"/>
                    </a:cubicBezTo>
                    <a:lnTo>
                      <a:pt x="1771003" y="1184988"/>
                    </a:lnTo>
                    <a:lnTo>
                      <a:pt x="1771003" y="1184987"/>
                    </a:lnTo>
                    <a:cubicBezTo>
                      <a:pt x="1771003" y="861339"/>
                      <a:pt x="1508635" y="598971"/>
                      <a:pt x="1184987" y="598971"/>
                    </a:cubicBezTo>
                    <a:cubicBezTo>
                      <a:pt x="861339" y="598971"/>
                      <a:pt x="598971" y="861339"/>
                      <a:pt x="598971" y="1184987"/>
                    </a:cubicBezTo>
                    <a:lnTo>
                      <a:pt x="598971" y="1184988"/>
                    </a:lnTo>
                    <a:lnTo>
                      <a:pt x="0" y="1184988"/>
                    </a:lnTo>
                    <a:cubicBezTo>
                      <a:pt x="0" y="530537"/>
                      <a:pt x="530537" y="0"/>
                      <a:pt x="1184988" y="0"/>
                    </a:cubicBez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1" name="Rectangle 12"/>
              <p:cNvSpPr/>
              <p:nvPr/>
            </p:nvSpPr>
            <p:spPr>
              <a:xfrm>
                <a:off x="5542383" y="2606351"/>
                <a:ext cx="601241" cy="1981200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2" name="Rectangle 13"/>
              <p:cNvSpPr/>
              <p:nvPr/>
            </p:nvSpPr>
            <p:spPr>
              <a:xfrm>
                <a:off x="7311119" y="2606351"/>
                <a:ext cx="601241" cy="1981200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Group 19"/>
            <p:cNvGrpSpPr/>
            <p:nvPr/>
          </p:nvGrpSpPr>
          <p:grpSpPr>
            <a:xfrm>
              <a:off x="5298772" y="1050130"/>
              <a:ext cx="1192503" cy="1577951"/>
              <a:chOff x="5542383" y="1451532"/>
              <a:chExt cx="2369977" cy="3136019"/>
            </a:xfrm>
            <a:solidFill>
              <a:schemeClr val="accent6"/>
            </a:solidFill>
          </p:grpSpPr>
          <p:sp>
            <p:nvSpPr>
              <p:cNvPr id="27" name="Freeform: Shape 20"/>
              <p:cNvSpPr/>
              <p:nvPr/>
            </p:nvSpPr>
            <p:spPr>
              <a:xfrm>
                <a:off x="5542384" y="1451532"/>
                <a:ext cx="2369976" cy="1184988"/>
              </a:xfrm>
              <a:custGeom>
                <a:avLst/>
                <a:gdLst>
                  <a:gd name="connsiteX0" fmla="*/ 1184988 w 2369976"/>
                  <a:gd name="connsiteY0" fmla="*/ 0 h 1184988"/>
                  <a:gd name="connsiteX1" fmla="*/ 2369976 w 2369976"/>
                  <a:gd name="connsiteY1" fmla="*/ 1184988 h 1184988"/>
                  <a:gd name="connsiteX2" fmla="*/ 1771003 w 2369976"/>
                  <a:gd name="connsiteY2" fmla="*/ 1184988 h 1184988"/>
                  <a:gd name="connsiteX3" fmla="*/ 1771003 w 2369976"/>
                  <a:gd name="connsiteY3" fmla="*/ 1184987 h 1184988"/>
                  <a:gd name="connsiteX4" fmla="*/ 1184987 w 2369976"/>
                  <a:gd name="connsiteY4" fmla="*/ 598971 h 1184988"/>
                  <a:gd name="connsiteX5" fmla="*/ 598971 w 2369976"/>
                  <a:gd name="connsiteY5" fmla="*/ 1184987 h 1184988"/>
                  <a:gd name="connsiteX6" fmla="*/ 598971 w 2369976"/>
                  <a:gd name="connsiteY6" fmla="*/ 1184988 h 1184988"/>
                  <a:gd name="connsiteX7" fmla="*/ 0 w 2369976"/>
                  <a:gd name="connsiteY7" fmla="*/ 1184988 h 1184988"/>
                  <a:gd name="connsiteX8" fmla="*/ 1184988 w 2369976"/>
                  <a:gd name="connsiteY8" fmla="*/ 0 h 118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69976" h="1184988">
                    <a:moveTo>
                      <a:pt x="1184988" y="0"/>
                    </a:moveTo>
                    <a:cubicBezTo>
                      <a:pt x="1839439" y="0"/>
                      <a:pt x="2369976" y="530537"/>
                      <a:pt x="2369976" y="1184988"/>
                    </a:cubicBezTo>
                    <a:lnTo>
                      <a:pt x="1771003" y="1184988"/>
                    </a:lnTo>
                    <a:lnTo>
                      <a:pt x="1771003" y="1184987"/>
                    </a:lnTo>
                    <a:cubicBezTo>
                      <a:pt x="1771003" y="861339"/>
                      <a:pt x="1508635" y="598971"/>
                      <a:pt x="1184987" y="598971"/>
                    </a:cubicBezTo>
                    <a:cubicBezTo>
                      <a:pt x="861339" y="598971"/>
                      <a:pt x="598971" y="861339"/>
                      <a:pt x="598971" y="1184987"/>
                    </a:cubicBezTo>
                    <a:lnTo>
                      <a:pt x="598971" y="1184988"/>
                    </a:lnTo>
                    <a:lnTo>
                      <a:pt x="0" y="1184988"/>
                    </a:lnTo>
                    <a:cubicBezTo>
                      <a:pt x="0" y="530537"/>
                      <a:pt x="530537" y="0"/>
                      <a:pt x="1184988" y="0"/>
                    </a:cubicBez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Rectangle 21"/>
              <p:cNvSpPr/>
              <p:nvPr/>
            </p:nvSpPr>
            <p:spPr>
              <a:xfrm>
                <a:off x="5542383" y="2606351"/>
                <a:ext cx="601241" cy="1981200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Rectangle 22"/>
              <p:cNvSpPr/>
              <p:nvPr/>
            </p:nvSpPr>
            <p:spPr>
              <a:xfrm>
                <a:off x="7311119" y="2606351"/>
                <a:ext cx="601241" cy="1981200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23"/>
            <p:cNvGrpSpPr/>
            <p:nvPr/>
          </p:nvGrpSpPr>
          <p:grpSpPr>
            <a:xfrm flipV="1">
              <a:off x="4408796" y="2515418"/>
              <a:ext cx="1192503" cy="1577951"/>
              <a:chOff x="5542383" y="1451532"/>
              <a:chExt cx="2369977" cy="3136019"/>
            </a:xfrm>
            <a:solidFill>
              <a:schemeClr val="accent4"/>
            </a:solidFill>
          </p:grpSpPr>
          <p:sp>
            <p:nvSpPr>
              <p:cNvPr id="24" name="Freeform: Shape 24"/>
              <p:cNvSpPr/>
              <p:nvPr/>
            </p:nvSpPr>
            <p:spPr>
              <a:xfrm>
                <a:off x="5542384" y="1451532"/>
                <a:ext cx="2369976" cy="1184988"/>
              </a:xfrm>
              <a:custGeom>
                <a:avLst/>
                <a:gdLst>
                  <a:gd name="connsiteX0" fmla="*/ 1184988 w 2369976"/>
                  <a:gd name="connsiteY0" fmla="*/ 0 h 1184988"/>
                  <a:gd name="connsiteX1" fmla="*/ 2369976 w 2369976"/>
                  <a:gd name="connsiteY1" fmla="*/ 1184988 h 1184988"/>
                  <a:gd name="connsiteX2" fmla="*/ 1771003 w 2369976"/>
                  <a:gd name="connsiteY2" fmla="*/ 1184988 h 1184988"/>
                  <a:gd name="connsiteX3" fmla="*/ 1771003 w 2369976"/>
                  <a:gd name="connsiteY3" fmla="*/ 1184987 h 1184988"/>
                  <a:gd name="connsiteX4" fmla="*/ 1184987 w 2369976"/>
                  <a:gd name="connsiteY4" fmla="*/ 598971 h 1184988"/>
                  <a:gd name="connsiteX5" fmla="*/ 598971 w 2369976"/>
                  <a:gd name="connsiteY5" fmla="*/ 1184987 h 1184988"/>
                  <a:gd name="connsiteX6" fmla="*/ 598971 w 2369976"/>
                  <a:gd name="connsiteY6" fmla="*/ 1184988 h 1184988"/>
                  <a:gd name="connsiteX7" fmla="*/ 0 w 2369976"/>
                  <a:gd name="connsiteY7" fmla="*/ 1184988 h 1184988"/>
                  <a:gd name="connsiteX8" fmla="*/ 1184988 w 2369976"/>
                  <a:gd name="connsiteY8" fmla="*/ 0 h 118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69976" h="1184988">
                    <a:moveTo>
                      <a:pt x="1184988" y="0"/>
                    </a:moveTo>
                    <a:cubicBezTo>
                      <a:pt x="1839439" y="0"/>
                      <a:pt x="2369976" y="530537"/>
                      <a:pt x="2369976" y="1184988"/>
                    </a:cubicBezTo>
                    <a:lnTo>
                      <a:pt x="1771003" y="1184988"/>
                    </a:lnTo>
                    <a:lnTo>
                      <a:pt x="1771003" y="1184987"/>
                    </a:lnTo>
                    <a:cubicBezTo>
                      <a:pt x="1771003" y="861339"/>
                      <a:pt x="1508635" y="598971"/>
                      <a:pt x="1184987" y="598971"/>
                    </a:cubicBezTo>
                    <a:cubicBezTo>
                      <a:pt x="861339" y="598971"/>
                      <a:pt x="598971" y="861339"/>
                      <a:pt x="598971" y="1184987"/>
                    </a:cubicBezTo>
                    <a:lnTo>
                      <a:pt x="598971" y="1184988"/>
                    </a:lnTo>
                    <a:lnTo>
                      <a:pt x="0" y="1184988"/>
                    </a:lnTo>
                    <a:cubicBezTo>
                      <a:pt x="0" y="530537"/>
                      <a:pt x="530537" y="0"/>
                      <a:pt x="1184988" y="0"/>
                    </a:cubicBez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Rectangle 25"/>
              <p:cNvSpPr/>
              <p:nvPr/>
            </p:nvSpPr>
            <p:spPr>
              <a:xfrm>
                <a:off x="5542383" y="2606351"/>
                <a:ext cx="601241" cy="1981200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" name="Rectangle 26"/>
              <p:cNvSpPr/>
              <p:nvPr/>
            </p:nvSpPr>
            <p:spPr>
              <a:xfrm>
                <a:off x="7311119" y="2606351"/>
                <a:ext cx="601241" cy="1981200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2" name="Oval 2"/>
            <p:cNvSpPr/>
            <p:nvPr/>
          </p:nvSpPr>
          <p:spPr>
            <a:xfrm>
              <a:off x="6061904" y="2299369"/>
              <a:ext cx="556216" cy="556216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Oval 41"/>
            <p:cNvSpPr/>
            <p:nvPr/>
          </p:nvSpPr>
          <p:spPr>
            <a:xfrm>
              <a:off x="3386279" y="2299369"/>
              <a:ext cx="556216" cy="556216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Oval 42"/>
            <p:cNvSpPr/>
            <p:nvPr/>
          </p:nvSpPr>
          <p:spPr>
            <a:xfrm>
              <a:off x="4280449" y="2299369"/>
              <a:ext cx="556216" cy="556216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Oval 43"/>
            <p:cNvSpPr/>
            <p:nvPr/>
          </p:nvSpPr>
          <p:spPr>
            <a:xfrm>
              <a:off x="5184058" y="2299369"/>
              <a:ext cx="556216" cy="556216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Oval 4"/>
            <p:cNvSpPr/>
            <p:nvPr/>
          </p:nvSpPr>
          <p:spPr>
            <a:xfrm>
              <a:off x="3911960" y="1467528"/>
              <a:ext cx="403547" cy="403547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Oval 44"/>
            <p:cNvSpPr/>
            <p:nvPr/>
          </p:nvSpPr>
          <p:spPr>
            <a:xfrm>
              <a:off x="5693079" y="1467528"/>
              <a:ext cx="403547" cy="403547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Oval 45"/>
            <p:cNvSpPr/>
            <p:nvPr/>
          </p:nvSpPr>
          <p:spPr>
            <a:xfrm>
              <a:off x="3022738" y="3281070"/>
              <a:ext cx="403547" cy="403547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Oval 46"/>
            <p:cNvSpPr/>
            <p:nvPr/>
          </p:nvSpPr>
          <p:spPr>
            <a:xfrm>
              <a:off x="4803857" y="3281070"/>
              <a:ext cx="403547" cy="403547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Freeform: Shape 47"/>
            <p:cNvSpPr>
              <a:spLocks/>
            </p:cNvSpPr>
            <p:nvPr/>
          </p:nvSpPr>
          <p:spPr bwMode="auto">
            <a:xfrm>
              <a:off x="4873248" y="3364575"/>
              <a:ext cx="245445" cy="244990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Freeform: Shape 48"/>
            <p:cNvSpPr>
              <a:spLocks noChangeAspect="1"/>
            </p:cNvSpPr>
            <p:nvPr/>
          </p:nvSpPr>
          <p:spPr bwMode="auto">
            <a:xfrm>
              <a:off x="3972539" y="1525764"/>
              <a:ext cx="285478" cy="285179"/>
            </a:xfrm>
            <a:custGeom>
              <a:avLst/>
              <a:gdLst>
                <a:gd name="T0" fmla="*/ 374 w 400"/>
                <a:gd name="T1" fmla="*/ 100 h 400"/>
                <a:gd name="T2" fmla="*/ 301 w 400"/>
                <a:gd name="T3" fmla="*/ 27 h 400"/>
                <a:gd name="T4" fmla="*/ 200 w 400"/>
                <a:gd name="T5" fmla="*/ 0 h 400"/>
                <a:gd name="T6" fmla="*/ 100 w 400"/>
                <a:gd name="T7" fmla="*/ 27 h 400"/>
                <a:gd name="T8" fmla="*/ 27 w 400"/>
                <a:gd name="T9" fmla="*/ 100 h 400"/>
                <a:gd name="T10" fmla="*/ 0 w 400"/>
                <a:gd name="T11" fmla="*/ 200 h 400"/>
                <a:gd name="T12" fmla="*/ 27 w 400"/>
                <a:gd name="T13" fmla="*/ 301 h 400"/>
                <a:gd name="T14" fmla="*/ 100 w 400"/>
                <a:gd name="T15" fmla="*/ 374 h 400"/>
                <a:gd name="T16" fmla="*/ 200 w 400"/>
                <a:gd name="T17" fmla="*/ 400 h 400"/>
                <a:gd name="T18" fmla="*/ 301 w 400"/>
                <a:gd name="T19" fmla="*/ 374 h 400"/>
                <a:gd name="T20" fmla="*/ 374 w 400"/>
                <a:gd name="T21" fmla="*/ 301 h 400"/>
                <a:gd name="T22" fmla="*/ 400 w 400"/>
                <a:gd name="T23" fmla="*/ 200 h 400"/>
                <a:gd name="T24" fmla="*/ 374 w 400"/>
                <a:gd name="T25" fmla="*/ 100 h 400"/>
                <a:gd name="T26" fmla="*/ 330 w 400"/>
                <a:gd name="T27" fmla="*/ 170 h 400"/>
                <a:gd name="T28" fmla="*/ 188 w 400"/>
                <a:gd name="T29" fmla="*/ 311 h 400"/>
                <a:gd name="T30" fmla="*/ 176 w 400"/>
                <a:gd name="T31" fmla="*/ 316 h 400"/>
                <a:gd name="T32" fmla="*/ 165 w 400"/>
                <a:gd name="T33" fmla="*/ 311 h 400"/>
                <a:gd name="T34" fmla="*/ 70 w 400"/>
                <a:gd name="T35" fmla="*/ 217 h 400"/>
                <a:gd name="T36" fmla="*/ 66 w 400"/>
                <a:gd name="T37" fmla="*/ 205 h 400"/>
                <a:gd name="T38" fmla="*/ 70 w 400"/>
                <a:gd name="T39" fmla="*/ 193 h 400"/>
                <a:gd name="T40" fmla="*/ 94 w 400"/>
                <a:gd name="T41" fmla="*/ 170 h 400"/>
                <a:gd name="T42" fmla="*/ 106 w 400"/>
                <a:gd name="T43" fmla="*/ 165 h 400"/>
                <a:gd name="T44" fmla="*/ 118 w 400"/>
                <a:gd name="T45" fmla="*/ 170 h 400"/>
                <a:gd name="T46" fmla="*/ 176 w 400"/>
                <a:gd name="T47" fmla="*/ 229 h 400"/>
                <a:gd name="T48" fmla="*/ 283 w 400"/>
                <a:gd name="T49" fmla="*/ 123 h 400"/>
                <a:gd name="T50" fmla="*/ 295 w 400"/>
                <a:gd name="T51" fmla="*/ 118 h 400"/>
                <a:gd name="T52" fmla="*/ 306 w 400"/>
                <a:gd name="T53" fmla="*/ 123 h 400"/>
                <a:gd name="T54" fmla="*/ 330 w 400"/>
                <a:gd name="T55" fmla="*/ 146 h 400"/>
                <a:gd name="T56" fmla="*/ 335 w 400"/>
                <a:gd name="T57" fmla="*/ 158 h 400"/>
                <a:gd name="T58" fmla="*/ 330 w 400"/>
                <a:gd name="T59" fmla="*/ 170 h 400"/>
                <a:gd name="T60" fmla="*/ 330 w 400"/>
                <a:gd name="T61" fmla="*/ 170 h 400"/>
                <a:gd name="T62" fmla="*/ 330 w 400"/>
                <a:gd name="T63" fmla="*/ 1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0">
                  <a:moveTo>
                    <a:pt x="374" y="100"/>
                  </a:moveTo>
                  <a:cubicBezTo>
                    <a:pt x="356" y="69"/>
                    <a:pt x="331" y="45"/>
                    <a:pt x="301" y="27"/>
                  </a:cubicBezTo>
                  <a:cubicBezTo>
                    <a:pt x="270" y="9"/>
                    <a:pt x="237" y="0"/>
                    <a:pt x="200" y="0"/>
                  </a:cubicBezTo>
                  <a:cubicBezTo>
                    <a:pt x="164" y="0"/>
                    <a:pt x="130" y="9"/>
                    <a:pt x="100" y="27"/>
                  </a:cubicBezTo>
                  <a:cubicBezTo>
                    <a:pt x="69" y="45"/>
                    <a:pt x="45" y="69"/>
                    <a:pt x="27" y="100"/>
                  </a:cubicBezTo>
                  <a:cubicBezTo>
                    <a:pt x="9" y="130"/>
                    <a:pt x="0" y="164"/>
                    <a:pt x="0" y="200"/>
                  </a:cubicBezTo>
                  <a:cubicBezTo>
                    <a:pt x="0" y="237"/>
                    <a:pt x="9" y="270"/>
                    <a:pt x="27" y="301"/>
                  </a:cubicBezTo>
                  <a:cubicBezTo>
                    <a:pt x="45" y="331"/>
                    <a:pt x="69" y="356"/>
                    <a:pt x="100" y="374"/>
                  </a:cubicBezTo>
                  <a:cubicBezTo>
                    <a:pt x="130" y="391"/>
                    <a:pt x="164" y="400"/>
                    <a:pt x="200" y="400"/>
                  </a:cubicBezTo>
                  <a:cubicBezTo>
                    <a:pt x="237" y="400"/>
                    <a:pt x="270" y="391"/>
                    <a:pt x="301" y="374"/>
                  </a:cubicBezTo>
                  <a:cubicBezTo>
                    <a:pt x="331" y="356"/>
                    <a:pt x="356" y="331"/>
                    <a:pt x="374" y="301"/>
                  </a:cubicBezTo>
                  <a:cubicBezTo>
                    <a:pt x="392" y="270"/>
                    <a:pt x="400" y="237"/>
                    <a:pt x="400" y="200"/>
                  </a:cubicBezTo>
                  <a:cubicBezTo>
                    <a:pt x="400" y="164"/>
                    <a:pt x="392" y="130"/>
                    <a:pt x="374" y="100"/>
                  </a:cubicBezTo>
                  <a:close/>
                  <a:moveTo>
                    <a:pt x="330" y="170"/>
                  </a:moveTo>
                  <a:cubicBezTo>
                    <a:pt x="188" y="311"/>
                    <a:pt x="188" y="311"/>
                    <a:pt x="188" y="311"/>
                  </a:cubicBezTo>
                  <a:cubicBezTo>
                    <a:pt x="185" y="315"/>
                    <a:pt x="181" y="316"/>
                    <a:pt x="176" y="316"/>
                  </a:cubicBezTo>
                  <a:cubicBezTo>
                    <a:pt x="172" y="316"/>
                    <a:pt x="168" y="315"/>
                    <a:pt x="165" y="311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67" y="214"/>
                    <a:pt x="66" y="210"/>
                    <a:pt x="66" y="205"/>
                  </a:cubicBezTo>
                  <a:cubicBezTo>
                    <a:pt x="66" y="200"/>
                    <a:pt x="67" y="196"/>
                    <a:pt x="70" y="193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97" y="166"/>
                    <a:pt x="101" y="165"/>
                    <a:pt x="106" y="165"/>
                  </a:cubicBezTo>
                  <a:cubicBezTo>
                    <a:pt x="110" y="165"/>
                    <a:pt x="114" y="166"/>
                    <a:pt x="118" y="170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6" y="119"/>
                    <a:pt x="290" y="118"/>
                    <a:pt x="295" y="118"/>
                  </a:cubicBezTo>
                  <a:cubicBezTo>
                    <a:pt x="299" y="118"/>
                    <a:pt x="303" y="119"/>
                    <a:pt x="306" y="123"/>
                  </a:cubicBezTo>
                  <a:cubicBezTo>
                    <a:pt x="330" y="146"/>
                    <a:pt x="330" y="146"/>
                    <a:pt x="330" y="146"/>
                  </a:cubicBezTo>
                  <a:cubicBezTo>
                    <a:pt x="333" y="149"/>
                    <a:pt x="335" y="153"/>
                    <a:pt x="335" y="158"/>
                  </a:cubicBezTo>
                  <a:cubicBezTo>
                    <a:pt x="335" y="163"/>
                    <a:pt x="333" y="167"/>
                    <a:pt x="330" y="170"/>
                  </a:cubicBezTo>
                  <a:close/>
                  <a:moveTo>
                    <a:pt x="330" y="170"/>
                  </a:moveTo>
                  <a:cubicBezTo>
                    <a:pt x="330" y="170"/>
                    <a:pt x="330" y="170"/>
                    <a:pt x="330" y="1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Freeform: Shape 49"/>
            <p:cNvSpPr>
              <a:spLocks/>
            </p:cNvSpPr>
            <p:nvPr/>
          </p:nvSpPr>
          <p:spPr bwMode="auto">
            <a:xfrm>
              <a:off x="3106765" y="3384960"/>
              <a:ext cx="272921" cy="224318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Freeform: Shape 50"/>
            <p:cNvSpPr>
              <a:spLocks/>
            </p:cNvSpPr>
            <p:nvPr/>
          </p:nvSpPr>
          <p:spPr bwMode="auto">
            <a:xfrm>
              <a:off x="5752306" y="1528163"/>
              <a:ext cx="290962" cy="280380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44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24294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3032829" y="1809298"/>
            <a:ext cx="3065531" cy="2736329"/>
            <a:chOff x="4052312" y="2372849"/>
            <a:chExt cx="4087375" cy="3648439"/>
          </a:xfrm>
        </p:grpSpPr>
        <p:sp>
          <p:nvSpPr>
            <p:cNvPr id="14" name="Freeform: Shape 65"/>
            <p:cNvSpPr>
              <a:spLocks/>
            </p:cNvSpPr>
            <p:nvPr/>
          </p:nvSpPr>
          <p:spPr bwMode="auto">
            <a:xfrm>
              <a:off x="5506048" y="3858802"/>
              <a:ext cx="2633639" cy="2162486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514" y="321"/>
                </a:cxn>
                <a:cxn ang="0">
                  <a:pos x="0" y="425"/>
                </a:cxn>
                <a:cxn ang="0">
                  <a:pos x="328" y="275"/>
                </a:cxn>
                <a:cxn ang="0">
                  <a:pos x="392" y="0"/>
                </a:cxn>
              </a:cxnLst>
              <a:rect l="0" t="0" r="r" b="b"/>
              <a:pathLst>
                <a:path w="617" h="507">
                  <a:moveTo>
                    <a:pt x="392" y="0"/>
                  </a:moveTo>
                  <a:cubicBezTo>
                    <a:pt x="392" y="0"/>
                    <a:pt x="617" y="168"/>
                    <a:pt x="514" y="321"/>
                  </a:cubicBezTo>
                  <a:cubicBezTo>
                    <a:pt x="388" y="507"/>
                    <a:pt x="0" y="425"/>
                    <a:pt x="0" y="425"/>
                  </a:cubicBezTo>
                  <a:cubicBezTo>
                    <a:pt x="0" y="425"/>
                    <a:pt x="203" y="411"/>
                    <a:pt x="328" y="275"/>
                  </a:cubicBezTo>
                  <a:cubicBezTo>
                    <a:pt x="414" y="180"/>
                    <a:pt x="392" y="0"/>
                    <a:pt x="392" y="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Freeform: Shape 66"/>
            <p:cNvSpPr>
              <a:spLocks/>
            </p:cNvSpPr>
            <p:nvPr/>
          </p:nvSpPr>
          <p:spPr bwMode="auto">
            <a:xfrm>
              <a:off x="4052312" y="3097703"/>
              <a:ext cx="1864489" cy="2822909"/>
            </a:xfrm>
            <a:custGeom>
              <a:avLst/>
              <a:gdLst/>
              <a:ahLst/>
              <a:cxnLst>
                <a:cxn ang="0">
                  <a:pos x="437" y="552"/>
                </a:cxn>
                <a:cxn ang="0">
                  <a:pos x="99" y="497"/>
                </a:cxn>
                <a:cxn ang="0">
                  <a:pos x="265" y="0"/>
                </a:cxn>
                <a:cxn ang="0">
                  <a:pos x="232" y="359"/>
                </a:cxn>
                <a:cxn ang="0">
                  <a:pos x="437" y="552"/>
                </a:cxn>
              </a:cxnLst>
              <a:rect l="0" t="0" r="r" b="b"/>
              <a:pathLst>
                <a:path w="437" h="662">
                  <a:moveTo>
                    <a:pt x="437" y="552"/>
                  </a:moveTo>
                  <a:cubicBezTo>
                    <a:pt x="437" y="552"/>
                    <a:pt x="179" y="662"/>
                    <a:pt x="99" y="497"/>
                  </a:cubicBezTo>
                  <a:cubicBezTo>
                    <a:pt x="0" y="294"/>
                    <a:pt x="265" y="0"/>
                    <a:pt x="265" y="0"/>
                  </a:cubicBezTo>
                  <a:cubicBezTo>
                    <a:pt x="265" y="0"/>
                    <a:pt x="176" y="183"/>
                    <a:pt x="232" y="359"/>
                  </a:cubicBezTo>
                  <a:cubicBezTo>
                    <a:pt x="271" y="481"/>
                    <a:pt x="437" y="552"/>
                    <a:pt x="437" y="552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Freeform: Shape 67"/>
            <p:cNvSpPr>
              <a:spLocks/>
            </p:cNvSpPr>
            <p:nvPr/>
          </p:nvSpPr>
          <p:spPr bwMode="auto">
            <a:xfrm>
              <a:off x="5175836" y="2372849"/>
              <a:ext cx="2404104" cy="1731598"/>
            </a:xfrm>
            <a:custGeom>
              <a:avLst/>
              <a:gdLst/>
              <a:ahLst/>
              <a:cxnLst>
                <a:cxn ang="0">
                  <a:pos x="0" y="279"/>
                </a:cxn>
                <a:cxn ang="0">
                  <a:pos x="216" y="14"/>
                </a:cxn>
                <a:cxn ang="0">
                  <a:pos x="564" y="406"/>
                </a:cxn>
                <a:cxn ang="0">
                  <a:pos x="269" y="198"/>
                </a:cxn>
                <a:cxn ang="0">
                  <a:pos x="0" y="279"/>
                </a:cxn>
              </a:cxnLst>
              <a:rect l="0" t="0" r="r" b="b"/>
              <a:pathLst>
                <a:path w="564" h="406">
                  <a:moveTo>
                    <a:pt x="0" y="279"/>
                  </a:moveTo>
                  <a:cubicBezTo>
                    <a:pt x="0" y="279"/>
                    <a:pt x="33" y="0"/>
                    <a:pt x="216" y="14"/>
                  </a:cubicBezTo>
                  <a:cubicBezTo>
                    <a:pt x="441" y="29"/>
                    <a:pt x="564" y="406"/>
                    <a:pt x="564" y="406"/>
                  </a:cubicBezTo>
                  <a:cubicBezTo>
                    <a:pt x="564" y="406"/>
                    <a:pt x="449" y="237"/>
                    <a:pt x="269" y="198"/>
                  </a:cubicBezTo>
                  <a:cubicBezTo>
                    <a:pt x="144" y="170"/>
                    <a:pt x="0" y="279"/>
                    <a:pt x="0" y="279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7" name="Group 68"/>
            <p:cNvGrpSpPr/>
            <p:nvPr/>
          </p:nvGrpSpPr>
          <p:grpSpPr>
            <a:xfrm>
              <a:off x="4671116" y="4917324"/>
              <a:ext cx="456432" cy="459762"/>
              <a:chOff x="1905000" y="3457575"/>
              <a:chExt cx="217488" cy="219075"/>
            </a:xfrm>
            <a:solidFill>
              <a:schemeClr val="bg1"/>
            </a:solidFill>
          </p:grpSpPr>
          <p:sp>
            <p:nvSpPr>
              <p:cNvPr id="26" name="Freeform: Shape 69"/>
              <p:cNvSpPr>
                <a:spLocks/>
              </p:cNvSpPr>
              <p:nvPr/>
            </p:nvSpPr>
            <p:spPr bwMode="auto">
              <a:xfrm>
                <a:off x="1905000" y="3457575"/>
                <a:ext cx="217488" cy="219075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53" y="0"/>
                  </a:cxn>
                  <a:cxn ang="0">
                    <a:pos x="30" y="9"/>
                  </a:cxn>
                  <a:cxn ang="0">
                    <a:pos x="21" y="32"/>
                  </a:cxn>
                  <a:cxn ang="0">
                    <a:pos x="25" y="48"/>
                  </a:cxn>
                  <a:cxn ang="0">
                    <a:pos x="1" y="73"/>
                  </a:cxn>
                  <a:cxn ang="0">
                    <a:pos x="0" y="75"/>
                  </a:cxn>
                  <a:cxn ang="0">
                    <a:pos x="1" y="77"/>
                  </a:cxn>
                  <a:cxn ang="0">
                    <a:pos x="8" y="85"/>
                  </a:cxn>
                  <a:cxn ang="0">
                    <a:pos x="10" y="85"/>
                  </a:cxn>
                  <a:cxn ang="0">
                    <a:pos x="12" y="85"/>
                  </a:cxn>
                  <a:cxn ang="0">
                    <a:pos x="37" y="60"/>
                  </a:cxn>
                  <a:cxn ang="0">
                    <a:pos x="53" y="64"/>
                  </a:cxn>
                  <a:cxn ang="0">
                    <a:pos x="76" y="55"/>
                  </a:cxn>
                  <a:cxn ang="0">
                    <a:pos x="85" y="32"/>
                  </a:cxn>
                  <a:cxn ang="0">
                    <a:pos x="76" y="9"/>
                  </a:cxn>
                  <a:cxn ang="0">
                    <a:pos x="10" y="79"/>
                  </a:cxn>
                  <a:cxn ang="0">
                    <a:pos x="6" y="75"/>
                  </a:cxn>
                  <a:cxn ang="0">
                    <a:pos x="28" y="53"/>
                  </a:cxn>
                  <a:cxn ang="0">
                    <a:pos x="30" y="55"/>
                  </a:cxn>
                  <a:cxn ang="0">
                    <a:pos x="32" y="57"/>
                  </a:cxn>
                  <a:cxn ang="0">
                    <a:pos x="10" y="79"/>
                  </a:cxn>
                  <a:cxn ang="0">
                    <a:pos x="72" y="51"/>
                  </a:cxn>
                  <a:cxn ang="0">
                    <a:pos x="53" y="59"/>
                  </a:cxn>
                  <a:cxn ang="0">
                    <a:pos x="34" y="51"/>
                  </a:cxn>
                  <a:cxn ang="0">
                    <a:pos x="26" y="32"/>
                  </a:cxn>
                  <a:cxn ang="0">
                    <a:pos x="34" y="13"/>
                  </a:cxn>
                  <a:cxn ang="0">
                    <a:pos x="53" y="5"/>
                  </a:cxn>
                  <a:cxn ang="0">
                    <a:pos x="72" y="13"/>
                  </a:cxn>
                  <a:cxn ang="0">
                    <a:pos x="80" y="32"/>
                  </a:cxn>
                  <a:cxn ang="0">
                    <a:pos x="72" y="51"/>
                  </a:cxn>
                </a:cxnLst>
                <a:rect l="0" t="0" r="r" b="b"/>
                <a:pathLst>
                  <a:path w="85" h="85">
                    <a:moveTo>
                      <a:pt x="76" y="9"/>
                    </a:moveTo>
                    <a:cubicBezTo>
                      <a:pt x="70" y="3"/>
                      <a:pt x="62" y="0"/>
                      <a:pt x="53" y="0"/>
                    </a:cubicBezTo>
                    <a:cubicBezTo>
                      <a:pt x="44" y="0"/>
                      <a:pt x="36" y="3"/>
                      <a:pt x="30" y="9"/>
                    </a:cubicBezTo>
                    <a:cubicBezTo>
                      <a:pt x="24" y="15"/>
                      <a:pt x="21" y="23"/>
                      <a:pt x="21" y="32"/>
                    </a:cubicBezTo>
                    <a:cubicBezTo>
                      <a:pt x="21" y="38"/>
                      <a:pt x="22" y="43"/>
                      <a:pt x="25" y="48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0" y="74"/>
                      <a:pt x="0" y="74"/>
                      <a:pt x="0" y="75"/>
                    </a:cubicBezTo>
                    <a:cubicBezTo>
                      <a:pt x="0" y="76"/>
                      <a:pt x="0" y="76"/>
                      <a:pt x="1" y="77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9" y="85"/>
                      <a:pt x="9" y="85"/>
                      <a:pt x="10" y="85"/>
                    </a:cubicBezTo>
                    <a:cubicBezTo>
                      <a:pt x="11" y="85"/>
                      <a:pt x="12" y="85"/>
                      <a:pt x="12" y="85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42" y="63"/>
                      <a:pt x="47" y="64"/>
                      <a:pt x="53" y="64"/>
                    </a:cubicBezTo>
                    <a:cubicBezTo>
                      <a:pt x="62" y="64"/>
                      <a:pt x="70" y="61"/>
                      <a:pt x="76" y="55"/>
                    </a:cubicBezTo>
                    <a:cubicBezTo>
                      <a:pt x="82" y="49"/>
                      <a:pt x="85" y="41"/>
                      <a:pt x="85" y="32"/>
                    </a:cubicBezTo>
                    <a:cubicBezTo>
                      <a:pt x="85" y="23"/>
                      <a:pt x="82" y="15"/>
                      <a:pt x="76" y="9"/>
                    </a:cubicBezTo>
                    <a:close/>
                    <a:moveTo>
                      <a:pt x="10" y="79"/>
                    </a:moveTo>
                    <a:cubicBezTo>
                      <a:pt x="6" y="75"/>
                      <a:pt x="6" y="75"/>
                      <a:pt x="6" y="75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3"/>
                      <a:pt x="30" y="54"/>
                      <a:pt x="30" y="55"/>
                    </a:cubicBezTo>
                    <a:cubicBezTo>
                      <a:pt x="31" y="56"/>
                      <a:pt x="32" y="56"/>
                      <a:pt x="32" y="57"/>
                    </a:cubicBezTo>
                    <a:lnTo>
                      <a:pt x="10" y="79"/>
                    </a:lnTo>
                    <a:close/>
                    <a:moveTo>
                      <a:pt x="72" y="51"/>
                    </a:moveTo>
                    <a:cubicBezTo>
                      <a:pt x="67" y="56"/>
                      <a:pt x="60" y="59"/>
                      <a:pt x="53" y="59"/>
                    </a:cubicBezTo>
                    <a:cubicBezTo>
                      <a:pt x="46" y="59"/>
                      <a:pt x="39" y="56"/>
                      <a:pt x="34" y="51"/>
                    </a:cubicBezTo>
                    <a:cubicBezTo>
                      <a:pt x="29" y="46"/>
                      <a:pt x="26" y="39"/>
                      <a:pt x="26" y="32"/>
                    </a:cubicBezTo>
                    <a:cubicBezTo>
                      <a:pt x="26" y="25"/>
                      <a:pt x="29" y="18"/>
                      <a:pt x="34" y="13"/>
                    </a:cubicBezTo>
                    <a:cubicBezTo>
                      <a:pt x="39" y="8"/>
                      <a:pt x="46" y="5"/>
                      <a:pt x="53" y="5"/>
                    </a:cubicBezTo>
                    <a:cubicBezTo>
                      <a:pt x="60" y="5"/>
                      <a:pt x="67" y="8"/>
                      <a:pt x="72" y="13"/>
                    </a:cubicBezTo>
                    <a:cubicBezTo>
                      <a:pt x="77" y="18"/>
                      <a:pt x="80" y="25"/>
                      <a:pt x="80" y="32"/>
                    </a:cubicBezTo>
                    <a:cubicBezTo>
                      <a:pt x="80" y="39"/>
                      <a:pt x="77" y="46"/>
                      <a:pt x="7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Freeform: Shape 70"/>
              <p:cNvSpPr>
                <a:spLocks/>
              </p:cNvSpPr>
              <p:nvPr/>
            </p:nvSpPr>
            <p:spPr bwMode="auto">
              <a:xfrm>
                <a:off x="1992313" y="3548063"/>
                <a:ext cx="107950" cy="50800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8" y="2"/>
                  </a:cxn>
                  <a:cxn ang="0">
                    <a:pos x="33" y="11"/>
                  </a:cxn>
                  <a:cxn ang="0">
                    <a:pos x="19" y="17"/>
                  </a:cxn>
                  <a:cxn ang="0">
                    <a:pos x="5" y="11"/>
                  </a:cxn>
                  <a:cxn ang="0">
                    <a:pos x="3" y="9"/>
                  </a:cxn>
                  <a:cxn ang="0">
                    <a:pos x="1" y="8"/>
                  </a:cxn>
                  <a:cxn ang="0">
                    <a:pos x="1" y="11"/>
                  </a:cxn>
                  <a:cxn ang="0">
                    <a:pos x="3" y="13"/>
                  </a:cxn>
                  <a:cxn ang="0">
                    <a:pos x="19" y="20"/>
                  </a:cxn>
                  <a:cxn ang="0">
                    <a:pos x="35" y="13"/>
                  </a:cxn>
                  <a:cxn ang="0">
                    <a:pos x="42" y="2"/>
                  </a:cxn>
                  <a:cxn ang="0">
                    <a:pos x="40" y="0"/>
                  </a:cxn>
                </a:cxnLst>
                <a:rect l="0" t="0" r="r" b="b"/>
                <a:pathLst>
                  <a:path w="42" h="20">
                    <a:moveTo>
                      <a:pt x="40" y="0"/>
                    </a:moveTo>
                    <a:cubicBezTo>
                      <a:pt x="39" y="0"/>
                      <a:pt x="38" y="1"/>
                      <a:pt x="38" y="2"/>
                    </a:cubicBezTo>
                    <a:cubicBezTo>
                      <a:pt x="37" y="5"/>
                      <a:pt x="35" y="8"/>
                      <a:pt x="33" y="11"/>
                    </a:cubicBezTo>
                    <a:cubicBezTo>
                      <a:pt x="29" y="15"/>
                      <a:pt x="24" y="17"/>
                      <a:pt x="19" y="17"/>
                    </a:cubicBezTo>
                    <a:cubicBezTo>
                      <a:pt x="14" y="17"/>
                      <a:pt x="9" y="15"/>
                      <a:pt x="5" y="11"/>
                    </a:cubicBezTo>
                    <a:cubicBezTo>
                      <a:pt x="5" y="10"/>
                      <a:pt x="4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2" y="13"/>
                      <a:pt x="3" y="13"/>
                    </a:cubicBezTo>
                    <a:cubicBezTo>
                      <a:pt x="7" y="18"/>
                      <a:pt x="13" y="20"/>
                      <a:pt x="19" y="20"/>
                    </a:cubicBezTo>
                    <a:cubicBezTo>
                      <a:pt x="25" y="20"/>
                      <a:pt x="31" y="18"/>
                      <a:pt x="35" y="13"/>
                    </a:cubicBezTo>
                    <a:cubicBezTo>
                      <a:pt x="38" y="10"/>
                      <a:pt x="41" y="7"/>
                      <a:pt x="42" y="2"/>
                    </a:cubicBezTo>
                    <a:cubicBezTo>
                      <a:pt x="42" y="1"/>
                      <a:pt x="41" y="0"/>
                      <a:pt x="4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Freeform: Shape 71"/>
              <p:cNvSpPr>
                <a:spLocks/>
              </p:cNvSpPr>
              <p:nvPr/>
            </p:nvSpPr>
            <p:spPr bwMode="auto">
              <a:xfrm>
                <a:off x="1976438" y="3481388"/>
                <a:ext cx="123825" cy="79375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1" y="9"/>
                  </a:cxn>
                  <a:cxn ang="0">
                    <a:pos x="25" y="3"/>
                  </a:cxn>
                  <a:cxn ang="0">
                    <a:pos x="39" y="9"/>
                  </a:cxn>
                  <a:cxn ang="0">
                    <a:pos x="44" y="18"/>
                  </a:cxn>
                  <a:cxn ang="0">
                    <a:pos x="46" y="19"/>
                  </a:cxn>
                  <a:cxn ang="0">
                    <a:pos x="47" y="17"/>
                  </a:cxn>
                  <a:cxn ang="0">
                    <a:pos x="41" y="7"/>
                  </a:cxn>
                  <a:cxn ang="0">
                    <a:pos x="25" y="0"/>
                  </a:cxn>
                  <a:cxn ang="0">
                    <a:pos x="9" y="7"/>
                  </a:cxn>
                  <a:cxn ang="0">
                    <a:pos x="3" y="30"/>
                  </a:cxn>
                  <a:cxn ang="0">
                    <a:pos x="5" y="31"/>
                  </a:cxn>
                  <a:cxn ang="0">
                    <a:pos x="5" y="31"/>
                  </a:cxn>
                  <a:cxn ang="0">
                    <a:pos x="6" y="29"/>
                  </a:cxn>
                </a:cxnLst>
                <a:rect l="0" t="0" r="r" b="b"/>
                <a:pathLst>
                  <a:path w="48" h="31">
                    <a:moveTo>
                      <a:pt x="6" y="29"/>
                    </a:moveTo>
                    <a:cubicBezTo>
                      <a:pt x="4" y="22"/>
                      <a:pt x="6" y="14"/>
                      <a:pt x="11" y="9"/>
                    </a:cubicBezTo>
                    <a:cubicBezTo>
                      <a:pt x="15" y="6"/>
                      <a:pt x="20" y="3"/>
                      <a:pt x="25" y="3"/>
                    </a:cubicBezTo>
                    <a:cubicBezTo>
                      <a:pt x="30" y="3"/>
                      <a:pt x="35" y="6"/>
                      <a:pt x="39" y="9"/>
                    </a:cubicBezTo>
                    <a:cubicBezTo>
                      <a:pt x="41" y="12"/>
                      <a:pt x="43" y="15"/>
                      <a:pt x="44" y="18"/>
                    </a:cubicBezTo>
                    <a:cubicBezTo>
                      <a:pt x="44" y="19"/>
                      <a:pt x="45" y="20"/>
                      <a:pt x="46" y="19"/>
                    </a:cubicBezTo>
                    <a:cubicBezTo>
                      <a:pt x="47" y="19"/>
                      <a:pt x="48" y="18"/>
                      <a:pt x="47" y="17"/>
                    </a:cubicBezTo>
                    <a:cubicBezTo>
                      <a:pt x="46" y="13"/>
                      <a:pt x="44" y="10"/>
                      <a:pt x="41" y="7"/>
                    </a:cubicBezTo>
                    <a:cubicBezTo>
                      <a:pt x="37" y="2"/>
                      <a:pt x="31" y="0"/>
                      <a:pt x="25" y="0"/>
                    </a:cubicBezTo>
                    <a:cubicBezTo>
                      <a:pt x="19" y="0"/>
                      <a:pt x="13" y="2"/>
                      <a:pt x="9" y="7"/>
                    </a:cubicBezTo>
                    <a:cubicBezTo>
                      <a:pt x="3" y="13"/>
                      <a:pt x="0" y="22"/>
                      <a:pt x="3" y="30"/>
                    </a:cubicBezTo>
                    <a:cubicBezTo>
                      <a:pt x="3" y="31"/>
                      <a:pt x="4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7" y="30"/>
                      <a:pt x="6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Freeform: Shape 72"/>
              <p:cNvSpPr>
                <a:spLocks/>
              </p:cNvSpPr>
              <p:nvPr/>
            </p:nvSpPr>
            <p:spPr bwMode="auto">
              <a:xfrm>
                <a:off x="2043113" y="3498850"/>
                <a:ext cx="28575" cy="2063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8" y="7"/>
                  </a:cxn>
                  <a:cxn ang="0">
                    <a:pos x="9" y="8"/>
                  </a:cxn>
                  <a:cxn ang="0">
                    <a:pos x="10" y="7"/>
                  </a:cxn>
                  <a:cxn ang="0">
                    <a:pos x="10" y="5"/>
                  </a:cxn>
                  <a:cxn ang="0">
                    <a:pos x="3" y="1"/>
                  </a:cxn>
                </a:cxnLst>
                <a:rect l="0" t="0" r="r" b="b"/>
                <a:pathLst>
                  <a:path w="11" h="8">
                    <a:moveTo>
                      <a:pt x="3" y="1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5"/>
                      <a:pt x="6" y="6"/>
                      <a:pt x="8" y="7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7"/>
                    </a:cubicBezTo>
                    <a:cubicBezTo>
                      <a:pt x="11" y="7"/>
                      <a:pt x="11" y="6"/>
                      <a:pt x="10" y="5"/>
                    </a:cubicBezTo>
                    <a:cubicBezTo>
                      <a:pt x="8" y="3"/>
                      <a:pt x="5" y="1"/>
                      <a:pt x="3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Freeform: Shape 73"/>
              <p:cNvSpPr>
                <a:spLocks/>
              </p:cNvSpPr>
              <p:nvPr/>
            </p:nvSpPr>
            <p:spPr bwMode="auto">
              <a:xfrm>
                <a:off x="2070100" y="3522663"/>
                <a:ext cx="12700" cy="1746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3" y="7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4" y="2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6"/>
                  </a:cxn>
                </a:cxnLst>
                <a:rect l="0" t="0" r="r" b="b"/>
                <a:pathLst>
                  <a:path w="5" h="7">
                    <a:moveTo>
                      <a:pt x="1" y="6"/>
                    </a:moveTo>
                    <a:cubicBezTo>
                      <a:pt x="1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5" y="6"/>
                      <a:pt x="5" y="5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Group 74"/>
            <p:cNvGrpSpPr/>
            <p:nvPr/>
          </p:nvGrpSpPr>
          <p:grpSpPr>
            <a:xfrm>
              <a:off x="5762273" y="2593866"/>
              <a:ext cx="459763" cy="449769"/>
              <a:chOff x="6516688" y="1757363"/>
              <a:chExt cx="219075" cy="214313"/>
            </a:xfrm>
            <a:solidFill>
              <a:schemeClr val="bg1"/>
            </a:solidFill>
          </p:grpSpPr>
          <p:sp>
            <p:nvSpPr>
              <p:cNvPr id="22" name="Freeform: Shape 75"/>
              <p:cNvSpPr>
                <a:spLocks/>
              </p:cNvSpPr>
              <p:nvPr/>
            </p:nvSpPr>
            <p:spPr bwMode="auto">
              <a:xfrm>
                <a:off x="6583363" y="1822450"/>
                <a:ext cx="87313" cy="8731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7" y="34"/>
                  </a:cxn>
                  <a:cxn ang="0">
                    <a:pos x="34" y="17"/>
                  </a:cxn>
                  <a:cxn ang="0">
                    <a:pos x="17" y="0"/>
                  </a:cxn>
                  <a:cxn ang="0">
                    <a:pos x="0" y="17"/>
                  </a:cxn>
                  <a:cxn ang="0">
                    <a:pos x="29" y="17"/>
                  </a:cxn>
                  <a:cxn ang="0">
                    <a:pos x="17" y="29"/>
                  </a:cxn>
                  <a:cxn ang="0">
                    <a:pos x="5" y="17"/>
                  </a:cxn>
                  <a:cxn ang="0">
                    <a:pos x="17" y="6"/>
                  </a:cxn>
                  <a:cxn ang="0">
                    <a:pos x="29" y="17"/>
                  </a:cxn>
                </a:cxnLst>
                <a:rect l="0" t="0" r="r" b="b"/>
                <a:pathLst>
                  <a:path w="34" h="34">
                    <a:moveTo>
                      <a:pt x="0" y="17"/>
                    </a:moveTo>
                    <a:cubicBezTo>
                      <a:pt x="0" y="27"/>
                      <a:pt x="7" y="34"/>
                      <a:pt x="17" y="34"/>
                    </a:cubicBezTo>
                    <a:cubicBezTo>
                      <a:pt x="26" y="34"/>
                      <a:pt x="34" y="27"/>
                      <a:pt x="34" y="17"/>
                    </a:cubicBezTo>
                    <a:cubicBezTo>
                      <a:pt x="34" y="8"/>
                      <a:pt x="26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lose/>
                    <a:moveTo>
                      <a:pt x="29" y="17"/>
                    </a:moveTo>
                    <a:cubicBezTo>
                      <a:pt x="29" y="24"/>
                      <a:pt x="23" y="29"/>
                      <a:pt x="17" y="29"/>
                    </a:cubicBezTo>
                    <a:cubicBezTo>
                      <a:pt x="10" y="29"/>
                      <a:pt x="5" y="24"/>
                      <a:pt x="5" y="17"/>
                    </a:cubicBezTo>
                    <a:cubicBezTo>
                      <a:pt x="5" y="11"/>
                      <a:pt x="10" y="6"/>
                      <a:pt x="17" y="6"/>
                    </a:cubicBezTo>
                    <a:cubicBezTo>
                      <a:pt x="23" y="6"/>
                      <a:pt x="29" y="11"/>
                      <a:pt x="29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" name="Freeform: Shape 76"/>
              <p:cNvSpPr>
                <a:spLocks/>
              </p:cNvSpPr>
              <p:nvPr/>
            </p:nvSpPr>
            <p:spPr bwMode="auto">
              <a:xfrm>
                <a:off x="6516688" y="1757363"/>
                <a:ext cx="219075" cy="214313"/>
              </a:xfrm>
              <a:custGeom>
                <a:avLst/>
                <a:gdLst/>
                <a:ahLst/>
                <a:cxnLst>
                  <a:cxn ang="0">
                    <a:pos x="77" y="39"/>
                  </a:cxn>
                  <a:cxn ang="0">
                    <a:pos x="79" y="27"/>
                  </a:cxn>
                  <a:cxn ang="0">
                    <a:pos x="73" y="12"/>
                  </a:cxn>
                  <a:cxn ang="0">
                    <a:pos x="67" y="11"/>
                  </a:cxn>
                  <a:cxn ang="0">
                    <a:pos x="54" y="1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32" y="10"/>
                  </a:cxn>
                  <a:cxn ang="0">
                    <a:pos x="18" y="11"/>
                  </a:cxn>
                  <a:cxn ang="0">
                    <a:pos x="12" y="12"/>
                  </a:cxn>
                  <a:cxn ang="0">
                    <a:pos x="6" y="27"/>
                  </a:cxn>
                  <a:cxn ang="0">
                    <a:pos x="8" y="39"/>
                  </a:cxn>
                  <a:cxn ang="0">
                    <a:pos x="0" y="47"/>
                  </a:cxn>
                  <a:cxn ang="0">
                    <a:pos x="8" y="61"/>
                  </a:cxn>
                  <a:cxn ang="0">
                    <a:pos x="19" y="67"/>
                  </a:cxn>
                  <a:cxn ang="0">
                    <a:pos x="20" y="78"/>
                  </a:cxn>
                  <a:cxn ang="0">
                    <a:pos x="31" y="83"/>
                  </a:cxn>
                  <a:cxn ang="0">
                    <a:pos x="39" y="77"/>
                  </a:cxn>
                  <a:cxn ang="0">
                    <a:pos x="46" y="77"/>
                  </a:cxn>
                  <a:cxn ang="0">
                    <a:pos x="54" y="83"/>
                  </a:cxn>
                  <a:cxn ang="0">
                    <a:pos x="66" y="78"/>
                  </a:cxn>
                  <a:cxn ang="0">
                    <a:pos x="67" y="67"/>
                  </a:cxn>
                  <a:cxn ang="0">
                    <a:pos x="78" y="61"/>
                  </a:cxn>
                  <a:cxn ang="0">
                    <a:pos x="85" y="47"/>
                  </a:cxn>
                  <a:cxn ang="0">
                    <a:pos x="61" y="20"/>
                  </a:cxn>
                  <a:cxn ang="0">
                    <a:pos x="75" y="23"/>
                  </a:cxn>
                  <a:cxn ang="0">
                    <a:pos x="71" y="26"/>
                  </a:cxn>
                  <a:cxn ang="0">
                    <a:pos x="68" y="27"/>
                  </a:cxn>
                  <a:cxn ang="0">
                    <a:pos x="46" y="71"/>
                  </a:cxn>
                  <a:cxn ang="0">
                    <a:pos x="14" y="46"/>
                  </a:cxn>
                  <a:cxn ang="0">
                    <a:pos x="25" y="19"/>
                  </a:cxn>
                  <a:cxn ang="0">
                    <a:pos x="26" y="19"/>
                  </a:cxn>
                  <a:cxn ang="0">
                    <a:pos x="36" y="14"/>
                  </a:cxn>
                  <a:cxn ang="0">
                    <a:pos x="49" y="14"/>
                  </a:cxn>
                  <a:cxn ang="0">
                    <a:pos x="61" y="20"/>
                  </a:cxn>
                  <a:cxn ang="0">
                    <a:pos x="43" y="5"/>
                  </a:cxn>
                  <a:cxn ang="0">
                    <a:pos x="48" y="10"/>
                  </a:cxn>
                  <a:cxn ang="0">
                    <a:pos x="37" y="10"/>
                  </a:cxn>
                  <a:cxn ang="0">
                    <a:pos x="16" y="16"/>
                  </a:cxn>
                  <a:cxn ang="0">
                    <a:pos x="17" y="22"/>
                  </a:cxn>
                  <a:cxn ang="0">
                    <a:pos x="11" y="23"/>
                  </a:cxn>
                  <a:cxn ang="0">
                    <a:pos x="6" y="47"/>
                  </a:cxn>
                  <a:cxn ang="0">
                    <a:pos x="11" y="46"/>
                  </a:cxn>
                  <a:cxn ang="0">
                    <a:pos x="8" y="56"/>
                  </a:cxn>
                  <a:cxn ang="0">
                    <a:pos x="23" y="74"/>
                  </a:cxn>
                  <a:cxn ang="0">
                    <a:pos x="35" y="74"/>
                  </a:cxn>
                  <a:cxn ang="0">
                    <a:pos x="23" y="74"/>
                  </a:cxn>
                  <a:cxn ang="0">
                    <a:pos x="51" y="74"/>
                  </a:cxn>
                  <a:cxn ang="0">
                    <a:pos x="63" y="74"/>
                  </a:cxn>
                  <a:cxn ang="0">
                    <a:pos x="78" y="56"/>
                  </a:cxn>
                  <a:cxn ang="0">
                    <a:pos x="75" y="44"/>
                  </a:cxn>
                  <a:cxn ang="0">
                    <a:pos x="78" y="56"/>
                  </a:cxn>
                </a:cxnLst>
                <a:rect l="0" t="0" r="r" b="b"/>
                <a:pathLst>
                  <a:path w="85" h="83">
                    <a:moveTo>
                      <a:pt x="82" y="42"/>
                    </a:move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7"/>
                      <a:pt x="76" y="34"/>
                      <a:pt x="75" y="31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81" y="25"/>
                      <a:pt x="81" y="23"/>
                      <a:pt x="80" y="21"/>
                    </a:cubicBezTo>
                    <a:cubicBezTo>
                      <a:pt x="78" y="18"/>
                      <a:pt x="76" y="15"/>
                      <a:pt x="73" y="12"/>
                    </a:cubicBezTo>
                    <a:cubicBezTo>
                      <a:pt x="72" y="11"/>
                      <a:pt x="71" y="11"/>
                      <a:pt x="70" y="11"/>
                    </a:cubicBezTo>
                    <a:cubicBezTo>
                      <a:pt x="69" y="11"/>
                      <a:pt x="68" y="11"/>
                      <a:pt x="67" y="11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9" y="12"/>
                      <a:pt x="57" y="11"/>
                      <a:pt x="54" y="10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2"/>
                      <a:pt x="50" y="0"/>
                      <a:pt x="48" y="0"/>
                    </a:cubicBezTo>
                    <a:cubicBezTo>
                      <a:pt x="46" y="0"/>
                      <a:pt x="44" y="0"/>
                      <a:pt x="43" y="0"/>
                    </a:cubicBezTo>
                    <a:cubicBezTo>
                      <a:pt x="41" y="0"/>
                      <a:pt x="40" y="0"/>
                      <a:pt x="38" y="0"/>
                    </a:cubicBezTo>
                    <a:cubicBezTo>
                      <a:pt x="36" y="0"/>
                      <a:pt x="34" y="2"/>
                      <a:pt x="33" y="4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9" y="11"/>
                      <a:pt x="26" y="12"/>
                      <a:pt x="24" y="14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1"/>
                      <a:pt x="16" y="11"/>
                    </a:cubicBezTo>
                    <a:cubicBezTo>
                      <a:pt x="15" y="11"/>
                      <a:pt x="13" y="11"/>
                      <a:pt x="12" y="12"/>
                    </a:cubicBezTo>
                    <a:cubicBezTo>
                      <a:pt x="10" y="15"/>
                      <a:pt x="8" y="18"/>
                      <a:pt x="6" y="21"/>
                    </a:cubicBezTo>
                    <a:cubicBezTo>
                      <a:pt x="5" y="23"/>
                      <a:pt x="5" y="25"/>
                      <a:pt x="6" y="2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4"/>
                      <a:pt x="9" y="37"/>
                      <a:pt x="8" y="39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1" y="43"/>
                      <a:pt x="0" y="45"/>
                      <a:pt x="0" y="47"/>
                    </a:cubicBezTo>
                    <a:cubicBezTo>
                      <a:pt x="1" y="51"/>
                      <a:pt x="2" y="54"/>
                      <a:pt x="3" y="58"/>
                    </a:cubicBezTo>
                    <a:cubicBezTo>
                      <a:pt x="4" y="60"/>
                      <a:pt x="6" y="61"/>
                      <a:pt x="8" y="61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5" y="63"/>
                      <a:pt x="17" y="65"/>
                      <a:pt x="19" y="67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7" y="75"/>
                      <a:pt x="18" y="77"/>
                      <a:pt x="20" y="78"/>
                    </a:cubicBezTo>
                    <a:cubicBezTo>
                      <a:pt x="23" y="80"/>
                      <a:pt x="26" y="82"/>
                      <a:pt x="30" y="83"/>
                    </a:cubicBezTo>
                    <a:cubicBezTo>
                      <a:pt x="30" y="83"/>
                      <a:pt x="31" y="83"/>
                      <a:pt x="31" y="83"/>
                    </a:cubicBezTo>
                    <a:cubicBezTo>
                      <a:pt x="33" y="83"/>
                      <a:pt x="34" y="82"/>
                      <a:pt x="35" y="81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41" y="77"/>
                      <a:pt x="42" y="77"/>
                      <a:pt x="43" y="77"/>
                    </a:cubicBezTo>
                    <a:cubicBezTo>
                      <a:pt x="44" y="77"/>
                      <a:pt x="45" y="77"/>
                      <a:pt x="46" y="77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1" y="82"/>
                      <a:pt x="53" y="83"/>
                      <a:pt x="54" y="83"/>
                    </a:cubicBezTo>
                    <a:cubicBezTo>
                      <a:pt x="55" y="83"/>
                      <a:pt x="55" y="83"/>
                      <a:pt x="56" y="83"/>
                    </a:cubicBezTo>
                    <a:cubicBezTo>
                      <a:pt x="59" y="82"/>
                      <a:pt x="63" y="80"/>
                      <a:pt x="66" y="78"/>
                    </a:cubicBezTo>
                    <a:cubicBezTo>
                      <a:pt x="68" y="77"/>
                      <a:pt x="69" y="75"/>
                      <a:pt x="68" y="73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9" y="65"/>
                      <a:pt x="70" y="63"/>
                      <a:pt x="72" y="61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80" y="61"/>
                      <a:pt x="82" y="60"/>
                      <a:pt x="83" y="58"/>
                    </a:cubicBezTo>
                    <a:cubicBezTo>
                      <a:pt x="84" y="54"/>
                      <a:pt x="85" y="51"/>
                      <a:pt x="85" y="47"/>
                    </a:cubicBezTo>
                    <a:cubicBezTo>
                      <a:pt x="85" y="45"/>
                      <a:pt x="84" y="43"/>
                      <a:pt x="82" y="42"/>
                    </a:cubicBezTo>
                    <a:close/>
                    <a:moveTo>
                      <a:pt x="61" y="20"/>
                    </a:moveTo>
                    <a:cubicBezTo>
                      <a:pt x="70" y="16"/>
                      <a:pt x="70" y="16"/>
                      <a:pt x="70" y="16"/>
                    </a:cubicBezTo>
                    <a:cubicBezTo>
                      <a:pt x="72" y="18"/>
                      <a:pt x="73" y="21"/>
                      <a:pt x="75" y="23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1" y="27"/>
                      <a:pt x="71" y="26"/>
                      <a:pt x="71" y="26"/>
                    </a:cubicBezTo>
                    <a:cubicBezTo>
                      <a:pt x="70" y="25"/>
                      <a:pt x="69" y="24"/>
                      <a:pt x="68" y="25"/>
                    </a:cubicBezTo>
                    <a:cubicBezTo>
                      <a:pt x="67" y="25"/>
                      <a:pt x="67" y="27"/>
                      <a:pt x="68" y="27"/>
                    </a:cubicBezTo>
                    <a:cubicBezTo>
                      <a:pt x="70" y="31"/>
                      <a:pt x="71" y="35"/>
                      <a:pt x="72" y="39"/>
                    </a:cubicBezTo>
                    <a:cubicBezTo>
                      <a:pt x="73" y="55"/>
                      <a:pt x="62" y="69"/>
                      <a:pt x="46" y="71"/>
                    </a:cubicBezTo>
                    <a:cubicBezTo>
                      <a:pt x="38" y="72"/>
                      <a:pt x="31" y="70"/>
                      <a:pt x="25" y="65"/>
                    </a:cubicBezTo>
                    <a:cubicBezTo>
                      <a:pt x="19" y="60"/>
                      <a:pt x="15" y="53"/>
                      <a:pt x="14" y="46"/>
                    </a:cubicBezTo>
                    <a:cubicBezTo>
                      <a:pt x="13" y="38"/>
                      <a:pt x="15" y="30"/>
                      <a:pt x="20" y="24"/>
                    </a:cubicBezTo>
                    <a:cubicBezTo>
                      <a:pt x="22" y="22"/>
                      <a:pt x="23" y="21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9" y="17"/>
                      <a:pt x="32" y="15"/>
                      <a:pt x="3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4"/>
                      <a:pt x="38" y="14"/>
                      <a:pt x="40" y="14"/>
                    </a:cubicBezTo>
                    <a:cubicBezTo>
                      <a:pt x="43" y="13"/>
                      <a:pt x="46" y="13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4" y="15"/>
                      <a:pt x="58" y="17"/>
                      <a:pt x="61" y="20"/>
                    </a:cubicBezTo>
                    <a:close/>
                    <a:moveTo>
                      <a:pt x="38" y="5"/>
                    </a:moveTo>
                    <a:cubicBezTo>
                      <a:pt x="40" y="5"/>
                      <a:pt x="41" y="5"/>
                      <a:pt x="43" y="5"/>
                    </a:cubicBezTo>
                    <a:cubicBezTo>
                      <a:pt x="44" y="5"/>
                      <a:pt x="46" y="5"/>
                      <a:pt x="47" y="5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5" y="10"/>
                      <a:pt x="42" y="10"/>
                      <a:pt x="39" y="10"/>
                    </a:cubicBezTo>
                    <a:cubicBezTo>
                      <a:pt x="39" y="10"/>
                      <a:pt x="38" y="10"/>
                      <a:pt x="37" y="10"/>
                    </a:cubicBezTo>
                    <a:lnTo>
                      <a:pt x="38" y="5"/>
                    </a:lnTo>
                    <a:close/>
                    <a:moveTo>
                      <a:pt x="16" y="16"/>
                    </a:move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9"/>
                      <a:pt x="18" y="21"/>
                      <a:pt x="17" y="22"/>
                    </a:cubicBezTo>
                    <a:cubicBezTo>
                      <a:pt x="16" y="24"/>
                      <a:pt x="15" y="26"/>
                      <a:pt x="14" y="2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1"/>
                      <a:pt x="14" y="18"/>
                      <a:pt x="16" y="16"/>
                    </a:cubicBezTo>
                    <a:close/>
                    <a:moveTo>
                      <a:pt x="6" y="47"/>
                    </a:move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45"/>
                      <a:pt x="11" y="45"/>
                      <a:pt x="11" y="46"/>
                    </a:cubicBezTo>
                    <a:cubicBezTo>
                      <a:pt x="11" y="49"/>
                      <a:pt x="12" y="53"/>
                      <a:pt x="13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7" y="53"/>
                      <a:pt x="6" y="50"/>
                      <a:pt x="6" y="47"/>
                    </a:cubicBezTo>
                    <a:close/>
                    <a:moveTo>
                      <a:pt x="23" y="74"/>
                    </a:moveTo>
                    <a:cubicBezTo>
                      <a:pt x="24" y="69"/>
                      <a:pt x="24" y="69"/>
                      <a:pt x="24" y="69"/>
                    </a:cubicBezTo>
                    <a:cubicBezTo>
                      <a:pt x="27" y="71"/>
                      <a:pt x="31" y="73"/>
                      <a:pt x="35" y="74"/>
                    </a:cubicBezTo>
                    <a:cubicBezTo>
                      <a:pt x="31" y="78"/>
                      <a:pt x="31" y="78"/>
                      <a:pt x="31" y="78"/>
                    </a:cubicBezTo>
                    <a:cubicBezTo>
                      <a:pt x="28" y="77"/>
                      <a:pt x="25" y="75"/>
                      <a:pt x="23" y="74"/>
                    </a:cubicBezTo>
                    <a:close/>
                    <a:moveTo>
                      <a:pt x="54" y="78"/>
                    </a:moveTo>
                    <a:cubicBezTo>
                      <a:pt x="51" y="74"/>
                      <a:pt x="51" y="74"/>
                      <a:pt x="51" y="74"/>
                    </a:cubicBezTo>
                    <a:cubicBezTo>
                      <a:pt x="55" y="73"/>
                      <a:pt x="59" y="71"/>
                      <a:pt x="62" y="69"/>
                    </a:cubicBezTo>
                    <a:cubicBezTo>
                      <a:pt x="63" y="74"/>
                      <a:pt x="63" y="74"/>
                      <a:pt x="63" y="74"/>
                    </a:cubicBezTo>
                    <a:cubicBezTo>
                      <a:pt x="60" y="75"/>
                      <a:pt x="57" y="77"/>
                      <a:pt x="54" y="78"/>
                    </a:cubicBezTo>
                    <a:close/>
                    <a:moveTo>
                      <a:pt x="78" y="56"/>
                    </a:moveTo>
                    <a:cubicBezTo>
                      <a:pt x="72" y="56"/>
                      <a:pt x="72" y="56"/>
                      <a:pt x="72" y="56"/>
                    </a:cubicBezTo>
                    <a:cubicBezTo>
                      <a:pt x="74" y="52"/>
                      <a:pt x="75" y="48"/>
                      <a:pt x="75" y="44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80" y="50"/>
                      <a:pt x="79" y="53"/>
                      <a:pt x="78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" name="Freeform: Shape 134"/>
              <p:cNvSpPr>
                <a:spLocks/>
              </p:cNvSpPr>
              <p:nvPr/>
            </p:nvSpPr>
            <p:spPr bwMode="auto">
              <a:xfrm>
                <a:off x="6562725" y="1804988"/>
                <a:ext cx="87313" cy="10160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5" y="40"/>
                  </a:cxn>
                  <a:cxn ang="0">
                    <a:pos x="7" y="40"/>
                  </a:cxn>
                  <a:cxn ang="0">
                    <a:pos x="8" y="40"/>
                  </a:cxn>
                  <a:cxn ang="0">
                    <a:pos x="8" y="37"/>
                  </a:cxn>
                  <a:cxn ang="0">
                    <a:pos x="4" y="24"/>
                  </a:cxn>
                  <a:cxn ang="0">
                    <a:pos x="25" y="3"/>
                  </a:cxn>
                  <a:cxn ang="0">
                    <a:pos x="31" y="4"/>
                  </a:cxn>
                  <a:cxn ang="0">
                    <a:pos x="34" y="3"/>
                  </a:cxn>
                  <a:cxn ang="0">
                    <a:pos x="33" y="1"/>
                  </a:cxn>
                  <a:cxn ang="0">
                    <a:pos x="25" y="0"/>
                  </a:cxn>
                  <a:cxn ang="0">
                    <a:pos x="0" y="24"/>
                  </a:cxn>
                </a:cxnLst>
                <a:rect l="0" t="0" r="r" b="b"/>
                <a:pathLst>
                  <a:path w="34" h="40">
                    <a:moveTo>
                      <a:pt x="0" y="24"/>
                    </a:moveTo>
                    <a:cubicBezTo>
                      <a:pt x="0" y="30"/>
                      <a:pt x="2" y="35"/>
                      <a:pt x="5" y="40"/>
                    </a:cubicBezTo>
                    <a:cubicBezTo>
                      <a:pt x="6" y="40"/>
                      <a:pt x="6" y="40"/>
                      <a:pt x="7" y="40"/>
                    </a:cubicBezTo>
                    <a:cubicBezTo>
                      <a:pt x="7" y="40"/>
                      <a:pt x="8" y="40"/>
                      <a:pt x="8" y="40"/>
                    </a:cubicBezTo>
                    <a:cubicBezTo>
                      <a:pt x="9" y="39"/>
                      <a:pt x="9" y="38"/>
                      <a:pt x="8" y="37"/>
                    </a:cubicBezTo>
                    <a:cubicBezTo>
                      <a:pt x="5" y="34"/>
                      <a:pt x="4" y="29"/>
                      <a:pt x="4" y="24"/>
                    </a:cubicBezTo>
                    <a:cubicBezTo>
                      <a:pt x="4" y="13"/>
                      <a:pt x="13" y="3"/>
                      <a:pt x="25" y="3"/>
                    </a:cubicBezTo>
                    <a:cubicBezTo>
                      <a:pt x="27" y="3"/>
                      <a:pt x="29" y="3"/>
                      <a:pt x="31" y="4"/>
                    </a:cubicBezTo>
                    <a:cubicBezTo>
                      <a:pt x="32" y="4"/>
                      <a:pt x="33" y="4"/>
                      <a:pt x="34" y="3"/>
                    </a:cubicBezTo>
                    <a:cubicBezTo>
                      <a:pt x="34" y="2"/>
                      <a:pt x="33" y="1"/>
                      <a:pt x="33" y="1"/>
                    </a:cubicBezTo>
                    <a:cubicBezTo>
                      <a:pt x="30" y="0"/>
                      <a:pt x="27" y="0"/>
                      <a:pt x="25" y="0"/>
                    </a:cubicBezTo>
                    <a:cubicBezTo>
                      <a:pt x="11" y="0"/>
                      <a:pt x="0" y="11"/>
                      <a:pt x="0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Freeform: Shape 135"/>
              <p:cNvSpPr>
                <a:spLocks/>
              </p:cNvSpPr>
              <p:nvPr/>
            </p:nvSpPr>
            <p:spPr bwMode="auto">
              <a:xfrm>
                <a:off x="6594475" y="1822450"/>
                <a:ext cx="96838" cy="107950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13" y="38"/>
                  </a:cxn>
                  <a:cxn ang="0">
                    <a:pos x="3" y="36"/>
                  </a:cxn>
                  <a:cxn ang="0">
                    <a:pos x="1" y="37"/>
                  </a:cxn>
                  <a:cxn ang="0">
                    <a:pos x="2" y="39"/>
                  </a:cxn>
                  <a:cxn ang="0">
                    <a:pos x="13" y="42"/>
                  </a:cxn>
                  <a:cxn ang="0">
                    <a:pos x="38" y="17"/>
                  </a:cxn>
                  <a:cxn ang="0">
                    <a:pos x="31" y="1"/>
                  </a:cxn>
                  <a:cxn ang="0">
                    <a:pos x="29" y="1"/>
                  </a:cxn>
                  <a:cxn ang="0">
                    <a:pos x="29" y="3"/>
                  </a:cxn>
                  <a:cxn ang="0">
                    <a:pos x="34" y="17"/>
                  </a:cxn>
                </a:cxnLst>
                <a:rect l="0" t="0" r="r" b="b"/>
                <a:pathLst>
                  <a:path w="38" h="42">
                    <a:moveTo>
                      <a:pt x="34" y="17"/>
                    </a:moveTo>
                    <a:cubicBezTo>
                      <a:pt x="34" y="29"/>
                      <a:pt x="25" y="38"/>
                      <a:pt x="13" y="38"/>
                    </a:cubicBezTo>
                    <a:cubicBezTo>
                      <a:pt x="9" y="38"/>
                      <a:pt x="6" y="38"/>
                      <a:pt x="3" y="36"/>
                    </a:cubicBezTo>
                    <a:cubicBezTo>
                      <a:pt x="2" y="36"/>
                      <a:pt x="1" y="36"/>
                      <a:pt x="1" y="37"/>
                    </a:cubicBezTo>
                    <a:cubicBezTo>
                      <a:pt x="0" y="38"/>
                      <a:pt x="1" y="39"/>
                      <a:pt x="2" y="39"/>
                    </a:cubicBezTo>
                    <a:cubicBezTo>
                      <a:pt x="5" y="41"/>
                      <a:pt x="9" y="42"/>
                      <a:pt x="13" y="42"/>
                    </a:cubicBezTo>
                    <a:cubicBezTo>
                      <a:pt x="26" y="42"/>
                      <a:pt x="38" y="31"/>
                      <a:pt x="38" y="17"/>
                    </a:cubicBezTo>
                    <a:cubicBezTo>
                      <a:pt x="38" y="11"/>
                      <a:pt x="35" y="5"/>
                      <a:pt x="31" y="1"/>
                    </a:cubicBezTo>
                    <a:cubicBezTo>
                      <a:pt x="31" y="0"/>
                      <a:pt x="30" y="0"/>
                      <a:pt x="29" y="1"/>
                    </a:cubicBezTo>
                    <a:cubicBezTo>
                      <a:pt x="28" y="1"/>
                      <a:pt x="28" y="3"/>
                      <a:pt x="29" y="3"/>
                    </a:cubicBezTo>
                    <a:cubicBezTo>
                      <a:pt x="32" y="7"/>
                      <a:pt x="34" y="12"/>
                      <a:pt x="34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36"/>
            <p:cNvGrpSpPr/>
            <p:nvPr/>
          </p:nvGrpSpPr>
          <p:grpSpPr>
            <a:xfrm>
              <a:off x="7264147" y="4776120"/>
              <a:ext cx="333161" cy="453099"/>
              <a:chOff x="6548438" y="2333625"/>
              <a:chExt cx="158750" cy="215900"/>
            </a:xfrm>
            <a:solidFill>
              <a:schemeClr val="bg1"/>
            </a:solidFill>
          </p:grpSpPr>
          <p:sp>
            <p:nvSpPr>
              <p:cNvPr id="20" name="Freeform: Shape 137"/>
              <p:cNvSpPr>
                <a:spLocks/>
              </p:cNvSpPr>
              <p:nvPr/>
            </p:nvSpPr>
            <p:spPr bwMode="auto">
              <a:xfrm>
                <a:off x="6548438" y="2333625"/>
                <a:ext cx="158750" cy="215900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19" y="37"/>
                  </a:cxn>
                  <a:cxn ang="0">
                    <a:pos x="6" y="59"/>
                  </a:cxn>
                  <a:cxn ang="0">
                    <a:pos x="31" y="84"/>
                  </a:cxn>
                  <a:cxn ang="0">
                    <a:pos x="56" y="59"/>
                  </a:cxn>
                  <a:cxn ang="0">
                    <a:pos x="43" y="37"/>
                  </a:cxn>
                  <a:cxn ang="0">
                    <a:pos x="59" y="26"/>
                  </a:cxn>
                  <a:cxn ang="0">
                    <a:pos x="62" y="22"/>
                  </a:cxn>
                  <a:cxn ang="0">
                    <a:pos x="62" y="5"/>
                  </a:cxn>
                  <a:cxn ang="0">
                    <a:pos x="57" y="0"/>
                  </a:cxn>
                  <a:cxn ang="0">
                    <a:pos x="50" y="59"/>
                  </a:cxn>
                  <a:cxn ang="0">
                    <a:pos x="31" y="79"/>
                  </a:cxn>
                  <a:cxn ang="0">
                    <a:pos x="11" y="59"/>
                  </a:cxn>
                  <a:cxn ang="0">
                    <a:pos x="31" y="40"/>
                  </a:cxn>
                  <a:cxn ang="0">
                    <a:pos x="50" y="59"/>
                  </a:cxn>
                  <a:cxn ang="0">
                    <a:pos x="57" y="22"/>
                  </a:cxn>
                  <a:cxn ang="0">
                    <a:pos x="46" y="29"/>
                  </a:cxn>
                  <a:cxn ang="0">
                    <a:pos x="46" y="19"/>
                  </a:cxn>
                  <a:cxn ang="0">
                    <a:pos x="45" y="17"/>
                  </a:cxn>
                  <a:cxn ang="0">
                    <a:pos x="43" y="19"/>
                  </a:cxn>
                  <a:cxn ang="0">
                    <a:pos x="43" y="31"/>
                  </a:cxn>
                  <a:cxn ang="0">
                    <a:pos x="37" y="35"/>
                  </a:cxn>
                  <a:cxn ang="0">
                    <a:pos x="31" y="35"/>
                  </a:cxn>
                  <a:cxn ang="0">
                    <a:pos x="25" y="35"/>
                  </a:cxn>
                  <a:cxn ang="0">
                    <a:pos x="19" y="31"/>
                  </a:cxn>
                  <a:cxn ang="0">
                    <a:pos x="19" y="19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5" y="29"/>
                  </a:cxn>
                  <a:cxn ang="0">
                    <a:pos x="5" y="22"/>
                  </a:cxn>
                  <a:cxn ang="0">
                    <a:pos x="5" y="5"/>
                  </a:cxn>
                  <a:cxn ang="0">
                    <a:pos x="15" y="5"/>
                  </a:cxn>
                  <a:cxn ang="0">
                    <a:pos x="15" y="10"/>
                  </a:cxn>
                  <a:cxn ang="0">
                    <a:pos x="17" y="11"/>
                  </a:cxn>
                  <a:cxn ang="0">
                    <a:pos x="19" y="10"/>
                  </a:cxn>
                  <a:cxn ang="0">
                    <a:pos x="19" y="5"/>
                  </a:cxn>
                  <a:cxn ang="0">
                    <a:pos x="43" y="5"/>
                  </a:cxn>
                  <a:cxn ang="0">
                    <a:pos x="43" y="10"/>
                  </a:cxn>
                  <a:cxn ang="0">
                    <a:pos x="45" y="11"/>
                  </a:cxn>
                  <a:cxn ang="0">
                    <a:pos x="46" y="10"/>
                  </a:cxn>
                  <a:cxn ang="0">
                    <a:pos x="46" y="5"/>
                  </a:cxn>
                  <a:cxn ang="0">
                    <a:pos x="57" y="5"/>
                  </a:cxn>
                  <a:cxn ang="0">
                    <a:pos x="57" y="22"/>
                  </a:cxn>
                </a:cxnLst>
                <a:rect l="0" t="0" r="r" b="b"/>
                <a:pathLst>
                  <a:path w="62" h="84">
                    <a:moveTo>
                      <a:pt x="5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4"/>
                      <a:pt x="1" y="25"/>
                      <a:pt x="2" y="26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1" y="42"/>
                      <a:pt x="6" y="50"/>
                      <a:pt x="6" y="59"/>
                    </a:cubicBezTo>
                    <a:cubicBezTo>
                      <a:pt x="6" y="73"/>
                      <a:pt x="17" y="84"/>
                      <a:pt x="31" y="84"/>
                    </a:cubicBezTo>
                    <a:cubicBezTo>
                      <a:pt x="45" y="84"/>
                      <a:pt x="56" y="73"/>
                      <a:pt x="56" y="59"/>
                    </a:cubicBezTo>
                    <a:cubicBezTo>
                      <a:pt x="56" y="50"/>
                      <a:pt x="50" y="42"/>
                      <a:pt x="43" y="37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1" y="25"/>
                      <a:pt x="62" y="24"/>
                      <a:pt x="62" y="22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2" y="2"/>
                      <a:pt x="59" y="0"/>
                      <a:pt x="57" y="0"/>
                    </a:cubicBezTo>
                    <a:close/>
                    <a:moveTo>
                      <a:pt x="50" y="59"/>
                    </a:moveTo>
                    <a:cubicBezTo>
                      <a:pt x="50" y="70"/>
                      <a:pt x="42" y="79"/>
                      <a:pt x="31" y="79"/>
                    </a:cubicBezTo>
                    <a:cubicBezTo>
                      <a:pt x="20" y="79"/>
                      <a:pt x="11" y="70"/>
                      <a:pt x="11" y="59"/>
                    </a:cubicBezTo>
                    <a:cubicBezTo>
                      <a:pt x="11" y="49"/>
                      <a:pt x="20" y="40"/>
                      <a:pt x="31" y="40"/>
                    </a:cubicBezTo>
                    <a:cubicBezTo>
                      <a:pt x="42" y="40"/>
                      <a:pt x="50" y="49"/>
                      <a:pt x="50" y="59"/>
                    </a:cubicBezTo>
                    <a:close/>
                    <a:moveTo>
                      <a:pt x="57" y="22"/>
                    </a:move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8"/>
                      <a:pt x="46" y="17"/>
                      <a:pt x="45" y="17"/>
                    </a:cubicBezTo>
                    <a:cubicBezTo>
                      <a:pt x="44" y="17"/>
                      <a:pt x="43" y="18"/>
                      <a:pt x="43" y="19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5" y="35"/>
                      <a:pt x="33" y="35"/>
                      <a:pt x="31" y="35"/>
                    </a:cubicBezTo>
                    <a:cubicBezTo>
                      <a:pt x="29" y="35"/>
                      <a:pt x="27" y="35"/>
                      <a:pt x="25" y="35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8"/>
                      <a:pt x="18" y="17"/>
                      <a:pt x="17" y="17"/>
                    </a:cubicBezTo>
                    <a:cubicBezTo>
                      <a:pt x="16" y="17"/>
                      <a:pt x="15" y="18"/>
                      <a:pt x="15" y="1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1"/>
                      <a:pt x="16" y="11"/>
                      <a:pt x="17" y="11"/>
                    </a:cubicBezTo>
                    <a:cubicBezTo>
                      <a:pt x="18" y="11"/>
                      <a:pt x="19" y="11"/>
                      <a:pt x="19" y="1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1"/>
                      <a:pt x="44" y="11"/>
                      <a:pt x="45" y="11"/>
                    </a:cubicBezTo>
                    <a:cubicBezTo>
                      <a:pt x="46" y="11"/>
                      <a:pt x="46" y="11"/>
                      <a:pt x="46" y="1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7" y="5"/>
                      <a:pt x="57" y="5"/>
                      <a:pt x="57" y="5"/>
                    </a:cubicBezTo>
                    <a:lnTo>
                      <a:pt x="57" y="2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" name="Freeform: Shape 138"/>
              <p:cNvSpPr>
                <a:spLocks/>
              </p:cNvSpPr>
              <p:nvPr/>
            </p:nvSpPr>
            <p:spPr bwMode="auto">
              <a:xfrm>
                <a:off x="6586538" y="2446338"/>
                <a:ext cx="82550" cy="76200"/>
              </a:xfrm>
              <a:custGeom>
                <a:avLst/>
                <a:gdLst/>
                <a:ahLst/>
                <a:cxnLst>
                  <a:cxn ang="0">
                    <a:pos x="13" y="2"/>
                  </a:cxn>
                  <a:cxn ang="0">
                    <a:pos x="10" y="8"/>
                  </a:cxn>
                  <a:cxn ang="0">
                    <a:pos x="3" y="9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6" y="19"/>
                  </a:cxn>
                  <a:cxn ang="0">
                    <a:pos x="5" y="26"/>
                  </a:cxn>
                  <a:cxn ang="0">
                    <a:pos x="6" y="29"/>
                  </a:cxn>
                  <a:cxn ang="0">
                    <a:pos x="8" y="30"/>
                  </a:cxn>
                  <a:cxn ang="0">
                    <a:pos x="10" y="29"/>
                  </a:cxn>
                  <a:cxn ang="0">
                    <a:pos x="16" y="26"/>
                  </a:cxn>
                  <a:cxn ang="0">
                    <a:pos x="22" y="29"/>
                  </a:cxn>
                  <a:cxn ang="0">
                    <a:pos x="23" y="30"/>
                  </a:cxn>
                  <a:cxn ang="0">
                    <a:pos x="25" y="29"/>
                  </a:cxn>
                  <a:cxn ang="0">
                    <a:pos x="27" y="26"/>
                  </a:cxn>
                  <a:cxn ang="0">
                    <a:pos x="26" y="19"/>
                  </a:cxn>
                  <a:cxn ang="0">
                    <a:pos x="30" y="14"/>
                  </a:cxn>
                  <a:cxn ang="0">
                    <a:pos x="31" y="11"/>
                  </a:cxn>
                  <a:cxn ang="0">
                    <a:pos x="28" y="9"/>
                  </a:cxn>
                  <a:cxn ang="0">
                    <a:pos x="22" y="8"/>
                  </a:cxn>
                  <a:cxn ang="0">
                    <a:pos x="19" y="2"/>
                  </a:cxn>
                  <a:cxn ang="0">
                    <a:pos x="16" y="0"/>
                  </a:cxn>
                  <a:cxn ang="0">
                    <a:pos x="13" y="2"/>
                  </a:cxn>
                  <a:cxn ang="0">
                    <a:pos x="20" y="11"/>
                  </a:cxn>
                  <a:cxn ang="0">
                    <a:pos x="28" y="12"/>
                  </a:cxn>
                  <a:cxn ang="0">
                    <a:pos x="22" y="18"/>
                  </a:cxn>
                  <a:cxn ang="0">
                    <a:pos x="23" y="26"/>
                  </a:cxn>
                  <a:cxn ang="0">
                    <a:pos x="16" y="22"/>
                  </a:cxn>
                  <a:cxn ang="0">
                    <a:pos x="8" y="26"/>
                  </a:cxn>
                  <a:cxn ang="0">
                    <a:pos x="10" y="18"/>
                  </a:cxn>
                  <a:cxn ang="0">
                    <a:pos x="4" y="12"/>
                  </a:cxn>
                  <a:cxn ang="0">
                    <a:pos x="12" y="11"/>
                  </a:cxn>
                  <a:cxn ang="0">
                    <a:pos x="16" y="3"/>
                  </a:cxn>
                  <a:cxn ang="0">
                    <a:pos x="20" y="11"/>
                  </a:cxn>
                </a:cxnLst>
                <a:rect l="0" t="0" r="r" b="b"/>
                <a:pathLst>
                  <a:path w="32" h="30">
                    <a:moveTo>
                      <a:pt x="13" y="2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10"/>
                      <a:pt x="0" y="11"/>
                    </a:cubicBezTo>
                    <a:cubicBezTo>
                      <a:pt x="0" y="12"/>
                      <a:pt x="0" y="14"/>
                      <a:pt x="1" y="15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7"/>
                      <a:pt x="5" y="28"/>
                      <a:pt x="6" y="29"/>
                    </a:cubicBezTo>
                    <a:cubicBezTo>
                      <a:pt x="7" y="30"/>
                      <a:pt x="8" y="30"/>
                      <a:pt x="8" y="30"/>
                    </a:cubicBezTo>
                    <a:cubicBezTo>
                      <a:pt x="9" y="30"/>
                      <a:pt x="9" y="30"/>
                      <a:pt x="10" y="29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30"/>
                      <a:pt x="23" y="30"/>
                      <a:pt x="23" y="30"/>
                    </a:cubicBezTo>
                    <a:cubicBezTo>
                      <a:pt x="24" y="30"/>
                      <a:pt x="25" y="30"/>
                      <a:pt x="25" y="29"/>
                    </a:cubicBezTo>
                    <a:cubicBezTo>
                      <a:pt x="26" y="28"/>
                      <a:pt x="27" y="27"/>
                      <a:pt x="27" y="26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4"/>
                      <a:pt x="32" y="12"/>
                      <a:pt x="31" y="11"/>
                    </a:cubicBezTo>
                    <a:cubicBezTo>
                      <a:pt x="31" y="10"/>
                      <a:pt x="30" y="9"/>
                      <a:pt x="28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4" y="0"/>
                      <a:pt x="13" y="0"/>
                      <a:pt x="13" y="2"/>
                    </a:cubicBezTo>
                    <a:close/>
                    <a:moveTo>
                      <a:pt x="20" y="11"/>
                    </a:moveTo>
                    <a:cubicBezTo>
                      <a:pt x="28" y="12"/>
                      <a:pt x="28" y="12"/>
                      <a:pt x="28" y="12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"/>
                      <a:pt x="16" y="3"/>
                      <a:pt x="16" y="3"/>
                    </a:cubicBezTo>
                    <a:lnTo>
                      <a:pt x="20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" name="Group 30"/>
          <p:cNvGrpSpPr/>
          <p:nvPr/>
        </p:nvGrpSpPr>
        <p:grpSpPr>
          <a:xfrm>
            <a:off x="3555197" y="1086585"/>
            <a:ext cx="1964336" cy="722713"/>
            <a:chOff x="4818760" y="1367017"/>
            <a:chExt cx="2619115" cy="963617"/>
          </a:xfrm>
        </p:grpSpPr>
        <p:sp>
          <p:nvSpPr>
            <p:cNvPr id="12" name="TextBox 31"/>
            <p:cNvSpPr txBox="1">
              <a:spLocks/>
            </p:cNvSpPr>
            <p:nvPr/>
          </p:nvSpPr>
          <p:spPr bwMode="auto">
            <a:xfrm>
              <a:off x="4818760" y="1367017"/>
              <a:ext cx="2619115" cy="309958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t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2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13" name="TextBox 32"/>
            <p:cNvSpPr txBox="1">
              <a:spLocks/>
            </p:cNvSpPr>
            <p:nvPr/>
          </p:nvSpPr>
          <p:spPr bwMode="auto">
            <a:xfrm>
              <a:off x="4818760" y="1676976"/>
              <a:ext cx="2619115" cy="653658"/>
            </a:xfrm>
            <a:prstGeom prst="rect">
              <a:avLst/>
            </a:prstGeom>
            <a:noFill/>
            <a:extLst/>
          </p:spPr>
          <p:txBody>
            <a:bodyPr wrap="square" lIns="0" tIns="0" rIns="0" bIns="0" anchor="t" anchorCtr="1">
              <a:normAutofit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tx1"/>
                  </a:solidFill>
                  <a:effectLst/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1000" b="0" dirty="0">
                  <a:solidFill>
                    <a:schemeClr val="tx1"/>
                  </a:solidFill>
                  <a:effectLst/>
                  <a:cs typeface="+mn-ea"/>
                  <a:sym typeface="+mn-lt"/>
                </a:rPr>
              </a:br>
              <a:r>
                <a:rPr lang="zh-CN" altLang="en-US" sz="1000" b="0" dirty="0">
                  <a:solidFill>
                    <a:schemeClr val="tx1"/>
                  </a:solidFill>
                  <a:effectLst/>
                  <a:cs typeface="+mn-ea"/>
                  <a:sym typeface="+mn-lt"/>
                </a:rPr>
                <a:t>（建议使用主题字体）</a:t>
              </a:r>
            </a:p>
          </p:txBody>
        </p:sp>
      </p:grpSp>
      <p:grpSp>
        <p:nvGrpSpPr>
          <p:cNvPr id="6" name="Group 33"/>
          <p:cNvGrpSpPr/>
          <p:nvPr/>
        </p:nvGrpSpPr>
        <p:grpSpPr>
          <a:xfrm>
            <a:off x="1308399" y="3527638"/>
            <a:ext cx="1724430" cy="649603"/>
            <a:chOff x="793990" y="1227225"/>
            <a:chExt cx="2299240" cy="866137"/>
          </a:xfrm>
        </p:grpSpPr>
        <p:sp>
          <p:nvSpPr>
            <p:cNvPr id="10" name="TextBox 34"/>
            <p:cNvSpPr txBox="1">
              <a:spLocks/>
            </p:cNvSpPr>
            <p:nvPr/>
          </p:nvSpPr>
          <p:spPr bwMode="auto">
            <a:xfrm>
              <a:off x="793990" y="1227225"/>
              <a:ext cx="2299240" cy="309958"/>
            </a:xfrm>
            <a:prstGeom prst="rect">
              <a:avLst/>
            </a:prstGeom>
            <a:noFill/>
            <a:extLst/>
          </p:spPr>
          <p:txBody>
            <a:bodyPr wrap="none" lIns="0" tIns="0" rIns="360000" bIns="0" anchor="ctr" anchorCtr="0">
              <a:normAutofit/>
            </a:bodyPr>
            <a:lstStyle/>
            <a:p>
              <a:pPr algn="r" latinLnBrk="0"/>
              <a:r>
                <a:rPr lang="zh-CN" altLang="en-US" sz="1400">
                  <a:solidFill>
                    <a:schemeClr val="accent1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11" name="TextBox 35"/>
            <p:cNvSpPr txBox="1">
              <a:spLocks/>
            </p:cNvSpPr>
            <p:nvPr/>
          </p:nvSpPr>
          <p:spPr bwMode="auto">
            <a:xfrm>
              <a:off x="793990" y="1537183"/>
              <a:ext cx="2299240" cy="556179"/>
            </a:xfrm>
            <a:prstGeom prst="rect">
              <a:avLst/>
            </a:prstGeom>
            <a:noFill/>
            <a:extLst/>
          </p:spPr>
          <p:txBody>
            <a:bodyPr wrap="square" lIns="0" tIns="0" rIns="360000" bIns="0" anchor="ctr" anchorCtr="0">
              <a:normAutofit fontScale="92500" lnSpcReduction="20000"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1000" b="0">
                  <a:solidFill>
                    <a:schemeClr val="tx1"/>
                  </a:solidFill>
                  <a:effectLst/>
                  <a:cs typeface="+mn-ea"/>
                  <a:sym typeface="+mn-lt"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  <a:cs typeface="+mn-ea"/>
                  <a:sym typeface="+mn-lt"/>
                </a:rPr>
                <a:t>（建议使用主题字体）</a:t>
              </a:r>
            </a:p>
          </p:txBody>
        </p:sp>
      </p:grpSp>
      <p:grpSp>
        <p:nvGrpSpPr>
          <p:cNvPr id="7" name="Group 36"/>
          <p:cNvGrpSpPr/>
          <p:nvPr/>
        </p:nvGrpSpPr>
        <p:grpSpPr>
          <a:xfrm>
            <a:off x="6098360" y="3534763"/>
            <a:ext cx="2049200" cy="642478"/>
            <a:chOff x="1415480" y="1651350"/>
            <a:chExt cx="2913191" cy="856637"/>
          </a:xfrm>
        </p:grpSpPr>
        <p:sp>
          <p:nvSpPr>
            <p:cNvPr id="8" name="TextBox 37"/>
            <p:cNvSpPr txBox="1">
              <a:spLocks/>
            </p:cNvSpPr>
            <p:nvPr/>
          </p:nvSpPr>
          <p:spPr bwMode="auto">
            <a:xfrm>
              <a:off x="1415480" y="1651350"/>
              <a:ext cx="2913191" cy="309958"/>
            </a:xfrm>
            <a:prstGeom prst="rect">
              <a:avLst/>
            </a:prstGeom>
            <a:noFill/>
            <a:extLst/>
          </p:spPr>
          <p:txBody>
            <a:bodyPr wrap="none" lIns="360000" tIns="0" rIns="0" bIns="0" anchor="ctr" anchorCtr="0">
              <a:normAutofit/>
            </a:bodyPr>
            <a:lstStyle/>
            <a:p>
              <a:pPr algn="l" latinLnBrk="0"/>
              <a:r>
                <a:rPr lang="zh-CN" altLang="en-US" sz="1400">
                  <a:solidFill>
                    <a:schemeClr val="accent3">
                      <a:lumMod val="100000"/>
                    </a:schemeClr>
                  </a:solidFill>
                  <a:effectLst/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9" name="TextBox 38"/>
            <p:cNvSpPr txBox="1">
              <a:spLocks/>
            </p:cNvSpPr>
            <p:nvPr/>
          </p:nvSpPr>
          <p:spPr bwMode="auto">
            <a:xfrm>
              <a:off x="1415480" y="1951808"/>
              <a:ext cx="2913191" cy="556179"/>
            </a:xfrm>
            <a:prstGeom prst="rect">
              <a:avLst/>
            </a:prstGeom>
            <a:noFill/>
            <a:extLst/>
          </p:spPr>
          <p:txBody>
            <a:bodyPr wrap="square" lIns="360000" tIns="0" rIns="0" bIns="0" anchor="ctr" anchorCtr="0">
              <a:normAutofit fontScale="92500" lnSpcReduction="20000"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000" b="0">
                  <a:solidFill>
                    <a:schemeClr val="tx1"/>
                  </a:solidFill>
                  <a:effectLst/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1000" b="0">
                  <a:solidFill>
                    <a:schemeClr val="tx1"/>
                  </a:solidFill>
                  <a:effectLst/>
                  <a:cs typeface="+mn-ea"/>
                  <a:sym typeface="+mn-lt"/>
                </a:rPr>
              </a:br>
              <a:r>
                <a:rPr lang="zh-CN" altLang="en-US" sz="1000" b="0">
                  <a:solidFill>
                    <a:schemeClr val="tx1"/>
                  </a:solidFill>
                  <a:effectLst/>
                  <a:cs typeface="+mn-ea"/>
                  <a:sym typeface="+mn-lt"/>
                </a:rPr>
                <a:t>（建议使用主题字体）</a:t>
              </a:r>
            </a:p>
          </p:txBody>
        </p:sp>
      </p:grpSp>
      <p:sp>
        <p:nvSpPr>
          <p:cNvPr id="31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35651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/>
          <p:nvPr/>
        </p:nvGrpSpPr>
        <p:grpSpPr>
          <a:xfrm>
            <a:off x="1076827" y="1502444"/>
            <a:ext cx="1842997" cy="672991"/>
            <a:chOff x="1518803" y="3430058"/>
            <a:chExt cx="2457329" cy="897321"/>
          </a:xfrm>
        </p:grpSpPr>
        <p:sp>
          <p:nvSpPr>
            <p:cNvPr id="19" name="TextBox 9"/>
            <p:cNvSpPr txBox="1"/>
            <p:nvPr/>
          </p:nvSpPr>
          <p:spPr>
            <a:xfrm>
              <a:off x="1518803" y="3737823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85000" lnSpcReduction="20000"/>
            </a:bodyPr>
            <a:lstStyle/>
            <a:p>
              <a:pPr algn="r" defTabSz="914378">
                <a:lnSpc>
                  <a:spcPct val="120000"/>
                </a:lnSpc>
                <a:defRPr/>
              </a:pPr>
              <a:r>
                <a:rPr lang="zh-CN" altLang="en-US" sz="105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50">
                  <a:cs typeface="+mn-ea"/>
                  <a:sym typeface="+mn-lt"/>
                </a:rPr>
              </a:br>
              <a:r>
                <a:rPr lang="zh-CN" altLang="en-US" sz="1050"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20" name="Rectangle 10"/>
            <p:cNvSpPr/>
            <p:nvPr/>
          </p:nvSpPr>
          <p:spPr>
            <a:xfrm>
              <a:off x="1518803" y="3430058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85000" lnSpcReduction="20000"/>
            </a:bodyPr>
            <a:lstStyle/>
            <a:p>
              <a:pPr lvl="0" algn="r" defTabSz="914378">
                <a:defRPr/>
              </a:pPr>
              <a:r>
                <a:rPr lang="zh-CN" altLang="en-US" b="1">
                  <a:solidFill>
                    <a:schemeClr val="accent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grpSp>
        <p:nvGrpSpPr>
          <p:cNvPr id="6" name="Group 11"/>
          <p:cNvGrpSpPr/>
          <p:nvPr/>
        </p:nvGrpSpPr>
        <p:grpSpPr>
          <a:xfrm>
            <a:off x="6232356" y="1502444"/>
            <a:ext cx="1842997" cy="672991"/>
            <a:chOff x="8268607" y="3017352"/>
            <a:chExt cx="2457329" cy="897321"/>
          </a:xfrm>
        </p:grpSpPr>
        <p:sp>
          <p:nvSpPr>
            <p:cNvPr id="17" name="TextBox 12"/>
            <p:cNvSpPr txBox="1"/>
            <p:nvPr/>
          </p:nvSpPr>
          <p:spPr>
            <a:xfrm>
              <a:off x="8268607" y="3325117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85000" lnSpcReduction="20000"/>
            </a:bodyPr>
            <a:lstStyle/>
            <a:p>
              <a:pPr defTabSz="914378">
                <a:lnSpc>
                  <a:spcPct val="120000"/>
                </a:lnSpc>
                <a:defRPr/>
              </a:pPr>
              <a:r>
                <a:rPr lang="zh-CN" altLang="en-US" sz="105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50">
                  <a:cs typeface="+mn-ea"/>
                  <a:sym typeface="+mn-lt"/>
                </a:rPr>
              </a:br>
              <a:r>
                <a:rPr lang="zh-CN" altLang="en-US" sz="1050"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18" name="Rectangle 13"/>
            <p:cNvSpPr/>
            <p:nvPr/>
          </p:nvSpPr>
          <p:spPr>
            <a:xfrm>
              <a:off x="8268607" y="3017352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85000" lnSpcReduction="20000"/>
            </a:bodyPr>
            <a:lstStyle/>
            <a:p>
              <a:pPr lvl="0" defTabSz="914378">
                <a:defRPr/>
              </a:pPr>
              <a:r>
                <a:rPr lang="zh-CN" altLang="en-US" b="1">
                  <a:solidFill>
                    <a:schemeClr val="accent2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6232356" y="3039459"/>
            <a:ext cx="1842997" cy="672991"/>
            <a:chOff x="8268607" y="3017352"/>
            <a:chExt cx="2457329" cy="897321"/>
          </a:xfrm>
        </p:grpSpPr>
        <p:sp>
          <p:nvSpPr>
            <p:cNvPr id="15" name="TextBox 15"/>
            <p:cNvSpPr txBox="1"/>
            <p:nvPr/>
          </p:nvSpPr>
          <p:spPr>
            <a:xfrm>
              <a:off x="8268607" y="3325117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85000" lnSpcReduction="20000"/>
            </a:bodyPr>
            <a:lstStyle/>
            <a:p>
              <a:pPr defTabSz="914378">
                <a:lnSpc>
                  <a:spcPct val="120000"/>
                </a:lnSpc>
                <a:defRPr/>
              </a:pPr>
              <a:r>
                <a:rPr lang="zh-CN" altLang="en-US" sz="105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50">
                  <a:cs typeface="+mn-ea"/>
                  <a:sym typeface="+mn-lt"/>
                </a:rPr>
              </a:br>
              <a:r>
                <a:rPr lang="zh-CN" altLang="en-US" sz="1050"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16" name="Rectangle 16"/>
            <p:cNvSpPr/>
            <p:nvPr/>
          </p:nvSpPr>
          <p:spPr>
            <a:xfrm>
              <a:off x="8268607" y="3017352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85000" lnSpcReduction="20000"/>
            </a:bodyPr>
            <a:lstStyle/>
            <a:p>
              <a:pPr lvl="0" defTabSz="914378">
                <a:defRPr/>
              </a:pPr>
              <a:r>
                <a:rPr lang="zh-CN" altLang="en-US" b="1">
                  <a:solidFill>
                    <a:schemeClr val="accent4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grpSp>
        <p:nvGrpSpPr>
          <p:cNvPr id="8" name="Group 18"/>
          <p:cNvGrpSpPr/>
          <p:nvPr/>
        </p:nvGrpSpPr>
        <p:grpSpPr>
          <a:xfrm>
            <a:off x="1076827" y="3131791"/>
            <a:ext cx="1842997" cy="672991"/>
            <a:chOff x="1518803" y="3430058"/>
            <a:chExt cx="2457329" cy="897321"/>
          </a:xfrm>
        </p:grpSpPr>
        <p:sp>
          <p:nvSpPr>
            <p:cNvPr id="13" name="TextBox 19"/>
            <p:cNvSpPr txBox="1"/>
            <p:nvPr/>
          </p:nvSpPr>
          <p:spPr>
            <a:xfrm>
              <a:off x="1518803" y="3737823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85000" lnSpcReduction="20000"/>
            </a:bodyPr>
            <a:lstStyle/>
            <a:p>
              <a:pPr algn="r" defTabSz="914378">
                <a:lnSpc>
                  <a:spcPct val="120000"/>
                </a:lnSpc>
                <a:defRPr/>
              </a:pPr>
              <a:r>
                <a:rPr lang="zh-CN" altLang="en-US" sz="105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50">
                  <a:cs typeface="+mn-ea"/>
                  <a:sym typeface="+mn-lt"/>
                </a:rPr>
              </a:br>
              <a:r>
                <a:rPr lang="zh-CN" altLang="en-US" sz="1050"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14" name="Rectangle 23"/>
            <p:cNvSpPr/>
            <p:nvPr/>
          </p:nvSpPr>
          <p:spPr>
            <a:xfrm>
              <a:off x="1518803" y="3430058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85000" lnSpcReduction="20000"/>
            </a:bodyPr>
            <a:lstStyle/>
            <a:p>
              <a:pPr lvl="0" algn="r" defTabSz="914378">
                <a:defRPr/>
              </a:pPr>
              <a:r>
                <a:rPr lang="zh-CN" altLang="en-US" b="1">
                  <a:solidFill>
                    <a:schemeClr val="accent6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86113" y="1425810"/>
            <a:ext cx="2771775" cy="2368061"/>
            <a:chOff x="3186113" y="1425810"/>
            <a:chExt cx="2771775" cy="2368061"/>
          </a:xfrm>
        </p:grpSpPr>
        <p:grpSp>
          <p:nvGrpSpPr>
            <p:cNvPr id="4" name="Group 29"/>
            <p:cNvGrpSpPr/>
            <p:nvPr/>
          </p:nvGrpSpPr>
          <p:grpSpPr>
            <a:xfrm>
              <a:off x="3186113" y="1425810"/>
              <a:ext cx="2771775" cy="2368061"/>
              <a:chOff x="4248150" y="1617786"/>
              <a:chExt cx="3695700" cy="3157414"/>
            </a:xfrm>
          </p:grpSpPr>
          <p:sp>
            <p:nvSpPr>
              <p:cNvPr id="21" name="Freeform: Shape 27"/>
              <p:cNvSpPr/>
              <p:nvPr/>
            </p:nvSpPr>
            <p:spPr>
              <a:xfrm>
                <a:off x="5233949" y="1617786"/>
                <a:ext cx="1686002" cy="1243752"/>
              </a:xfrm>
              <a:custGeom>
                <a:avLst/>
                <a:gdLst>
                  <a:gd name="connsiteX0" fmla="*/ 236542 w 1885950"/>
                  <a:gd name="connsiteY0" fmla="*/ 0 h 1391253"/>
                  <a:gd name="connsiteX1" fmla="*/ 1649408 w 1885950"/>
                  <a:gd name="connsiteY1" fmla="*/ 0 h 1391253"/>
                  <a:gd name="connsiteX2" fmla="*/ 1885950 w 1885950"/>
                  <a:gd name="connsiteY2" fmla="*/ 236542 h 1391253"/>
                  <a:gd name="connsiteX3" fmla="*/ 1885950 w 1885950"/>
                  <a:gd name="connsiteY3" fmla="*/ 1182683 h 1391253"/>
                  <a:gd name="connsiteX4" fmla="*/ 1781661 w 1885950"/>
                  <a:gd name="connsiteY4" fmla="*/ 1378827 h 1391253"/>
                  <a:gd name="connsiteX5" fmla="*/ 1758769 w 1885950"/>
                  <a:gd name="connsiteY5" fmla="*/ 1391253 h 1391253"/>
                  <a:gd name="connsiteX6" fmla="*/ 1765300 w 1885950"/>
                  <a:gd name="connsiteY6" fmla="*/ 1358900 h 1391253"/>
                  <a:gd name="connsiteX7" fmla="*/ 1765300 w 1885950"/>
                  <a:gd name="connsiteY7" fmla="*/ 273051 h 1391253"/>
                  <a:gd name="connsiteX8" fmla="*/ 1598612 w 1885950"/>
                  <a:gd name="connsiteY8" fmla="*/ 106363 h 1391253"/>
                  <a:gd name="connsiteX9" fmla="*/ 287338 w 1885950"/>
                  <a:gd name="connsiteY9" fmla="*/ 106363 h 1391253"/>
                  <a:gd name="connsiteX10" fmla="*/ 120650 w 1885950"/>
                  <a:gd name="connsiteY10" fmla="*/ 273051 h 1391253"/>
                  <a:gd name="connsiteX11" fmla="*/ 120650 w 1885950"/>
                  <a:gd name="connsiteY11" fmla="*/ 1358900 h 1391253"/>
                  <a:gd name="connsiteX12" fmla="*/ 127182 w 1885950"/>
                  <a:gd name="connsiteY12" fmla="*/ 1391253 h 1391253"/>
                  <a:gd name="connsiteX13" fmla="*/ 104289 w 1885950"/>
                  <a:gd name="connsiteY13" fmla="*/ 1378827 h 1391253"/>
                  <a:gd name="connsiteX14" fmla="*/ 0 w 1885950"/>
                  <a:gd name="connsiteY14" fmla="*/ 1182683 h 1391253"/>
                  <a:gd name="connsiteX15" fmla="*/ 0 w 1885950"/>
                  <a:gd name="connsiteY15" fmla="*/ 236542 h 1391253"/>
                  <a:gd name="connsiteX16" fmla="*/ 236542 w 1885950"/>
                  <a:gd name="connsiteY16" fmla="*/ 0 h 139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85950" h="1391253">
                    <a:moveTo>
                      <a:pt x="236542" y="0"/>
                    </a:moveTo>
                    <a:lnTo>
                      <a:pt x="1649408" y="0"/>
                    </a:lnTo>
                    <a:cubicBezTo>
                      <a:pt x="1780047" y="0"/>
                      <a:pt x="1885950" y="105903"/>
                      <a:pt x="1885950" y="236542"/>
                    </a:cubicBezTo>
                    <a:lnTo>
                      <a:pt x="1885950" y="1182683"/>
                    </a:lnTo>
                    <a:cubicBezTo>
                      <a:pt x="1885950" y="1264333"/>
                      <a:pt x="1844582" y="1336319"/>
                      <a:pt x="1781661" y="1378827"/>
                    </a:cubicBezTo>
                    <a:lnTo>
                      <a:pt x="1758769" y="1391253"/>
                    </a:lnTo>
                    <a:lnTo>
                      <a:pt x="1765300" y="1358900"/>
                    </a:lnTo>
                    <a:lnTo>
                      <a:pt x="1765300" y="273051"/>
                    </a:lnTo>
                    <a:cubicBezTo>
                      <a:pt x="1765300" y="180992"/>
                      <a:pt x="1690671" y="106363"/>
                      <a:pt x="1598612" y="106363"/>
                    </a:cubicBezTo>
                    <a:lnTo>
                      <a:pt x="287338" y="106363"/>
                    </a:lnTo>
                    <a:cubicBezTo>
                      <a:pt x="195279" y="106363"/>
                      <a:pt x="120650" y="180992"/>
                      <a:pt x="120650" y="273051"/>
                    </a:cubicBezTo>
                    <a:lnTo>
                      <a:pt x="120650" y="1358900"/>
                    </a:lnTo>
                    <a:lnTo>
                      <a:pt x="127182" y="1391253"/>
                    </a:lnTo>
                    <a:lnTo>
                      <a:pt x="104289" y="1378827"/>
                    </a:lnTo>
                    <a:cubicBezTo>
                      <a:pt x="41369" y="1336319"/>
                      <a:pt x="0" y="1264333"/>
                      <a:pt x="0" y="1182683"/>
                    </a:cubicBezTo>
                    <a:lnTo>
                      <a:pt x="0" y="236542"/>
                    </a:lnTo>
                    <a:cubicBezTo>
                      <a:pt x="0" y="105903"/>
                      <a:pt x="105903" y="0"/>
                      <a:pt x="236542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" name="Freeform: Shape 7"/>
              <p:cNvSpPr/>
              <p:nvPr/>
            </p:nvSpPr>
            <p:spPr>
              <a:xfrm>
                <a:off x="4248150" y="3429000"/>
                <a:ext cx="1847850" cy="1346200"/>
              </a:xfrm>
              <a:custGeom>
                <a:avLst/>
                <a:gdLst>
                  <a:gd name="connsiteX0" fmla="*/ 0 w 1847850"/>
                  <a:gd name="connsiteY0" fmla="*/ 0 h 1346200"/>
                  <a:gd name="connsiteX1" fmla="*/ 1847850 w 1847850"/>
                  <a:gd name="connsiteY1" fmla="*/ 0 h 1346200"/>
                  <a:gd name="connsiteX2" fmla="*/ 1847850 w 1847850"/>
                  <a:gd name="connsiteY2" fmla="*/ 1346200 h 1346200"/>
                  <a:gd name="connsiteX3" fmla="*/ 448742 w 1847850"/>
                  <a:gd name="connsiteY3" fmla="*/ 1346200 h 1346200"/>
                  <a:gd name="connsiteX4" fmla="*/ 0 w 1847850"/>
                  <a:gd name="connsiteY4" fmla="*/ 897458 h 1346200"/>
                  <a:gd name="connsiteX5" fmla="*/ 0 w 1847850"/>
                  <a:gd name="connsiteY5" fmla="*/ 0 h 134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47850" h="1346200">
                    <a:moveTo>
                      <a:pt x="0" y="0"/>
                    </a:moveTo>
                    <a:lnTo>
                      <a:pt x="1847850" y="0"/>
                    </a:lnTo>
                    <a:lnTo>
                      <a:pt x="1847850" y="1346200"/>
                    </a:lnTo>
                    <a:lnTo>
                      <a:pt x="448742" y="1346200"/>
                    </a:lnTo>
                    <a:cubicBezTo>
                      <a:pt x="200909" y="1346200"/>
                      <a:pt x="0" y="1145291"/>
                      <a:pt x="0" y="897458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" name="Freeform: Shape 22"/>
              <p:cNvSpPr/>
              <p:nvPr/>
            </p:nvSpPr>
            <p:spPr>
              <a:xfrm>
                <a:off x="5815013" y="3429000"/>
                <a:ext cx="2128837" cy="1346200"/>
              </a:xfrm>
              <a:custGeom>
                <a:avLst/>
                <a:gdLst>
                  <a:gd name="connsiteX0" fmla="*/ 280987 w 2128837"/>
                  <a:gd name="connsiteY0" fmla="*/ 0 h 1346200"/>
                  <a:gd name="connsiteX1" fmla="*/ 2128837 w 2128837"/>
                  <a:gd name="connsiteY1" fmla="*/ 0 h 1346200"/>
                  <a:gd name="connsiteX2" fmla="*/ 2128837 w 2128837"/>
                  <a:gd name="connsiteY2" fmla="*/ 897458 h 1346200"/>
                  <a:gd name="connsiteX3" fmla="*/ 1680095 w 2128837"/>
                  <a:gd name="connsiteY3" fmla="*/ 1346200 h 1346200"/>
                  <a:gd name="connsiteX4" fmla="*/ 280987 w 2128837"/>
                  <a:gd name="connsiteY4" fmla="*/ 1346200 h 1346200"/>
                  <a:gd name="connsiteX5" fmla="*/ 280987 w 2128837"/>
                  <a:gd name="connsiteY5" fmla="*/ 831717 h 1346200"/>
                  <a:gd name="connsiteX6" fmla="*/ 260240 w 2128837"/>
                  <a:gd name="connsiteY6" fmla="*/ 845704 h 1346200"/>
                  <a:gd name="connsiteX7" fmla="*/ 187325 w 2128837"/>
                  <a:gd name="connsiteY7" fmla="*/ 860425 h 1346200"/>
                  <a:gd name="connsiteX8" fmla="*/ 0 w 2128837"/>
                  <a:gd name="connsiteY8" fmla="*/ 673100 h 1346200"/>
                  <a:gd name="connsiteX9" fmla="*/ 187325 w 2128837"/>
                  <a:gd name="connsiteY9" fmla="*/ 485775 h 1346200"/>
                  <a:gd name="connsiteX10" fmla="*/ 260240 w 2128837"/>
                  <a:gd name="connsiteY10" fmla="*/ 500496 h 1346200"/>
                  <a:gd name="connsiteX11" fmla="*/ 280987 w 2128837"/>
                  <a:gd name="connsiteY11" fmla="*/ 514484 h 134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28837" h="1346200">
                    <a:moveTo>
                      <a:pt x="280987" y="0"/>
                    </a:moveTo>
                    <a:lnTo>
                      <a:pt x="2128837" y="0"/>
                    </a:lnTo>
                    <a:lnTo>
                      <a:pt x="2128837" y="897458"/>
                    </a:lnTo>
                    <a:cubicBezTo>
                      <a:pt x="2128837" y="1145291"/>
                      <a:pt x="1927928" y="1346200"/>
                      <a:pt x="1680095" y="1346200"/>
                    </a:cubicBezTo>
                    <a:lnTo>
                      <a:pt x="280987" y="1346200"/>
                    </a:lnTo>
                    <a:lnTo>
                      <a:pt x="280987" y="831717"/>
                    </a:lnTo>
                    <a:lnTo>
                      <a:pt x="260240" y="845704"/>
                    </a:lnTo>
                    <a:cubicBezTo>
                      <a:pt x="237829" y="855183"/>
                      <a:pt x="213189" y="860425"/>
                      <a:pt x="187325" y="860425"/>
                    </a:cubicBezTo>
                    <a:cubicBezTo>
                      <a:pt x="83868" y="860425"/>
                      <a:pt x="0" y="776557"/>
                      <a:pt x="0" y="673100"/>
                    </a:cubicBezTo>
                    <a:cubicBezTo>
                      <a:pt x="0" y="569643"/>
                      <a:pt x="83868" y="485775"/>
                      <a:pt x="187325" y="485775"/>
                    </a:cubicBezTo>
                    <a:cubicBezTo>
                      <a:pt x="213189" y="485775"/>
                      <a:pt x="237829" y="491017"/>
                      <a:pt x="260240" y="500496"/>
                    </a:cubicBezTo>
                    <a:lnTo>
                      <a:pt x="280987" y="514484"/>
                    </a:lnTo>
                    <a:close/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" name="Freeform: Shape 21"/>
              <p:cNvSpPr/>
              <p:nvPr/>
            </p:nvSpPr>
            <p:spPr>
              <a:xfrm>
                <a:off x="6096000" y="2082800"/>
                <a:ext cx="1847850" cy="1593056"/>
              </a:xfrm>
              <a:custGeom>
                <a:avLst/>
                <a:gdLst>
                  <a:gd name="connsiteX0" fmla="*/ 0 w 1847850"/>
                  <a:gd name="connsiteY0" fmla="*/ 0 h 1593056"/>
                  <a:gd name="connsiteX1" fmla="*/ 1399108 w 1847850"/>
                  <a:gd name="connsiteY1" fmla="*/ 0 h 1593056"/>
                  <a:gd name="connsiteX2" fmla="*/ 1847850 w 1847850"/>
                  <a:gd name="connsiteY2" fmla="*/ 448742 h 1593056"/>
                  <a:gd name="connsiteX3" fmla="*/ 1847850 w 1847850"/>
                  <a:gd name="connsiteY3" fmla="*/ 1346200 h 1593056"/>
                  <a:gd name="connsiteX4" fmla="*/ 1099232 w 1847850"/>
                  <a:gd name="connsiteY4" fmla="*/ 1346200 h 1593056"/>
                  <a:gd name="connsiteX5" fmla="*/ 1111250 w 1847850"/>
                  <a:gd name="connsiteY5" fmla="*/ 1405731 h 1593056"/>
                  <a:gd name="connsiteX6" fmla="*/ 923925 w 1847850"/>
                  <a:gd name="connsiteY6" fmla="*/ 1593056 h 1593056"/>
                  <a:gd name="connsiteX7" fmla="*/ 736600 w 1847850"/>
                  <a:gd name="connsiteY7" fmla="*/ 1405731 h 1593056"/>
                  <a:gd name="connsiteX8" fmla="*/ 748619 w 1847850"/>
                  <a:gd name="connsiteY8" fmla="*/ 1346200 h 1593056"/>
                  <a:gd name="connsiteX9" fmla="*/ 0 w 1847850"/>
                  <a:gd name="connsiteY9" fmla="*/ 1346200 h 159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7850" h="1593056">
                    <a:moveTo>
                      <a:pt x="0" y="0"/>
                    </a:moveTo>
                    <a:lnTo>
                      <a:pt x="1399108" y="0"/>
                    </a:lnTo>
                    <a:cubicBezTo>
                      <a:pt x="1646941" y="0"/>
                      <a:pt x="1847850" y="200909"/>
                      <a:pt x="1847850" y="448742"/>
                    </a:cubicBezTo>
                    <a:lnTo>
                      <a:pt x="1847850" y="1346200"/>
                    </a:lnTo>
                    <a:lnTo>
                      <a:pt x="1099232" y="1346200"/>
                    </a:lnTo>
                    <a:lnTo>
                      <a:pt x="1111250" y="1405731"/>
                    </a:lnTo>
                    <a:cubicBezTo>
                      <a:pt x="1111250" y="1509188"/>
                      <a:pt x="1027382" y="1593056"/>
                      <a:pt x="923925" y="1593056"/>
                    </a:cubicBezTo>
                    <a:cubicBezTo>
                      <a:pt x="820468" y="1593056"/>
                      <a:pt x="736600" y="1509188"/>
                      <a:pt x="736600" y="1405731"/>
                    </a:cubicBezTo>
                    <a:lnTo>
                      <a:pt x="748619" y="1346200"/>
                    </a:lnTo>
                    <a:lnTo>
                      <a:pt x="0" y="1346200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Freeform: Shape 20"/>
              <p:cNvSpPr/>
              <p:nvPr/>
            </p:nvSpPr>
            <p:spPr>
              <a:xfrm>
                <a:off x="4248150" y="2082800"/>
                <a:ext cx="2128838" cy="1346200"/>
              </a:xfrm>
              <a:custGeom>
                <a:avLst/>
                <a:gdLst>
                  <a:gd name="connsiteX0" fmla="*/ 448742 w 2128838"/>
                  <a:gd name="connsiteY0" fmla="*/ 0 h 1346200"/>
                  <a:gd name="connsiteX1" fmla="*/ 1847850 w 2128838"/>
                  <a:gd name="connsiteY1" fmla="*/ 0 h 1346200"/>
                  <a:gd name="connsiteX2" fmla="*/ 1847850 w 2128838"/>
                  <a:gd name="connsiteY2" fmla="*/ 514484 h 1346200"/>
                  <a:gd name="connsiteX3" fmla="*/ 1868598 w 2128838"/>
                  <a:gd name="connsiteY3" fmla="*/ 500496 h 1346200"/>
                  <a:gd name="connsiteX4" fmla="*/ 1941513 w 2128838"/>
                  <a:gd name="connsiteY4" fmla="*/ 485775 h 1346200"/>
                  <a:gd name="connsiteX5" fmla="*/ 2128838 w 2128838"/>
                  <a:gd name="connsiteY5" fmla="*/ 673100 h 1346200"/>
                  <a:gd name="connsiteX6" fmla="*/ 1941513 w 2128838"/>
                  <a:gd name="connsiteY6" fmla="*/ 860425 h 1346200"/>
                  <a:gd name="connsiteX7" fmla="*/ 1868598 w 2128838"/>
                  <a:gd name="connsiteY7" fmla="*/ 845704 h 1346200"/>
                  <a:gd name="connsiteX8" fmla="*/ 1847850 w 2128838"/>
                  <a:gd name="connsiteY8" fmla="*/ 831716 h 1346200"/>
                  <a:gd name="connsiteX9" fmla="*/ 1847850 w 2128838"/>
                  <a:gd name="connsiteY9" fmla="*/ 1346200 h 1346200"/>
                  <a:gd name="connsiteX10" fmla="*/ 0 w 2128838"/>
                  <a:gd name="connsiteY10" fmla="*/ 1346200 h 1346200"/>
                  <a:gd name="connsiteX11" fmla="*/ 0 w 2128838"/>
                  <a:gd name="connsiteY11" fmla="*/ 448742 h 1346200"/>
                  <a:gd name="connsiteX12" fmla="*/ 448742 w 2128838"/>
                  <a:gd name="connsiteY12" fmla="*/ 0 h 134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28838" h="1346200">
                    <a:moveTo>
                      <a:pt x="448742" y="0"/>
                    </a:moveTo>
                    <a:lnTo>
                      <a:pt x="1847850" y="0"/>
                    </a:lnTo>
                    <a:lnTo>
                      <a:pt x="1847850" y="514484"/>
                    </a:lnTo>
                    <a:lnTo>
                      <a:pt x="1868598" y="500496"/>
                    </a:lnTo>
                    <a:cubicBezTo>
                      <a:pt x="1891009" y="491017"/>
                      <a:pt x="1915649" y="485775"/>
                      <a:pt x="1941513" y="485775"/>
                    </a:cubicBezTo>
                    <a:cubicBezTo>
                      <a:pt x="2044970" y="485775"/>
                      <a:pt x="2128838" y="569643"/>
                      <a:pt x="2128838" y="673100"/>
                    </a:cubicBezTo>
                    <a:cubicBezTo>
                      <a:pt x="2128838" y="776557"/>
                      <a:pt x="2044970" y="860425"/>
                      <a:pt x="1941513" y="860425"/>
                    </a:cubicBezTo>
                    <a:cubicBezTo>
                      <a:pt x="1915649" y="860425"/>
                      <a:pt x="1891009" y="855183"/>
                      <a:pt x="1868598" y="845704"/>
                    </a:cubicBezTo>
                    <a:lnTo>
                      <a:pt x="1847850" y="831716"/>
                    </a:lnTo>
                    <a:lnTo>
                      <a:pt x="1847850" y="1346200"/>
                    </a:lnTo>
                    <a:lnTo>
                      <a:pt x="0" y="1346200"/>
                    </a:lnTo>
                    <a:lnTo>
                      <a:pt x="0" y="448742"/>
                    </a:lnTo>
                    <a:cubicBezTo>
                      <a:pt x="0" y="200909"/>
                      <a:pt x="200909" y="0"/>
                      <a:pt x="448742" y="0"/>
                    </a:cubicBezTo>
                    <a:close/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" name="Oval 17"/>
              <p:cNvSpPr/>
              <p:nvPr/>
            </p:nvSpPr>
            <p:spPr>
              <a:xfrm>
                <a:off x="4984750" y="3182144"/>
                <a:ext cx="374650" cy="374650"/>
              </a:xfrm>
              <a:prstGeom prst="ellips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9" name="Freeform: Shape 30"/>
            <p:cNvSpPr>
              <a:spLocks/>
            </p:cNvSpPr>
            <p:nvPr/>
          </p:nvSpPr>
          <p:spPr bwMode="auto">
            <a:xfrm>
              <a:off x="3638848" y="3077416"/>
              <a:ext cx="386834" cy="407914"/>
            </a:xfrm>
            <a:custGeom>
              <a:avLst/>
              <a:gdLst>
                <a:gd name="connsiteX0" fmla="*/ 247650 w 315154"/>
                <a:gd name="connsiteY0" fmla="*/ 287878 h 332328"/>
                <a:gd name="connsiteX1" fmla="*/ 269875 w 315154"/>
                <a:gd name="connsiteY1" fmla="*/ 310103 h 332328"/>
                <a:gd name="connsiteX2" fmla="*/ 247650 w 315154"/>
                <a:gd name="connsiteY2" fmla="*/ 332328 h 332328"/>
                <a:gd name="connsiteX3" fmla="*/ 225425 w 315154"/>
                <a:gd name="connsiteY3" fmla="*/ 310103 h 332328"/>
                <a:gd name="connsiteX4" fmla="*/ 247650 w 315154"/>
                <a:gd name="connsiteY4" fmla="*/ 287878 h 332328"/>
                <a:gd name="connsiteX5" fmla="*/ 127795 w 315154"/>
                <a:gd name="connsiteY5" fmla="*/ 287878 h 332328"/>
                <a:gd name="connsiteX6" fmla="*/ 149227 w 315154"/>
                <a:gd name="connsiteY6" fmla="*/ 310103 h 332328"/>
                <a:gd name="connsiteX7" fmla="*/ 127795 w 315154"/>
                <a:gd name="connsiteY7" fmla="*/ 332328 h 332328"/>
                <a:gd name="connsiteX8" fmla="*/ 106363 w 315154"/>
                <a:gd name="connsiteY8" fmla="*/ 310103 h 332328"/>
                <a:gd name="connsiteX9" fmla="*/ 127795 w 315154"/>
                <a:gd name="connsiteY9" fmla="*/ 287878 h 332328"/>
                <a:gd name="connsiteX10" fmla="*/ 250826 w 315154"/>
                <a:gd name="connsiteY10" fmla="*/ 154528 h 332328"/>
                <a:gd name="connsiteX11" fmla="*/ 239713 w 315154"/>
                <a:gd name="connsiteY11" fmla="*/ 202153 h 332328"/>
                <a:gd name="connsiteX12" fmla="*/ 266701 w 315154"/>
                <a:gd name="connsiteY12" fmla="*/ 202153 h 332328"/>
                <a:gd name="connsiteX13" fmla="*/ 276226 w 315154"/>
                <a:gd name="connsiteY13" fmla="*/ 154528 h 332328"/>
                <a:gd name="connsiteX14" fmla="*/ 196850 w 315154"/>
                <a:gd name="connsiteY14" fmla="*/ 154528 h 332328"/>
                <a:gd name="connsiteX15" fmla="*/ 196850 w 315154"/>
                <a:gd name="connsiteY15" fmla="*/ 202153 h 332328"/>
                <a:gd name="connsiteX16" fmla="*/ 217488 w 315154"/>
                <a:gd name="connsiteY16" fmla="*/ 202153 h 332328"/>
                <a:gd name="connsiteX17" fmla="*/ 230188 w 315154"/>
                <a:gd name="connsiteY17" fmla="*/ 154528 h 332328"/>
                <a:gd name="connsiteX18" fmla="*/ 146050 w 315154"/>
                <a:gd name="connsiteY18" fmla="*/ 154528 h 332328"/>
                <a:gd name="connsiteX19" fmla="*/ 157162 w 315154"/>
                <a:gd name="connsiteY19" fmla="*/ 202153 h 332328"/>
                <a:gd name="connsiteX20" fmla="*/ 177800 w 315154"/>
                <a:gd name="connsiteY20" fmla="*/ 202153 h 332328"/>
                <a:gd name="connsiteX21" fmla="*/ 177800 w 315154"/>
                <a:gd name="connsiteY21" fmla="*/ 154528 h 332328"/>
                <a:gd name="connsiteX22" fmla="*/ 98425 w 315154"/>
                <a:gd name="connsiteY22" fmla="*/ 154528 h 332328"/>
                <a:gd name="connsiteX23" fmla="*/ 109537 w 315154"/>
                <a:gd name="connsiteY23" fmla="*/ 202153 h 332328"/>
                <a:gd name="connsiteX24" fmla="*/ 136525 w 315154"/>
                <a:gd name="connsiteY24" fmla="*/ 202153 h 332328"/>
                <a:gd name="connsiteX25" fmla="*/ 125412 w 315154"/>
                <a:gd name="connsiteY25" fmla="*/ 154528 h 332328"/>
                <a:gd name="connsiteX26" fmla="*/ 196850 w 315154"/>
                <a:gd name="connsiteY26" fmla="*/ 86266 h 332328"/>
                <a:gd name="connsiteX27" fmla="*/ 196850 w 315154"/>
                <a:gd name="connsiteY27" fmla="*/ 133891 h 332328"/>
                <a:gd name="connsiteX28" fmla="*/ 233363 w 315154"/>
                <a:gd name="connsiteY28" fmla="*/ 133891 h 332328"/>
                <a:gd name="connsiteX29" fmla="*/ 246063 w 315154"/>
                <a:gd name="connsiteY29" fmla="*/ 86266 h 332328"/>
                <a:gd name="connsiteX30" fmla="*/ 130175 w 315154"/>
                <a:gd name="connsiteY30" fmla="*/ 86266 h 332328"/>
                <a:gd name="connsiteX31" fmla="*/ 141287 w 315154"/>
                <a:gd name="connsiteY31" fmla="*/ 133891 h 332328"/>
                <a:gd name="connsiteX32" fmla="*/ 177800 w 315154"/>
                <a:gd name="connsiteY32" fmla="*/ 133891 h 332328"/>
                <a:gd name="connsiteX33" fmla="*/ 177800 w 315154"/>
                <a:gd name="connsiteY33" fmla="*/ 86266 h 332328"/>
                <a:gd name="connsiteX34" fmla="*/ 84138 w 315154"/>
                <a:gd name="connsiteY34" fmla="*/ 86266 h 332328"/>
                <a:gd name="connsiteX35" fmla="*/ 93663 w 315154"/>
                <a:gd name="connsiteY35" fmla="*/ 133891 h 332328"/>
                <a:gd name="connsiteX36" fmla="*/ 120651 w 315154"/>
                <a:gd name="connsiteY36" fmla="*/ 133891 h 332328"/>
                <a:gd name="connsiteX37" fmla="*/ 109538 w 315154"/>
                <a:gd name="connsiteY37" fmla="*/ 86266 h 332328"/>
                <a:gd name="connsiteX38" fmla="*/ 266700 w 315154"/>
                <a:gd name="connsiteY38" fmla="*/ 86266 h 332328"/>
                <a:gd name="connsiteX39" fmla="*/ 254000 w 315154"/>
                <a:gd name="connsiteY39" fmla="*/ 133891 h 332328"/>
                <a:gd name="connsiteX40" fmla="*/ 280988 w 315154"/>
                <a:gd name="connsiteY40" fmla="*/ 133891 h 332328"/>
                <a:gd name="connsiteX41" fmla="*/ 293688 w 315154"/>
                <a:gd name="connsiteY41" fmla="*/ 86266 h 332328"/>
                <a:gd name="connsiteX42" fmla="*/ 12947 w 315154"/>
                <a:gd name="connsiteY42" fmla="*/ 248 h 332328"/>
                <a:gd name="connsiteX43" fmla="*/ 59557 w 315154"/>
                <a:gd name="connsiteY43" fmla="*/ 8021 h 332328"/>
                <a:gd name="connsiteX44" fmla="*/ 67326 w 315154"/>
                <a:gd name="connsiteY44" fmla="*/ 17089 h 332328"/>
                <a:gd name="connsiteX45" fmla="*/ 77683 w 315154"/>
                <a:gd name="connsiteY45" fmla="*/ 65022 h 332328"/>
                <a:gd name="connsiteX46" fmla="*/ 305555 w 315154"/>
                <a:gd name="connsiteY46" fmla="*/ 65022 h 332328"/>
                <a:gd name="connsiteX47" fmla="*/ 313324 w 315154"/>
                <a:gd name="connsiteY47" fmla="*/ 68908 h 332328"/>
                <a:gd name="connsiteX48" fmla="*/ 314618 w 315154"/>
                <a:gd name="connsiteY48" fmla="*/ 77976 h 332328"/>
                <a:gd name="connsiteX49" fmla="*/ 282250 w 315154"/>
                <a:gd name="connsiteY49" fmla="*/ 215295 h 332328"/>
                <a:gd name="connsiteX50" fmla="*/ 273187 w 315154"/>
                <a:gd name="connsiteY50" fmla="*/ 223068 h 332328"/>
                <a:gd name="connsiteX51" fmla="*/ 100988 w 315154"/>
                <a:gd name="connsiteY51" fmla="*/ 223068 h 332328"/>
                <a:gd name="connsiteX52" fmla="*/ 86746 w 315154"/>
                <a:gd name="connsiteY52" fmla="*/ 238614 h 332328"/>
                <a:gd name="connsiteX53" fmla="*/ 100988 w 315154"/>
                <a:gd name="connsiteY53" fmla="*/ 252864 h 332328"/>
                <a:gd name="connsiteX54" fmla="*/ 302966 w 315154"/>
                <a:gd name="connsiteY54" fmla="*/ 252864 h 332328"/>
                <a:gd name="connsiteX55" fmla="*/ 313324 w 315154"/>
                <a:gd name="connsiteY55" fmla="*/ 263227 h 332328"/>
                <a:gd name="connsiteX56" fmla="*/ 302966 w 315154"/>
                <a:gd name="connsiteY56" fmla="*/ 273591 h 332328"/>
                <a:gd name="connsiteX57" fmla="*/ 100988 w 315154"/>
                <a:gd name="connsiteY57" fmla="*/ 273591 h 332328"/>
                <a:gd name="connsiteX58" fmla="*/ 66031 w 315154"/>
                <a:gd name="connsiteY58" fmla="*/ 238614 h 332328"/>
                <a:gd name="connsiteX59" fmla="*/ 88041 w 315154"/>
                <a:gd name="connsiteY59" fmla="*/ 204931 h 332328"/>
                <a:gd name="connsiteX60" fmla="*/ 49199 w 315154"/>
                <a:gd name="connsiteY60" fmla="*/ 27453 h 332328"/>
                <a:gd name="connsiteX61" fmla="*/ 9063 w 315154"/>
                <a:gd name="connsiteY61" fmla="*/ 20976 h 332328"/>
                <a:gd name="connsiteX62" fmla="*/ 0 w 315154"/>
                <a:gd name="connsiteY62" fmla="*/ 9317 h 332328"/>
                <a:gd name="connsiteX63" fmla="*/ 12947 w 315154"/>
                <a:gd name="connsiteY63" fmla="*/ 248 h 33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15154" h="332328">
                  <a:moveTo>
                    <a:pt x="247650" y="287878"/>
                  </a:moveTo>
                  <a:cubicBezTo>
                    <a:pt x="259925" y="287878"/>
                    <a:pt x="269875" y="297828"/>
                    <a:pt x="269875" y="310103"/>
                  </a:cubicBezTo>
                  <a:cubicBezTo>
                    <a:pt x="269875" y="322378"/>
                    <a:pt x="259925" y="332328"/>
                    <a:pt x="247650" y="332328"/>
                  </a:cubicBezTo>
                  <a:cubicBezTo>
                    <a:pt x="235375" y="332328"/>
                    <a:pt x="225425" y="322378"/>
                    <a:pt x="225425" y="310103"/>
                  </a:cubicBezTo>
                  <a:cubicBezTo>
                    <a:pt x="225425" y="297828"/>
                    <a:pt x="235375" y="287878"/>
                    <a:pt x="247650" y="287878"/>
                  </a:cubicBezTo>
                  <a:close/>
                  <a:moveTo>
                    <a:pt x="127795" y="287878"/>
                  </a:moveTo>
                  <a:cubicBezTo>
                    <a:pt x="139632" y="287878"/>
                    <a:pt x="149227" y="297828"/>
                    <a:pt x="149227" y="310103"/>
                  </a:cubicBezTo>
                  <a:cubicBezTo>
                    <a:pt x="149227" y="322378"/>
                    <a:pt x="139632" y="332328"/>
                    <a:pt x="127795" y="332328"/>
                  </a:cubicBezTo>
                  <a:cubicBezTo>
                    <a:pt x="115958" y="332328"/>
                    <a:pt x="106363" y="322378"/>
                    <a:pt x="106363" y="310103"/>
                  </a:cubicBezTo>
                  <a:cubicBezTo>
                    <a:pt x="106363" y="297828"/>
                    <a:pt x="115958" y="287878"/>
                    <a:pt x="127795" y="287878"/>
                  </a:cubicBezTo>
                  <a:close/>
                  <a:moveTo>
                    <a:pt x="250826" y="154528"/>
                  </a:moveTo>
                  <a:lnTo>
                    <a:pt x="239713" y="202153"/>
                  </a:lnTo>
                  <a:lnTo>
                    <a:pt x="266701" y="202153"/>
                  </a:lnTo>
                  <a:lnTo>
                    <a:pt x="276226" y="154528"/>
                  </a:lnTo>
                  <a:close/>
                  <a:moveTo>
                    <a:pt x="196850" y="154528"/>
                  </a:moveTo>
                  <a:lnTo>
                    <a:pt x="196850" y="202153"/>
                  </a:lnTo>
                  <a:lnTo>
                    <a:pt x="217488" y="202153"/>
                  </a:lnTo>
                  <a:lnTo>
                    <a:pt x="230188" y="154528"/>
                  </a:lnTo>
                  <a:close/>
                  <a:moveTo>
                    <a:pt x="146050" y="154528"/>
                  </a:moveTo>
                  <a:lnTo>
                    <a:pt x="157162" y="202153"/>
                  </a:lnTo>
                  <a:lnTo>
                    <a:pt x="177800" y="202153"/>
                  </a:lnTo>
                  <a:lnTo>
                    <a:pt x="177800" y="154528"/>
                  </a:lnTo>
                  <a:close/>
                  <a:moveTo>
                    <a:pt x="98425" y="154528"/>
                  </a:moveTo>
                  <a:lnTo>
                    <a:pt x="109537" y="202153"/>
                  </a:lnTo>
                  <a:lnTo>
                    <a:pt x="136525" y="202153"/>
                  </a:lnTo>
                  <a:lnTo>
                    <a:pt x="125412" y="154528"/>
                  </a:lnTo>
                  <a:close/>
                  <a:moveTo>
                    <a:pt x="196850" y="86266"/>
                  </a:moveTo>
                  <a:lnTo>
                    <a:pt x="196850" y="133891"/>
                  </a:lnTo>
                  <a:lnTo>
                    <a:pt x="233363" y="133891"/>
                  </a:lnTo>
                  <a:lnTo>
                    <a:pt x="246063" y="86266"/>
                  </a:lnTo>
                  <a:close/>
                  <a:moveTo>
                    <a:pt x="130175" y="86266"/>
                  </a:moveTo>
                  <a:lnTo>
                    <a:pt x="141287" y="133891"/>
                  </a:lnTo>
                  <a:lnTo>
                    <a:pt x="177800" y="133891"/>
                  </a:lnTo>
                  <a:lnTo>
                    <a:pt x="177800" y="86266"/>
                  </a:lnTo>
                  <a:close/>
                  <a:moveTo>
                    <a:pt x="84138" y="86266"/>
                  </a:moveTo>
                  <a:lnTo>
                    <a:pt x="93663" y="133891"/>
                  </a:lnTo>
                  <a:lnTo>
                    <a:pt x="120651" y="133891"/>
                  </a:lnTo>
                  <a:lnTo>
                    <a:pt x="109538" y="86266"/>
                  </a:lnTo>
                  <a:close/>
                  <a:moveTo>
                    <a:pt x="266700" y="86266"/>
                  </a:moveTo>
                  <a:lnTo>
                    <a:pt x="254000" y="133891"/>
                  </a:lnTo>
                  <a:lnTo>
                    <a:pt x="280988" y="133891"/>
                  </a:lnTo>
                  <a:lnTo>
                    <a:pt x="293688" y="86266"/>
                  </a:lnTo>
                  <a:close/>
                  <a:moveTo>
                    <a:pt x="12947" y="248"/>
                  </a:moveTo>
                  <a:cubicBezTo>
                    <a:pt x="12947" y="248"/>
                    <a:pt x="12947" y="248"/>
                    <a:pt x="59557" y="8021"/>
                  </a:cubicBezTo>
                  <a:cubicBezTo>
                    <a:pt x="63441" y="9317"/>
                    <a:pt x="66031" y="11908"/>
                    <a:pt x="67326" y="17089"/>
                  </a:cubicBezTo>
                  <a:cubicBezTo>
                    <a:pt x="67326" y="17089"/>
                    <a:pt x="67326" y="17089"/>
                    <a:pt x="77683" y="65022"/>
                  </a:cubicBezTo>
                  <a:cubicBezTo>
                    <a:pt x="77683" y="65022"/>
                    <a:pt x="77683" y="65022"/>
                    <a:pt x="305555" y="65022"/>
                  </a:cubicBezTo>
                  <a:cubicBezTo>
                    <a:pt x="308145" y="65022"/>
                    <a:pt x="310734" y="66317"/>
                    <a:pt x="313324" y="68908"/>
                  </a:cubicBezTo>
                  <a:cubicBezTo>
                    <a:pt x="314618" y="71499"/>
                    <a:pt x="315913" y="74090"/>
                    <a:pt x="314618" y="77976"/>
                  </a:cubicBezTo>
                  <a:cubicBezTo>
                    <a:pt x="314618" y="77976"/>
                    <a:pt x="314618" y="77976"/>
                    <a:pt x="282250" y="215295"/>
                  </a:cubicBezTo>
                  <a:cubicBezTo>
                    <a:pt x="282250" y="220477"/>
                    <a:pt x="277071" y="223068"/>
                    <a:pt x="273187" y="223068"/>
                  </a:cubicBezTo>
                  <a:cubicBezTo>
                    <a:pt x="273187" y="223068"/>
                    <a:pt x="273187" y="223068"/>
                    <a:pt x="100988" y="223068"/>
                  </a:cubicBezTo>
                  <a:cubicBezTo>
                    <a:pt x="93220" y="223068"/>
                    <a:pt x="86746" y="229545"/>
                    <a:pt x="86746" y="238614"/>
                  </a:cubicBezTo>
                  <a:cubicBezTo>
                    <a:pt x="86746" y="246386"/>
                    <a:pt x="93220" y="252864"/>
                    <a:pt x="100988" y="252864"/>
                  </a:cubicBezTo>
                  <a:cubicBezTo>
                    <a:pt x="100988" y="252864"/>
                    <a:pt x="100988" y="252864"/>
                    <a:pt x="302966" y="252864"/>
                  </a:cubicBezTo>
                  <a:cubicBezTo>
                    <a:pt x="309440" y="252864"/>
                    <a:pt x="313324" y="256750"/>
                    <a:pt x="313324" y="263227"/>
                  </a:cubicBezTo>
                  <a:cubicBezTo>
                    <a:pt x="313324" y="268409"/>
                    <a:pt x="309440" y="273591"/>
                    <a:pt x="302966" y="273591"/>
                  </a:cubicBezTo>
                  <a:cubicBezTo>
                    <a:pt x="302966" y="273591"/>
                    <a:pt x="302966" y="273591"/>
                    <a:pt x="100988" y="273591"/>
                  </a:cubicBezTo>
                  <a:cubicBezTo>
                    <a:pt x="81568" y="273591"/>
                    <a:pt x="66031" y="256750"/>
                    <a:pt x="66031" y="238614"/>
                  </a:cubicBezTo>
                  <a:cubicBezTo>
                    <a:pt x="66031" y="223068"/>
                    <a:pt x="75094" y="210113"/>
                    <a:pt x="88041" y="204931"/>
                  </a:cubicBezTo>
                  <a:cubicBezTo>
                    <a:pt x="88041" y="204931"/>
                    <a:pt x="88041" y="204931"/>
                    <a:pt x="49199" y="27453"/>
                  </a:cubicBezTo>
                  <a:cubicBezTo>
                    <a:pt x="49199" y="27453"/>
                    <a:pt x="49199" y="27453"/>
                    <a:pt x="9063" y="20976"/>
                  </a:cubicBezTo>
                  <a:cubicBezTo>
                    <a:pt x="2589" y="19680"/>
                    <a:pt x="0" y="14499"/>
                    <a:pt x="0" y="9317"/>
                  </a:cubicBezTo>
                  <a:cubicBezTo>
                    <a:pt x="1295" y="2839"/>
                    <a:pt x="6474" y="-1047"/>
                    <a:pt x="12947" y="2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Freeform: Shape 33"/>
            <p:cNvSpPr>
              <a:spLocks noChangeAspect="1"/>
            </p:cNvSpPr>
            <p:nvPr/>
          </p:nvSpPr>
          <p:spPr bwMode="auto">
            <a:xfrm>
              <a:off x="3787149" y="2000790"/>
              <a:ext cx="239096" cy="480449"/>
            </a:xfrm>
            <a:custGeom>
              <a:avLst/>
              <a:gdLst>
                <a:gd name="connsiteX0" fmla="*/ 84138 w 168275"/>
                <a:gd name="connsiteY0" fmla="*/ 106363 h 338138"/>
                <a:gd name="connsiteX1" fmla="*/ 168275 w 168275"/>
                <a:gd name="connsiteY1" fmla="*/ 169574 h 338138"/>
                <a:gd name="connsiteX2" fmla="*/ 168275 w 168275"/>
                <a:gd name="connsiteY2" fmla="*/ 211715 h 338138"/>
                <a:gd name="connsiteX3" fmla="*/ 147241 w 168275"/>
                <a:gd name="connsiteY3" fmla="*/ 232786 h 338138"/>
                <a:gd name="connsiteX4" fmla="*/ 126206 w 168275"/>
                <a:gd name="connsiteY4" fmla="*/ 232786 h 338138"/>
                <a:gd name="connsiteX5" fmla="*/ 126206 w 168275"/>
                <a:gd name="connsiteY5" fmla="*/ 317068 h 338138"/>
                <a:gd name="connsiteX6" fmla="*/ 105172 w 168275"/>
                <a:gd name="connsiteY6" fmla="*/ 338138 h 338138"/>
                <a:gd name="connsiteX7" fmla="*/ 63103 w 168275"/>
                <a:gd name="connsiteY7" fmla="*/ 338138 h 338138"/>
                <a:gd name="connsiteX8" fmla="*/ 42069 w 168275"/>
                <a:gd name="connsiteY8" fmla="*/ 317068 h 338138"/>
                <a:gd name="connsiteX9" fmla="*/ 42069 w 168275"/>
                <a:gd name="connsiteY9" fmla="*/ 232786 h 338138"/>
                <a:gd name="connsiteX10" fmla="*/ 21035 w 168275"/>
                <a:gd name="connsiteY10" fmla="*/ 232786 h 338138"/>
                <a:gd name="connsiteX11" fmla="*/ 0 w 168275"/>
                <a:gd name="connsiteY11" fmla="*/ 211715 h 338138"/>
                <a:gd name="connsiteX12" fmla="*/ 0 w 168275"/>
                <a:gd name="connsiteY12" fmla="*/ 169574 h 338138"/>
                <a:gd name="connsiteX13" fmla="*/ 84138 w 168275"/>
                <a:gd name="connsiteY13" fmla="*/ 106363 h 338138"/>
                <a:gd name="connsiteX14" fmla="*/ 83344 w 168275"/>
                <a:gd name="connsiteY14" fmla="*/ 0 h 338138"/>
                <a:gd name="connsiteX15" fmla="*/ 125413 w 168275"/>
                <a:gd name="connsiteY15" fmla="*/ 42069 h 338138"/>
                <a:gd name="connsiteX16" fmla="*/ 83344 w 168275"/>
                <a:gd name="connsiteY16" fmla="*/ 84138 h 338138"/>
                <a:gd name="connsiteX17" fmla="*/ 41275 w 168275"/>
                <a:gd name="connsiteY17" fmla="*/ 42069 h 338138"/>
                <a:gd name="connsiteX18" fmla="*/ 83344 w 168275"/>
                <a:gd name="connsiteY18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8275" h="338138">
                  <a:moveTo>
                    <a:pt x="84138" y="106363"/>
                  </a:moveTo>
                  <a:cubicBezTo>
                    <a:pt x="131465" y="106363"/>
                    <a:pt x="168275" y="134018"/>
                    <a:pt x="168275" y="169574"/>
                  </a:cubicBezTo>
                  <a:cubicBezTo>
                    <a:pt x="168275" y="169574"/>
                    <a:pt x="168275" y="169574"/>
                    <a:pt x="168275" y="211715"/>
                  </a:cubicBezTo>
                  <a:cubicBezTo>
                    <a:pt x="168275" y="223567"/>
                    <a:pt x="159073" y="232786"/>
                    <a:pt x="147241" y="232786"/>
                  </a:cubicBezTo>
                  <a:cubicBezTo>
                    <a:pt x="147241" y="232786"/>
                    <a:pt x="147241" y="232786"/>
                    <a:pt x="126206" y="232786"/>
                  </a:cubicBezTo>
                  <a:cubicBezTo>
                    <a:pt x="126206" y="232786"/>
                    <a:pt x="126206" y="232786"/>
                    <a:pt x="126206" y="317068"/>
                  </a:cubicBezTo>
                  <a:cubicBezTo>
                    <a:pt x="126206" y="328920"/>
                    <a:pt x="117004" y="338138"/>
                    <a:pt x="105172" y="338138"/>
                  </a:cubicBezTo>
                  <a:cubicBezTo>
                    <a:pt x="105172" y="338138"/>
                    <a:pt x="105172" y="338138"/>
                    <a:pt x="63103" y="338138"/>
                  </a:cubicBezTo>
                  <a:cubicBezTo>
                    <a:pt x="51272" y="338138"/>
                    <a:pt x="42069" y="328920"/>
                    <a:pt x="42069" y="317068"/>
                  </a:cubicBezTo>
                  <a:cubicBezTo>
                    <a:pt x="42069" y="317068"/>
                    <a:pt x="42069" y="317068"/>
                    <a:pt x="42069" y="232786"/>
                  </a:cubicBezTo>
                  <a:cubicBezTo>
                    <a:pt x="42069" y="232786"/>
                    <a:pt x="42069" y="232786"/>
                    <a:pt x="21035" y="232786"/>
                  </a:cubicBezTo>
                  <a:cubicBezTo>
                    <a:pt x="9203" y="232786"/>
                    <a:pt x="0" y="223567"/>
                    <a:pt x="0" y="211715"/>
                  </a:cubicBezTo>
                  <a:cubicBezTo>
                    <a:pt x="0" y="211715"/>
                    <a:pt x="0" y="211715"/>
                    <a:pt x="0" y="169574"/>
                  </a:cubicBezTo>
                  <a:cubicBezTo>
                    <a:pt x="0" y="134018"/>
                    <a:pt x="36810" y="106363"/>
                    <a:pt x="84138" y="106363"/>
                  </a:cubicBezTo>
                  <a:close/>
                  <a:moveTo>
                    <a:pt x="83344" y="0"/>
                  </a:moveTo>
                  <a:cubicBezTo>
                    <a:pt x="106578" y="0"/>
                    <a:pt x="125413" y="18835"/>
                    <a:pt x="125413" y="42069"/>
                  </a:cubicBezTo>
                  <a:cubicBezTo>
                    <a:pt x="125413" y="65303"/>
                    <a:pt x="106578" y="84138"/>
                    <a:pt x="83344" y="84138"/>
                  </a:cubicBezTo>
                  <a:cubicBezTo>
                    <a:pt x="60110" y="84138"/>
                    <a:pt x="41275" y="65303"/>
                    <a:pt x="41275" y="42069"/>
                  </a:cubicBezTo>
                  <a:cubicBezTo>
                    <a:pt x="41275" y="18835"/>
                    <a:pt x="60110" y="0"/>
                    <a:pt x="833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Freeform: Shape 31"/>
            <p:cNvSpPr>
              <a:spLocks/>
            </p:cNvSpPr>
            <p:nvPr/>
          </p:nvSpPr>
          <p:spPr bwMode="auto">
            <a:xfrm>
              <a:off x="5072800" y="3018110"/>
              <a:ext cx="439128" cy="511442"/>
            </a:xfrm>
            <a:custGeom>
              <a:avLst/>
              <a:gdLst>
                <a:gd name="connsiteX0" fmla="*/ 144482 w 288965"/>
                <a:gd name="connsiteY0" fmla="*/ 79375 h 336550"/>
                <a:gd name="connsiteX1" fmla="*/ 124638 w 288965"/>
                <a:gd name="connsiteY1" fmla="*/ 99219 h 336550"/>
                <a:gd name="connsiteX2" fmla="*/ 144482 w 288965"/>
                <a:gd name="connsiteY2" fmla="*/ 119063 h 336550"/>
                <a:gd name="connsiteX3" fmla="*/ 164326 w 288965"/>
                <a:gd name="connsiteY3" fmla="*/ 99219 h 336550"/>
                <a:gd name="connsiteX4" fmla="*/ 144482 w 288965"/>
                <a:gd name="connsiteY4" fmla="*/ 79375 h 336550"/>
                <a:gd name="connsiteX5" fmla="*/ 144483 w 288965"/>
                <a:gd name="connsiteY5" fmla="*/ 0 h 336550"/>
                <a:gd name="connsiteX6" fmla="*/ 172213 w 288965"/>
                <a:gd name="connsiteY6" fmla="*/ 27607 h 336550"/>
                <a:gd name="connsiteX7" fmla="*/ 159008 w 288965"/>
                <a:gd name="connsiteY7" fmla="*/ 49957 h 336550"/>
                <a:gd name="connsiteX8" fmla="*/ 159008 w 288965"/>
                <a:gd name="connsiteY8" fmla="*/ 57844 h 336550"/>
                <a:gd name="connsiteX9" fmla="*/ 185419 w 288965"/>
                <a:gd name="connsiteY9" fmla="*/ 85452 h 336550"/>
                <a:gd name="connsiteX10" fmla="*/ 228996 w 288965"/>
                <a:gd name="connsiteY10" fmla="*/ 85452 h 336550"/>
                <a:gd name="connsiteX11" fmla="*/ 239560 w 288965"/>
                <a:gd name="connsiteY11" fmla="*/ 97284 h 336550"/>
                <a:gd name="connsiteX12" fmla="*/ 228996 w 288965"/>
                <a:gd name="connsiteY12" fmla="*/ 109116 h 336550"/>
                <a:gd name="connsiteX13" fmla="*/ 186739 w 288965"/>
                <a:gd name="connsiteY13" fmla="*/ 109116 h 336550"/>
                <a:gd name="connsiteX14" fmla="*/ 159008 w 288965"/>
                <a:gd name="connsiteY14" fmla="*/ 139353 h 336550"/>
                <a:gd name="connsiteX15" fmla="*/ 159008 w 288965"/>
                <a:gd name="connsiteY15" fmla="*/ 265559 h 336550"/>
                <a:gd name="connsiteX16" fmla="*/ 164290 w 288965"/>
                <a:gd name="connsiteY16" fmla="*/ 277391 h 336550"/>
                <a:gd name="connsiteX17" fmla="*/ 176175 w 288965"/>
                <a:gd name="connsiteY17" fmla="*/ 280020 h 336550"/>
                <a:gd name="connsiteX18" fmla="*/ 211829 w 288965"/>
                <a:gd name="connsiteY18" fmla="*/ 264244 h 336550"/>
                <a:gd name="connsiteX19" fmla="*/ 235598 w 288965"/>
                <a:gd name="connsiteY19" fmla="*/ 234008 h 336550"/>
                <a:gd name="connsiteX20" fmla="*/ 215790 w 288965"/>
                <a:gd name="connsiteY20" fmla="*/ 235322 h 336550"/>
                <a:gd name="connsiteX21" fmla="*/ 210508 w 288965"/>
                <a:gd name="connsiteY21" fmla="*/ 232693 h 336550"/>
                <a:gd name="connsiteX22" fmla="*/ 210508 w 288965"/>
                <a:gd name="connsiteY22" fmla="*/ 226120 h 336550"/>
                <a:gd name="connsiteX23" fmla="*/ 262008 w 288965"/>
                <a:gd name="connsiteY23" fmla="*/ 169590 h 336550"/>
                <a:gd name="connsiteX24" fmla="*/ 268611 w 288965"/>
                <a:gd name="connsiteY24" fmla="*/ 168275 h 336550"/>
                <a:gd name="connsiteX25" fmla="*/ 272572 w 288965"/>
                <a:gd name="connsiteY25" fmla="*/ 172219 h 336550"/>
                <a:gd name="connsiteX26" fmla="*/ 288419 w 288965"/>
                <a:gd name="connsiteY26" fmla="*/ 245839 h 336550"/>
                <a:gd name="connsiteX27" fmla="*/ 287098 w 288965"/>
                <a:gd name="connsiteY27" fmla="*/ 252413 h 336550"/>
                <a:gd name="connsiteX28" fmla="*/ 280496 w 288965"/>
                <a:gd name="connsiteY28" fmla="*/ 252413 h 336550"/>
                <a:gd name="connsiteX29" fmla="*/ 263329 w 288965"/>
                <a:gd name="connsiteY29" fmla="*/ 241895 h 336550"/>
                <a:gd name="connsiteX30" fmla="*/ 228996 w 288965"/>
                <a:gd name="connsiteY30" fmla="*/ 287908 h 336550"/>
                <a:gd name="connsiteX31" fmla="*/ 197303 w 288965"/>
                <a:gd name="connsiteY31" fmla="*/ 303684 h 336550"/>
                <a:gd name="connsiteX32" fmla="*/ 144483 w 288965"/>
                <a:gd name="connsiteY32" fmla="*/ 336550 h 336550"/>
                <a:gd name="connsiteX33" fmla="*/ 91662 w 288965"/>
                <a:gd name="connsiteY33" fmla="*/ 303684 h 336550"/>
                <a:gd name="connsiteX34" fmla="*/ 59970 w 288965"/>
                <a:gd name="connsiteY34" fmla="*/ 287908 h 336550"/>
                <a:gd name="connsiteX35" fmla="*/ 25636 w 288965"/>
                <a:gd name="connsiteY35" fmla="*/ 241895 h 336550"/>
                <a:gd name="connsiteX36" fmla="*/ 8469 w 288965"/>
                <a:gd name="connsiteY36" fmla="*/ 252413 h 336550"/>
                <a:gd name="connsiteX37" fmla="*/ 1867 w 288965"/>
                <a:gd name="connsiteY37" fmla="*/ 252413 h 336550"/>
                <a:gd name="connsiteX38" fmla="*/ 546 w 288965"/>
                <a:gd name="connsiteY38" fmla="*/ 245839 h 336550"/>
                <a:gd name="connsiteX39" fmla="*/ 16393 w 288965"/>
                <a:gd name="connsiteY39" fmla="*/ 172219 h 336550"/>
                <a:gd name="connsiteX40" fmla="*/ 20354 w 288965"/>
                <a:gd name="connsiteY40" fmla="*/ 168275 h 336550"/>
                <a:gd name="connsiteX41" fmla="*/ 26957 w 288965"/>
                <a:gd name="connsiteY41" fmla="*/ 169590 h 336550"/>
                <a:gd name="connsiteX42" fmla="*/ 78457 w 288965"/>
                <a:gd name="connsiteY42" fmla="*/ 226120 h 336550"/>
                <a:gd name="connsiteX43" fmla="*/ 78457 w 288965"/>
                <a:gd name="connsiteY43" fmla="*/ 232693 h 336550"/>
                <a:gd name="connsiteX44" fmla="*/ 73175 w 288965"/>
                <a:gd name="connsiteY44" fmla="*/ 235322 h 336550"/>
                <a:gd name="connsiteX45" fmla="*/ 53367 w 288965"/>
                <a:gd name="connsiteY45" fmla="*/ 234008 h 336550"/>
                <a:gd name="connsiteX46" fmla="*/ 77136 w 288965"/>
                <a:gd name="connsiteY46" fmla="*/ 264244 h 336550"/>
                <a:gd name="connsiteX47" fmla="*/ 112790 w 288965"/>
                <a:gd name="connsiteY47" fmla="*/ 280020 h 336550"/>
                <a:gd name="connsiteX48" fmla="*/ 124675 w 288965"/>
                <a:gd name="connsiteY48" fmla="*/ 277391 h 336550"/>
                <a:gd name="connsiteX49" fmla="*/ 129957 w 288965"/>
                <a:gd name="connsiteY49" fmla="*/ 265559 h 336550"/>
                <a:gd name="connsiteX50" fmla="*/ 129957 w 288965"/>
                <a:gd name="connsiteY50" fmla="*/ 139353 h 336550"/>
                <a:gd name="connsiteX51" fmla="*/ 102226 w 288965"/>
                <a:gd name="connsiteY51" fmla="*/ 109116 h 336550"/>
                <a:gd name="connsiteX52" fmla="*/ 61290 w 288965"/>
                <a:gd name="connsiteY52" fmla="*/ 109116 h 336550"/>
                <a:gd name="connsiteX53" fmla="*/ 49405 w 288965"/>
                <a:gd name="connsiteY53" fmla="*/ 97284 h 336550"/>
                <a:gd name="connsiteX54" fmla="*/ 61290 w 288965"/>
                <a:gd name="connsiteY54" fmla="*/ 85452 h 336550"/>
                <a:gd name="connsiteX55" fmla="*/ 103546 w 288965"/>
                <a:gd name="connsiteY55" fmla="*/ 85452 h 336550"/>
                <a:gd name="connsiteX56" fmla="*/ 129957 w 288965"/>
                <a:gd name="connsiteY56" fmla="*/ 57844 h 336550"/>
                <a:gd name="connsiteX57" fmla="*/ 129957 w 288965"/>
                <a:gd name="connsiteY57" fmla="*/ 49957 h 336550"/>
                <a:gd name="connsiteX58" fmla="*/ 116752 w 288965"/>
                <a:gd name="connsiteY58" fmla="*/ 27607 h 336550"/>
                <a:gd name="connsiteX59" fmla="*/ 144483 w 288965"/>
                <a:gd name="connsiteY59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8965" h="336550">
                  <a:moveTo>
                    <a:pt x="144482" y="79375"/>
                  </a:moveTo>
                  <a:cubicBezTo>
                    <a:pt x="133522" y="79375"/>
                    <a:pt x="124638" y="88259"/>
                    <a:pt x="124638" y="99219"/>
                  </a:cubicBezTo>
                  <a:cubicBezTo>
                    <a:pt x="124638" y="110179"/>
                    <a:pt x="133522" y="119063"/>
                    <a:pt x="144482" y="119063"/>
                  </a:cubicBezTo>
                  <a:cubicBezTo>
                    <a:pt x="155442" y="119063"/>
                    <a:pt x="164326" y="110179"/>
                    <a:pt x="164326" y="99219"/>
                  </a:cubicBezTo>
                  <a:cubicBezTo>
                    <a:pt x="164326" y="88259"/>
                    <a:pt x="155442" y="79375"/>
                    <a:pt x="144482" y="79375"/>
                  </a:cubicBezTo>
                  <a:close/>
                  <a:moveTo>
                    <a:pt x="144483" y="0"/>
                  </a:moveTo>
                  <a:cubicBezTo>
                    <a:pt x="159008" y="0"/>
                    <a:pt x="172213" y="11832"/>
                    <a:pt x="172213" y="27607"/>
                  </a:cubicBezTo>
                  <a:cubicBezTo>
                    <a:pt x="172213" y="36810"/>
                    <a:pt x="166931" y="46013"/>
                    <a:pt x="159008" y="49957"/>
                  </a:cubicBezTo>
                  <a:cubicBezTo>
                    <a:pt x="159008" y="49957"/>
                    <a:pt x="159008" y="49957"/>
                    <a:pt x="159008" y="57844"/>
                  </a:cubicBezTo>
                  <a:cubicBezTo>
                    <a:pt x="172213" y="63103"/>
                    <a:pt x="181457" y="72306"/>
                    <a:pt x="185419" y="85452"/>
                  </a:cubicBezTo>
                  <a:cubicBezTo>
                    <a:pt x="185419" y="85452"/>
                    <a:pt x="185419" y="85452"/>
                    <a:pt x="228996" y="85452"/>
                  </a:cubicBezTo>
                  <a:cubicBezTo>
                    <a:pt x="234278" y="85452"/>
                    <a:pt x="239560" y="90711"/>
                    <a:pt x="239560" y="97284"/>
                  </a:cubicBezTo>
                  <a:cubicBezTo>
                    <a:pt x="239560" y="103857"/>
                    <a:pt x="234278" y="109116"/>
                    <a:pt x="228996" y="109116"/>
                  </a:cubicBezTo>
                  <a:cubicBezTo>
                    <a:pt x="228996" y="109116"/>
                    <a:pt x="228996" y="109116"/>
                    <a:pt x="186739" y="109116"/>
                  </a:cubicBezTo>
                  <a:cubicBezTo>
                    <a:pt x="182778" y="122262"/>
                    <a:pt x="172213" y="134094"/>
                    <a:pt x="159008" y="139353"/>
                  </a:cubicBezTo>
                  <a:cubicBezTo>
                    <a:pt x="159008" y="139353"/>
                    <a:pt x="159008" y="139353"/>
                    <a:pt x="159008" y="265559"/>
                  </a:cubicBezTo>
                  <a:cubicBezTo>
                    <a:pt x="159008" y="270818"/>
                    <a:pt x="161649" y="274762"/>
                    <a:pt x="164290" y="277391"/>
                  </a:cubicBezTo>
                  <a:cubicBezTo>
                    <a:pt x="168252" y="280020"/>
                    <a:pt x="172213" y="280020"/>
                    <a:pt x="176175" y="280020"/>
                  </a:cubicBezTo>
                  <a:cubicBezTo>
                    <a:pt x="189380" y="276076"/>
                    <a:pt x="201265" y="270818"/>
                    <a:pt x="211829" y="264244"/>
                  </a:cubicBezTo>
                  <a:cubicBezTo>
                    <a:pt x="223713" y="255042"/>
                    <a:pt x="231637" y="244525"/>
                    <a:pt x="235598" y="234008"/>
                  </a:cubicBezTo>
                  <a:cubicBezTo>
                    <a:pt x="235598" y="234008"/>
                    <a:pt x="235598" y="234008"/>
                    <a:pt x="215790" y="235322"/>
                  </a:cubicBezTo>
                  <a:cubicBezTo>
                    <a:pt x="213149" y="235322"/>
                    <a:pt x="211829" y="234008"/>
                    <a:pt x="210508" y="232693"/>
                  </a:cubicBezTo>
                  <a:cubicBezTo>
                    <a:pt x="209188" y="230064"/>
                    <a:pt x="209188" y="227434"/>
                    <a:pt x="210508" y="226120"/>
                  </a:cubicBezTo>
                  <a:cubicBezTo>
                    <a:pt x="210508" y="226120"/>
                    <a:pt x="210508" y="226120"/>
                    <a:pt x="262008" y="169590"/>
                  </a:cubicBezTo>
                  <a:cubicBezTo>
                    <a:pt x="263329" y="168275"/>
                    <a:pt x="265970" y="166960"/>
                    <a:pt x="268611" y="168275"/>
                  </a:cubicBezTo>
                  <a:cubicBezTo>
                    <a:pt x="269931" y="168275"/>
                    <a:pt x="271252" y="169590"/>
                    <a:pt x="272572" y="172219"/>
                  </a:cubicBezTo>
                  <a:cubicBezTo>
                    <a:pt x="272572" y="172219"/>
                    <a:pt x="272572" y="172219"/>
                    <a:pt x="288419" y="245839"/>
                  </a:cubicBezTo>
                  <a:cubicBezTo>
                    <a:pt x="289739" y="248469"/>
                    <a:pt x="288419" y="251098"/>
                    <a:pt x="287098" y="252413"/>
                  </a:cubicBezTo>
                  <a:cubicBezTo>
                    <a:pt x="284457" y="253727"/>
                    <a:pt x="281816" y="253727"/>
                    <a:pt x="280496" y="252413"/>
                  </a:cubicBezTo>
                  <a:cubicBezTo>
                    <a:pt x="280496" y="252413"/>
                    <a:pt x="280496" y="252413"/>
                    <a:pt x="263329" y="241895"/>
                  </a:cubicBezTo>
                  <a:cubicBezTo>
                    <a:pt x="259367" y="258986"/>
                    <a:pt x="246162" y="274762"/>
                    <a:pt x="228996" y="287908"/>
                  </a:cubicBezTo>
                  <a:cubicBezTo>
                    <a:pt x="219752" y="294481"/>
                    <a:pt x="207867" y="299740"/>
                    <a:pt x="197303" y="303684"/>
                  </a:cubicBezTo>
                  <a:cubicBezTo>
                    <a:pt x="177495" y="310257"/>
                    <a:pt x="159008" y="322089"/>
                    <a:pt x="144483" y="336550"/>
                  </a:cubicBezTo>
                  <a:cubicBezTo>
                    <a:pt x="129957" y="322089"/>
                    <a:pt x="111470" y="310257"/>
                    <a:pt x="91662" y="303684"/>
                  </a:cubicBezTo>
                  <a:cubicBezTo>
                    <a:pt x="81098" y="299740"/>
                    <a:pt x="69213" y="294481"/>
                    <a:pt x="59970" y="287908"/>
                  </a:cubicBezTo>
                  <a:cubicBezTo>
                    <a:pt x="42803" y="274762"/>
                    <a:pt x="29598" y="258986"/>
                    <a:pt x="25636" y="241895"/>
                  </a:cubicBezTo>
                  <a:cubicBezTo>
                    <a:pt x="25636" y="241895"/>
                    <a:pt x="25636" y="241895"/>
                    <a:pt x="8469" y="252413"/>
                  </a:cubicBezTo>
                  <a:cubicBezTo>
                    <a:pt x="7149" y="253727"/>
                    <a:pt x="4508" y="253727"/>
                    <a:pt x="1867" y="252413"/>
                  </a:cubicBezTo>
                  <a:cubicBezTo>
                    <a:pt x="546" y="251098"/>
                    <a:pt x="-774" y="248469"/>
                    <a:pt x="546" y="245839"/>
                  </a:cubicBezTo>
                  <a:cubicBezTo>
                    <a:pt x="546" y="245839"/>
                    <a:pt x="546" y="245839"/>
                    <a:pt x="16393" y="172219"/>
                  </a:cubicBezTo>
                  <a:cubicBezTo>
                    <a:pt x="17713" y="169590"/>
                    <a:pt x="19034" y="168275"/>
                    <a:pt x="20354" y="168275"/>
                  </a:cubicBezTo>
                  <a:cubicBezTo>
                    <a:pt x="22995" y="166960"/>
                    <a:pt x="25636" y="168275"/>
                    <a:pt x="26957" y="169590"/>
                  </a:cubicBezTo>
                  <a:cubicBezTo>
                    <a:pt x="26957" y="169590"/>
                    <a:pt x="26957" y="169590"/>
                    <a:pt x="78457" y="226120"/>
                  </a:cubicBezTo>
                  <a:cubicBezTo>
                    <a:pt x="79777" y="227434"/>
                    <a:pt x="79777" y="230064"/>
                    <a:pt x="78457" y="232693"/>
                  </a:cubicBezTo>
                  <a:cubicBezTo>
                    <a:pt x="77136" y="234008"/>
                    <a:pt x="75816" y="235322"/>
                    <a:pt x="73175" y="235322"/>
                  </a:cubicBezTo>
                  <a:cubicBezTo>
                    <a:pt x="73175" y="235322"/>
                    <a:pt x="73175" y="235322"/>
                    <a:pt x="53367" y="234008"/>
                  </a:cubicBezTo>
                  <a:cubicBezTo>
                    <a:pt x="57328" y="244525"/>
                    <a:pt x="65252" y="255042"/>
                    <a:pt x="77136" y="264244"/>
                  </a:cubicBezTo>
                  <a:cubicBezTo>
                    <a:pt x="87700" y="270818"/>
                    <a:pt x="99585" y="276076"/>
                    <a:pt x="112790" y="280020"/>
                  </a:cubicBezTo>
                  <a:cubicBezTo>
                    <a:pt x="116752" y="280020"/>
                    <a:pt x="120713" y="280020"/>
                    <a:pt x="124675" y="277391"/>
                  </a:cubicBezTo>
                  <a:cubicBezTo>
                    <a:pt x="127316" y="274762"/>
                    <a:pt x="129957" y="270818"/>
                    <a:pt x="129957" y="265559"/>
                  </a:cubicBezTo>
                  <a:cubicBezTo>
                    <a:pt x="129957" y="265559"/>
                    <a:pt x="129957" y="265559"/>
                    <a:pt x="129957" y="139353"/>
                  </a:cubicBezTo>
                  <a:cubicBezTo>
                    <a:pt x="116752" y="134094"/>
                    <a:pt x="106187" y="122262"/>
                    <a:pt x="102226" y="109116"/>
                  </a:cubicBezTo>
                  <a:cubicBezTo>
                    <a:pt x="102226" y="109116"/>
                    <a:pt x="102226" y="109116"/>
                    <a:pt x="61290" y="109116"/>
                  </a:cubicBezTo>
                  <a:cubicBezTo>
                    <a:pt x="54687" y="109116"/>
                    <a:pt x="49405" y="103857"/>
                    <a:pt x="49405" y="97284"/>
                  </a:cubicBezTo>
                  <a:cubicBezTo>
                    <a:pt x="49405" y="90711"/>
                    <a:pt x="54687" y="85452"/>
                    <a:pt x="61290" y="85452"/>
                  </a:cubicBezTo>
                  <a:cubicBezTo>
                    <a:pt x="61290" y="85452"/>
                    <a:pt x="61290" y="85452"/>
                    <a:pt x="103546" y="85452"/>
                  </a:cubicBezTo>
                  <a:cubicBezTo>
                    <a:pt x="107508" y="72306"/>
                    <a:pt x="116752" y="63103"/>
                    <a:pt x="129957" y="57844"/>
                  </a:cubicBezTo>
                  <a:cubicBezTo>
                    <a:pt x="129957" y="57844"/>
                    <a:pt x="129957" y="57844"/>
                    <a:pt x="129957" y="49957"/>
                  </a:cubicBezTo>
                  <a:cubicBezTo>
                    <a:pt x="122034" y="46013"/>
                    <a:pt x="116752" y="36810"/>
                    <a:pt x="116752" y="27607"/>
                  </a:cubicBezTo>
                  <a:cubicBezTo>
                    <a:pt x="116752" y="11832"/>
                    <a:pt x="129957" y="0"/>
                    <a:pt x="14448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Freeform: Shape 32"/>
            <p:cNvSpPr>
              <a:spLocks/>
            </p:cNvSpPr>
            <p:nvPr/>
          </p:nvSpPr>
          <p:spPr bwMode="auto">
            <a:xfrm>
              <a:off x="5069324" y="2016242"/>
              <a:ext cx="425083" cy="438178"/>
            </a:xfrm>
            <a:custGeom>
              <a:avLst/>
              <a:gdLst>
                <a:gd name="connsiteX0" fmla="*/ 157951 w 327026"/>
                <a:gd name="connsiteY0" fmla="*/ 134938 h 337100"/>
                <a:gd name="connsiteX1" fmla="*/ 327026 w 327026"/>
                <a:gd name="connsiteY1" fmla="*/ 239958 h 337100"/>
                <a:gd name="connsiteX2" fmla="*/ 259660 w 327026"/>
                <a:gd name="connsiteY2" fmla="*/ 254398 h 337100"/>
                <a:gd name="connsiteX3" fmla="*/ 295325 w 327026"/>
                <a:gd name="connsiteY3" fmla="*/ 305595 h 337100"/>
                <a:gd name="connsiteX4" fmla="*/ 292683 w 327026"/>
                <a:gd name="connsiteY4" fmla="*/ 334475 h 337100"/>
                <a:gd name="connsiteX5" fmla="*/ 263623 w 327026"/>
                <a:gd name="connsiteY5" fmla="*/ 326599 h 337100"/>
                <a:gd name="connsiteX6" fmla="*/ 227959 w 327026"/>
                <a:gd name="connsiteY6" fmla="*/ 275402 h 337100"/>
                <a:gd name="connsiteX7" fmla="*/ 192294 w 327026"/>
                <a:gd name="connsiteY7" fmla="*/ 333162 h 337100"/>
                <a:gd name="connsiteX8" fmla="*/ 153988 w 327026"/>
                <a:gd name="connsiteY8" fmla="*/ 137564 h 337100"/>
                <a:gd name="connsiteX9" fmla="*/ 157951 w 327026"/>
                <a:gd name="connsiteY9" fmla="*/ 134938 h 337100"/>
                <a:gd name="connsiteX10" fmla="*/ 287448 w 327026"/>
                <a:gd name="connsiteY10" fmla="*/ 96838 h 337100"/>
                <a:gd name="connsiteX11" fmla="*/ 270368 w 327026"/>
                <a:gd name="connsiteY11" fmla="*/ 108528 h 337100"/>
                <a:gd name="connsiteX12" fmla="*/ 280879 w 327026"/>
                <a:gd name="connsiteY12" fmla="*/ 150092 h 337100"/>
                <a:gd name="connsiteX13" fmla="*/ 301899 w 327026"/>
                <a:gd name="connsiteY13" fmla="*/ 182563 h 337100"/>
                <a:gd name="connsiteX14" fmla="*/ 303213 w 327026"/>
                <a:gd name="connsiteY14" fmla="*/ 161781 h 337100"/>
                <a:gd name="connsiteX15" fmla="*/ 287448 w 327026"/>
                <a:gd name="connsiteY15" fmla="*/ 96838 h 337100"/>
                <a:gd name="connsiteX16" fmla="*/ 160474 w 327026"/>
                <a:gd name="connsiteY16" fmla="*/ 0 h 337100"/>
                <a:gd name="connsiteX17" fmla="*/ 322263 w 327026"/>
                <a:gd name="connsiteY17" fmla="*/ 161925 h 337100"/>
                <a:gd name="connsiteX18" fmla="*/ 314371 w 327026"/>
                <a:gd name="connsiteY18" fmla="*/ 211951 h 337100"/>
                <a:gd name="connsiteX19" fmla="*/ 242026 w 327026"/>
                <a:gd name="connsiteY19" fmla="*/ 165875 h 337100"/>
                <a:gd name="connsiteX20" fmla="*/ 259126 w 327026"/>
                <a:gd name="connsiteY20" fmla="*/ 139545 h 337100"/>
                <a:gd name="connsiteX21" fmla="*/ 244657 w 327026"/>
                <a:gd name="connsiteY21" fmla="*/ 94785 h 337100"/>
                <a:gd name="connsiteX22" fmla="*/ 203881 w 327026"/>
                <a:gd name="connsiteY22" fmla="*/ 63190 h 337100"/>
                <a:gd name="connsiteX23" fmla="*/ 186781 w 327026"/>
                <a:gd name="connsiteY23" fmla="*/ 22380 h 337100"/>
                <a:gd name="connsiteX24" fmla="*/ 160474 w 327026"/>
                <a:gd name="connsiteY24" fmla="*/ 19747 h 337100"/>
                <a:gd name="connsiteX25" fmla="*/ 74975 w 327026"/>
                <a:gd name="connsiteY25" fmla="*/ 48709 h 337100"/>
                <a:gd name="connsiteX26" fmla="*/ 86814 w 327026"/>
                <a:gd name="connsiteY26" fmla="*/ 86886 h 337100"/>
                <a:gd name="connsiteX27" fmla="*/ 53930 w 327026"/>
                <a:gd name="connsiteY27" fmla="*/ 111899 h 337100"/>
                <a:gd name="connsiteX28" fmla="*/ 53930 w 327026"/>
                <a:gd name="connsiteY28" fmla="*/ 140862 h 337100"/>
                <a:gd name="connsiteX29" fmla="*/ 59191 w 327026"/>
                <a:gd name="connsiteY29" fmla="*/ 157976 h 337100"/>
                <a:gd name="connsiteX30" fmla="*/ 21046 w 327026"/>
                <a:gd name="connsiteY30" fmla="*/ 181672 h 337100"/>
                <a:gd name="connsiteX31" fmla="*/ 35515 w 327026"/>
                <a:gd name="connsiteY31" fmla="*/ 227748 h 337100"/>
                <a:gd name="connsiteX32" fmla="*/ 59191 w 327026"/>
                <a:gd name="connsiteY32" fmla="*/ 190887 h 337100"/>
                <a:gd name="connsiteX33" fmla="*/ 89444 w 327026"/>
                <a:gd name="connsiteY33" fmla="*/ 198786 h 337100"/>
                <a:gd name="connsiteX34" fmla="*/ 122328 w 327026"/>
                <a:gd name="connsiteY34" fmla="*/ 215900 h 337100"/>
                <a:gd name="connsiteX35" fmla="*/ 96021 w 327026"/>
                <a:gd name="connsiteY35" fmla="*/ 248812 h 337100"/>
                <a:gd name="connsiteX36" fmla="*/ 86814 w 327026"/>
                <a:gd name="connsiteY36" fmla="*/ 283040 h 337100"/>
                <a:gd name="connsiteX37" fmla="*/ 160474 w 327026"/>
                <a:gd name="connsiteY37" fmla="*/ 304103 h 337100"/>
                <a:gd name="connsiteX38" fmla="*/ 167051 w 327026"/>
                <a:gd name="connsiteY38" fmla="*/ 302787 h 337100"/>
                <a:gd name="connsiteX39" fmla="*/ 170997 w 327026"/>
                <a:gd name="connsiteY39" fmla="*/ 322534 h 337100"/>
                <a:gd name="connsiteX40" fmla="*/ 160474 w 327026"/>
                <a:gd name="connsiteY40" fmla="*/ 323850 h 337100"/>
                <a:gd name="connsiteX41" fmla="*/ 0 w 327026"/>
                <a:gd name="connsiteY41" fmla="*/ 161925 h 337100"/>
                <a:gd name="connsiteX42" fmla="*/ 160474 w 327026"/>
                <a:gd name="connsiteY42" fmla="*/ 0 h 33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27026" h="337100">
                  <a:moveTo>
                    <a:pt x="157951" y="134938"/>
                  </a:moveTo>
                  <a:cubicBezTo>
                    <a:pt x="157951" y="134938"/>
                    <a:pt x="157951" y="134938"/>
                    <a:pt x="327026" y="239958"/>
                  </a:cubicBezTo>
                  <a:cubicBezTo>
                    <a:pt x="327026" y="239958"/>
                    <a:pt x="327026" y="239958"/>
                    <a:pt x="259660" y="254398"/>
                  </a:cubicBezTo>
                  <a:lnTo>
                    <a:pt x="295325" y="305595"/>
                  </a:lnTo>
                  <a:cubicBezTo>
                    <a:pt x="301929" y="316097"/>
                    <a:pt x="300608" y="327911"/>
                    <a:pt x="292683" y="334475"/>
                  </a:cubicBezTo>
                  <a:cubicBezTo>
                    <a:pt x="283436" y="339726"/>
                    <a:pt x="271548" y="337101"/>
                    <a:pt x="263623" y="326599"/>
                  </a:cubicBezTo>
                  <a:cubicBezTo>
                    <a:pt x="263623" y="326599"/>
                    <a:pt x="263623" y="326599"/>
                    <a:pt x="227959" y="275402"/>
                  </a:cubicBezTo>
                  <a:cubicBezTo>
                    <a:pt x="227959" y="275402"/>
                    <a:pt x="227959" y="275402"/>
                    <a:pt x="192294" y="333162"/>
                  </a:cubicBezTo>
                  <a:cubicBezTo>
                    <a:pt x="192294" y="333162"/>
                    <a:pt x="192294" y="333162"/>
                    <a:pt x="153988" y="137564"/>
                  </a:cubicBezTo>
                  <a:cubicBezTo>
                    <a:pt x="153988" y="137564"/>
                    <a:pt x="153988" y="137564"/>
                    <a:pt x="157951" y="134938"/>
                  </a:cubicBezTo>
                  <a:close/>
                  <a:moveTo>
                    <a:pt x="287448" y="96838"/>
                  </a:moveTo>
                  <a:cubicBezTo>
                    <a:pt x="280879" y="99436"/>
                    <a:pt x="272996" y="103332"/>
                    <a:pt x="270368" y="108528"/>
                  </a:cubicBezTo>
                  <a:cubicBezTo>
                    <a:pt x="265113" y="117620"/>
                    <a:pt x="271682" y="143597"/>
                    <a:pt x="280879" y="150092"/>
                  </a:cubicBezTo>
                  <a:cubicBezTo>
                    <a:pt x="292703" y="159184"/>
                    <a:pt x="299272" y="170873"/>
                    <a:pt x="301899" y="182563"/>
                  </a:cubicBezTo>
                  <a:cubicBezTo>
                    <a:pt x="303213" y="176069"/>
                    <a:pt x="303213" y="168276"/>
                    <a:pt x="303213" y="161781"/>
                  </a:cubicBezTo>
                  <a:cubicBezTo>
                    <a:pt x="303213" y="138402"/>
                    <a:pt x="297958" y="116321"/>
                    <a:pt x="287448" y="96838"/>
                  </a:cubicBezTo>
                  <a:close/>
                  <a:moveTo>
                    <a:pt x="160474" y="0"/>
                  </a:moveTo>
                  <a:cubicBezTo>
                    <a:pt x="249918" y="0"/>
                    <a:pt x="322263" y="72405"/>
                    <a:pt x="322263" y="161925"/>
                  </a:cubicBezTo>
                  <a:cubicBezTo>
                    <a:pt x="322263" y="179039"/>
                    <a:pt x="319632" y="196153"/>
                    <a:pt x="314371" y="211951"/>
                  </a:cubicBezTo>
                  <a:cubicBezTo>
                    <a:pt x="314371" y="211951"/>
                    <a:pt x="314371" y="211951"/>
                    <a:pt x="242026" y="165875"/>
                  </a:cubicBezTo>
                  <a:cubicBezTo>
                    <a:pt x="247288" y="157976"/>
                    <a:pt x="257811" y="147444"/>
                    <a:pt x="259126" y="139545"/>
                  </a:cubicBezTo>
                  <a:cubicBezTo>
                    <a:pt x="260441" y="127697"/>
                    <a:pt x="251234" y="97418"/>
                    <a:pt x="244657" y="94785"/>
                  </a:cubicBezTo>
                  <a:cubicBezTo>
                    <a:pt x="238080" y="90836"/>
                    <a:pt x="218350" y="71089"/>
                    <a:pt x="203881" y="63190"/>
                  </a:cubicBezTo>
                  <a:cubicBezTo>
                    <a:pt x="193358" y="57924"/>
                    <a:pt x="188096" y="36861"/>
                    <a:pt x="186781" y="22380"/>
                  </a:cubicBezTo>
                  <a:cubicBezTo>
                    <a:pt x="177574" y="21063"/>
                    <a:pt x="169681" y="19747"/>
                    <a:pt x="160474" y="19747"/>
                  </a:cubicBezTo>
                  <a:cubicBezTo>
                    <a:pt x="128905" y="19747"/>
                    <a:pt x="98652" y="30279"/>
                    <a:pt x="74975" y="48709"/>
                  </a:cubicBezTo>
                  <a:cubicBezTo>
                    <a:pt x="81552" y="59241"/>
                    <a:pt x="93390" y="78988"/>
                    <a:pt x="86814" y="86886"/>
                  </a:cubicBezTo>
                  <a:cubicBezTo>
                    <a:pt x="78921" y="100051"/>
                    <a:pt x="53930" y="100051"/>
                    <a:pt x="53930" y="111899"/>
                  </a:cubicBezTo>
                  <a:cubicBezTo>
                    <a:pt x="53930" y="123747"/>
                    <a:pt x="52614" y="135596"/>
                    <a:pt x="53930" y="140862"/>
                  </a:cubicBezTo>
                  <a:cubicBezTo>
                    <a:pt x="55245" y="146128"/>
                    <a:pt x="69714" y="150077"/>
                    <a:pt x="59191" y="157976"/>
                  </a:cubicBezTo>
                  <a:cubicBezTo>
                    <a:pt x="52614" y="164558"/>
                    <a:pt x="32884" y="175090"/>
                    <a:pt x="21046" y="181672"/>
                  </a:cubicBezTo>
                  <a:cubicBezTo>
                    <a:pt x="22361" y="197470"/>
                    <a:pt x="27622" y="213267"/>
                    <a:pt x="35515" y="227748"/>
                  </a:cubicBezTo>
                  <a:cubicBezTo>
                    <a:pt x="38145" y="219850"/>
                    <a:pt x="49984" y="192204"/>
                    <a:pt x="59191" y="190887"/>
                  </a:cubicBezTo>
                  <a:cubicBezTo>
                    <a:pt x="69714" y="188254"/>
                    <a:pt x="78921" y="185621"/>
                    <a:pt x="89444" y="198786"/>
                  </a:cubicBezTo>
                  <a:cubicBezTo>
                    <a:pt x="99967" y="211951"/>
                    <a:pt x="114436" y="215900"/>
                    <a:pt x="122328" y="215900"/>
                  </a:cubicBezTo>
                  <a:cubicBezTo>
                    <a:pt x="130220" y="215900"/>
                    <a:pt x="121013" y="243546"/>
                    <a:pt x="96021" y="248812"/>
                  </a:cubicBezTo>
                  <a:cubicBezTo>
                    <a:pt x="72345" y="252761"/>
                    <a:pt x="106544" y="283040"/>
                    <a:pt x="86814" y="283040"/>
                  </a:cubicBezTo>
                  <a:cubicBezTo>
                    <a:pt x="109175" y="296204"/>
                    <a:pt x="134167" y="304103"/>
                    <a:pt x="160474" y="304103"/>
                  </a:cubicBezTo>
                  <a:cubicBezTo>
                    <a:pt x="163105" y="304103"/>
                    <a:pt x="165735" y="302787"/>
                    <a:pt x="167051" y="302787"/>
                  </a:cubicBezTo>
                  <a:cubicBezTo>
                    <a:pt x="167051" y="302787"/>
                    <a:pt x="167051" y="302787"/>
                    <a:pt x="170997" y="322534"/>
                  </a:cubicBezTo>
                  <a:cubicBezTo>
                    <a:pt x="168366" y="322534"/>
                    <a:pt x="164420" y="323850"/>
                    <a:pt x="160474" y="323850"/>
                  </a:cubicBezTo>
                  <a:cubicBezTo>
                    <a:pt x="72345" y="323850"/>
                    <a:pt x="0" y="251445"/>
                    <a:pt x="0" y="161925"/>
                  </a:cubicBezTo>
                  <a:cubicBezTo>
                    <a:pt x="0" y="72405"/>
                    <a:pt x="72345" y="0"/>
                    <a:pt x="16047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27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206083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DF1EAF4-A12F-4A68-8335-FEE8E4460A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1"/>
          <a:stretch/>
        </p:blipFill>
        <p:spPr>
          <a:xfrm>
            <a:off x="99184" y="3245582"/>
            <a:ext cx="9144000" cy="18979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22E5C47-E07D-46E8-BF55-DA19774BF2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0"/>
          <a:stretch/>
        </p:blipFill>
        <p:spPr>
          <a:xfrm>
            <a:off x="0" y="0"/>
            <a:ext cx="9144000" cy="336383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00E271E-D2A8-4003-A5CE-B3039E0D70E6}"/>
              </a:ext>
            </a:extLst>
          </p:cNvPr>
          <p:cNvSpPr/>
          <p:nvPr/>
        </p:nvSpPr>
        <p:spPr>
          <a:xfrm>
            <a:off x="2976759" y="2657985"/>
            <a:ext cx="4630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spc="300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  <a:sym typeface="微软雅黑" pitchFamily="34" charset="-122"/>
              </a:rPr>
              <a:t>标题文本预设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DED426C-9440-4B38-8B6B-0B1FC3A73859}"/>
              </a:ext>
            </a:extLst>
          </p:cNvPr>
          <p:cNvSpPr/>
          <p:nvPr/>
        </p:nvSpPr>
        <p:spPr>
          <a:xfrm>
            <a:off x="4139952" y="1995686"/>
            <a:ext cx="11521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spc="300" dirty="0">
                <a:solidFill>
                  <a:srgbClr val="6EC5B5"/>
                </a:solidFill>
                <a:latin typeface="DFPPOP1W7-B5" panose="040B0700000000000000" pitchFamily="82" charset="-12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03</a:t>
            </a:r>
            <a:endParaRPr lang="zh-CN" altLang="en-US" sz="4400" b="1" spc="300" dirty="0">
              <a:solidFill>
                <a:srgbClr val="6EC5B5"/>
              </a:solidFill>
              <a:latin typeface="DFPPOP1W7-B5" panose="040B0700000000000000" pitchFamily="82" charset="-12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0662" y="924566"/>
            <a:ext cx="4157269" cy="4233222"/>
            <a:chOff x="630662" y="924566"/>
            <a:chExt cx="4157269" cy="4233222"/>
          </a:xfrm>
        </p:grpSpPr>
        <p:grpSp>
          <p:nvGrpSpPr>
            <p:cNvPr id="4" name="Group 49"/>
            <p:cNvGrpSpPr/>
            <p:nvPr/>
          </p:nvGrpSpPr>
          <p:grpSpPr>
            <a:xfrm>
              <a:off x="1752908" y="2228170"/>
              <a:ext cx="2244492" cy="1157898"/>
              <a:chOff x="1863725" y="2698650"/>
              <a:chExt cx="2298700" cy="1185863"/>
            </a:xfrm>
          </p:grpSpPr>
          <p:sp>
            <p:nvSpPr>
              <p:cNvPr id="85" name="Freeform: Shape 50"/>
              <p:cNvSpPr>
                <a:spLocks/>
              </p:cNvSpPr>
              <p:nvPr/>
            </p:nvSpPr>
            <p:spPr bwMode="auto">
              <a:xfrm>
                <a:off x="1863725" y="2698650"/>
                <a:ext cx="2298700" cy="1185863"/>
              </a:xfrm>
              <a:custGeom>
                <a:avLst/>
                <a:gdLst/>
                <a:ahLst/>
                <a:cxnLst>
                  <a:cxn ang="0">
                    <a:pos x="70" y="57"/>
                  </a:cxn>
                  <a:cxn ang="0">
                    <a:pos x="162" y="13"/>
                  </a:cxn>
                  <a:cxn ang="0">
                    <a:pos x="1475" y="484"/>
                  </a:cxn>
                  <a:cxn ang="0">
                    <a:pos x="1519" y="576"/>
                  </a:cxn>
                  <a:cxn ang="0">
                    <a:pos x="1462" y="734"/>
                  </a:cxn>
                  <a:cxn ang="0">
                    <a:pos x="1370" y="777"/>
                  </a:cxn>
                  <a:cxn ang="0">
                    <a:pos x="57" y="306"/>
                  </a:cxn>
                  <a:cxn ang="0">
                    <a:pos x="14" y="214"/>
                  </a:cxn>
                  <a:cxn ang="0">
                    <a:pos x="70" y="57"/>
                  </a:cxn>
                  <a:cxn ang="0">
                    <a:pos x="1457" y="535"/>
                  </a:cxn>
                  <a:cxn ang="0">
                    <a:pos x="144" y="64"/>
                  </a:cxn>
                  <a:cxn ang="0">
                    <a:pos x="121" y="75"/>
                  </a:cxn>
                  <a:cxn ang="0">
                    <a:pos x="64" y="233"/>
                  </a:cxn>
                  <a:cxn ang="0">
                    <a:pos x="75" y="256"/>
                  </a:cxn>
                  <a:cxn ang="0">
                    <a:pos x="1389" y="726"/>
                  </a:cxn>
                  <a:cxn ang="0">
                    <a:pos x="1411" y="715"/>
                  </a:cxn>
                  <a:cxn ang="0">
                    <a:pos x="1468" y="558"/>
                  </a:cxn>
                  <a:cxn ang="0">
                    <a:pos x="1457" y="535"/>
                  </a:cxn>
                </a:cxnLst>
                <a:rect l="0" t="0" r="r" b="b"/>
                <a:pathLst>
                  <a:path w="1532" h="790">
                    <a:moveTo>
                      <a:pt x="70" y="57"/>
                    </a:moveTo>
                    <a:cubicBezTo>
                      <a:pt x="84" y="19"/>
                      <a:pt x="125" y="0"/>
                      <a:pt x="162" y="13"/>
                    </a:cubicBezTo>
                    <a:cubicBezTo>
                      <a:pt x="1475" y="484"/>
                      <a:pt x="1475" y="484"/>
                      <a:pt x="1475" y="484"/>
                    </a:cubicBezTo>
                    <a:cubicBezTo>
                      <a:pt x="1513" y="497"/>
                      <a:pt x="1532" y="539"/>
                      <a:pt x="1519" y="576"/>
                    </a:cubicBezTo>
                    <a:cubicBezTo>
                      <a:pt x="1462" y="734"/>
                      <a:pt x="1462" y="734"/>
                      <a:pt x="1462" y="734"/>
                    </a:cubicBezTo>
                    <a:cubicBezTo>
                      <a:pt x="1449" y="771"/>
                      <a:pt x="1408" y="790"/>
                      <a:pt x="1370" y="777"/>
                    </a:cubicBezTo>
                    <a:cubicBezTo>
                      <a:pt x="57" y="306"/>
                      <a:pt x="57" y="306"/>
                      <a:pt x="57" y="306"/>
                    </a:cubicBezTo>
                    <a:cubicBezTo>
                      <a:pt x="20" y="293"/>
                      <a:pt x="0" y="252"/>
                      <a:pt x="14" y="214"/>
                    </a:cubicBezTo>
                    <a:lnTo>
                      <a:pt x="70" y="57"/>
                    </a:lnTo>
                    <a:close/>
                    <a:moveTo>
                      <a:pt x="1457" y="535"/>
                    </a:moveTo>
                    <a:cubicBezTo>
                      <a:pt x="144" y="64"/>
                      <a:pt x="144" y="64"/>
                      <a:pt x="144" y="64"/>
                    </a:cubicBezTo>
                    <a:cubicBezTo>
                      <a:pt x="135" y="61"/>
                      <a:pt x="124" y="66"/>
                      <a:pt x="121" y="75"/>
                    </a:cubicBezTo>
                    <a:cubicBezTo>
                      <a:pt x="64" y="233"/>
                      <a:pt x="64" y="233"/>
                      <a:pt x="64" y="233"/>
                    </a:cubicBezTo>
                    <a:cubicBezTo>
                      <a:pt x="61" y="242"/>
                      <a:pt x="66" y="252"/>
                      <a:pt x="75" y="256"/>
                    </a:cubicBezTo>
                    <a:cubicBezTo>
                      <a:pt x="1389" y="726"/>
                      <a:pt x="1389" y="726"/>
                      <a:pt x="1389" y="726"/>
                    </a:cubicBezTo>
                    <a:cubicBezTo>
                      <a:pt x="1398" y="730"/>
                      <a:pt x="1408" y="725"/>
                      <a:pt x="1411" y="715"/>
                    </a:cubicBezTo>
                    <a:cubicBezTo>
                      <a:pt x="1468" y="558"/>
                      <a:pt x="1468" y="558"/>
                      <a:pt x="1468" y="558"/>
                    </a:cubicBezTo>
                    <a:cubicBezTo>
                      <a:pt x="1471" y="548"/>
                      <a:pt x="1467" y="538"/>
                      <a:pt x="1457" y="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6" name="Freeform: Shape 51"/>
              <p:cNvSpPr>
                <a:spLocks/>
              </p:cNvSpPr>
              <p:nvPr/>
            </p:nvSpPr>
            <p:spPr bwMode="auto">
              <a:xfrm>
                <a:off x="1909762" y="2744688"/>
                <a:ext cx="2208213" cy="1095375"/>
              </a:xfrm>
              <a:custGeom>
                <a:avLst/>
                <a:gdLst/>
                <a:ahLst/>
                <a:cxnLst>
                  <a:cxn ang="0">
                    <a:pos x="35" y="251"/>
                  </a:cxn>
                  <a:cxn ang="0">
                    <a:pos x="8" y="194"/>
                  </a:cxn>
                  <a:cxn ang="0">
                    <a:pos x="65" y="36"/>
                  </a:cxn>
                  <a:cxn ang="0">
                    <a:pos x="122" y="9"/>
                  </a:cxn>
                  <a:cxn ang="0">
                    <a:pos x="1435" y="479"/>
                  </a:cxn>
                  <a:cxn ang="0">
                    <a:pos x="1462" y="537"/>
                  </a:cxn>
                  <a:cxn ang="0">
                    <a:pos x="1406" y="695"/>
                  </a:cxn>
                  <a:cxn ang="0">
                    <a:pos x="1348" y="722"/>
                  </a:cxn>
                  <a:cxn ang="0">
                    <a:pos x="35" y="251"/>
                  </a:cxn>
                </a:cxnLst>
                <a:rect l="0" t="0" r="r" b="b"/>
                <a:pathLst>
                  <a:path w="1471" h="730">
                    <a:moveTo>
                      <a:pt x="35" y="251"/>
                    </a:moveTo>
                    <a:cubicBezTo>
                      <a:pt x="12" y="243"/>
                      <a:pt x="0" y="217"/>
                      <a:pt x="8" y="194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73" y="12"/>
                      <a:pt x="99" y="0"/>
                      <a:pt x="122" y="9"/>
                    </a:cubicBezTo>
                    <a:cubicBezTo>
                      <a:pt x="1435" y="479"/>
                      <a:pt x="1435" y="479"/>
                      <a:pt x="1435" y="479"/>
                    </a:cubicBezTo>
                    <a:cubicBezTo>
                      <a:pt x="1459" y="488"/>
                      <a:pt x="1471" y="513"/>
                      <a:pt x="1462" y="537"/>
                    </a:cubicBezTo>
                    <a:cubicBezTo>
                      <a:pt x="1406" y="695"/>
                      <a:pt x="1406" y="695"/>
                      <a:pt x="1406" y="695"/>
                    </a:cubicBezTo>
                    <a:cubicBezTo>
                      <a:pt x="1397" y="718"/>
                      <a:pt x="1372" y="730"/>
                      <a:pt x="1348" y="722"/>
                    </a:cubicBezTo>
                    <a:lnTo>
                      <a:pt x="35" y="251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7" name="Freeform: Shape 52"/>
              <p:cNvSpPr>
                <a:spLocks/>
              </p:cNvSpPr>
              <p:nvPr/>
            </p:nvSpPr>
            <p:spPr bwMode="auto">
              <a:xfrm>
                <a:off x="3602037" y="3379688"/>
                <a:ext cx="393700" cy="392113"/>
              </a:xfrm>
              <a:custGeom>
                <a:avLst/>
                <a:gdLst/>
                <a:ahLst/>
                <a:cxnLst>
                  <a:cxn ang="0">
                    <a:pos x="21" y="92"/>
                  </a:cxn>
                  <a:cxn ang="0">
                    <a:pos x="170" y="21"/>
                  </a:cxn>
                  <a:cxn ang="0">
                    <a:pos x="241" y="170"/>
                  </a:cxn>
                  <a:cxn ang="0">
                    <a:pos x="92" y="241"/>
                  </a:cxn>
                  <a:cxn ang="0">
                    <a:pos x="21" y="92"/>
                  </a:cxn>
                </a:cxnLst>
                <a:rect l="0" t="0" r="r" b="b"/>
                <a:pathLst>
                  <a:path w="262" h="262">
                    <a:moveTo>
                      <a:pt x="21" y="92"/>
                    </a:moveTo>
                    <a:cubicBezTo>
                      <a:pt x="43" y="32"/>
                      <a:pt x="109" y="0"/>
                      <a:pt x="170" y="21"/>
                    </a:cubicBezTo>
                    <a:cubicBezTo>
                      <a:pt x="231" y="43"/>
                      <a:pt x="262" y="109"/>
                      <a:pt x="241" y="170"/>
                    </a:cubicBezTo>
                    <a:cubicBezTo>
                      <a:pt x="220" y="231"/>
                      <a:pt x="153" y="262"/>
                      <a:pt x="92" y="241"/>
                    </a:cubicBezTo>
                    <a:cubicBezTo>
                      <a:pt x="32" y="220"/>
                      <a:pt x="0" y="153"/>
                      <a:pt x="21" y="92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8" name="Freeform: Shape 53"/>
              <p:cNvSpPr>
                <a:spLocks/>
              </p:cNvSpPr>
              <p:nvPr/>
            </p:nvSpPr>
            <p:spPr bwMode="auto">
              <a:xfrm>
                <a:off x="2027237" y="2912963"/>
                <a:ext cx="2016125" cy="785813"/>
              </a:xfrm>
              <a:custGeom>
                <a:avLst/>
                <a:gdLst/>
                <a:ahLst/>
                <a:cxnLst>
                  <a:cxn ang="0">
                    <a:pos x="26" y="68"/>
                  </a:cxn>
                  <a:cxn ang="0">
                    <a:pos x="6" y="26"/>
                  </a:cxn>
                  <a:cxn ang="0">
                    <a:pos x="48" y="6"/>
                  </a:cxn>
                  <a:cxn ang="0">
                    <a:pos x="1317" y="455"/>
                  </a:cxn>
                  <a:cxn ang="0">
                    <a:pos x="1337" y="497"/>
                  </a:cxn>
                  <a:cxn ang="0">
                    <a:pos x="1295" y="517"/>
                  </a:cxn>
                  <a:cxn ang="0">
                    <a:pos x="26" y="68"/>
                  </a:cxn>
                  <a:cxn ang="0">
                    <a:pos x="25" y="33"/>
                  </a:cxn>
                  <a:cxn ang="0">
                    <a:pos x="32" y="49"/>
                  </a:cxn>
                  <a:cxn ang="0">
                    <a:pos x="1302" y="498"/>
                  </a:cxn>
                  <a:cxn ang="0">
                    <a:pos x="1318" y="490"/>
                  </a:cxn>
                  <a:cxn ang="0">
                    <a:pos x="1310" y="474"/>
                  </a:cxn>
                  <a:cxn ang="0">
                    <a:pos x="41" y="25"/>
                  </a:cxn>
                  <a:cxn ang="0">
                    <a:pos x="25" y="33"/>
                  </a:cxn>
                </a:cxnLst>
                <a:rect l="0" t="0" r="r" b="b"/>
                <a:pathLst>
                  <a:path w="1343" h="523">
                    <a:moveTo>
                      <a:pt x="26" y="68"/>
                    </a:moveTo>
                    <a:cubicBezTo>
                      <a:pt x="9" y="62"/>
                      <a:pt x="0" y="43"/>
                      <a:pt x="6" y="26"/>
                    </a:cubicBezTo>
                    <a:cubicBezTo>
                      <a:pt x="12" y="9"/>
                      <a:pt x="31" y="0"/>
                      <a:pt x="48" y="6"/>
                    </a:cubicBezTo>
                    <a:cubicBezTo>
                      <a:pt x="1317" y="455"/>
                      <a:pt x="1317" y="455"/>
                      <a:pt x="1317" y="455"/>
                    </a:cubicBezTo>
                    <a:cubicBezTo>
                      <a:pt x="1334" y="461"/>
                      <a:pt x="1343" y="479"/>
                      <a:pt x="1337" y="497"/>
                    </a:cubicBezTo>
                    <a:cubicBezTo>
                      <a:pt x="1331" y="514"/>
                      <a:pt x="1312" y="523"/>
                      <a:pt x="1295" y="517"/>
                    </a:cubicBezTo>
                    <a:lnTo>
                      <a:pt x="26" y="68"/>
                    </a:lnTo>
                    <a:close/>
                    <a:moveTo>
                      <a:pt x="25" y="33"/>
                    </a:moveTo>
                    <a:cubicBezTo>
                      <a:pt x="22" y="40"/>
                      <a:pt x="26" y="47"/>
                      <a:pt x="32" y="49"/>
                    </a:cubicBezTo>
                    <a:cubicBezTo>
                      <a:pt x="1302" y="498"/>
                      <a:pt x="1302" y="498"/>
                      <a:pt x="1302" y="498"/>
                    </a:cubicBezTo>
                    <a:cubicBezTo>
                      <a:pt x="1308" y="500"/>
                      <a:pt x="1316" y="496"/>
                      <a:pt x="1318" y="490"/>
                    </a:cubicBezTo>
                    <a:cubicBezTo>
                      <a:pt x="1320" y="483"/>
                      <a:pt x="1317" y="476"/>
                      <a:pt x="1310" y="474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34" y="23"/>
                      <a:pt x="27" y="26"/>
                      <a:pt x="25" y="33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9" name="Freeform: Shape 54"/>
              <p:cNvSpPr>
                <a:spLocks/>
              </p:cNvSpPr>
              <p:nvPr/>
            </p:nvSpPr>
            <p:spPr bwMode="auto">
              <a:xfrm>
                <a:off x="2044700" y="2930425"/>
                <a:ext cx="1981200" cy="749300"/>
              </a:xfrm>
              <a:custGeom>
                <a:avLst/>
                <a:gdLst/>
                <a:ahLst/>
                <a:cxnLst>
                  <a:cxn ang="0">
                    <a:pos x="1316" y="482"/>
                  </a:cxn>
                  <a:cxn ang="0">
                    <a:pos x="1287" y="496"/>
                  </a:cxn>
                  <a:cxn ang="0">
                    <a:pos x="18" y="48"/>
                  </a:cxn>
                  <a:cxn ang="0">
                    <a:pos x="4" y="19"/>
                  </a:cxn>
                  <a:cxn ang="0">
                    <a:pos x="33" y="5"/>
                  </a:cxn>
                  <a:cxn ang="0">
                    <a:pos x="1303" y="453"/>
                  </a:cxn>
                  <a:cxn ang="0">
                    <a:pos x="1316" y="482"/>
                  </a:cxn>
                </a:cxnLst>
                <a:rect l="0" t="0" r="r" b="b"/>
                <a:pathLst>
                  <a:path w="1321" h="500">
                    <a:moveTo>
                      <a:pt x="1316" y="482"/>
                    </a:moveTo>
                    <a:cubicBezTo>
                      <a:pt x="1312" y="494"/>
                      <a:pt x="1299" y="500"/>
                      <a:pt x="1287" y="496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6" y="43"/>
                      <a:pt x="0" y="30"/>
                      <a:pt x="4" y="19"/>
                    </a:cubicBezTo>
                    <a:cubicBezTo>
                      <a:pt x="8" y="7"/>
                      <a:pt x="21" y="0"/>
                      <a:pt x="33" y="5"/>
                    </a:cubicBezTo>
                    <a:cubicBezTo>
                      <a:pt x="1303" y="453"/>
                      <a:pt x="1303" y="453"/>
                      <a:pt x="1303" y="453"/>
                    </a:cubicBezTo>
                    <a:cubicBezTo>
                      <a:pt x="1314" y="457"/>
                      <a:pt x="1321" y="470"/>
                      <a:pt x="1316" y="48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0" name="Freeform: Shape 55"/>
              <p:cNvSpPr>
                <a:spLocks/>
              </p:cNvSpPr>
              <p:nvPr/>
            </p:nvSpPr>
            <p:spPr bwMode="auto">
              <a:xfrm>
                <a:off x="3624262" y="3401913"/>
                <a:ext cx="347663" cy="347663"/>
              </a:xfrm>
              <a:custGeom>
                <a:avLst/>
                <a:gdLst/>
                <a:ahLst/>
                <a:cxnLst>
                  <a:cxn ang="0">
                    <a:pos x="213" y="150"/>
                  </a:cxn>
                  <a:cxn ang="0">
                    <a:pos x="82" y="213"/>
                  </a:cxn>
                  <a:cxn ang="0">
                    <a:pos x="19" y="82"/>
                  </a:cxn>
                  <a:cxn ang="0">
                    <a:pos x="150" y="19"/>
                  </a:cxn>
                  <a:cxn ang="0">
                    <a:pos x="213" y="150"/>
                  </a:cxn>
                </a:cxnLst>
                <a:rect l="0" t="0" r="r" b="b"/>
                <a:pathLst>
                  <a:path w="232" h="232">
                    <a:moveTo>
                      <a:pt x="213" y="150"/>
                    </a:moveTo>
                    <a:cubicBezTo>
                      <a:pt x="194" y="204"/>
                      <a:pt x="135" y="232"/>
                      <a:pt x="82" y="213"/>
                    </a:cubicBezTo>
                    <a:cubicBezTo>
                      <a:pt x="28" y="194"/>
                      <a:pt x="0" y="135"/>
                      <a:pt x="19" y="82"/>
                    </a:cubicBezTo>
                    <a:cubicBezTo>
                      <a:pt x="38" y="28"/>
                      <a:pt x="97" y="0"/>
                      <a:pt x="150" y="19"/>
                    </a:cubicBezTo>
                    <a:cubicBezTo>
                      <a:pt x="204" y="38"/>
                      <a:pt x="232" y="97"/>
                      <a:pt x="213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1" name="TextBox 56"/>
              <p:cNvSpPr txBox="1"/>
              <p:nvPr/>
            </p:nvSpPr>
            <p:spPr>
              <a:xfrm>
                <a:off x="3673217" y="3441700"/>
                <a:ext cx="272361" cy="212767"/>
              </a:xfrm>
              <a:prstGeom prst="rect">
                <a:avLst/>
              </a:prstGeom>
              <a:noFill/>
            </p:spPr>
            <p:txBody>
              <a:bodyPr wrap="none">
                <a:normAutofit fontScale="77500" lnSpcReduction="20000"/>
              </a:bodyPr>
              <a:lstStyle/>
              <a:p>
                <a:pPr algn="ctr"/>
                <a:r>
                  <a:rPr lang="en-US" sz="1200" b="1">
                    <a:solidFill>
                      <a:schemeClr val="accent3"/>
                    </a:solidFill>
                    <a:cs typeface="+mn-ea"/>
                    <a:sym typeface="+mn-lt"/>
                  </a:rPr>
                  <a:t>03</a:t>
                </a:r>
              </a:p>
            </p:txBody>
          </p:sp>
        </p:grpSp>
        <p:grpSp>
          <p:nvGrpSpPr>
            <p:cNvPr id="5" name="Group 57"/>
            <p:cNvGrpSpPr/>
            <p:nvPr/>
          </p:nvGrpSpPr>
          <p:grpSpPr>
            <a:xfrm>
              <a:off x="2110972" y="1581794"/>
              <a:ext cx="2263092" cy="1055593"/>
              <a:chOff x="2230437" y="2036663"/>
              <a:chExt cx="2317750" cy="1081088"/>
            </a:xfrm>
          </p:grpSpPr>
          <p:sp>
            <p:nvSpPr>
              <p:cNvPr id="78" name="Freeform: Shape 58"/>
              <p:cNvSpPr>
                <a:spLocks/>
              </p:cNvSpPr>
              <p:nvPr/>
            </p:nvSpPr>
            <p:spPr bwMode="auto">
              <a:xfrm>
                <a:off x="2230437" y="2036663"/>
                <a:ext cx="2317750" cy="1081088"/>
              </a:xfrm>
              <a:custGeom>
                <a:avLst/>
                <a:gdLst/>
                <a:ahLst/>
                <a:cxnLst>
                  <a:cxn ang="0">
                    <a:pos x="11" y="501"/>
                  </a:cxn>
                  <a:cxn ang="0">
                    <a:pos x="59" y="412"/>
                  </a:cxn>
                  <a:cxn ang="0">
                    <a:pos x="1396" y="11"/>
                  </a:cxn>
                  <a:cxn ang="0">
                    <a:pos x="1485" y="59"/>
                  </a:cxn>
                  <a:cxn ang="0">
                    <a:pos x="1533" y="220"/>
                  </a:cxn>
                  <a:cxn ang="0">
                    <a:pos x="1485" y="309"/>
                  </a:cxn>
                  <a:cxn ang="0">
                    <a:pos x="149" y="710"/>
                  </a:cxn>
                  <a:cxn ang="0">
                    <a:pos x="59" y="662"/>
                  </a:cxn>
                  <a:cxn ang="0">
                    <a:pos x="11" y="501"/>
                  </a:cxn>
                  <a:cxn ang="0">
                    <a:pos x="1411" y="63"/>
                  </a:cxn>
                  <a:cxn ang="0">
                    <a:pos x="75" y="463"/>
                  </a:cxn>
                  <a:cxn ang="0">
                    <a:pos x="63" y="486"/>
                  </a:cxn>
                  <a:cxn ang="0">
                    <a:pos x="111" y="646"/>
                  </a:cxn>
                  <a:cxn ang="0">
                    <a:pos x="133" y="658"/>
                  </a:cxn>
                  <a:cxn ang="0">
                    <a:pos x="1470" y="258"/>
                  </a:cxn>
                  <a:cxn ang="0">
                    <a:pos x="1482" y="235"/>
                  </a:cxn>
                  <a:cxn ang="0">
                    <a:pos x="1434" y="75"/>
                  </a:cxn>
                  <a:cxn ang="0">
                    <a:pos x="1411" y="63"/>
                  </a:cxn>
                </a:cxnLst>
                <a:rect l="0" t="0" r="r" b="b"/>
                <a:pathLst>
                  <a:path w="1545" h="721">
                    <a:moveTo>
                      <a:pt x="11" y="501"/>
                    </a:moveTo>
                    <a:cubicBezTo>
                      <a:pt x="0" y="463"/>
                      <a:pt x="21" y="423"/>
                      <a:pt x="59" y="412"/>
                    </a:cubicBezTo>
                    <a:cubicBezTo>
                      <a:pt x="1396" y="11"/>
                      <a:pt x="1396" y="11"/>
                      <a:pt x="1396" y="11"/>
                    </a:cubicBezTo>
                    <a:cubicBezTo>
                      <a:pt x="1434" y="0"/>
                      <a:pt x="1474" y="21"/>
                      <a:pt x="1485" y="59"/>
                    </a:cubicBezTo>
                    <a:cubicBezTo>
                      <a:pt x="1533" y="220"/>
                      <a:pt x="1533" y="220"/>
                      <a:pt x="1533" y="220"/>
                    </a:cubicBezTo>
                    <a:cubicBezTo>
                      <a:pt x="1545" y="258"/>
                      <a:pt x="1523" y="298"/>
                      <a:pt x="1485" y="309"/>
                    </a:cubicBezTo>
                    <a:cubicBezTo>
                      <a:pt x="149" y="710"/>
                      <a:pt x="149" y="710"/>
                      <a:pt x="149" y="710"/>
                    </a:cubicBezTo>
                    <a:cubicBezTo>
                      <a:pt x="111" y="721"/>
                      <a:pt x="71" y="700"/>
                      <a:pt x="59" y="662"/>
                    </a:cubicBezTo>
                    <a:lnTo>
                      <a:pt x="11" y="501"/>
                    </a:lnTo>
                    <a:close/>
                    <a:moveTo>
                      <a:pt x="1411" y="63"/>
                    </a:moveTo>
                    <a:cubicBezTo>
                      <a:pt x="75" y="463"/>
                      <a:pt x="75" y="463"/>
                      <a:pt x="75" y="463"/>
                    </a:cubicBezTo>
                    <a:cubicBezTo>
                      <a:pt x="65" y="466"/>
                      <a:pt x="60" y="476"/>
                      <a:pt x="63" y="486"/>
                    </a:cubicBezTo>
                    <a:cubicBezTo>
                      <a:pt x="111" y="646"/>
                      <a:pt x="111" y="646"/>
                      <a:pt x="111" y="646"/>
                    </a:cubicBezTo>
                    <a:cubicBezTo>
                      <a:pt x="114" y="656"/>
                      <a:pt x="124" y="661"/>
                      <a:pt x="133" y="658"/>
                    </a:cubicBezTo>
                    <a:cubicBezTo>
                      <a:pt x="1470" y="258"/>
                      <a:pt x="1470" y="258"/>
                      <a:pt x="1470" y="258"/>
                    </a:cubicBezTo>
                    <a:cubicBezTo>
                      <a:pt x="1479" y="255"/>
                      <a:pt x="1484" y="245"/>
                      <a:pt x="1482" y="235"/>
                    </a:cubicBezTo>
                    <a:cubicBezTo>
                      <a:pt x="1434" y="75"/>
                      <a:pt x="1434" y="75"/>
                      <a:pt x="1434" y="75"/>
                    </a:cubicBezTo>
                    <a:cubicBezTo>
                      <a:pt x="1431" y="65"/>
                      <a:pt x="1421" y="60"/>
                      <a:pt x="1411" y="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9" name="Freeform: Shape 59"/>
              <p:cNvSpPr>
                <a:spLocks/>
              </p:cNvSpPr>
              <p:nvPr/>
            </p:nvSpPr>
            <p:spPr bwMode="auto">
              <a:xfrm>
                <a:off x="2274887" y="2081113"/>
                <a:ext cx="2228850" cy="992188"/>
              </a:xfrm>
              <a:custGeom>
                <a:avLst/>
                <a:gdLst/>
                <a:ahLst/>
                <a:cxnLst>
                  <a:cxn ang="0">
                    <a:pos x="111" y="654"/>
                  </a:cxn>
                  <a:cxn ang="0">
                    <a:pos x="55" y="624"/>
                  </a:cxn>
                  <a:cxn ang="0">
                    <a:pos x="7" y="463"/>
                  </a:cxn>
                  <a:cxn ang="0">
                    <a:pos x="37" y="408"/>
                  </a:cxn>
                  <a:cxn ang="0">
                    <a:pos x="1373" y="7"/>
                  </a:cxn>
                  <a:cxn ang="0">
                    <a:pos x="1429" y="37"/>
                  </a:cxn>
                  <a:cxn ang="0">
                    <a:pos x="1477" y="198"/>
                  </a:cxn>
                  <a:cxn ang="0">
                    <a:pos x="1447" y="254"/>
                  </a:cxn>
                  <a:cxn ang="0">
                    <a:pos x="111" y="654"/>
                  </a:cxn>
                </a:cxnLst>
                <a:rect l="0" t="0" r="r" b="b"/>
                <a:pathLst>
                  <a:path w="1485" h="661">
                    <a:moveTo>
                      <a:pt x="111" y="654"/>
                    </a:moveTo>
                    <a:cubicBezTo>
                      <a:pt x="87" y="661"/>
                      <a:pt x="62" y="648"/>
                      <a:pt x="55" y="624"/>
                    </a:cubicBezTo>
                    <a:cubicBezTo>
                      <a:pt x="7" y="463"/>
                      <a:pt x="7" y="463"/>
                      <a:pt x="7" y="463"/>
                    </a:cubicBezTo>
                    <a:cubicBezTo>
                      <a:pt x="0" y="440"/>
                      <a:pt x="13" y="415"/>
                      <a:pt x="37" y="408"/>
                    </a:cubicBezTo>
                    <a:cubicBezTo>
                      <a:pt x="1373" y="7"/>
                      <a:pt x="1373" y="7"/>
                      <a:pt x="1373" y="7"/>
                    </a:cubicBezTo>
                    <a:cubicBezTo>
                      <a:pt x="1397" y="0"/>
                      <a:pt x="1422" y="13"/>
                      <a:pt x="1429" y="37"/>
                    </a:cubicBezTo>
                    <a:cubicBezTo>
                      <a:pt x="1477" y="198"/>
                      <a:pt x="1477" y="198"/>
                      <a:pt x="1477" y="198"/>
                    </a:cubicBezTo>
                    <a:cubicBezTo>
                      <a:pt x="1485" y="221"/>
                      <a:pt x="1471" y="246"/>
                      <a:pt x="1447" y="254"/>
                    </a:cubicBezTo>
                    <a:lnTo>
                      <a:pt x="111" y="654"/>
                    </a:lnTo>
                    <a:close/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0" name="Freeform: Shape 60"/>
              <p:cNvSpPr>
                <a:spLocks/>
              </p:cNvSpPr>
              <p:nvPr/>
            </p:nvSpPr>
            <p:spPr bwMode="auto">
              <a:xfrm>
                <a:off x="3990975" y="2143025"/>
                <a:ext cx="388938" cy="390525"/>
              </a:xfrm>
              <a:custGeom>
                <a:avLst/>
                <a:gdLst/>
                <a:ahLst/>
                <a:cxnLst>
                  <a:cxn ang="0">
                    <a:pos x="19" y="164"/>
                  </a:cxn>
                  <a:cxn ang="0">
                    <a:pos x="97" y="19"/>
                  </a:cxn>
                  <a:cxn ang="0">
                    <a:pos x="242" y="97"/>
                  </a:cxn>
                  <a:cxn ang="0">
                    <a:pos x="164" y="242"/>
                  </a:cxn>
                  <a:cxn ang="0">
                    <a:pos x="19" y="164"/>
                  </a:cxn>
                </a:cxnLst>
                <a:rect l="0" t="0" r="r" b="b"/>
                <a:pathLst>
                  <a:path w="260" h="261">
                    <a:moveTo>
                      <a:pt x="19" y="164"/>
                    </a:moveTo>
                    <a:cubicBezTo>
                      <a:pt x="0" y="102"/>
                      <a:pt x="35" y="37"/>
                      <a:pt x="97" y="19"/>
                    </a:cubicBezTo>
                    <a:cubicBezTo>
                      <a:pt x="159" y="0"/>
                      <a:pt x="224" y="35"/>
                      <a:pt x="242" y="97"/>
                    </a:cubicBezTo>
                    <a:cubicBezTo>
                      <a:pt x="260" y="159"/>
                      <a:pt x="225" y="224"/>
                      <a:pt x="164" y="242"/>
                    </a:cubicBezTo>
                    <a:cubicBezTo>
                      <a:pt x="102" y="261"/>
                      <a:pt x="37" y="226"/>
                      <a:pt x="19" y="16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1" name="Freeform: Shape 61"/>
              <p:cNvSpPr>
                <a:spLocks/>
              </p:cNvSpPr>
              <p:nvPr/>
            </p:nvSpPr>
            <p:spPr bwMode="auto">
              <a:xfrm>
                <a:off x="2387600" y="2225575"/>
                <a:ext cx="2046288" cy="688975"/>
              </a:xfrm>
              <a:custGeom>
                <a:avLst/>
                <a:gdLst/>
                <a:ahLst/>
                <a:cxnLst>
                  <a:cxn ang="0">
                    <a:pos x="46" y="455"/>
                  </a:cxn>
                  <a:cxn ang="0">
                    <a:pos x="5" y="433"/>
                  </a:cxn>
                  <a:cxn ang="0">
                    <a:pos x="27" y="392"/>
                  </a:cxn>
                  <a:cxn ang="0">
                    <a:pos x="1317" y="6"/>
                  </a:cxn>
                  <a:cxn ang="0">
                    <a:pos x="1358" y="28"/>
                  </a:cxn>
                  <a:cxn ang="0">
                    <a:pos x="1336" y="69"/>
                  </a:cxn>
                  <a:cxn ang="0">
                    <a:pos x="46" y="455"/>
                  </a:cxn>
                  <a:cxn ang="0">
                    <a:pos x="25" y="427"/>
                  </a:cxn>
                  <a:cxn ang="0">
                    <a:pos x="40" y="436"/>
                  </a:cxn>
                  <a:cxn ang="0">
                    <a:pos x="1330" y="49"/>
                  </a:cxn>
                  <a:cxn ang="0">
                    <a:pos x="1338" y="33"/>
                  </a:cxn>
                  <a:cxn ang="0">
                    <a:pos x="1323" y="25"/>
                  </a:cxn>
                  <a:cxn ang="0">
                    <a:pos x="33" y="411"/>
                  </a:cxn>
                  <a:cxn ang="0">
                    <a:pos x="25" y="427"/>
                  </a:cxn>
                </a:cxnLst>
                <a:rect l="0" t="0" r="r" b="b"/>
                <a:pathLst>
                  <a:path w="1363" h="460">
                    <a:moveTo>
                      <a:pt x="46" y="455"/>
                    </a:moveTo>
                    <a:cubicBezTo>
                      <a:pt x="29" y="460"/>
                      <a:pt x="10" y="450"/>
                      <a:pt x="5" y="433"/>
                    </a:cubicBezTo>
                    <a:cubicBezTo>
                      <a:pt x="0" y="415"/>
                      <a:pt x="10" y="397"/>
                      <a:pt x="27" y="392"/>
                    </a:cubicBezTo>
                    <a:cubicBezTo>
                      <a:pt x="1317" y="6"/>
                      <a:pt x="1317" y="6"/>
                      <a:pt x="1317" y="6"/>
                    </a:cubicBezTo>
                    <a:cubicBezTo>
                      <a:pt x="1334" y="0"/>
                      <a:pt x="1353" y="10"/>
                      <a:pt x="1358" y="28"/>
                    </a:cubicBezTo>
                    <a:cubicBezTo>
                      <a:pt x="1363" y="45"/>
                      <a:pt x="1353" y="63"/>
                      <a:pt x="1336" y="69"/>
                    </a:cubicBezTo>
                    <a:lnTo>
                      <a:pt x="46" y="455"/>
                    </a:lnTo>
                    <a:close/>
                    <a:moveTo>
                      <a:pt x="25" y="427"/>
                    </a:moveTo>
                    <a:cubicBezTo>
                      <a:pt x="27" y="434"/>
                      <a:pt x="34" y="438"/>
                      <a:pt x="40" y="436"/>
                    </a:cubicBezTo>
                    <a:cubicBezTo>
                      <a:pt x="1330" y="49"/>
                      <a:pt x="1330" y="49"/>
                      <a:pt x="1330" y="49"/>
                    </a:cubicBezTo>
                    <a:cubicBezTo>
                      <a:pt x="1337" y="47"/>
                      <a:pt x="1340" y="40"/>
                      <a:pt x="1338" y="33"/>
                    </a:cubicBezTo>
                    <a:cubicBezTo>
                      <a:pt x="1336" y="27"/>
                      <a:pt x="1329" y="23"/>
                      <a:pt x="1323" y="25"/>
                    </a:cubicBezTo>
                    <a:cubicBezTo>
                      <a:pt x="33" y="411"/>
                      <a:pt x="33" y="411"/>
                      <a:pt x="33" y="411"/>
                    </a:cubicBezTo>
                    <a:cubicBezTo>
                      <a:pt x="26" y="413"/>
                      <a:pt x="23" y="420"/>
                      <a:pt x="25" y="427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2" name="Freeform: Shape 62"/>
              <p:cNvSpPr>
                <a:spLocks/>
              </p:cNvSpPr>
              <p:nvPr/>
            </p:nvSpPr>
            <p:spPr bwMode="auto">
              <a:xfrm>
                <a:off x="2403475" y="2243038"/>
                <a:ext cx="2012950" cy="655638"/>
              </a:xfrm>
              <a:custGeom>
                <a:avLst/>
                <a:gdLst/>
                <a:ahLst/>
                <a:cxnLst>
                  <a:cxn ang="0">
                    <a:pos x="1337" y="19"/>
                  </a:cxn>
                  <a:cxn ang="0">
                    <a:pos x="1322" y="47"/>
                  </a:cxn>
                  <a:cxn ang="0">
                    <a:pos x="32" y="433"/>
                  </a:cxn>
                  <a:cxn ang="0">
                    <a:pos x="4" y="418"/>
                  </a:cxn>
                  <a:cxn ang="0">
                    <a:pos x="19" y="390"/>
                  </a:cxn>
                  <a:cxn ang="0">
                    <a:pos x="1309" y="3"/>
                  </a:cxn>
                  <a:cxn ang="0">
                    <a:pos x="1337" y="19"/>
                  </a:cxn>
                </a:cxnLst>
                <a:rect l="0" t="0" r="r" b="b"/>
                <a:pathLst>
                  <a:path w="1341" h="437">
                    <a:moveTo>
                      <a:pt x="1337" y="19"/>
                    </a:moveTo>
                    <a:cubicBezTo>
                      <a:pt x="1341" y="31"/>
                      <a:pt x="1334" y="43"/>
                      <a:pt x="1322" y="47"/>
                    </a:cubicBezTo>
                    <a:cubicBezTo>
                      <a:pt x="32" y="433"/>
                      <a:pt x="32" y="433"/>
                      <a:pt x="32" y="433"/>
                    </a:cubicBezTo>
                    <a:cubicBezTo>
                      <a:pt x="20" y="437"/>
                      <a:pt x="7" y="430"/>
                      <a:pt x="4" y="418"/>
                    </a:cubicBezTo>
                    <a:cubicBezTo>
                      <a:pt x="0" y="406"/>
                      <a:pt x="7" y="393"/>
                      <a:pt x="19" y="390"/>
                    </a:cubicBezTo>
                    <a:cubicBezTo>
                      <a:pt x="1309" y="3"/>
                      <a:pt x="1309" y="3"/>
                      <a:pt x="1309" y="3"/>
                    </a:cubicBezTo>
                    <a:cubicBezTo>
                      <a:pt x="1321" y="0"/>
                      <a:pt x="1333" y="7"/>
                      <a:pt x="1337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3" name="Freeform: Shape 74"/>
              <p:cNvSpPr>
                <a:spLocks/>
              </p:cNvSpPr>
              <p:nvPr/>
            </p:nvSpPr>
            <p:spPr bwMode="auto">
              <a:xfrm>
                <a:off x="4013200" y="2166838"/>
                <a:ext cx="344488" cy="342900"/>
              </a:xfrm>
              <a:custGeom>
                <a:avLst/>
                <a:gdLst/>
                <a:ahLst/>
                <a:cxnLst>
                  <a:cxn ang="0">
                    <a:pos x="214" y="85"/>
                  </a:cxn>
                  <a:cxn ang="0">
                    <a:pos x="145" y="213"/>
                  </a:cxn>
                  <a:cxn ang="0">
                    <a:pos x="17" y="144"/>
                  </a:cxn>
                  <a:cxn ang="0">
                    <a:pos x="86" y="16"/>
                  </a:cxn>
                  <a:cxn ang="0">
                    <a:pos x="214" y="85"/>
                  </a:cxn>
                </a:cxnLst>
                <a:rect l="0" t="0" r="r" b="b"/>
                <a:pathLst>
                  <a:path w="230" h="229">
                    <a:moveTo>
                      <a:pt x="214" y="85"/>
                    </a:moveTo>
                    <a:cubicBezTo>
                      <a:pt x="230" y="139"/>
                      <a:pt x="199" y="197"/>
                      <a:pt x="145" y="213"/>
                    </a:cubicBezTo>
                    <a:cubicBezTo>
                      <a:pt x="90" y="229"/>
                      <a:pt x="33" y="198"/>
                      <a:pt x="17" y="144"/>
                    </a:cubicBezTo>
                    <a:cubicBezTo>
                      <a:pt x="0" y="90"/>
                      <a:pt x="31" y="32"/>
                      <a:pt x="86" y="16"/>
                    </a:cubicBezTo>
                    <a:cubicBezTo>
                      <a:pt x="140" y="0"/>
                      <a:pt x="198" y="30"/>
                      <a:pt x="214" y="8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4" name="TextBox 75"/>
              <p:cNvSpPr txBox="1"/>
              <p:nvPr/>
            </p:nvSpPr>
            <p:spPr>
              <a:xfrm>
                <a:off x="4060569" y="2209800"/>
                <a:ext cx="272361" cy="212767"/>
              </a:xfrm>
              <a:prstGeom prst="rect">
                <a:avLst/>
              </a:prstGeom>
              <a:noFill/>
            </p:spPr>
            <p:txBody>
              <a:bodyPr wrap="none">
                <a:normAutofit fontScale="77500" lnSpcReduction="20000"/>
              </a:bodyPr>
              <a:lstStyle/>
              <a:p>
                <a:pPr algn="ctr"/>
                <a:r>
                  <a:rPr lang="en-US" sz="1200" b="1">
                    <a:solidFill>
                      <a:schemeClr val="accent1"/>
                    </a:solidFill>
                    <a:cs typeface="+mn-ea"/>
                    <a:sym typeface="+mn-lt"/>
                  </a:rPr>
                  <a:t>01</a:t>
                </a:r>
              </a:p>
            </p:txBody>
          </p:sp>
        </p:grpSp>
        <p:grpSp>
          <p:nvGrpSpPr>
            <p:cNvPr id="6" name="Group 76"/>
            <p:cNvGrpSpPr/>
            <p:nvPr/>
          </p:nvGrpSpPr>
          <p:grpSpPr>
            <a:xfrm>
              <a:off x="1923413" y="2209568"/>
              <a:ext cx="2850567" cy="455718"/>
              <a:chOff x="2038350" y="2679600"/>
              <a:chExt cx="2919413" cy="466725"/>
            </a:xfrm>
          </p:grpSpPr>
          <p:sp>
            <p:nvSpPr>
              <p:cNvPr id="71" name="Freeform: Shape 77"/>
              <p:cNvSpPr>
                <a:spLocks/>
              </p:cNvSpPr>
              <p:nvPr/>
            </p:nvSpPr>
            <p:spPr bwMode="auto">
              <a:xfrm>
                <a:off x="2038350" y="2679600"/>
                <a:ext cx="2919413" cy="466725"/>
              </a:xfrm>
              <a:custGeom>
                <a:avLst/>
                <a:gdLst/>
                <a:ahLst/>
                <a:cxnLst>
                  <a:cxn ang="0">
                    <a:pos x="0" y="72"/>
                  </a:cxn>
                  <a:cxn ang="0">
                    <a:pos x="72" y="0"/>
                  </a:cxn>
                  <a:cxn ang="0">
                    <a:pos x="1874" y="0"/>
                  </a:cxn>
                  <a:cxn ang="0">
                    <a:pos x="1946" y="72"/>
                  </a:cxn>
                  <a:cxn ang="0">
                    <a:pos x="1946" y="239"/>
                  </a:cxn>
                  <a:cxn ang="0">
                    <a:pos x="1874" y="311"/>
                  </a:cxn>
                  <a:cxn ang="0">
                    <a:pos x="72" y="311"/>
                  </a:cxn>
                  <a:cxn ang="0">
                    <a:pos x="0" y="239"/>
                  </a:cxn>
                  <a:cxn ang="0">
                    <a:pos x="0" y="72"/>
                  </a:cxn>
                  <a:cxn ang="0">
                    <a:pos x="1874" y="54"/>
                  </a:cxn>
                  <a:cxn ang="0">
                    <a:pos x="72" y="54"/>
                  </a:cxn>
                  <a:cxn ang="0">
                    <a:pos x="54" y="72"/>
                  </a:cxn>
                  <a:cxn ang="0">
                    <a:pos x="54" y="239"/>
                  </a:cxn>
                  <a:cxn ang="0">
                    <a:pos x="72" y="257"/>
                  </a:cxn>
                  <a:cxn ang="0">
                    <a:pos x="1874" y="257"/>
                  </a:cxn>
                  <a:cxn ang="0">
                    <a:pos x="1892" y="239"/>
                  </a:cxn>
                  <a:cxn ang="0">
                    <a:pos x="1892" y="72"/>
                  </a:cxn>
                  <a:cxn ang="0">
                    <a:pos x="1874" y="54"/>
                  </a:cxn>
                </a:cxnLst>
                <a:rect l="0" t="0" r="r" b="b"/>
                <a:pathLst>
                  <a:path w="1946" h="311">
                    <a:moveTo>
                      <a:pt x="0" y="72"/>
                    </a:moveTo>
                    <a:cubicBezTo>
                      <a:pt x="0" y="32"/>
                      <a:pt x="32" y="0"/>
                      <a:pt x="72" y="0"/>
                    </a:cubicBezTo>
                    <a:cubicBezTo>
                      <a:pt x="1874" y="0"/>
                      <a:pt x="1874" y="0"/>
                      <a:pt x="1874" y="0"/>
                    </a:cubicBezTo>
                    <a:cubicBezTo>
                      <a:pt x="1914" y="0"/>
                      <a:pt x="1946" y="32"/>
                      <a:pt x="1946" y="72"/>
                    </a:cubicBezTo>
                    <a:cubicBezTo>
                      <a:pt x="1946" y="239"/>
                      <a:pt x="1946" y="239"/>
                      <a:pt x="1946" y="239"/>
                    </a:cubicBezTo>
                    <a:cubicBezTo>
                      <a:pt x="1946" y="279"/>
                      <a:pt x="1914" y="311"/>
                      <a:pt x="1874" y="311"/>
                    </a:cubicBezTo>
                    <a:cubicBezTo>
                      <a:pt x="72" y="311"/>
                      <a:pt x="72" y="311"/>
                      <a:pt x="72" y="311"/>
                    </a:cubicBezTo>
                    <a:cubicBezTo>
                      <a:pt x="32" y="311"/>
                      <a:pt x="0" y="279"/>
                      <a:pt x="0" y="239"/>
                    </a:cubicBezTo>
                    <a:lnTo>
                      <a:pt x="0" y="72"/>
                    </a:lnTo>
                    <a:close/>
                    <a:moveTo>
                      <a:pt x="1874" y="54"/>
                    </a:moveTo>
                    <a:cubicBezTo>
                      <a:pt x="72" y="54"/>
                      <a:pt x="72" y="54"/>
                      <a:pt x="72" y="54"/>
                    </a:cubicBezTo>
                    <a:cubicBezTo>
                      <a:pt x="62" y="54"/>
                      <a:pt x="54" y="62"/>
                      <a:pt x="54" y="72"/>
                    </a:cubicBezTo>
                    <a:cubicBezTo>
                      <a:pt x="54" y="239"/>
                      <a:pt x="54" y="239"/>
                      <a:pt x="54" y="239"/>
                    </a:cubicBezTo>
                    <a:cubicBezTo>
                      <a:pt x="54" y="249"/>
                      <a:pt x="62" y="257"/>
                      <a:pt x="72" y="257"/>
                    </a:cubicBezTo>
                    <a:cubicBezTo>
                      <a:pt x="1874" y="257"/>
                      <a:pt x="1874" y="257"/>
                      <a:pt x="1874" y="257"/>
                    </a:cubicBezTo>
                    <a:cubicBezTo>
                      <a:pt x="1884" y="257"/>
                      <a:pt x="1892" y="249"/>
                      <a:pt x="1892" y="239"/>
                    </a:cubicBezTo>
                    <a:cubicBezTo>
                      <a:pt x="1892" y="72"/>
                      <a:pt x="1892" y="72"/>
                      <a:pt x="1892" y="72"/>
                    </a:cubicBezTo>
                    <a:cubicBezTo>
                      <a:pt x="1892" y="62"/>
                      <a:pt x="1884" y="54"/>
                      <a:pt x="1874" y="54"/>
                    </a:cubicBezTo>
                    <a:close/>
                  </a:path>
                </a:pathLst>
              </a:cu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2" name="Freeform: Shape 78"/>
              <p:cNvSpPr>
                <a:spLocks/>
              </p:cNvSpPr>
              <p:nvPr/>
            </p:nvSpPr>
            <p:spPr bwMode="auto">
              <a:xfrm>
                <a:off x="2078037" y="2720875"/>
                <a:ext cx="2840038" cy="384175"/>
              </a:xfrm>
              <a:custGeom>
                <a:avLst/>
                <a:gdLst/>
                <a:ahLst/>
                <a:cxnLst>
                  <a:cxn ang="0">
                    <a:pos x="45" y="257"/>
                  </a:cxn>
                  <a:cxn ang="0">
                    <a:pos x="0" y="212"/>
                  </a:cxn>
                  <a:cxn ang="0">
                    <a:pos x="0" y="45"/>
                  </a:cxn>
                  <a:cxn ang="0">
                    <a:pos x="45" y="0"/>
                  </a:cxn>
                  <a:cxn ang="0">
                    <a:pos x="1847" y="0"/>
                  </a:cxn>
                  <a:cxn ang="0">
                    <a:pos x="1892" y="45"/>
                  </a:cxn>
                  <a:cxn ang="0">
                    <a:pos x="1892" y="212"/>
                  </a:cxn>
                  <a:cxn ang="0">
                    <a:pos x="1847" y="257"/>
                  </a:cxn>
                  <a:cxn ang="0">
                    <a:pos x="45" y="257"/>
                  </a:cxn>
                </a:cxnLst>
                <a:rect l="0" t="0" r="r" b="b"/>
                <a:pathLst>
                  <a:path w="1892" h="257">
                    <a:moveTo>
                      <a:pt x="45" y="257"/>
                    </a:moveTo>
                    <a:cubicBezTo>
                      <a:pt x="20" y="257"/>
                      <a:pt x="0" y="237"/>
                      <a:pt x="0" y="212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20"/>
                      <a:pt x="20" y="0"/>
                      <a:pt x="45" y="0"/>
                    </a:cubicBezTo>
                    <a:cubicBezTo>
                      <a:pt x="1847" y="0"/>
                      <a:pt x="1847" y="0"/>
                      <a:pt x="1847" y="0"/>
                    </a:cubicBezTo>
                    <a:cubicBezTo>
                      <a:pt x="1872" y="0"/>
                      <a:pt x="1892" y="20"/>
                      <a:pt x="1892" y="45"/>
                    </a:cubicBezTo>
                    <a:cubicBezTo>
                      <a:pt x="1892" y="212"/>
                      <a:pt x="1892" y="212"/>
                      <a:pt x="1892" y="212"/>
                    </a:cubicBezTo>
                    <a:cubicBezTo>
                      <a:pt x="1892" y="237"/>
                      <a:pt x="1872" y="257"/>
                      <a:pt x="1847" y="257"/>
                    </a:cubicBezTo>
                    <a:lnTo>
                      <a:pt x="45" y="257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3" name="Oval 79"/>
              <p:cNvSpPr>
                <a:spLocks/>
              </p:cNvSpPr>
              <p:nvPr/>
            </p:nvSpPr>
            <p:spPr bwMode="auto">
              <a:xfrm>
                <a:off x="4457700" y="2744688"/>
                <a:ext cx="349250" cy="34925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4" name="Freeform: Shape 80"/>
              <p:cNvSpPr>
                <a:spLocks/>
              </p:cNvSpPr>
              <p:nvPr/>
            </p:nvSpPr>
            <p:spPr bwMode="auto">
              <a:xfrm>
                <a:off x="2152650" y="2870100"/>
                <a:ext cx="2728913" cy="98425"/>
              </a:xfrm>
              <a:custGeom>
                <a:avLst/>
                <a:gdLst/>
                <a:ahLst/>
                <a:cxnLst>
                  <a:cxn ang="0">
                    <a:pos x="33" y="66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1786" y="0"/>
                  </a:cxn>
                  <a:cxn ang="0">
                    <a:pos x="1819" y="33"/>
                  </a:cxn>
                  <a:cxn ang="0">
                    <a:pos x="1786" y="66"/>
                  </a:cxn>
                  <a:cxn ang="0">
                    <a:pos x="33" y="66"/>
                  </a:cxn>
                  <a:cxn ang="0">
                    <a:pos x="20" y="33"/>
                  </a:cxn>
                  <a:cxn ang="0">
                    <a:pos x="33" y="45"/>
                  </a:cxn>
                  <a:cxn ang="0">
                    <a:pos x="1786" y="45"/>
                  </a:cxn>
                  <a:cxn ang="0">
                    <a:pos x="1799" y="33"/>
                  </a:cxn>
                  <a:cxn ang="0">
                    <a:pos x="1786" y="20"/>
                  </a:cxn>
                  <a:cxn ang="0">
                    <a:pos x="33" y="20"/>
                  </a:cxn>
                  <a:cxn ang="0">
                    <a:pos x="20" y="33"/>
                  </a:cxn>
                </a:cxnLst>
                <a:rect l="0" t="0" r="r" b="b"/>
                <a:pathLst>
                  <a:path w="1819" h="66">
                    <a:moveTo>
                      <a:pt x="33" y="66"/>
                    </a:moveTo>
                    <a:cubicBezTo>
                      <a:pt x="15" y="66"/>
                      <a:pt x="0" y="51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1786" y="0"/>
                      <a:pt x="1786" y="0"/>
                      <a:pt x="1786" y="0"/>
                    </a:cubicBezTo>
                    <a:cubicBezTo>
                      <a:pt x="1805" y="0"/>
                      <a:pt x="1819" y="15"/>
                      <a:pt x="1819" y="33"/>
                    </a:cubicBezTo>
                    <a:cubicBezTo>
                      <a:pt x="1819" y="51"/>
                      <a:pt x="1805" y="66"/>
                      <a:pt x="1786" y="66"/>
                    </a:cubicBezTo>
                    <a:lnTo>
                      <a:pt x="33" y="66"/>
                    </a:lnTo>
                    <a:close/>
                    <a:moveTo>
                      <a:pt x="20" y="33"/>
                    </a:moveTo>
                    <a:cubicBezTo>
                      <a:pt x="20" y="40"/>
                      <a:pt x="26" y="45"/>
                      <a:pt x="33" y="45"/>
                    </a:cubicBezTo>
                    <a:cubicBezTo>
                      <a:pt x="1786" y="45"/>
                      <a:pt x="1786" y="45"/>
                      <a:pt x="1786" y="45"/>
                    </a:cubicBezTo>
                    <a:cubicBezTo>
                      <a:pt x="1793" y="45"/>
                      <a:pt x="1799" y="40"/>
                      <a:pt x="1799" y="33"/>
                    </a:cubicBezTo>
                    <a:cubicBezTo>
                      <a:pt x="1799" y="26"/>
                      <a:pt x="1793" y="20"/>
                      <a:pt x="1786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26" y="20"/>
                      <a:pt x="20" y="26"/>
                      <a:pt x="20" y="33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5" name="Freeform: Shape 81"/>
              <p:cNvSpPr>
                <a:spLocks/>
              </p:cNvSpPr>
              <p:nvPr/>
            </p:nvSpPr>
            <p:spPr bwMode="auto">
              <a:xfrm>
                <a:off x="2166937" y="2885975"/>
                <a:ext cx="2700338" cy="68263"/>
              </a:xfrm>
              <a:custGeom>
                <a:avLst/>
                <a:gdLst/>
                <a:ahLst/>
                <a:cxnLst>
                  <a:cxn ang="0">
                    <a:pos x="1799" y="23"/>
                  </a:cxn>
                  <a:cxn ang="0">
                    <a:pos x="1776" y="46"/>
                  </a:cxn>
                  <a:cxn ang="0">
                    <a:pos x="23" y="46"/>
                  </a:cxn>
                  <a:cxn ang="0">
                    <a:pos x="0" y="23"/>
                  </a:cxn>
                  <a:cxn ang="0">
                    <a:pos x="23" y="0"/>
                  </a:cxn>
                  <a:cxn ang="0">
                    <a:pos x="1776" y="0"/>
                  </a:cxn>
                  <a:cxn ang="0">
                    <a:pos x="1799" y="23"/>
                  </a:cxn>
                </a:cxnLst>
                <a:rect l="0" t="0" r="r" b="b"/>
                <a:pathLst>
                  <a:path w="1799" h="46">
                    <a:moveTo>
                      <a:pt x="1799" y="23"/>
                    </a:moveTo>
                    <a:cubicBezTo>
                      <a:pt x="1799" y="35"/>
                      <a:pt x="1789" y="46"/>
                      <a:pt x="1776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5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1776" y="0"/>
                      <a:pt x="1776" y="0"/>
                      <a:pt x="1776" y="0"/>
                    </a:cubicBezTo>
                    <a:cubicBezTo>
                      <a:pt x="1789" y="0"/>
                      <a:pt x="1799" y="10"/>
                      <a:pt x="1799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6" name="Oval 82"/>
              <p:cNvSpPr>
                <a:spLocks/>
              </p:cNvSpPr>
              <p:nvPr/>
            </p:nvSpPr>
            <p:spPr bwMode="auto">
              <a:xfrm>
                <a:off x="4478337" y="2765325"/>
                <a:ext cx="309563" cy="309563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7" name="TextBox 83"/>
              <p:cNvSpPr txBox="1"/>
              <p:nvPr/>
            </p:nvSpPr>
            <p:spPr>
              <a:xfrm>
                <a:off x="4505069" y="2781300"/>
                <a:ext cx="272361" cy="212767"/>
              </a:xfrm>
              <a:prstGeom prst="rect">
                <a:avLst/>
              </a:prstGeom>
              <a:noFill/>
            </p:spPr>
            <p:txBody>
              <a:bodyPr wrap="none">
                <a:normAutofit fontScale="77500" lnSpcReduction="20000"/>
              </a:bodyPr>
              <a:lstStyle/>
              <a:p>
                <a:pPr algn="ctr"/>
                <a:r>
                  <a:rPr lang="en-US" sz="1200" b="1" dirty="0">
                    <a:solidFill>
                      <a:schemeClr val="accent2"/>
                    </a:solidFill>
                    <a:cs typeface="+mn-ea"/>
                    <a:sym typeface="+mn-lt"/>
                  </a:rPr>
                  <a:t>02</a:t>
                </a:r>
              </a:p>
            </p:txBody>
          </p:sp>
        </p:grpSp>
        <p:sp>
          <p:nvSpPr>
            <p:cNvPr id="7" name="Freeform: Shape 85"/>
            <p:cNvSpPr>
              <a:spLocks/>
            </p:cNvSpPr>
            <p:nvPr/>
          </p:nvSpPr>
          <p:spPr bwMode="auto">
            <a:xfrm>
              <a:off x="1824210" y="924566"/>
              <a:ext cx="455718" cy="2255343"/>
            </a:xfrm>
            <a:custGeom>
              <a:avLst/>
              <a:gdLst/>
              <a:ahLst/>
              <a:cxnLst>
                <a:cxn ang="0">
                  <a:pos x="72" y="1539"/>
                </a:cxn>
                <a:cxn ang="0">
                  <a:pos x="0" y="1467"/>
                </a:cxn>
                <a:cxn ang="0">
                  <a:pos x="0" y="72"/>
                </a:cxn>
                <a:cxn ang="0">
                  <a:pos x="72" y="0"/>
                </a:cxn>
                <a:cxn ang="0">
                  <a:pos x="239" y="0"/>
                </a:cxn>
                <a:cxn ang="0">
                  <a:pos x="311" y="72"/>
                </a:cxn>
                <a:cxn ang="0">
                  <a:pos x="311" y="1467"/>
                </a:cxn>
                <a:cxn ang="0">
                  <a:pos x="239" y="1539"/>
                </a:cxn>
                <a:cxn ang="0">
                  <a:pos x="72" y="1539"/>
                </a:cxn>
                <a:cxn ang="0">
                  <a:pos x="54" y="72"/>
                </a:cxn>
                <a:cxn ang="0">
                  <a:pos x="54" y="1467"/>
                </a:cxn>
                <a:cxn ang="0">
                  <a:pos x="72" y="1485"/>
                </a:cxn>
                <a:cxn ang="0">
                  <a:pos x="239" y="1485"/>
                </a:cxn>
                <a:cxn ang="0">
                  <a:pos x="257" y="1467"/>
                </a:cxn>
                <a:cxn ang="0">
                  <a:pos x="257" y="72"/>
                </a:cxn>
                <a:cxn ang="0">
                  <a:pos x="239" y="54"/>
                </a:cxn>
                <a:cxn ang="0">
                  <a:pos x="72" y="54"/>
                </a:cxn>
                <a:cxn ang="0">
                  <a:pos x="54" y="72"/>
                </a:cxn>
              </a:cxnLst>
              <a:rect l="0" t="0" r="r" b="b"/>
              <a:pathLst>
                <a:path w="311" h="1539">
                  <a:moveTo>
                    <a:pt x="72" y="1539"/>
                  </a:moveTo>
                  <a:cubicBezTo>
                    <a:pt x="32" y="1539"/>
                    <a:pt x="0" y="1506"/>
                    <a:pt x="0" y="1467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79" y="0"/>
                    <a:pt x="311" y="32"/>
                    <a:pt x="311" y="72"/>
                  </a:cubicBezTo>
                  <a:cubicBezTo>
                    <a:pt x="311" y="1467"/>
                    <a:pt x="311" y="1467"/>
                    <a:pt x="311" y="1467"/>
                  </a:cubicBezTo>
                  <a:cubicBezTo>
                    <a:pt x="311" y="1506"/>
                    <a:pt x="279" y="1539"/>
                    <a:pt x="239" y="1539"/>
                  </a:cubicBezTo>
                  <a:lnTo>
                    <a:pt x="72" y="1539"/>
                  </a:lnTo>
                  <a:close/>
                  <a:moveTo>
                    <a:pt x="54" y="72"/>
                  </a:moveTo>
                  <a:cubicBezTo>
                    <a:pt x="54" y="1467"/>
                    <a:pt x="54" y="1467"/>
                    <a:pt x="54" y="1467"/>
                  </a:cubicBezTo>
                  <a:cubicBezTo>
                    <a:pt x="54" y="1477"/>
                    <a:pt x="62" y="1485"/>
                    <a:pt x="72" y="1485"/>
                  </a:cubicBezTo>
                  <a:cubicBezTo>
                    <a:pt x="239" y="1485"/>
                    <a:pt x="239" y="1485"/>
                    <a:pt x="239" y="1485"/>
                  </a:cubicBezTo>
                  <a:cubicBezTo>
                    <a:pt x="249" y="1485"/>
                    <a:pt x="257" y="1477"/>
                    <a:pt x="257" y="1467"/>
                  </a:cubicBezTo>
                  <a:cubicBezTo>
                    <a:pt x="257" y="72"/>
                    <a:pt x="257" y="72"/>
                    <a:pt x="257" y="72"/>
                  </a:cubicBezTo>
                  <a:cubicBezTo>
                    <a:pt x="257" y="62"/>
                    <a:pt x="249" y="54"/>
                    <a:pt x="239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2" y="54"/>
                    <a:pt x="54" y="62"/>
                    <a:pt x="54" y="72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Freeform: Shape 86"/>
            <p:cNvSpPr>
              <a:spLocks/>
            </p:cNvSpPr>
            <p:nvPr/>
          </p:nvSpPr>
          <p:spPr bwMode="auto">
            <a:xfrm>
              <a:off x="1864512" y="964869"/>
              <a:ext cx="376666" cy="2174739"/>
            </a:xfrm>
            <a:custGeom>
              <a:avLst/>
              <a:gdLst/>
              <a:ahLst/>
              <a:cxnLst>
                <a:cxn ang="0">
                  <a:pos x="257" y="1440"/>
                </a:cxn>
                <a:cxn ang="0">
                  <a:pos x="212" y="1485"/>
                </a:cxn>
                <a:cxn ang="0">
                  <a:pos x="45" y="1485"/>
                </a:cxn>
                <a:cxn ang="0">
                  <a:pos x="0" y="1440"/>
                </a:cxn>
                <a:cxn ang="0">
                  <a:pos x="0" y="45"/>
                </a:cxn>
                <a:cxn ang="0">
                  <a:pos x="45" y="0"/>
                </a:cxn>
                <a:cxn ang="0">
                  <a:pos x="212" y="0"/>
                </a:cxn>
                <a:cxn ang="0">
                  <a:pos x="257" y="45"/>
                </a:cxn>
                <a:cxn ang="0">
                  <a:pos x="257" y="1440"/>
                </a:cxn>
              </a:cxnLst>
              <a:rect l="0" t="0" r="r" b="b"/>
              <a:pathLst>
                <a:path w="257" h="1485">
                  <a:moveTo>
                    <a:pt x="257" y="1440"/>
                  </a:moveTo>
                  <a:cubicBezTo>
                    <a:pt x="257" y="1464"/>
                    <a:pt x="237" y="1485"/>
                    <a:pt x="212" y="1485"/>
                  </a:cubicBezTo>
                  <a:cubicBezTo>
                    <a:pt x="45" y="1485"/>
                    <a:pt x="45" y="1485"/>
                    <a:pt x="45" y="1485"/>
                  </a:cubicBezTo>
                  <a:cubicBezTo>
                    <a:pt x="20" y="1485"/>
                    <a:pt x="0" y="1464"/>
                    <a:pt x="0" y="14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5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37" y="0"/>
                    <a:pt x="257" y="20"/>
                    <a:pt x="257" y="45"/>
                  </a:cubicBezTo>
                  <a:lnTo>
                    <a:pt x="257" y="14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Oval 87"/>
            <p:cNvSpPr>
              <a:spLocks/>
            </p:cNvSpPr>
            <p:nvPr/>
          </p:nvSpPr>
          <p:spPr bwMode="auto">
            <a:xfrm>
              <a:off x="1410344" y="1730600"/>
              <a:ext cx="1297404" cy="129585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Oval 88"/>
            <p:cNvSpPr>
              <a:spLocks/>
            </p:cNvSpPr>
            <p:nvPr/>
          </p:nvSpPr>
          <p:spPr bwMode="auto">
            <a:xfrm>
              <a:off x="1490946" y="1811203"/>
              <a:ext cx="1134646" cy="113464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none" lIns="91440" tIns="45720" rIns="91440" bIns="45720" anchor="b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zh-CN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grpSp>
          <p:nvGrpSpPr>
            <p:cNvPr id="11" name="Group 6"/>
            <p:cNvGrpSpPr/>
            <p:nvPr/>
          </p:nvGrpSpPr>
          <p:grpSpPr>
            <a:xfrm>
              <a:off x="1086380" y="2178567"/>
              <a:ext cx="644826" cy="1201299"/>
              <a:chOff x="1448506" y="2904756"/>
              <a:chExt cx="859768" cy="1601731"/>
            </a:xfrm>
          </p:grpSpPr>
          <p:sp>
            <p:nvSpPr>
              <p:cNvPr id="62" name="Freeform: Shape 90"/>
              <p:cNvSpPr>
                <a:spLocks/>
              </p:cNvSpPr>
              <p:nvPr/>
            </p:nvSpPr>
            <p:spPr bwMode="auto">
              <a:xfrm>
                <a:off x="1448506" y="2904756"/>
                <a:ext cx="859768" cy="1599664"/>
              </a:xfrm>
              <a:custGeom>
                <a:avLst/>
                <a:gdLst/>
                <a:ahLst/>
                <a:cxnLst>
                  <a:cxn ang="0">
                    <a:pos x="311" y="819"/>
                  </a:cxn>
                  <a:cxn ang="0">
                    <a:pos x="386" y="637"/>
                  </a:cxn>
                  <a:cxn ang="0">
                    <a:pos x="367" y="344"/>
                  </a:cxn>
                  <a:cxn ang="0">
                    <a:pos x="274" y="5"/>
                  </a:cxn>
                  <a:cxn ang="0">
                    <a:pos x="220" y="49"/>
                  </a:cxn>
                  <a:cxn ang="0">
                    <a:pos x="14" y="340"/>
                  </a:cxn>
                  <a:cxn ang="0">
                    <a:pos x="74" y="680"/>
                  </a:cxn>
                  <a:cxn ang="0">
                    <a:pos x="22" y="814"/>
                  </a:cxn>
                  <a:cxn ang="0">
                    <a:pos x="311" y="819"/>
                  </a:cxn>
                </a:cxnLst>
                <a:rect l="0" t="0" r="r" b="b"/>
                <a:pathLst>
                  <a:path w="440" h="819">
                    <a:moveTo>
                      <a:pt x="311" y="819"/>
                    </a:moveTo>
                    <a:cubicBezTo>
                      <a:pt x="311" y="819"/>
                      <a:pt x="411" y="765"/>
                      <a:pt x="386" y="637"/>
                    </a:cubicBezTo>
                    <a:cubicBezTo>
                      <a:pt x="386" y="637"/>
                      <a:pt x="440" y="505"/>
                      <a:pt x="367" y="344"/>
                    </a:cubicBezTo>
                    <a:cubicBezTo>
                      <a:pt x="295" y="184"/>
                      <a:pt x="394" y="32"/>
                      <a:pt x="274" y="5"/>
                    </a:cubicBezTo>
                    <a:cubicBezTo>
                      <a:pt x="274" y="5"/>
                      <a:pt x="232" y="0"/>
                      <a:pt x="220" y="49"/>
                    </a:cubicBezTo>
                    <a:cubicBezTo>
                      <a:pt x="220" y="49"/>
                      <a:pt x="0" y="238"/>
                      <a:pt x="14" y="340"/>
                    </a:cubicBezTo>
                    <a:cubicBezTo>
                      <a:pt x="28" y="442"/>
                      <a:pt x="98" y="609"/>
                      <a:pt x="74" y="680"/>
                    </a:cubicBezTo>
                    <a:cubicBezTo>
                      <a:pt x="50" y="751"/>
                      <a:pt x="22" y="814"/>
                      <a:pt x="22" y="814"/>
                    </a:cubicBezTo>
                    <a:cubicBezTo>
                      <a:pt x="311" y="819"/>
                      <a:pt x="311" y="819"/>
                      <a:pt x="311" y="819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3" name="Freeform: Shape 91"/>
              <p:cNvSpPr>
                <a:spLocks/>
              </p:cNvSpPr>
              <p:nvPr/>
            </p:nvSpPr>
            <p:spPr bwMode="auto">
              <a:xfrm>
                <a:off x="1851522" y="3006027"/>
                <a:ext cx="20667" cy="1860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11" h="9">
                    <a:moveTo>
                      <a:pt x="11" y="0"/>
                    </a:moveTo>
                    <a:cubicBezTo>
                      <a:pt x="8" y="2"/>
                      <a:pt x="5" y="5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5" y="5"/>
                      <a:pt x="8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BDBD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4" name="Freeform: Shape 92"/>
              <p:cNvSpPr>
                <a:spLocks/>
              </p:cNvSpPr>
              <p:nvPr/>
            </p:nvSpPr>
            <p:spPr bwMode="auto">
              <a:xfrm>
                <a:off x="1679982" y="3006027"/>
                <a:ext cx="210808" cy="555956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87" y="9"/>
                  </a:cxn>
                  <a:cxn ang="0">
                    <a:pos x="21" y="175"/>
                  </a:cxn>
                  <a:cxn ang="0">
                    <a:pos x="91" y="284"/>
                  </a:cxn>
                  <a:cxn ang="0">
                    <a:pos x="95" y="138"/>
                  </a:cxn>
                  <a:cxn ang="0">
                    <a:pos x="98" y="0"/>
                  </a:cxn>
                </a:cxnLst>
                <a:rect l="0" t="0" r="r" b="b"/>
                <a:pathLst>
                  <a:path w="107" h="284">
                    <a:moveTo>
                      <a:pt x="98" y="0"/>
                    </a:moveTo>
                    <a:cubicBezTo>
                      <a:pt x="95" y="2"/>
                      <a:pt x="92" y="5"/>
                      <a:pt x="87" y="9"/>
                    </a:cubicBezTo>
                    <a:cubicBezTo>
                      <a:pt x="78" y="69"/>
                      <a:pt x="39" y="141"/>
                      <a:pt x="21" y="175"/>
                    </a:cubicBezTo>
                    <a:cubicBezTo>
                      <a:pt x="0" y="215"/>
                      <a:pt x="91" y="284"/>
                      <a:pt x="91" y="284"/>
                    </a:cubicBezTo>
                    <a:cubicBezTo>
                      <a:pt x="91" y="284"/>
                      <a:pt x="107" y="208"/>
                      <a:pt x="95" y="138"/>
                    </a:cubicBezTo>
                    <a:cubicBezTo>
                      <a:pt x="87" y="92"/>
                      <a:pt x="93" y="34"/>
                      <a:pt x="98" y="0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5" name="Freeform: Shape 93"/>
              <p:cNvSpPr>
                <a:spLocks/>
              </p:cNvSpPr>
              <p:nvPr/>
            </p:nvSpPr>
            <p:spPr bwMode="auto">
              <a:xfrm>
                <a:off x="1915592" y="2968826"/>
                <a:ext cx="144672" cy="109538"/>
              </a:xfrm>
              <a:custGeom>
                <a:avLst/>
                <a:gdLst/>
                <a:ahLst/>
                <a:cxnLst>
                  <a:cxn ang="0">
                    <a:pos x="73" y="33"/>
                  </a:cxn>
                  <a:cxn ang="0">
                    <a:pos x="61" y="49"/>
                  </a:cxn>
                  <a:cxn ang="0">
                    <a:pos x="21" y="55"/>
                  </a:cxn>
                  <a:cxn ang="0">
                    <a:pos x="5" y="44"/>
                  </a:cxn>
                  <a:cxn ang="0">
                    <a:pos x="1" y="23"/>
                  </a:cxn>
                  <a:cxn ang="0">
                    <a:pos x="13" y="7"/>
                  </a:cxn>
                  <a:cxn ang="0">
                    <a:pos x="53" y="1"/>
                  </a:cxn>
                  <a:cxn ang="0">
                    <a:pos x="69" y="13"/>
                  </a:cxn>
                  <a:cxn ang="0">
                    <a:pos x="73" y="33"/>
                  </a:cxn>
                </a:cxnLst>
                <a:rect l="0" t="0" r="r" b="b"/>
                <a:pathLst>
                  <a:path w="74" h="56">
                    <a:moveTo>
                      <a:pt x="73" y="33"/>
                    </a:moveTo>
                    <a:cubicBezTo>
                      <a:pt x="74" y="40"/>
                      <a:pt x="69" y="47"/>
                      <a:pt x="61" y="49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13" y="56"/>
                      <a:pt x="6" y="51"/>
                      <a:pt x="5" y="4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16"/>
                      <a:pt x="5" y="9"/>
                      <a:pt x="13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61" y="0"/>
                      <a:pt x="68" y="5"/>
                      <a:pt x="69" y="13"/>
                    </a:cubicBezTo>
                    <a:lnTo>
                      <a:pt x="73" y="3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6" name="Freeform: Shape 94"/>
              <p:cNvSpPr>
                <a:spLocks/>
              </p:cNvSpPr>
              <p:nvPr/>
            </p:nvSpPr>
            <p:spPr bwMode="auto">
              <a:xfrm>
                <a:off x="2118133" y="3411110"/>
                <a:ext cx="4133" cy="20667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2" y="11"/>
                  </a:cxn>
                  <a:cxn ang="0">
                    <a:pos x="2" y="11"/>
                  </a:cxn>
                  <a:cxn ang="0">
                    <a:pos x="0" y="0"/>
                  </a:cxn>
                  <a:cxn ang="0">
                    <a:pos x="2" y="11"/>
                  </a:cxn>
                  <a:cxn ang="0">
                    <a:pos x="0" y="0"/>
                  </a:cxn>
                </a:cxnLst>
                <a:rect l="0" t="0" r="r" b="b"/>
                <a:pathLst>
                  <a:path w="2" h="11">
                    <a:moveTo>
                      <a:pt x="2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moveTo>
                      <a:pt x="0" y="0"/>
                    </a:moveTo>
                    <a:cubicBezTo>
                      <a:pt x="0" y="4"/>
                      <a:pt x="1" y="7"/>
                      <a:pt x="2" y="11"/>
                    </a:cubicBezTo>
                    <a:cubicBezTo>
                      <a:pt x="1" y="7"/>
                      <a:pt x="0" y="4"/>
                      <a:pt x="0" y="0"/>
                    </a:cubicBezTo>
                  </a:path>
                </a:pathLst>
              </a:custGeom>
              <a:solidFill>
                <a:srgbClr val="9E1D1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7" name="Freeform: Shape 95"/>
              <p:cNvSpPr>
                <a:spLocks/>
              </p:cNvSpPr>
              <p:nvPr/>
            </p:nvSpPr>
            <p:spPr bwMode="auto">
              <a:xfrm>
                <a:off x="2116066" y="3398710"/>
                <a:ext cx="10334" cy="599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0"/>
                  </a:cxn>
                  <a:cxn ang="0">
                    <a:pos x="3" y="17"/>
                  </a:cxn>
                  <a:cxn ang="0">
                    <a:pos x="3" y="17"/>
                  </a:cxn>
                  <a:cxn ang="0">
                    <a:pos x="3" y="17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5" h="30">
                    <a:moveTo>
                      <a:pt x="0" y="0"/>
                    </a:moveTo>
                    <a:cubicBezTo>
                      <a:pt x="1" y="9"/>
                      <a:pt x="2" y="19"/>
                      <a:pt x="5" y="30"/>
                    </a:cubicBezTo>
                    <a:cubicBezTo>
                      <a:pt x="4" y="26"/>
                      <a:pt x="3" y="2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3"/>
                      <a:pt x="1" y="10"/>
                      <a:pt x="1" y="6"/>
                    </a:cubicBezTo>
                    <a:cubicBezTo>
                      <a:pt x="1" y="4"/>
                      <a:pt x="0" y="2"/>
                      <a:pt x="0" y="0"/>
                    </a:cubicBezTo>
                  </a:path>
                </a:pathLst>
              </a:custGeom>
              <a:solidFill>
                <a:srgbClr val="FFB57D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8" name="Freeform: Shape 96"/>
              <p:cNvSpPr>
                <a:spLocks/>
              </p:cNvSpPr>
              <p:nvPr/>
            </p:nvSpPr>
            <p:spPr bwMode="auto">
              <a:xfrm>
                <a:off x="2016862" y="4504420"/>
                <a:ext cx="39269" cy="20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0" y="0"/>
                  </a:cxn>
                </a:cxnLst>
                <a:rect l="0" t="0" r="r" b="b"/>
                <a:pathLst>
                  <a:path w="19">
                    <a:moveTo>
                      <a:pt x="0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9" name="Freeform: Shape 97"/>
              <p:cNvSpPr>
                <a:spLocks/>
              </p:cNvSpPr>
              <p:nvPr/>
            </p:nvSpPr>
            <p:spPr bwMode="auto">
              <a:xfrm>
                <a:off x="2016862" y="4504420"/>
                <a:ext cx="39269" cy="206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0" y="0"/>
                  </a:cxn>
                </a:cxnLst>
                <a:rect l="0" t="0" r="r" b="b"/>
                <a:pathLst>
                  <a:path w="19">
                    <a:moveTo>
                      <a:pt x="0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0" name="Freeform: Shape 98"/>
              <p:cNvSpPr>
                <a:spLocks/>
              </p:cNvSpPr>
              <p:nvPr/>
            </p:nvSpPr>
            <p:spPr bwMode="auto">
              <a:xfrm>
                <a:off x="2016862" y="3485513"/>
                <a:ext cx="223209" cy="101890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9" y="332"/>
                  </a:cxn>
                  <a:cxn ang="0">
                    <a:pos x="0" y="522"/>
                  </a:cxn>
                  <a:cxn ang="0">
                    <a:pos x="20" y="522"/>
                  </a:cxn>
                  <a:cxn ang="0">
                    <a:pos x="99" y="380"/>
                  </a:cxn>
                  <a:cxn ang="0">
                    <a:pos x="95" y="340"/>
                  </a:cxn>
                  <a:cxn ang="0">
                    <a:pos x="95" y="340"/>
                  </a:cxn>
                  <a:cxn ang="0">
                    <a:pos x="95" y="340"/>
                  </a:cxn>
                  <a:cxn ang="0">
                    <a:pos x="114" y="220"/>
                  </a:cxn>
                  <a:cxn ang="0">
                    <a:pos x="76" y="47"/>
                  </a:cxn>
                  <a:cxn ang="0">
                    <a:pos x="76" y="47"/>
                  </a:cxn>
                  <a:cxn ang="0">
                    <a:pos x="60" y="0"/>
                  </a:cxn>
                </a:cxnLst>
                <a:rect l="0" t="0" r="r" b="b"/>
                <a:pathLst>
                  <a:path w="114" h="522">
                    <a:moveTo>
                      <a:pt x="60" y="0"/>
                    </a:moveTo>
                    <a:cubicBezTo>
                      <a:pt x="71" y="49"/>
                      <a:pt x="111" y="238"/>
                      <a:pt x="69" y="332"/>
                    </a:cubicBezTo>
                    <a:cubicBezTo>
                      <a:pt x="69" y="332"/>
                      <a:pt x="74" y="460"/>
                      <a:pt x="0" y="522"/>
                    </a:cubicBezTo>
                    <a:cubicBezTo>
                      <a:pt x="20" y="522"/>
                      <a:pt x="20" y="522"/>
                      <a:pt x="20" y="522"/>
                    </a:cubicBezTo>
                    <a:cubicBezTo>
                      <a:pt x="20" y="522"/>
                      <a:pt x="99" y="479"/>
                      <a:pt x="99" y="380"/>
                    </a:cubicBezTo>
                    <a:cubicBezTo>
                      <a:pt x="99" y="368"/>
                      <a:pt x="98" y="354"/>
                      <a:pt x="95" y="340"/>
                    </a:cubicBezTo>
                    <a:cubicBezTo>
                      <a:pt x="95" y="340"/>
                      <a:pt x="95" y="340"/>
                      <a:pt x="95" y="340"/>
                    </a:cubicBezTo>
                    <a:cubicBezTo>
                      <a:pt x="95" y="340"/>
                      <a:pt x="95" y="340"/>
                      <a:pt x="95" y="340"/>
                    </a:cubicBezTo>
                    <a:cubicBezTo>
                      <a:pt x="95" y="340"/>
                      <a:pt x="114" y="293"/>
                      <a:pt x="114" y="220"/>
                    </a:cubicBezTo>
                    <a:cubicBezTo>
                      <a:pt x="114" y="172"/>
                      <a:pt x="105" y="112"/>
                      <a:pt x="76" y="47"/>
                    </a:cubicBezTo>
                    <a:cubicBezTo>
                      <a:pt x="76" y="47"/>
                      <a:pt x="76" y="47"/>
                      <a:pt x="76" y="47"/>
                    </a:cubicBezTo>
                    <a:cubicBezTo>
                      <a:pt x="69" y="32"/>
                      <a:pt x="64" y="16"/>
                      <a:pt x="60" y="0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: Shape 99"/>
            <p:cNvSpPr>
              <a:spLocks/>
            </p:cNvSpPr>
            <p:nvPr/>
          </p:nvSpPr>
          <p:spPr bwMode="auto">
            <a:xfrm>
              <a:off x="630662" y="3303913"/>
              <a:ext cx="928488" cy="1847676"/>
            </a:xfrm>
            <a:custGeom>
              <a:avLst/>
              <a:gdLst/>
              <a:ahLst/>
              <a:cxnLst>
                <a:cxn ang="0">
                  <a:pos x="350" y="848"/>
                </a:cxn>
                <a:cxn ang="0">
                  <a:pos x="0" y="848"/>
                </a:cxn>
                <a:cxn ang="0">
                  <a:pos x="277" y="0"/>
                </a:cxn>
                <a:cxn ang="0">
                  <a:pos x="599" y="87"/>
                </a:cxn>
                <a:cxn ang="0">
                  <a:pos x="350" y="848"/>
                </a:cxn>
              </a:cxnLst>
              <a:rect l="0" t="0" r="r" b="b"/>
              <a:pathLst>
                <a:path w="599" h="848">
                  <a:moveTo>
                    <a:pt x="350" y="848"/>
                  </a:moveTo>
                  <a:lnTo>
                    <a:pt x="0" y="848"/>
                  </a:lnTo>
                  <a:lnTo>
                    <a:pt x="277" y="0"/>
                  </a:lnTo>
                  <a:lnTo>
                    <a:pt x="599" y="87"/>
                  </a:lnTo>
                  <a:lnTo>
                    <a:pt x="350" y="84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Freeform: Shape 100"/>
            <p:cNvSpPr>
              <a:spLocks/>
            </p:cNvSpPr>
            <p:nvPr/>
          </p:nvSpPr>
          <p:spPr bwMode="auto">
            <a:xfrm>
              <a:off x="630662" y="3303913"/>
              <a:ext cx="928488" cy="1314453"/>
            </a:xfrm>
            <a:custGeom>
              <a:avLst/>
              <a:gdLst/>
              <a:ahLst/>
              <a:cxnLst>
                <a:cxn ang="0">
                  <a:pos x="350" y="848"/>
                </a:cxn>
                <a:cxn ang="0">
                  <a:pos x="0" y="848"/>
                </a:cxn>
                <a:cxn ang="0">
                  <a:pos x="277" y="0"/>
                </a:cxn>
                <a:cxn ang="0">
                  <a:pos x="599" y="87"/>
                </a:cxn>
                <a:cxn ang="0">
                  <a:pos x="350" y="848"/>
                </a:cxn>
              </a:cxnLst>
              <a:rect l="0" t="0" r="r" b="b"/>
              <a:pathLst>
                <a:path w="599" h="848">
                  <a:moveTo>
                    <a:pt x="350" y="848"/>
                  </a:moveTo>
                  <a:lnTo>
                    <a:pt x="0" y="848"/>
                  </a:lnTo>
                  <a:lnTo>
                    <a:pt x="277" y="0"/>
                  </a:lnTo>
                  <a:lnTo>
                    <a:pt x="599" y="87"/>
                  </a:lnTo>
                  <a:lnTo>
                    <a:pt x="350" y="84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Freeform: Shape 101"/>
            <p:cNvSpPr>
              <a:spLocks/>
            </p:cNvSpPr>
            <p:nvPr/>
          </p:nvSpPr>
          <p:spPr bwMode="auto">
            <a:xfrm>
              <a:off x="1173183" y="3410869"/>
              <a:ext cx="385966" cy="1207500"/>
            </a:xfrm>
            <a:custGeom>
              <a:avLst/>
              <a:gdLst/>
              <a:ahLst/>
              <a:cxnLst>
                <a:cxn ang="0">
                  <a:pos x="189" y="0"/>
                </a:cxn>
                <a:cxn ang="0">
                  <a:pos x="189" y="2"/>
                </a:cxn>
                <a:cxn ang="0">
                  <a:pos x="249" y="18"/>
                </a:cxn>
                <a:cxn ang="0">
                  <a:pos x="0" y="779"/>
                </a:cxn>
                <a:cxn ang="0">
                  <a:pos x="249" y="18"/>
                </a:cxn>
                <a:cxn ang="0">
                  <a:pos x="189" y="0"/>
                </a:cxn>
              </a:cxnLst>
              <a:rect l="0" t="0" r="r" b="b"/>
              <a:pathLst>
                <a:path w="249" h="779">
                  <a:moveTo>
                    <a:pt x="189" y="0"/>
                  </a:moveTo>
                  <a:lnTo>
                    <a:pt x="189" y="2"/>
                  </a:lnTo>
                  <a:lnTo>
                    <a:pt x="249" y="18"/>
                  </a:lnTo>
                  <a:lnTo>
                    <a:pt x="0" y="779"/>
                  </a:lnTo>
                  <a:lnTo>
                    <a:pt x="249" y="1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DBDBDB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Freeform: Shape 102"/>
            <p:cNvSpPr>
              <a:spLocks/>
            </p:cNvSpPr>
            <p:nvPr/>
          </p:nvSpPr>
          <p:spPr bwMode="auto">
            <a:xfrm>
              <a:off x="1173183" y="3410869"/>
              <a:ext cx="385966" cy="1207500"/>
            </a:xfrm>
            <a:custGeom>
              <a:avLst/>
              <a:gdLst/>
              <a:ahLst/>
              <a:cxnLst>
                <a:cxn ang="0">
                  <a:pos x="189" y="0"/>
                </a:cxn>
                <a:cxn ang="0">
                  <a:pos x="189" y="2"/>
                </a:cxn>
                <a:cxn ang="0">
                  <a:pos x="249" y="18"/>
                </a:cxn>
                <a:cxn ang="0">
                  <a:pos x="0" y="779"/>
                </a:cxn>
                <a:cxn ang="0">
                  <a:pos x="249" y="18"/>
                </a:cxn>
                <a:cxn ang="0">
                  <a:pos x="189" y="0"/>
                </a:cxn>
              </a:cxnLst>
              <a:rect l="0" t="0" r="r" b="b"/>
              <a:pathLst>
                <a:path w="249" h="779">
                  <a:moveTo>
                    <a:pt x="189" y="0"/>
                  </a:moveTo>
                  <a:lnTo>
                    <a:pt x="189" y="2"/>
                  </a:lnTo>
                  <a:lnTo>
                    <a:pt x="249" y="18"/>
                  </a:lnTo>
                  <a:lnTo>
                    <a:pt x="0" y="779"/>
                  </a:lnTo>
                  <a:lnTo>
                    <a:pt x="249" y="18"/>
                  </a:lnTo>
                  <a:lnTo>
                    <a:pt x="189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Freeform: Shape 103"/>
            <p:cNvSpPr>
              <a:spLocks/>
            </p:cNvSpPr>
            <p:nvPr/>
          </p:nvSpPr>
          <p:spPr bwMode="auto">
            <a:xfrm>
              <a:off x="1073979" y="3413966"/>
              <a:ext cx="491370" cy="1737976"/>
            </a:xfrm>
            <a:custGeom>
              <a:avLst/>
              <a:gdLst/>
              <a:ahLst/>
              <a:cxnLst>
                <a:cxn ang="0">
                  <a:pos x="257" y="0"/>
                </a:cxn>
                <a:cxn ang="0">
                  <a:pos x="0" y="777"/>
                </a:cxn>
                <a:cxn ang="0">
                  <a:pos x="68" y="777"/>
                </a:cxn>
                <a:cxn ang="0">
                  <a:pos x="317" y="16"/>
                </a:cxn>
                <a:cxn ang="0">
                  <a:pos x="257" y="0"/>
                </a:cxn>
              </a:cxnLst>
              <a:rect l="0" t="0" r="r" b="b"/>
              <a:pathLst>
                <a:path w="317" h="777">
                  <a:moveTo>
                    <a:pt x="257" y="0"/>
                  </a:moveTo>
                  <a:lnTo>
                    <a:pt x="0" y="777"/>
                  </a:lnTo>
                  <a:lnTo>
                    <a:pt x="68" y="777"/>
                  </a:lnTo>
                  <a:lnTo>
                    <a:pt x="317" y="16"/>
                  </a:lnTo>
                  <a:lnTo>
                    <a:pt x="257" y="0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Freeform: Shape 104"/>
            <p:cNvSpPr>
              <a:spLocks/>
            </p:cNvSpPr>
            <p:nvPr/>
          </p:nvSpPr>
          <p:spPr bwMode="auto">
            <a:xfrm>
              <a:off x="987177" y="3224860"/>
              <a:ext cx="658777" cy="337913"/>
            </a:xfrm>
            <a:custGeom>
              <a:avLst/>
              <a:gdLst/>
              <a:ahLst/>
              <a:cxnLst>
                <a:cxn ang="0">
                  <a:pos x="441" y="180"/>
                </a:cxn>
                <a:cxn ang="0">
                  <a:pos x="377" y="223"/>
                </a:cxn>
                <a:cxn ang="0">
                  <a:pos x="39" y="122"/>
                </a:cxn>
                <a:cxn ang="0">
                  <a:pos x="9" y="50"/>
                </a:cxn>
                <a:cxn ang="0">
                  <a:pos x="73" y="7"/>
                </a:cxn>
                <a:cxn ang="0">
                  <a:pos x="411" y="109"/>
                </a:cxn>
                <a:cxn ang="0">
                  <a:pos x="441" y="180"/>
                </a:cxn>
              </a:cxnLst>
              <a:rect l="0" t="0" r="r" b="b"/>
              <a:pathLst>
                <a:path w="450" h="231">
                  <a:moveTo>
                    <a:pt x="441" y="180"/>
                  </a:moveTo>
                  <a:cubicBezTo>
                    <a:pt x="431" y="212"/>
                    <a:pt x="403" y="231"/>
                    <a:pt x="377" y="223"/>
                  </a:cubicBezTo>
                  <a:cubicBezTo>
                    <a:pt x="39" y="122"/>
                    <a:pt x="39" y="122"/>
                    <a:pt x="39" y="122"/>
                  </a:cubicBezTo>
                  <a:cubicBezTo>
                    <a:pt x="13" y="114"/>
                    <a:pt x="0" y="82"/>
                    <a:pt x="9" y="50"/>
                  </a:cubicBezTo>
                  <a:cubicBezTo>
                    <a:pt x="19" y="19"/>
                    <a:pt x="47" y="0"/>
                    <a:pt x="73" y="7"/>
                  </a:cubicBezTo>
                  <a:cubicBezTo>
                    <a:pt x="411" y="109"/>
                    <a:pt x="411" y="109"/>
                    <a:pt x="411" y="109"/>
                  </a:cubicBezTo>
                  <a:cubicBezTo>
                    <a:pt x="437" y="117"/>
                    <a:pt x="450" y="149"/>
                    <a:pt x="441" y="18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Freeform: Shape 108"/>
            <p:cNvSpPr>
              <a:spLocks/>
            </p:cNvSpPr>
            <p:nvPr/>
          </p:nvSpPr>
          <p:spPr bwMode="auto">
            <a:xfrm>
              <a:off x="1487846" y="3393817"/>
              <a:ext cx="91454" cy="89903"/>
            </a:xfrm>
            <a:custGeom>
              <a:avLst/>
              <a:gdLst/>
              <a:ahLst/>
              <a:cxnLst>
                <a:cxn ang="0">
                  <a:pos x="58" y="39"/>
                </a:cxn>
                <a:cxn ang="0">
                  <a:pos x="23" y="58"/>
                </a:cxn>
                <a:cxn ang="0">
                  <a:pos x="5" y="23"/>
                </a:cxn>
                <a:cxn ang="0">
                  <a:pos x="39" y="5"/>
                </a:cxn>
                <a:cxn ang="0">
                  <a:pos x="58" y="39"/>
                </a:cxn>
              </a:cxnLst>
              <a:rect l="0" t="0" r="r" b="b"/>
              <a:pathLst>
                <a:path w="62" h="62">
                  <a:moveTo>
                    <a:pt x="58" y="39"/>
                  </a:moveTo>
                  <a:cubicBezTo>
                    <a:pt x="53" y="54"/>
                    <a:pt x="38" y="62"/>
                    <a:pt x="23" y="58"/>
                  </a:cubicBezTo>
                  <a:cubicBezTo>
                    <a:pt x="8" y="53"/>
                    <a:pt x="0" y="38"/>
                    <a:pt x="5" y="23"/>
                  </a:cubicBezTo>
                  <a:cubicBezTo>
                    <a:pt x="9" y="9"/>
                    <a:pt x="24" y="0"/>
                    <a:pt x="39" y="5"/>
                  </a:cubicBezTo>
                  <a:cubicBezTo>
                    <a:pt x="54" y="9"/>
                    <a:pt x="62" y="24"/>
                    <a:pt x="58" y="3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Rectangle 123"/>
            <p:cNvSpPr>
              <a:spLocks/>
            </p:cNvSpPr>
            <p:nvPr/>
          </p:nvSpPr>
          <p:spPr bwMode="auto">
            <a:xfrm>
              <a:off x="4231457" y="3807683"/>
              <a:ext cx="446418" cy="135010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Rectangle 124"/>
            <p:cNvSpPr>
              <a:spLocks/>
            </p:cNvSpPr>
            <p:nvPr/>
          </p:nvSpPr>
          <p:spPr bwMode="auto">
            <a:xfrm>
              <a:off x="4231457" y="3807683"/>
              <a:ext cx="446418" cy="81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Freeform: Shape 125"/>
            <p:cNvSpPr>
              <a:spLocks/>
            </p:cNvSpPr>
            <p:nvPr/>
          </p:nvSpPr>
          <p:spPr bwMode="auto">
            <a:xfrm>
              <a:off x="4564722" y="3807683"/>
              <a:ext cx="113155" cy="810684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3" y="523"/>
                </a:cxn>
                <a:cxn ang="0">
                  <a:pos x="73" y="523"/>
                </a:cxn>
                <a:cxn ang="0">
                  <a:pos x="73" y="0"/>
                </a:cxn>
              </a:cxnLst>
              <a:rect l="0" t="0" r="r" b="b"/>
              <a:pathLst>
                <a:path w="73" h="523">
                  <a:moveTo>
                    <a:pt x="73" y="0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523"/>
                  </a:lnTo>
                  <a:lnTo>
                    <a:pt x="73" y="52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BDBDB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Freeform: Shape 126"/>
            <p:cNvSpPr>
              <a:spLocks/>
            </p:cNvSpPr>
            <p:nvPr/>
          </p:nvSpPr>
          <p:spPr bwMode="auto">
            <a:xfrm>
              <a:off x="4564722" y="3807683"/>
              <a:ext cx="113155" cy="810684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3" y="523"/>
                </a:cxn>
                <a:cxn ang="0">
                  <a:pos x="73" y="523"/>
                </a:cxn>
                <a:cxn ang="0">
                  <a:pos x="73" y="0"/>
                </a:cxn>
              </a:cxnLst>
              <a:rect l="0" t="0" r="r" b="b"/>
              <a:pathLst>
                <a:path w="73" h="523">
                  <a:moveTo>
                    <a:pt x="73" y="0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523"/>
                  </a:lnTo>
                  <a:lnTo>
                    <a:pt x="73" y="523"/>
                  </a:lnTo>
                  <a:lnTo>
                    <a:pt x="73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Rectangle 127"/>
            <p:cNvSpPr>
              <a:spLocks/>
            </p:cNvSpPr>
            <p:nvPr/>
          </p:nvSpPr>
          <p:spPr bwMode="auto">
            <a:xfrm>
              <a:off x="4564722" y="3807684"/>
              <a:ext cx="113155" cy="134390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4" name="Group 4"/>
            <p:cNvGrpSpPr/>
            <p:nvPr/>
          </p:nvGrpSpPr>
          <p:grpSpPr>
            <a:xfrm>
              <a:off x="3929196" y="2446728"/>
              <a:ext cx="858735" cy="1337706"/>
              <a:chOff x="5238926" y="3262304"/>
              <a:chExt cx="1144979" cy="1783606"/>
            </a:xfrm>
          </p:grpSpPr>
          <p:sp>
            <p:nvSpPr>
              <p:cNvPr id="50" name="Freeform: Shape 110"/>
              <p:cNvSpPr>
                <a:spLocks/>
              </p:cNvSpPr>
              <p:nvPr/>
            </p:nvSpPr>
            <p:spPr bwMode="auto">
              <a:xfrm>
                <a:off x="5238926" y="3262304"/>
                <a:ext cx="1144979" cy="1783606"/>
              </a:xfrm>
              <a:custGeom>
                <a:avLst/>
                <a:gdLst/>
                <a:ahLst/>
                <a:cxnLst>
                  <a:cxn ang="0">
                    <a:pos x="527" y="913"/>
                  </a:cxn>
                  <a:cxn ang="0">
                    <a:pos x="527" y="865"/>
                  </a:cxn>
                  <a:cxn ang="0">
                    <a:pos x="555" y="728"/>
                  </a:cxn>
                  <a:cxn ang="0">
                    <a:pos x="586" y="609"/>
                  </a:cxn>
                  <a:cxn ang="0">
                    <a:pos x="586" y="421"/>
                  </a:cxn>
                  <a:cxn ang="0">
                    <a:pos x="586" y="420"/>
                  </a:cxn>
                  <a:cxn ang="0">
                    <a:pos x="586" y="418"/>
                  </a:cxn>
                  <a:cxn ang="0">
                    <a:pos x="574" y="375"/>
                  </a:cxn>
                  <a:cxn ang="0">
                    <a:pos x="508" y="344"/>
                  </a:cxn>
                  <a:cxn ang="0">
                    <a:pos x="504" y="344"/>
                  </a:cxn>
                  <a:cxn ang="0">
                    <a:pos x="494" y="337"/>
                  </a:cxn>
                  <a:cxn ang="0">
                    <a:pos x="494" y="337"/>
                  </a:cxn>
                  <a:cxn ang="0">
                    <a:pos x="494" y="337"/>
                  </a:cxn>
                  <a:cxn ang="0">
                    <a:pos x="492" y="333"/>
                  </a:cxn>
                  <a:cxn ang="0">
                    <a:pos x="484" y="323"/>
                  </a:cxn>
                  <a:cxn ang="0">
                    <a:pos x="441" y="307"/>
                  </a:cxn>
                  <a:cxn ang="0">
                    <a:pos x="413" y="311"/>
                  </a:cxn>
                  <a:cxn ang="0">
                    <a:pos x="402" y="306"/>
                  </a:cxn>
                  <a:cxn ang="0">
                    <a:pos x="401" y="305"/>
                  </a:cxn>
                  <a:cxn ang="0">
                    <a:pos x="398" y="300"/>
                  </a:cxn>
                  <a:cxn ang="0">
                    <a:pos x="386" y="286"/>
                  </a:cxn>
                  <a:cxn ang="0">
                    <a:pos x="342" y="267"/>
                  </a:cxn>
                  <a:cxn ang="0">
                    <a:pos x="323" y="270"/>
                  </a:cxn>
                  <a:cxn ang="0">
                    <a:pos x="314" y="268"/>
                  </a:cxn>
                  <a:cxn ang="0">
                    <a:pos x="310" y="260"/>
                  </a:cxn>
                  <a:cxn ang="0">
                    <a:pos x="310" y="57"/>
                  </a:cxn>
                  <a:cxn ang="0">
                    <a:pos x="310" y="55"/>
                  </a:cxn>
                  <a:cxn ang="0">
                    <a:pos x="308" y="49"/>
                  </a:cxn>
                  <a:cxn ang="0">
                    <a:pos x="297" y="29"/>
                  </a:cxn>
                  <a:cxn ang="0">
                    <a:pos x="249" y="0"/>
                  </a:cxn>
                  <a:cxn ang="0">
                    <a:pos x="248" y="0"/>
                  </a:cxn>
                  <a:cxn ang="0">
                    <a:pos x="196" y="26"/>
                  </a:cxn>
                  <a:cxn ang="0">
                    <a:pos x="178" y="64"/>
                  </a:cxn>
                  <a:cxn ang="0">
                    <a:pos x="178" y="66"/>
                  </a:cxn>
                  <a:cxn ang="0">
                    <a:pos x="178" y="440"/>
                  </a:cxn>
                  <a:cxn ang="0">
                    <a:pos x="164" y="449"/>
                  </a:cxn>
                  <a:cxn ang="0">
                    <a:pos x="153" y="448"/>
                  </a:cxn>
                  <a:cxn ang="0">
                    <a:pos x="118" y="417"/>
                  </a:cxn>
                  <a:cxn ang="0">
                    <a:pos x="104" y="409"/>
                  </a:cxn>
                  <a:cxn ang="0">
                    <a:pos x="64" y="397"/>
                  </a:cxn>
                  <a:cxn ang="0">
                    <a:pos x="61" y="397"/>
                  </a:cxn>
                  <a:cxn ang="0">
                    <a:pos x="20" y="413"/>
                  </a:cxn>
                  <a:cxn ang="0">
                    <a:pos x="0" y="456"/>
                  </a:cxn>
                  <a:cxn ang="0">
                    <a:pos x="0" y="456"/>
                  </a:cxn>
                  <a:cxn ang="0">
                    <a:pos x="27" y="510"/>
                  </a:cxn>
                  <a:cxn ang="0">
                    <a:pos x="82" y="568"/>
                  </a:cxn>
                  <a:cxn ang="0">
                    <a:pos x="100" y="611"/>
                  </a:cxn>
                  <a:cxn ang="0">
                    <a:pos x="141" y="686"/>
                  </a:cxn>
                  <a:cxn ang="0">
                    <a:pos x="190" y="895"/>
                  </a:cxn>
                  <a:cxn ang="0">
                    <a:pos x="190" y="913"/>
                  </a:cxn>
                  <a:cxn ang="0">
                    <a:pos x="527" y="913"/>
                  </a:cxn>
                </a:cxnLst>
                <a:rect l="0" t="0" r="r" b="b"/>
                <a:pathLst>
                  <a:path w="586" h="913">
                    <a:moveTo>
                      <a:pt x="527" y="913"/>
                    </a:moveTo>
                    <a:cubicBezTo>
                      <a:pt x="527" y="865"/>
                      <a:pt x="527" y="865"/>
                      <a:pt x="527" y="865"/>
                    </a:cubicBezTo>
                    <a:cubicBezTo>
                      <a:pt x="527" y="862"/>
                      <a:pt x="528" y="794"/>
                      <a:pt x="555" y="728"/>
                    </a:cubicBezTo>
                    <a:cubicBezTo>
                      <a:pt x="582" y="662"/>
                      <a:pt x="586" y="624"/>
                      <a:pt x="586" y="609"/>
                    </a:cubicBezTo>
                    <a:cubicBezTo>
                      <a:pt x="586" y="421"/>
                      <a:pt x="586" y="421"/>
                      <a:pt x="586" y="421"/>
                    </a:cubicBezTo>
                    <a:cubicBezTo>
                      <a:pt x="586" y="420"/>
                      <a:pt x="586" y="420"/>
                      <a:pt x="586" y="420"/>
                    </a:cubicBezTo>
                    <a:cubicBezTo>
                      <a:pt x="586" y="420"/>
                      <a:pt x="586" y="420"/>
                      <a:pt x="586" y="418"/>
                    </a:cubicBezTo>
                    <a:cubicBezTo>
                      <a:pt x="586" y="411"/>
                      <a:pt x="584" y="392"/>
                      <a:pt x="574" y="375"/>
                    </a:cubicBezTo>
                    <a:cubicBezTo>
                      <a:pt x="564" y="359"/>
                      <a:pt x="547" y="344"/>
                      <a:pt x="508" y="344"/>
                    </a:cubicBezTo>
                    <a:cubicBezTo>
                      <a:pt x="506" y="344"/>
                      <a:pt x="505" y="344"/>
                      <a:pt x="504" y="344"/>
                    </a:cubicBezTo>
                    <a:cubicBezTo>
                      <a:pt x="500" y="344"/>
                      <a:pt x="496" y="341"/>
                      <a:pt x="494" y="337"/>
                    </a:cubicBezTo>
                    <a:cubicBezTo>
                      <a:pt x="494" y="337"/>
                      <a:pt x="494" y="337"/>
                      <a:pt x="494" y="337"/>
                    </a:cubicBezTo>
                    <a:cubicBezTo>
                      <a:pt x="494" y="337"/>
                      <a:pt x="494" y="337"/>
                      <a:pt x="494" y="337"/>
                    </a:cubicBezTo>
                    <a:cubicBezTo>
                      <a:pt x="494" y="336"/>
                      <a:pt x="493" y="335"/>
                      <a:pt x="492" y="333"/>
                    </a:cubicBezTo>
                    <a:cubicBezTo>
                      <a:pt x="490" y="331"/>
                      <a:pt x="488" y="327"/>
                      <a:pt x="484" y="323"/>
                    </a:cubicBezTo>
                    <a:cubicBezTo>
                      <a:pt x="476" y="315"/>
                      <a:pt x="463" y="307"/>
                      <a:pt x="441" y="307"/>
                    </a:cubicBezTo>
                    <a:cubicBezTo>
                      <a:pt x="433" y="307"/>
                      <a:pt x="424" y="308"/>
                      <a:pt x="413" y="311"/>
                    </a:cubicBezTo>
                    <a:cubicBezTo>
                      <a:pt x="409" y="312"/>
                      <a:pt x="404" y="310"/>
                      <a:pt x="402" y="306"/>
                    </a:cubicBezTo>
                    <a:cubicBezTo>
                      <a:pt x="402" y="306"/>
                      <a:pt x="402" y="306"/>
                      <a:pt x="401" y="305"/>
                    </a:cubicBezTo>
                    <a:cubicBezTo>
                      <a:pt x="401" y="304"/>
                      <a:pt x="400" y="302"/>
                      <a:pt x="398" y="300"/>
                    </a:cubicBezTo>
                    <a:cubicBezTo>
                      <a:pt x="396" y="297"/>
                      <a:pt x="391" y="291"/>
                      <a:pt x="386" y="286"/>
                    </a:cubicBezTo>
                    <a:cubicBezTo>
                      <a:pt x="375" y="276"/>
                      <a:pt x="360" y="267"/>
                      <a:pt x="342" y="267"/>
                    </a:cubicBezTo>
                    <a:cubicBezTo>
                      <a:pt x="336" y="267"/>
                      <a:pt x="330" y="268"/>
                      <a:pt x="323" y="270"/>
                    </a:cubicBezTo>
                    <a:cubicBezTo>
                      <a:pt x="320" y="271"/>
                      <a:pt x="317" y="270"/>
                      <a:pt x="314" y="268"/>
                    </a:cubicBezTo>
                    <a:cubicBezTo>
                      <a:pt x="312" y="266"/>
                      <a:pt x="310" y="263"/>
                      <a:pt x="310" y="260"/>
                    </a:cubicBezTo>
                    <a:cubicBezTo>
                      <a:pt x="310" y="57"/>
                      <a:pt x="310" y="57"/>
                      <a:pt x="310" y="57"/>
                    </a:cubicBezTo>
                    <a:cubicBezTo>
                      <a:pt x="310" y="56"/>
                      <a:pt x="310" y="56"/>
                      <a:pt x="310" y="55"/>
                    </a:cubicBezTo>
                    <a:cubicBezTo>
                      <a:pt x="309" y="54"/>
                      <a:pt x="309" y="52"/>
                      <a:pt x="308" y="49"/>
                    </a:cubicBezTo>
                    <a:cubicBezTo>
                      <a:pt x="305" y="43"/>
                      <a:pt x="302" y="36"/>
                      <a:pt x="297" y="29"/>
                    </a:cubicBezTo>
                    <a:cubicBezTo>
                      <a:pt x="286" y="15"/>
                      <a:pt x="279" y="1"/>
                      <a:pt x="249" y="0"/>
                    </a:cubicBezTo>
                    <a:cubicBezTo>
                      <a:pt x="249" y="0"/>
                      <a:pt x="248" y="0"/>
                      <a:pt x="248" y="0"/>
                    </a:cubicBezTo>
                    <a:cubicBezTo>
                      <a:pt x="223" y="0"/>
                      <a:pt x="207" y="12"/>
                      <a:pt x="196" y="26"/>
                    </a:cubicBezTo>
                    <a:cubicBezTo>
                      <a:pt x="185" y="41"/>
                      <a:pt x="180" y="58"/>
                      <a:pt x="178" y="64"/>
                    </a:cubicBezTo>
                    <a:cubicBezTo>
                      <a:pt x="178" y="65"/>
                      <a:pt x="178" y="65"/>
                      <a:pt x="178" y="66"/>
                    </a:cubicBezTo>
                    <a:cubicBezTo>
                      <a:pt x="178" y="440"/>
                      <a:pt x="178" y="440"/>
                      <a:pt x="178" y="440"/>
                    </a:cubicBezTo>
                    <a:cubicBezTo>
                      <a:pt x="178" y="444"/>
                      <a:pt x="167" y="447"/>
                      <a:pt x="164" y="449"/>
                    </a:cubicBezTo>
                    <a:cubicBezTo>
                      <a:pt x="160" y="450"/>
                      <a:pt x="156" y="450"/>
                      <a:pt x="153" y="448"/>
                    </a:cubicBezTo>
                    <a:cubicBezTo>
                      <a:pt x="153" y="448"/>
                      <a:pt x="122" y="420"/>
                      <a:pt x="118" y="417"/>
                    </a:cubicBezTo>
                    <a:cubicBezTo>
                      <a:pt x="115" y="415"/>
                      <a:pt x="110" y="412"/>
                      <a:pt x="104" y="409"/>
                    </a:cubicBezTo>
                    <a:cubicBezTo>
                      <a:pt x="92" y="403"/>
                      <a:pt x="77" y="397"/>
                      <a:pt x="64" y="397"/>
                    </a:cubicBezTo>
                    <a:cubicBezTo>
                      <a:pt x="63" y="397"/>
                      <a:pt x="62" y="397"/>
                      <a:pt x="61" y="397"/>
                    </a:cubicBezTo>
                    <a:cubicBezTo>
                      <a:pt x="46" y="399"/>
                      <a:pt x="31" y="404"/>
                      <a:pt x="20" y="413"/>
                    </a:cubicBezTo>
                    <a:cubicBezTo>
                      <a:pt x="9" y="423"/>
                      <a:pt x="1" y="436"/>
                      <a:pt x="0" y="456"/>
                    </a:cubicBezTo>
                    <a:cubicBezTo>
                      <a:pt x="0" y="456"/>
                      <a:pt x="0" y="456"/>
                      <a:pt x="0" y="456"/>
                    </a:cubicBezTo>
                    <a:cubicBezTo>
                      <a:pt x="0" y="461"/>
                      <a:pt x="2" y="495"/>
                      <a:pt x="27" y="510"/>
                    </a:cubicBezTo>
                    <a:cubicBezTo>
                      <a:pt x="38" y="517"/>
                      <a:pt x="75" y="555"/>
                      <a:pt x="82" y="568"/>
                    </a:cubicBezTo>
                    <a:cubicBezTo>
                      <a:pt x="88" y="581"/>
                      <a:pt x="94" y="596"/>
                      <a:pt x="100" y="611"/>
                    </a:cubicBezTo>
                    <a:cubicBezTo>
                      <a:pt x="112" y="641"/>
                      <a:pt x="125" y="672"/>
                      <a:pt x="141" y="686"/>
                    </a:cubicBezTo>
                    <a:cubicBezTo>
                      <a:pt x="179" y="720"/>
                      <a:pt x="190" y="823"/>
                      <a:pt x="190" y="895"/>
                    </a:cubicBezTo>
                    <a:cubicBezTo>
                      <a:pt x="190" y="901"/>
                      <a:pt x="190" y="907"/>
                      <a:pt x="190" y="913"/>
                    </a:cubicBezTo>
                    <a:cubicBezTo>
                      <a:pt x="527" y="913"/>
                      <a:pt x="527" y="913"/>
                      <a:pt x="527" y="91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51" name="Group 3"/>
              <p:cNvGrpSpPr/>
              <p:nvPr/>
            </p:nvGrpSpPr>
            <p:grpSpPr>
              <a:xfrm>
                <a:off x="5238926" y="3311906"/>
                <a:ext cx="551822" cy="915570"/>
                <a:chOff x="5238926" y="3311906"/>
                <a:chExt cx="551822" cy="915570"/>
              </a:xfrm>
            </p:grpSpPr>
            <p:sp>
              <p:nvSpPr>
                <p:cNvPr id="60" name="Freeform: Shape 153"/>
                <p:cNvSpPr>
                  <a:spLocks/>
                </p:cNvSpPr>
                <p:nvPr/>
              </p:nvSpPr>
              <p:spPr bwMode="auto">
                <a:xfrm>
                  <a:off x="5648142" y="3311906"/>
                  <a:ext cx="142606" cy="84737"/>
                </a:xfrm>
                <a:custGeom>
                  <a:avLst/>
                  <a:gdLst/>
                  <a:ahLst/>
                  <a:cxnLst>
                    <a:cxn ang="0">
                      <a:pos x="73" y="22"/>
                    </a:cxn>
                    <a:cxn ang="0">
                      <a:pos x="51" y="44"/>
                    </a:cxn>
                    <a:cxn ang="0">
                      <a:pos x="22" y="44"/>
                    </a:cxn>
                    <a:cxn ang="0">
                      <a:pos x="0" y="22"/>
                    </a:cxn>
                    <a:cxn ang="0">
                      <a:pos x="22" y="0"/>
                    </a:cxn>
                    <a:cxn ang="0">
                      <a:pos x="51" y="0"/>
                    </a:cxn>
                    <a:cxn ang="0">
                      <a:pos x="73" y="22"/>
                    </a:cxn>
                  </a:cxnLst>
                  <a:rect l="0" t="0" r="r" b="b"/>
                  <a:pathLst>
                    <a:path w="73" h="44">
                      <a:moveTo>
                        <a:pt x="73" y="22"/>
                      </a:moveTo>
                      <a:cubicBezTo>
                        <a:pt x="73" y="34"/>
                        <a:pt x="63" y="44"/>
                        <a:pt x="51" y="44"/>
                      </a:cubicBezTo>
                      <a:cubicBezTo>
                        <a:pt x="22" y="44"/>
                        <a:pt x="22" y="44"/>
                        <a:pt x="22" y="44"/>
                      </a:cubicBezTo>
                      <a:cubicBezTo>
                        <a:pt x="10" y="44"/>
                        <a:pt x="0" y="34"/>
                        <a:pt x="0" y="22"/>
                      </a:cubicBezTo>
                      <a:cubicBezTo>
                        <a:pt x="0" y="10"/>
                        <a:pt x="10" y="0"/>
                        <a:pt x="22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63" y="0"/>
                        <a:pt x="73" y="10"/>
                        <a:pt x="73" y="22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: Shape 154"/>
                <p:cNvSpPr>
                  <a:spLocks/>
                </p:cNvSpPr>
                <p:nvPr/>
              </p:nvSpPr>
              <p:spPr bwMode="auto">
                <a:xfrm>
                  <a:off x="5238926" y="4103471"/>
                  <a:ext cx="126072" cy="124005"/>
                </a:xfrm>
                <a:custGeom>
                  <a:avLst/>
                  <a:gdLst/>
                  <a:ahLst/>
                  <a:cxnLst>
                    <a:cxn ang="0">
                      <a:pos x="58" y="15"/>
                    </a:cxn>
                    <a:cxn ang="0">
                      <a:pos x="28" y="6"/>
                    </a:cxn>
                    <a:cxn ang="0">
                      <a:pos x="1" y="21"/>
                    </a:cxn>
                    <a:cxn ang="0">
                      <a:pos x="0" y="26"/>
                    </a:cxn>
                    <a:cxn ang="0">
                      <a:pos x="0" y="26"/>
                    </a:cxn>
                    <a:cxn ang="0">
                      <a:pos x="12" y="64"/>
                    </a:cxn>
                    <a:cxn ang="0">
                      <a:pos x="17" y="62"/>
                    </a:cxn>
                    <a:cxn ang="0">
                      <a:pos x="49" y="44"/>
                    </a:cxn>
                    <a:cxn ang="0">
                      <a:pos x="58" y="15"/>
                    </a:cxn>
                  </a:cxnLst>
                  <a:rect l="0" t="0" r="r" b="b"/>
                  <a:pathLst>
                    <a:path w="64" h="64">
                      <a:moveTo>
                        <a:pt x="58" y="15"/>
                      </a:moveTo>
                      <a:cubicBezTo>
                        <a:pt x="52" y="4"/>
                        <a:pt x="39" y="0"/>
                        <a:pt x="28" y="6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1" y="23"/>
                        <a:pt x="0" y="24"/>
                        <a:pt x="0" y="26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30"/>
                        <a:pt x="1" y="48"/>
                        <a:pt x="12" y="64"/>
                      </a:cubicBezTo>
                      <a:cubicBezTo>
                        <a:pt x="13" y="64"/>
                        <a:pt x="15" y="63"/>
                        <a:pt x="17" y="62"/>
                      </a:cubicBezTo>
                      <a:cubicBezTo>
                        <a:pt x="49" y="44"/>
                        <a:pt x="49" y="44"/>
                        <a:pt x="49" y="44"/>
                      </a:cubicBezTo>
                      <a:cubicBezTo>
                        <a:pt x="60" y="38"/>
                        <a:pt x="64" y="25"/>
                        <a:pt x="58" y="15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52" name="Group 2"/>
              <p:cNvGrpSpPr/>
              <p:nvPr/>
            </p:nvGrpSpPr>
            <p:grpSpPr>
              <a:xfrm>
                <a:off x="5524137" y="3752123"/>
                <a:ext cx="859768" cy="1293786"/>
                <a:chOff x="5524137" y="3752123"/>
                <a:chExt cx="859768" cy="1293786"/>
              </a:xfrm>
            </p:grpSpPr>
            <p:sp>
              <p:nvSpPr>
                <p:cNvPr id="53" name="Freeform: Shape 122"/>
                <p:cNvSpPr>
                  <a:spLocks/>
                </p:cNvSpPr>
                <p:nvPr/>
              </p:nvSpPr>
              <p:spPr bwMode="auto">
                <a:xfrm>
                  <a:off x="6094560" y="3938131"/>
                  <a:ext cx="289345" cy="1107778"/>
                </a:xfrm>
                <a:custGeom>
                  <a:avLst/>
                  <a:gdLst/>
                  <a:ahLst/>
                  <a:cxnLst>
                    <a:cxn ang="0">
                      <a:pos x="94" y="0"/>
                    </a:cxn>
                    <a:cxn ang="0">
                      <a:pos x="109" y="100"/>
                    </a:cxn>
                    <a:cxn ang="0">
                      <a:pos x="109" y="233"/>
                    </a:cxn>
                    <a:cxn ang="0">
                      <a:pos x="67" y="397"/>
                    </a:cxn>
                    <a:cxn ang="0">
                      <a:pos x="1" y="567"/>
                    </a:cxn>
                    <a:cxn ang="0">
                      <a:pos x="89" y="567"/>
                    </a:cxn>
                    <a:cxn ang="0">
                      <a:pos x="89" y="519"/>
                    </a:cxn>
                    <a:cxn ang="0">
                      <a:pos x="89" y="519"/>
                    </a:cxn>
                    <a:cxn ang="0">
                      <a:pos x="117" y="382"/>
                    </a:cxn>
                    <a:cxn ang="0">
                      <a:pos x="148" y="263"/>
                    </a:cxn>
                    <a:cxn ang="0">
                      <a:pos x="148" y="75"/>
                    </a:cxn>
                    <a:cxn ang="0">
                      <a:pos x="148" y="74"/>
                    </a:cxn>
                    <a:cxn ang="0">
                      <a:pos x="148" y="74"/>
                    </a:cxn>
                    <a:cxn ang="0">
                      <a:pos x="148" y="72"/>
                    </a:cxn>
                    <a:cxn ang="0">
                      <a:pos x="148" y="72"/>
                    </a:cxn>
                    <a:cxn ang="0">
                      <a:pos x="136" y="29"/>
                    </a:cxn>
                    <a:cxn ang="0">
                      <a:pos x="136" y="29"/>
                    </a:cxn>
                    <a:cxn ang="0">
                      <a:pos x="94" y="0"/>
                    </a:cxn>
                  </a:cxnLst>
                  <a:rect l="0" t="0" r="r" b="b"/>
                  <a:pathLst>
                    <a:path w="148" h="567">
                      <a:moveTo>
                        <a:pt x="94" y="0"/>
                      </a:moveTo>
                      <a:cubicBezTo>
                        <a:pt x="103" y="23"/>
                        <a:pt x="110" y="55"/>
                        <a:pt x="109" y="100"/>
                      </a:cubicBezTo>
                      <a:cubicBezTo>
                        <a:pt x="109" y="233"/>
                        <a:pt x="109" y="233"/>
                        <a:pt x="109" y="233"/>
                      </a:cubicBezTo>
                      <a:cubicBezTo>
                        <a:pt x="109" y="233"/>
                        <a:pt x="99" y="313"/>
                        <a:pt x="67" y="397"/>
                      </a:cubicBezTo>
                      <a:cubicBezTo>
                        <a:pt x="49" y="442"/>
                        <a:pt x="0" y="536"/>
                        <a:pt x="1" y="567"/>
                      </a:cubicBezTo>
                      <a:cubicBezTo>
                        <a:pt x="89" y="567"/>
                        <a:pt x="89" y="567"/>
                        <a:pt x="89" y="567"/>
                      </a:cubicBezTo>
                      <a:cubicBezTo>
                        <a:pt x="89" y="519"/>
                        <a:pt x="89" y="519"/>
                        <a:pt x="89" y="519"/>
                      </a:cubicBezTo>
                      <a:cubicBezTo>
                        <a:pt x="89" y="519"/>
                        <a:pt x="89" y="519"/>
                        <a:pt x="89" y="519"/>
                      </a:cubicBezTo>
                      <a:cubicBezTo>
                        <a:pt x="89" y="516"/>
                        <a:pt x="90" y="448"/>
                        <a:pt x="117" y="382"/>
                      </a:cubicBezTo>
                      <a:cubicBezTo>
                        <a:pt x="144" y="316"/>
                        <a:pt x="148" y="278"/>
                        <a:pt x="148" y="263"/>
                      </a:cubicBezTo>
                      <a:cubicBezTo>
                        <a:pt x="148" y="75"/>
                        <a:pt x="148" y="75"/>
                        <a:pt x="148" y="75"/>
                      </a:cubicBezTo>
                      <a:cubicBezTo>
                        <a:pt x="148" y="74"/>
                        <a:pt x="148" y="74"/>
                        <a:pt x="148" y="74"/>
                      </a:cubicBezTo>
                      <a:cubicBezTo>
                        <a:pt x="148" y="74"/>
                        <a:pt x="148" y="74"/>
                        <a:pt x="148" y="74"/>
                      </a:cubicBezTo>
                      <a:cubicBezTo>
                        <a:pt x="148" y="74"/>
                        <a:pt x="148" y="73"/>
                        <a:pt x="148" y="72"/>
                      </a:cubicBezTo>
                      <a:cubicBezTo>
                        <a:pt x="148" y="72"/>
                        <a:pt x="148" y="72"/>
                        <a:pt x="148" y="72"/>
                      </a:cubicBezTo>
                      <a:cubicBezTo>
                        <a:pt x="148" y="65"/>
                        <a:pt x="146" y="46"/>
                        <a:pt x="136" y="29"/>
                      </a:cubicBezTo>
                      <a:cubicBezTo>
                        <a:pt x="136" y="29"/>
                        <a:pt x="136" y="29"/>
                        <a:pt x="136" y="29"/>
                      </a:cubicBezTo>
                      <a:cubicBezTo>
                        <a:pt x="129" y="17"/>
                        <a:pt x="117" y="5"/>
                        <a:pt x="94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: Shape 149"/>
                <p:cNvSpPr>
                  <a:spLocks/>
                </p:cNvSpPr>
                <p:nvPr/>
              </p:nvSpPr>
              <p:spPr bwMode="auto">
                <a:xfrm>
                  <a:off x="6013956" y="3847194"/>
                  <a:ext cx="35135" cy="248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4" y="6"/>
                    </a:cxn>
                    <a:cxn ang="0">
                      <a:pos x="5" y="7"/>
                    </a:cxn>
                    <a:cxn ang="0">
                      <a:pos x="14" y="13"/>
                    </a:cxn>
                    <a:cxn ang="0">
                      <a:pos x="16" y="12"/>
                    </a:cxn>
                    <a:cxn ang="0">
                      <a:pos x="18" y="12"/>
                    </a:cxn>
                    <a:cxn ang="0">
                      <a:pos x="16" y="12"/>
                    </a:cxn>
                    <a:cxn ang="0">
                      <a:pos x="14" y="13"/>
                    </a:cxn>
                    <a:cxn ang="0">
                      <a:pos x="5" y="7"/>
                    </a:cxn>
                    <a:cxn ang="0">
                      <a:pos x="4" y="6"/>
                    </a:cxn>
                    <a:cxn ang="0">
                      <a:pos x="1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" h="13">
                      <a:moveTo>
                        <a:pt x="0" y="0"/>
                      </a:move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3" y="3"/>
                        <a:pt x="4" y="5"/>
                        <a:pt x="4" y="6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7" y="11"/>
                        <a:pt x="10" y="13"/>
                        <a:pt x="14" y="13"/>
                      </a:cubicBezTo>
                      <a:cubicBezTo>
                        <a:pt x="15" y="13"/>
                        <a:pt x="16" y="12"/>
                        <a:pt x="16" y="12"/>
                      </a:cubicBezTo>
                      <a:cubicBezTo>
                        <a:pt x="17" y="12"/>
                        <a:pt x="18" y="12"/>
                        <a:pt x="18" y="12"/>
                      </a:cubicBezTo>
                      <a:cubicBezTo>
                        <a:pt x="18" y="12"/>
                        <a:pt x="17" y="12"/>
                        <a:pt x="16" y="12"/>
                      </a:cubicBezTo>
                      <a:cubicBezTo>
                        <a:pt x="16" y="12"/>
                        <a:pt x="15" y="13"/>
                        <a:pt x="14" y="13"/>
                      </a:cubicBezTo>
                      <a:cubicBezTo>
                        <a:pt x="10" y="13"/>
                        <a:pt x="7" y="11"/>
                        <a:pt x="5" y="7"/>
                      </a:cubicBezTo>
                      <a:cubicBezTo>
                        <a:pt x="5" y="7"/>
                        <a:pt x="5" y="7"/>
                        <a:pt x="4" y="6"/>
                      </a:cubicBezTo>
                      <a:cubicBezTo>
                        <a:pt x="4" y="5"/>
                        <a:pt x="3" y="3"/>
                        <a:pt x="1" y="1"/>
                      </a:cubicBezTo>
                      <a:cubicBezTo>
                        <a:pt x="1" y="1"/>
                        <a:pt x="1" y="0"/>
                        <a:pt x="0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: Shape 150"/>
                <p:cNvSpPr>
                  <a:spLocks/>
                </p:cNvSpPr>
                <p:nvPr/>
              </p:nvSpPr>
              <p:spPr bwMode="auto">
                <a:xfrm>
                  <a:off x="6011890" y="3843060"/>
                  <a:ext cx="57869" cy="314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1"/>
                    </a:cxn>
                    <a:cxn ang="0">
                      <a:pos x="29" y="12"/>
                    </a:cxn>
                    <a:cxn ang="0">
                      <a:pos x="19" y="14"/>
                    </a:cxn>
                    <a:cxn ang="0">
                      <a:pos x="17" y="14"/>
                    </a:cxn>
                    <a:cxn ang="0">
                      <a:pos x="15" y="15"/>
                    </a:cxn>
                    <a:cxn ang="0">
                      <a:pos x="6" y="9"/>
                    </a:cxn>
                    <a:cxn ang="0">
                      <a:pos x="5" y="8"/>
                    </a:cxn>
                    <a:cxn ang="0">
                      <a:pos x="2" y="3"/>
                    </a:cxn>
                    <a:cxn ang="0">
                      <a:pos x="1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9" h="161">
                      <a:moveTo>
                        <a:pt x="0" y="0"/>
                      </a:move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26" y="12"/>
                        <a:pt x="23" y="13"/>
                        <a:pt x="19" y="14"/>
                      </a:cubicBezTo>
                      <a:cubicBezTo>
                        <a:pt x="19" y="14"/>
                        <a:pt x="18" y="14"/>
                        <a:pt x="17" y="14"/>
                      </a:cubicBezTo>
                      <a:cubicBezTo>
                        <a:pt x="17" y="14"/>
                        <a:pt x="16" y="15"/>
                        <a:pt x="15" y="15"/>
                      </a:cubicBezTo>
                      <a:cubicBezTo>
                        <a:pt x="11" y="15"/>
                        <a:pt x="8" y="13"/>
                        <a:pt x="6" y="9"/>
                      </a:cubicBezTo>
                      <a:cubicBezTo>
                        <a:pt x="6" y="9"/>
                        <a:pt x="6" y="9"/>
                        <a:pt x="5" y="8"/>
                      </a:cubicBezTo>
                      <a:cubicBezTo>
                        <a:pt x="5" y="7"/>
                        <a:pt x="4" y="5"/>
                        <a:pt x="2" y="3"/>
                      </a:cubicBezTo>
                      <a:cubicBezTo>
                        <a:pt x="2" y="3"/>
                        <a:pt x="2" y="2"/>
                        <a:pt x="1" y="2"/>
                      </a:cubicBezTo>
                      <a:cubicBezTo>
                        <a:pt x="1" y="1"/>
                        <a:pt x="0" y="1"/>
                        <a:pt x="0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: Shape 151"/>
                <p:cNvSpPr>
                  <a:spLocks/>
                </p:cNvSpPr>
                <p:nvPr/>
              </p:nvSpPr>
              <p:spPr bwMode="auto">
                <a:xfrm>
                  <a:off x="5844483" y="3752123"/>
                  <a:ext cx="55803" cy="3162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1"/>
                    </a:cxn>
                    <a:cxn ang="0">
                      <a:pos x="28" y="16"/>
                    </a:cxn>
                    <a:cxn ang="0">
                      <a:pos x="13" y="19"/>
                    </a:cxn>
                    <a:cxn ang="0">
                      <a:pos x="13" y="19"/>
                    </a:cxn>
                    <a:cxn ang="0">
                      <a:pos x="10" y="19"/>
                    </a:cxn>
                    <a:cxn ang="0">
                      <a:pos x="4" y="17"/>
                    </a:cxn>
                    <a:cxn ang="0">
                      <a:pos x="0" y="9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8" h="161">
                      <a:moveTo>
                        <a:pt x="0" y="0"/>
                      </a:moveTo>
                      <a:cubicBezTo>
                        <a:pt x="0" y="161"/>
                        <a:pt x="0" y="161"/>
                        <a:pt x="0" y="161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3" y="16"/>
                        <a:pt x="18" y="17"/>
                        <a:pt x="13" y="19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19"/>
                        <a:pt x="11" y="19"/>
                        <a:pt x="10" y="19"/>
                      </a:cubicBezTo>
                      <a:cubicBezTo>
                        <a:pt x="8" y="19"/>
                        <a:pt x="6" y="19"/>
                        <a:pt x="4" y="17"/>
                      </a:cubicBezTo>
                      <a:cubicBezTo>
                        <a:pt x="2" y="15"/>
                        <a:pt x="0" y="12"/>
                        <a:pt x="0" y="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: Shape 152"/>
                <p:cNvSpPr>
                  <a:spLocks/>
                </p:cNvSpPr>
                <p:nvPr/>
              </p:nvSpPr>
              <p:spPr bwMode="auto">
                <a:xfrm>
                  <a:off x="6189631" y="3898863"/>
                  <a:ext cx="51669" cy="3017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54"/>
                    </a:cxn>
                    <a:cxn ang="0">
                      <a:pos x="26" y="18"/>
                    </a:cxn>
                    <a:cxn ang="0">
                      <a:pos x="21" y="18"/>
                    </a:cxn>
                    <a:cxn ang="0">
                      <a:pos x="21" y="18"/>
                    </a:cxn>
                    <a:cxn ang="0">
                      <a:pos x="17" y="18"/>
                    </a:cxn>
                    <a:cxn ang="0">
                      <a:pos x="17" y="18"/>
                    </a:cxn>
                    <a:cxn ang="0">
                      <a:pos x="7" y="11"/>
                    </a:cxn>
                    <a:cxn ang="0">
                      <a:pos x="7" y="11"/>
                    </a:cxn>
                    <a:cxn ang="0">
                      <a:pos x="7" y="11"/>
                    </a:cxn>
                    <a:cxn ang="0">
                      <a:pos x="5" y="7"/>
                    </a:cxn>
                    <a:cxn ang="0">
                      <a:pos x="5" y="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6" h="154">
                      <a:moveTo>
                        <a:pt x="0" y="0"/>
                      </a:moveTo>
                      <a:cubicBezTo>
                        <a:pt x="0" y="154"/>
                        <a:pt x="0" y="154"/>
                        <a:pt x="0" y="154"/>
                      </a:cubicBezTo>
                      <a:cubicBezTo>
                        <a:pt x="26" y="18"/>
                        <a:pt x="26" y="18"/>
                        <a:pt x="26" y="18"/>
                      </a:cubicBezTo>
                      <a:cubicBezTo>
                        <a:pt x="24" y="18"/>
                        <a:pt x="23" y="18"/>
                        <a:pt x="21" y="18"/>
                      </a:cubicBezTo>
                      <a:cubicBezTo>
                        <a:pt x="21" y="18"/>
                        <a:pt x="21" y="18"/>
                        <a:pt x="21" y="18"/>
                      </a:cubicBezTo>
                      <a:cubicBezTo>
                        <a:pt x="19" y="18"/>
                        <a:pt x="18" y="18"/>
                        <a:pt x="17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8"/>
                        <a:pt x="9" y="15"/>
                        <a:pt x="7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0"/>
                        <a:pt x="6" y="9"/>
                        <a:pt x="5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5"/>
                        <a:pt x="2" y="3"/>
                        <a:pt x="0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: Shape 155"/>
                <p:cNvSpPr>
                  <a:spLocks/>
                </p:cNvSpPr>
                <p:nvPr/>
              </p:nvSpPr>
              <p:spPr bwMode="auto">
                <a:xfrm>
                  <a:off x="5524137" y="4611891"/>
                  <a:ext cx="55803" cy="11780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" y="60"/>
                    </a:cxn>
                    <a:cxn ang="0">
                      <a:pos x="28" y="6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8" h="60">
                      <a:moveTo>
                        <a:pt x="0" y="0"/>
                      </a:moveTo>
                      <a:cubicBezTo>
                        <a:pt x="12" y="14"/>
                        <a:pt x="21" y="35"/>
                        <a:pt x="28" y="60"/>
                      </a:cubicBezTo>
                      <a:cubicBezTo>
                        <a:pt x="28" y="60"/>
                        <a:pt x="28" y="60"/>
                        <a:pt x="28" y="60"/>
                      </a:cubicBezTo>
                      <a:cubicBezTo>
                        <a:pt x="22" y="35"/>
                        <a:pt x="12" y="14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: Shape 156"/>
                <p:cNvSpPr>
                  <a:spLocks/>
                </p:cNvSpPr>
                <p:nvPr/>
              </p:nvSpPr>
              <p:spPr bwMode="auto">
                <a:xfrm>
                  <a:off x="5524137" y="4611891"/>
                  <a:ext cx="248010" cy="11780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" y="60"/>
                    </a:cxn>
                    <a:cxn ang="0">
                      <a:pos x="94" y="9"/>
                    </a:cxn>
                    <a:cxn ang="0">
                      <a:pos x="75" y="9"/>
                    </a:cxn>
                    <a:cxn ang="0">
                      <a:pos x="62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7" h="60">
                      <a:moveTo>
                        <a:pt x="0" y="0"/>
                      </a:moveTo>
                      <a:cubicBezTo>
                        <a:pt x="12" y="14"/>
                        <a:pt x="22" y="35"/>
                        <a:pt x="28" y="60"/>
                      </a:cubicBezTo>
                      <a:cubicBezTo>
                        <a:pt x="63" y="20"/>
                        <a:pt x="127" y="9"/>
                        <a:pt x="94" y="9"/>
                      </a:cubicBezTo>
                      <a:cubicBezTo>
                        <a:pt x="90" y="9"/>
                        <a:pt x="83" y="9"/>
                        <a:pt x="75" y="9"/>
                      </a:cubicBezTo>
                      <a:cubicBezTo>
                        <a:pt x="70" y="10"/>
                        <a:pt x="66" y="10"/>
                        <a:pt x="62" y="10"/>
                      </a:cubicBezTo>
                      <a:cubicBezTo>
                        <a:pt x="36" y="10"/>
                        <a:pt x="16" y="6"/>
                        <a:pt x="0" y="0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5" name="Freeform: Shape 171"/>
            <p:cNvSpPr>
              <a:spLocks/>
            </p:cNvSpPr>
            <p:nvPr/>
          </p:nvSpPr>
          <p:spPr bwMode="auto">
            <a:xfrm>
              <a:off x="1943563" y="2058055"/>
              <a:ext cx="230960" cy="2278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7"/>
                </a:cxn>
                <a:cxn ang="0">
                  <a:pos x="98" y="147"/>
                </a:cxn>
                <a:cxn ang="0">
                  <a:pos x="149" y="96"/>
                </a:cxn>
                <a:cxn ang="0">
                  <a:pos x="149" y="0"/>
                </a:cxn>
                <a:cxn ang="0">
                  <a:pos x="0" y="0"/>
                </a:cxn>
                <a:cxn ang="0">
                  <a:pos x="136" y="90"/>
                </a:cxn>
                <a:cxn ang="0">
                  <a:pos x="134" y="92"/>
                </a:cxn>
                <a:cxn ang="0">
                  <a:pos x="95" y="92"/>
                </a:cxn>
                <a:cxn ang="0">
                  <a:pos x="95" y="131"/>
                </a:cxn>
                <a:cxn ang="0">
                  <a:pos x="92" y="134"/>
                </a:cxn>
                <a:cxn ang="0">
                  <a:pos x="13" y="134"/>
                </a:cxn>
                <a:cxn ang="0">
                  <a:pos x="13" y="14"/>
                </a:cxn>
                <a:cxn ang="0">
                  <a:pos x="136" y="14"/>
                </a:cxn>
                <a:cxn ang="0">
                  <a:pos x="136" y="90"/>
                </a:cxn>
                <a:cxn ang="0">
                  <a:pos x="117" y="26"/>
                </a:cxn>
                <a:cxn ang="0">
                  <a:pos x="29" y="26"/>
                </a:cxn>
                <a:cxn ang="0">
                  <a:pos x="29" y="35"/>
                </a:cxn>
                <a:cxn ang="0">
                  <a:pos x="117" y="35"/>
                </a:cxn>
                <a:cxn ang="0">
                  <a:pos x="117" y="26"/>
                </a:cxn>
                <a:cxn ang="0">
                  <a:pos x="117" y="41"/>
                </a:cxn>
                <a:cxn ang="0">
                  <a:pos x="29" y="41"/>
                </a:cxn>
                <a:cxn ang="0">
                  <a:pos x="29" y="52"/>
                </a:cxn>
                <a:cxn ang="0">
                  <a:pos x="117" y="52"/>
                </a:cxn>
                <a:cxn ang="0">
                  <a:pos x="117" y="41"/>
                </a:cxn>
                <a:cxn ang="0">
                  <a:pos x="78" y="72"/>
                </a:cxn>
                <a:cxn ang="0">
                  <a:pos x="29" y="72"/>
                </a:cxn>
                <a:cxn ang="0">
                  <a:pos x="29" y="83"/>
                </a:cxn>
                <a:cxn ang="0">
                  <a:pos x="78" y="83"/>
                </a:cxn>
                <a:cxn ang="0">
                  <a:pos x="78" y="72"/>
                </a:cxn>
                <a:cxn ang="0">
                  <a:pos x="117" y="57"/>
                </a:cxn>
                <a:cxn ang="0">
                  <a:pos x="29" y="57"/>
                </a:cxn>
                <a:cxn ang="0">
                  <a:pos x="29" y="67"/>
                </a:cxn>
                <a:cxn ang="0">
                  <a:pos x="117" y="67"/>
                </a:cxn>
                <a:cxn ang="0">
                  <a:pos x="117" y="57"/>
                </a:cxn>
              </a:cxnLst>
              <a:rect l="0" t="0" r="r" b="b"/>
              <a:pathLst>
                <a:path w="149" h="147">
                  <a:moveTo>
                    <a:pt x="0" y="0"/>
                  </a:moveTo>
                  <a:lnTo>
                    <a:pt x="0" y="147"/>
                  </a:lnTo>
                  <a:lnTo>
                    <a:pt x="98" y="147"/>
                  </a:lnTo>
                  <a:lnTo>
                    <a:pt x="149" y="96"/>
                  </a:lnTo>
                  <a:lnTo>
                    <a:pt x="149" y="0"/>
                  </a:lnTo>
                  <a:lnTo>
                    <a:pt x="0" y="0"/>
                  </a:lnTo>
                  <a:close/>
                  <a:moveTo>
                    <a:pt x="136" y="90"/>
                  </a:moveTo>
                  <a:lnTo>
                    <a:pt x="134" y="92"/>
                  </a:lnTo>
                  <a:lnTo>
                    <a:pt x="95" y="92"/>
                  </a:lnTo>
                  <a:lnTo>
                    <a:pt x="95" y="131"/>
                  </a:lnTo>
                  <a:lnTo>
                    <a:pt x="92" y="134"/>
                  </a:lnTo>
                  <a:lnTo>
                    <a:pt x="13" y="134"/>
                  </a:lnTo>
                  <a:lnTo>
                    <a:pt x="13" y="14"/>
                  </a:lnTo>
                  <a:lnTo>
                    <a:pt x="136" y="14"/>
                  </a:lnTo>
                  <a:lnTo>
                    <a:pt x="136" y="90"/>
                  </a:lnTo>
                  <a:close/>
                  <a:moveTo>
                    <a:pt x="117" y="26"/>
                  </a:moveTo>
                  <a:lnTo>
                    <a:pt x="29" y="26"/>
                  </a:lnTo>
                  <a:lnTo>
                    <a:pt x="29" y="35"/>
                  </a:lnTo>
                  <a:lnTo>
                    <a:pt x="117" y="35"/>
                  </a:lnTo>
                  <a:lnTo>
                    <a:pt x="117" y="26"/>
                  </a:lnTo>
                  <a:close/>
                  <a:moveTo>
                    <a:pt x="117" y="41"/>
                  </a:moveTo>
                  <a:lnTo>
                    <a:pt x="29" y="41"/>
                  </a:lnTo>
                  <a:lnTo>
                    <a:pt x="29" y="52"/>
                  </a:lnTo>
                  <a:lnTo>
                    <a:pt x="117" y="52"/>
                  </a:lnTo>
                  <a:lnTo>
                    <a:pt x="117" y="41"/>
                  </a:lnTo>
                  <a:close/>
                  <a:moveTo>
                    <a:pt x="78" y="72"/>
                  </a:moveTo>
                  <a:lnTo>
                    <a:pt x="29" y="72"/>
                  </a:lnTo>
                  <a:lnTo>
                    <a:pt x="29" y="83"/>
                  </a:lnTo>
                  <a:lnTo>
                    <a:pt x="78" y="83"/>
                  </a:lnTo>
                  <a:lnTo>
                    <a:pt x="78" y="72"/>
                  </a:lnTo>
                  <a:close/>
                  <a:moveTo>
                    <a:pt x="117" y="57"/>
                  </a:moveTo>
                  <a:lnTo>
                    <a:pt x="29" y="57"/>
                  </a:lnTo>
                  <a:lnTo>
                    <a:pt x="29" y="67"/>
                  </a:lnTo>
                  <a:lnTo>
                    <a:pt x="117" y="67"/>
                  </a:lnTo>
                  <a:lnTo>
                    <a:pt x="117" y="5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6" name="Group 5"/>
            <p:cNvGrpSpPr/>
            <p:nvPr/>
          </p:nvGrpSpPr>
          <p:grpSpPr>
            <a:xfrm>
              <a:off x="4138453" y="3747232"/>
              <a:ext cx="632426" cy="165857"/>
              <a:chOff x="5517936" y="4996307"/>
              <a:chExt cx="843234" cy="221143"/>
            </a:xfrm>
          </p:grpSpPr>
          <p:sp>
            <p:nvSpPr>
              <p:cNvPr id="48" name="Freeform: Shape 128"/>
              <p:cNvSpPr>
                <a:spLocks/>
              </p:cNvSpPr>
              <p:nvPr/>
            </p:nvSpPr>
            <p:spPr bwMode="auto">
              <a:xfrm>
                <a:off x="5517936" y="4996307"/>
                <a:ext cx="843234" cy="221143"/>
              </a:xfrm>
              <a:custGeom>
                <a:avLst/>
                <a:gdLst/>
                <a:ahLst/>
                <a:cxnLst>
                  <a:cxn ang="0">
                    <a:pos x="431" y="57"/>
                  </a:cxn>
                  <a:cxn ang="0">
                    <a:pos x="385" y="114"/>
                  </a:cxn>
                  <a:cxn ang="0">
                    <a:pos x="46" y="114"/>
                  </a:cxn>
                  <a:cxn ang="0">
                    <a:pos x="0" y="57"/>
                  </a:cxn>
                  <a:cxn ang="0">
                    <a:pos x="46" y="0"/>
                  </a:cxn>
                  <a:cxn ang="0">
                    <a:pos x="385" y="0"/>
                  </a:cxn>
                  <a:cxn ang="0">
                    <a:pos x="431" y="57"/>
                  </a:cxn>
                </a:cxnLst>
                <a:rect l="0" t="0" r="r" b="b"/>
                <a:pathLst>
                  <a:path w="431" h="114">
                    <a:moveTo>
                      <a:pt x="431" y="57"/>
                    </a:moveTo>
                    <a:cubicBezTo>
                      <a:pt x="431" y="88"/>
                      <a:pt x="410" y="114"/>
                      <a:pt x="385" y="114"/>
                    </a:cubicBezTo>
                    <a:cubicBezTo>
                      <a:pt x="46" y="114"/>
                      <a:pt x="46" y="114"/>
                      <a:pt x="46" y="114"/>
                    </a:cubicBezTo>
                    <a:cubicBezTo>
                      <a:pt x="21" y="114"/>
                      <a:pt x="0" y="88"/>
                      <a:pt x="0" y="57"/>
                    </a:cubicBezTo>
                    <a:cubicBezTo>
                      <a:pt x="0" y="25"/>
                      <a:pt x="21" y="0"/>
                      <a:pt x="46" y="0"/>
                    </a:cubicBezTo>
                    <a:cubicBezTo>
                      <a:pt x="385" y="0"/>
                      <a:pt x="385" y="0"/>
                      <a:pt x="385" y="0"/>
                    </a:cubicBezTo>
                    <a:cubicBezTo>
                      <a:pt x="410" y="0"/>
                      <a:pt x="431" y="25"/>
                      <a:pt x="431" y="5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9" name="Oval 129"/>
              <p:cNvSpPr>
                <a:spLocks/>
              </p:cNvSpPr>
              <p:nvPr/>
            </p:nvSpPr>
            <p:spPr bwMode="auto">
              <a:xfrm>
                <a:off x="6168963" y="5031442"/>
                <a:ext cx="103337" cy="10333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7" name="Group 11"/>
          <p:cNvGrpSpPr/>
          <p:nvPr/>
        </p:nvGrpSpPr>
        <p:grpSpPr>
          <a:xfrm>
            <a:off x="5375323" y="1360846"/>
            <a:ext cx="2842082" cy="649603"/>
            <a:chOff x="7167098" y="1814461"/>
            <a:chExt cx="3789442" cy="866137"/>
          </a:xfrm>
        </p:grpSpPr>
        <p:grpSp>
          <p:nvGrpSpPr>
            <p:cNvPr id="42" name="Group 157"/>
            <p:cNvGrpSpPr/>
            <p:nvPr/>
          </p:nvGrpSpPr>
          <p:grpSpPr>
            <a:xfrm>
              <a:off x="10426468" y="1982984"/>
              <a:ext cx="530072" cy="529091"/>
              <a:chOff x="647700" y="1295400"/>
              <a:chExt cx="838200" cy="670560"/>
            </a:xfrm>
          </p:grpSpPr>
          <p:sp>
            <p:nvSpPr>
              <p:cNvPr id="46" name="Rectangle: Rounded Corners 158"/>
              <p:cNvSpPr/>
              <p:nvPr/>
            </p:nvSpPr>
            <p:spPr>
              <a:xfrm>
                <a:off x="647700" y="1356360"/>
                <a:ext cx="838200" cy="60960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7" name="Rectangle: Rounded Corners 159"/>
              <p:cNvSpPr/>
              <p:nvPr/>
            </p:nvSpPr>
            <p:spPr>
              <a:xfrm>
                <a:off x="647700" y="1295400"/>
                <a:ext cx="838200" cy="609600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 lnSpcReduction="10000"/>
              </a:bodyPr>
              <a:lstStyle/>
              <a:p>
                <a:pPr algn="ctr"/>
                <a:r>
                  <a:rPr lang="en-US" sz="1600" b="1">
                    <a:cs typeface="+mn-ea"/>
                    <a:sym typeface="+mn-lt"/>
                  </a:rPr>
                  <a:t>01</a:t>
                </a:r>
              </a:p>
            </p:txBody>
          </p:sp>
        </p:grpSp>
        <p:grpSp>
          <p:nvGrpSpPr>
            <p:cNvPr id="43" name="Group 105"/>
            <p:cNvGrpSpPr/>
            <p:nvPr/>
          </p:nvGrpSpPr>
          <p:grpSpPr>
            <a:xfrm>
              <a:off x="7167098" y="1814461"/>
              <a:ext cx="3259370" cy="866137"/>
              <a:chOff x="8495058" y="1521209"/>
              <a:chExt cx="2209454" cy="866137"/>
            </a:xfrm>
          </p:grpSpPr>
          <p:sp>
            <p:nvSpPr>
              <p:cNvPr id="44" name="TextBox 106"/>
              <p:cNvSpPr txBox="1">
                <a:spLocks/>
              </p:cNvSpPr>
              <p:nvPr/>
            </p:nvSpPr>
            <p:spPr bwMode="auto">
              <a:xfrm>
                <a:off x="8508268" y="1521209"/>
                <a:ext cx="2196244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432000" bIns="0" anchor="ctr" anchorCtr="0">
                <a:normAutofit fontScale="92500" lnSpcReduction="20000"/>
              </a:bodyPr>
              <a:lstStyle/>
              <a:p>
                <a:pPr algn="r"/>
                <a:r>
                  <a:rPr lang="zh-CN" altLang="en-US" sz="1800">
                    <a:solidFill>
                      <a:schemeClr val="accent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45" name="TextBox 107"/>
              <p:cNvSpPr txBox="1">
                <a:spLocks/>
              </p:cNvSpPr>
              <p:nvPr/>
            </p:nvSpPr>
            <p:spPr bwMode="auto">
              <a:xfrm>
                <a:off x="8495058" y="1831167"/>
                <a:ext cx="2196244" cy="556179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432000" bIns="0" anchor="t" anchorCtr="0">
                <a:normAutofit fontScale="925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1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1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1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</p:grpSp>
      <p:grpSp>
        <p:nvGrpSpPr>
          <p:cNvPr id="28" name="Group 10"/>
          <p:cNvGrpSpPr/>
          <p:nvPr/>
        </p:nvGrpSpPr>
        <p:grpSpPr>
          <a:xfrm>
            <a:off x="5375323" y="2413182"/>
            <a:ext cx="2842082" cy="649603"/>
            <a:chOff x="7167098" y="2930585"/>
            <a:chExt cx="3789442" cy="866137"/>
          </a:xfrm>
        </p:grpSpPr>
        <p:grpSp>
          <p:nvGrpSpPr>
            <p:cNvPr id="36" name="Group 160"/>
            <p:cNvGrpSpPr/>
            <p:nvPr/>
          </p:nvGrpSpPr>
          <p:grpSpPr>
            <a:xfrm>
              <a:off x="10426468" y="3099108"/>
              <a:ext cx="530072" cy="529091"/>
              <a:chOff x="647700" y="1295400"/>
              <a:chExt cx="838200" cy="670560"/>
            </a:xfrm>
          </p:grpSpPr>
          <p:sp>
            <p:nvSpPr>
              <p:cNvPr id="40" name="Rectangle: Rounded Corners 161"/>
              <p:cNvSpPr/>
              <p:nvPr/>
            </p:nvSpPr>
            <p:spPr>
              <a:xfrm>
                <a:off x="647700" y="1356360"/>
                <a:ext cx="838200" cy="609600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1" name="Rectangle: Rounded Corners 162"/>
              <p:cNvSpPr/>
              <p:nvPr/>
            </p:nvSpPr>
            <p:spPr>
              <a:xfrm>
                <a:off x="647700" y="1295400"/>
                <a:ext cx="838200" cy="60960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 lnSpcReduction="10000"/>
              </a:bodyPr>
              <a:lstStyle/>
              <a:p>
                <a:pPr algn="ctr"/>
                <a:r>
                  <a:rPr lang="en-US" sz="1600" b="1">
                    <a:cs typeface="+mn-ea"/>
                    <a:sym typeface="+mn-lt"/>
                  </a:rPr>
                  <a:t>02</a:t>
                </a:r>
              </a:p>
            </p:txBody>
          </p:sp>
        </p:grpSp>
        <p:grpSp>
          <p:nvGrpSpPr>
            <p:cNvPr id="37" name="Group 111"/>
            <p:cNvGrpSpPr/>
            <p:nvPr/>
          </p:nvGrpSpPr>
          <p:grpSpPr>
            <a:xfrm>
              <a:off x="7167098" y="2930585"/>
              <a:ext cx="3259370" cy="866137"/>
              <a:chOff x="8495058" y="2637333"/>
              <a:chExt cx="2209454" cy="866137"/>
            </a:xfrm>
          </p:grpSpPr>
          <p:sp>
            <p:nvSpPr>
              <p:cNvPr id="38" name="TextBox 112"/>
              <p:cNvSpPr txBox="1">
                <a:spLocks/>
              </p:cNvSpPr>
              <p:nvPr/>
            </p:nvSpPr>
            <p:spPr bwMode="auto">
              <a:xfrm>
                <a:off x="8508268" y="2637333"/>
                <a:ext cx="2196244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432000" bIns="0" anchor="ctr" anchorCtr="0">
                <a:normAutofit fontScale="92500" lnSpcReduction="20000"/>
              </a:bodyPr>
              <a:lstStyle/>
              <a:p>
                <a:pPr algn="r"/>
                <a:r>
                  <a:rPr lang="zh-CN" altLang="en-US" sz="1800">
                    <a:solidFill>
                      <a:schemeClr val="accent2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39" name="TextBox 113"/>
              <p:cNvSpPr txBox="1">
                <a:spLocks/>
              </p:cNvSpPr>
              <p:nvPr/>
            </p:nvSpPr>
            <p:spPr bwMode="auto">
              <a:xfrm>
                <a:off x="8495058" y="2947291"/>
                <a:ext cx="2196244" cy="556179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432000" bIns="0" anchor="t" anchorCtr="0">
                <a:normAutofit fontScale="925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1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1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1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</p:grpSp>
      <p:grpSp>
        <p:nvGrpSpPr>
          <p:cNvPr id="29" name="Group 9"/>
          <p:cNvGrpSpPr/>
          <p:nvPr/>
        </p:nvGrpSpPr>
        <p:grpSpPr>
          <a:xfrm>
            <a:off x="5375323" y="3465519"/>
            <a:ext cx="2842082" cy="649603"/>
            <a:chOff x="7167098" y="4046065"/>
            <a:chExt cx="3789442" cy="866137"/>
          </a:xfrm>
        </p:grpSpPr>
        <p:grpSp>
          <p:nvGrpSpPr>
            <p:cNvPr id="30" name="Group 163"/>
            <p:cNvGrpSpPr/>
            <p:nvPr/>
          </p:nvGrpSpPr>
          <p:grpSpPr>
            <a:xfrm>
              <a:off x="10426468" y="4214588"/>
              <a:ext cx="530072" cy="529091"/>
              <a:chOff x="647700" y="1295400"/>
              <a:chExt cx="838200" cy="670560"/>
            </a:xfrm>
          </p:grpSpPr>
          <p:sp>
            <p:nvSpPr>
              <p:cNvPr id="34" name="Rectangle: Rounded Corners 164"/>
              <p:cNvSpPr/>
              <p:nvPr/>
            </p:nvSpPr>
            <p:spPr>
              <a:xfrm>
                <a:off x="647700" y="1356360"/>
                <a:ext cx="838200" cy="609600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5" name="Rectangle: Rounded Corners 165"/>
              <p:cNvSpPr/>
              <p:nvPr/>
            </p:nvSpPr>
            <p:spPr>
              <a:xfrm>
                <a:off x="647700" y="1295400"/>
                <a:ext cx="838200" cy="609600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 lnSpcReduction="10000"/>
              </a:bodyPr>
              <a:lstStyle/>
              <a:p>
                <a:pPr algn="ctr"/>
                <a:r>
                  <a:rPr lang="en-US" sz="1600" b="1">
                    <a:cs typeface="+mn-ea"/>
                    <a:sym typeface="+mn-lt"/>
                  </a:rPr>
                  <a:t>03</a:t>
                </a:r>
              </a:p>
            </p:txBody>
          </p:sp>
        </p:grpSp>
        <p:grpSp>
          <p:nvGrpSpPr>
            <p:cNvPr id="31" name="Group 114"/>
            <p:cNvGrpSpPr/>
            <p:nvPr/>
          </p:nvGrpSpPr>
          <p:grpSpPr>
            <a:xfrm>
              <a:off x="7167098" y="4046065"/>
              <a:ext cx="3259370" cy="866137"/>
              <a:chOff x="8495058" y="3752813"/>
              <a:chExt cx="2209454" cy="866137"/>
            </a:xfrm>
          </p:grpSpPr>
          <p:sp>
            <p:nvSpPr>
              <p:cNvPr id="32" name="TextBox 115"/>
              <p:cNvSpPr txBox="1">
                <a:spLocks/>
              </p:cNvSpPr>
              <p:nvPr/>
            </p:nvSpPr>
            <p:spPr bwMode="auto">
              <a:xfrm>
                <a:off x="8508268" y="3752813"/>
                <a:ext cx="2196244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432000" bIns="0" anchor="ctr" anchorCtr="0">
                <a:normAutofit fontScale="92500" lnSpcReduction="20000"/>
              </a:bodyPr>
              <a:lstStyle/>
              <a:p>
                <a:pPr algn="r"/>
                <a:r>
                  <a:rPr lang="zh-CN" altLang="en-US" sz="1800">
                    <a:solidFill>
                      <a:schemeClr val="accent3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33" name="TextBox 116"/>
              <p:cNvSpPr txBox="1">
                <a:spLocks/>
              </p:cNvSpPr>
              <p:nvPr/>
            </p:nvSpPr>
            <p:spPr bwMode="auto">
              <a:xfrm>
                <a:off x="8495058" y="4062771"/>
                <a:ext cx="2196244" cy="556179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432000" bIns="0" anchor="t" anchorCtr="0">
                <a:normAutofit fontScale="925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1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1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1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</p:grpSp>
      <p:sp>
        <p:nvSpPr>
          <p:cNvPr id="92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29695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948662d7-d91f-4646-b05c-be50bde6d88a"/>
          <p:cNvGrpSpPr>
            <a:grpSpLocks noChangeAspect="1"/>
          </p:cNvGrpSpPr>
          <p:nvPr/>
        </p:nvGrpSpPr>
        <p:grpSpPr>
          <a:xfrm>
            <a:off x="-79758" y="976022"/>
            <a:ext cx="9312159" cy="3653159"/>
            <a:chOff x="-106344" y="1301362"/>
            <a:chExt cx="12416212" cy="4870879"/>
          </a:xfrm>
        </p:grpSpPr>
        <p:sp>
          <p:nvSpPr>
            <p:cNvPr id="4" name="Freeform: Shape 1"/>
            <p:cNvSpPr>
              <a:spLocks/>
            </p:cNvSpPr>
            <p:nvPr/>
          </p:nvSpPr>
          <p:spPr bwMode="auto">
            <a:xfrm>
              <a:off x="-106344" y="2331368"/>
              <a:ext cx="12416212" cy="3593960"/>
            </a:xfrm>
            <a:custGeom>
              <a:avLst/>
              <a:gdLst>
                <a:gd name="T0" fmla="*/ 6336 w 6336"/>
                <a:gd name="T1" fmla="*/ 0 h 1834"/>
                <a:gd name="T2" fmla="*/ 3168 w 6336"/>
                <a:gd name="T3" fmla="*/ 1763 h 1834"/>
                <a:gd name="T4" fmla="*/ 0 w 6336"/>
                <a:gd name="T5" fmla="*/ 0 h 1834"/>
                <a:gd name="T6" fmla="*/ 0 w 6336"/>
                <a:gd name="T7" fmla="*/ 70 h 1834"/>
                <a:gd name="T8" fmla="*/ 3168 w 6336"/>
                <a:gd name="T9" fmla="*/ 1834 h 1834"/>
                <a:gd name="T10" fmla="*/ 6336 w 6336"/>
                <a:gd name="T11" fmla="*/ 70 h 1834"/>
                <a:gd name="T12" fmla="*/ 6336 w 6336"/>
                <a:gd name="T13" fmla="*/ 0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6" h="1834">
                  <a:moveTo>
                    <a:pt x="6336" y="0"/>
                  </a:moveTo>
                  <a:lnTo>
                    <a:pt x="3168" y="1763"/>
                  </a:lnTo>
                  <a:lnTo>
                    <a:pt x="0" y="0"/>
                  </a:lnTo>
                  <a:lnTo>
                    <a:pt x="0" y="70"/>
                  </a:lnTo>
                  <a:lnTo>
                    <a:pt x="3168" y="1834"/>
                  </a:lnTo>
                  <a:lnTo>
                    <a:pt x="6336" y="70"/>
                  </a:lnTo>
                  <a:lnTo>
                    <a:pt x="63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" name="Freeform: Shape 2"/>
            <p:cNvSpPr>
              <a:spLocks/>
            </p:cNvSpPr>
            <p:nvPr/>
          </p:nvSpPr>
          <p:spPr bwMode="auto">
            <a:xfrm>
              <a:off x="-106344" y="1859097"/>
              <a:ext cx="12416212" cy="3595920"/>
            </a:xfrm>
            <a:custGeom>
              <a:avLst/>
              <a:gdLst>
                <a:gd name="T0" fmla="*/ 6336 w 6336"/>
                <a:gd name="T1" fmla="*/ 0 h 1835"/>
                <a:gd name="T2" fmla="*/ 3168 w 6336"/>
                <a:gd name="T3" fmla="*/ 1764 h 1835"/>
                <a:gd name="T4" fmla="*/ 0 w 6336"/>
                <a:gd name="T5" fmla="*/ 0 h 1835"/>
                <a:gd name="T6" fmla="*/ 0 w 6336"/>
                <a:gd name="T7" fmla="*/ 71 h 1835"/>
                <a:gd name="T8" fmla="*/ 3168 w 6336"/>
                <a:gd name="T9" fmla="*/ 1835 h 1835"/>
                <a:gd name="T10" fmla="*/ 6336 w 6336"/>
                <a:gd name="T11" fmla="*/ 71 h 1835"/>
                <a:gd name="T12" fmla="*/ 6336 w 6336"/>
                <a:gd name="T13" fmla="*/ 0 h 1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6" h="1835">
                  <a:moveTo>
                    <a:pt x="6336" y="0"/>
                  </a:moveTo>
                  <a:lnTo>
                    <a:pt x="3168" y="1764"/>
                  </a:lnTo>
                  <a:lnTo>
                    <a:pt x="0" y="0"/>
                  </a:lnTo>
                  <a:lnTo>
                    <a:pt x="0" y="71"/>
                  </a:lnTo>
                  <a:lnTo>
                    <a:pt x="3168" y="1835"/>
                  </a:lnTo>
                  <a:lnTo>
                    <a:pt x="6336" y="71"/>
                  </a:lnTo>
                  <a:lnTo>
                    <a:pt x="63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6" name="Group 3"/>
            <p:cNvGrpSpPr/>
            <p:nvPr/>
          </p:nvGrpSpPr>
          <p:grpSpPr>
            <a:xfrm>
              <a:off x="-106344" y="1859097"/>
              <a:ext cx="12416212" cy="4066231"/>
              <a:chOff x="-106344" y="1859097"/>
              <a:chExt cx="12416212" cy="4066231"/>
            </a:xfrm>
          </p:grpSpPr>
          <p:sp>
            <p:nvSpPr>
              <p:cNvPr id="48" name="Freeform: Shape 4"/>
              <p:cNvSpPr>
                <a:spLocks/>
              </p:cNvSpPr>
              <p:nvPr/>
            </p:nvSpPr>
            <p:spPr bwMode="auto">
              <a:xfrm>
                <a:off x="-106344" y="2331368"/>
                <a:ext cx="12416212" cy="3593960"/>
              </a:xfrm>
              <a:custGeom>
                <a:avLst/>
                <a:gdLst>
                  <a:gd name="T0" fmla="*/ 6336 w 6336"/>
                  <a:gd name="T1" fmla="*/ 0 h 1834"/>
                  <a:gd name="T2" fmla="*/ 3168 w 6336"/>
                  <a:gd name="T3" fmla="*/ 1763 h 1834"/>
                  <a:gd name="T4" fmla="*/ 0 w 6336"/>
                  <a:gd name="T5" fmla="*/ 0 h 1834"/>
                  <a:gd name="T6" fmla="*/ 0 w 6336"/>
                  <a:gd name="T7" fmla="*/ 70 h 1834"/>
                  <a:gd name="T8" fmla="*/ 3168 w 6336"/>
                  <a:gd name="T9" fmla="*/ 1834 h 1834"/>
                  <a:gd name="T10" fmla="*/ 6336 w 6336"/>
                  <a:gd name="T11" fmla="*/ 70 h 1834"/>
                  <a:gd name="T12" fmla="*/ 6336 w 6336"/>
                  <a:gd name="T13" fmla="*/ 0 h 1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36" h="1834">
                    <a:moveTo>
                      <a:pt x="6336" y="0"/>
                    </a:moveTo>
                    <a:lnTo>
                      <a:pt x="3168" y="1763"/>
                    </a:lnTo>
                    <a:lnTo>
                      <a:pt x="0" y="0"/>
                    </a:lnTo>
                    <a:lnTo>
                      <a:pt x="0" y="70"/>
                    </a:lnTo>
                    <a:lnTo>
                      <a:pt x="3168" y="1834"/>
                    </a:lnTo>
                    <a:lnTo>
                      <a:pt x="6336" y="70"/>
                    </a:lnTo>
                    <a:lnTo>
                      <a:pt x="6336" y="0"/>
                    </a:ln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9" name="Freeform: Shape 5"/>
              <p:cNvSpPr>
                <a:spLocks/>
              </p:cNvSpPr>
              <p:nvPr/>
            </p:nvSpPr>
            <p:spPr bwMode="auto">
              <a:xfrm>
                <a:off x="-106344" y="1859097"/>
                <a:ext cx="12416212" cy="3595920"/>
              </a:xfrm>
              <a:custGeom>
                <a:avLst/>
                <a:gdLst>
                  <a:gd name="T0" fmla="*/ 6336 w 6336"/>
                  <a:gd name="T1" fmla="*/ 0 h 1835"/>
                  <a:gd name="T2" fmla="*/ 3168 w 6336"/>
                  <a:gd name="T3" fmla="*/ 1764 h 1835"/>
                  <a:gd name="T4" fmla="*/ 0 w 6336"/>
                  <a:gd name="T5" fmla="*/ 0 h 1835"/>
                  <a:gd name="T6" fmla="*/ 0 w 6336"/>
                  <a:gd name="T7" fmla="*/ 71 h 1835"/>
                  <a:gd name="T8" fmla="*/ 3168 w 6336"/>
                  <a:gd name="T9" fmla="*/ 1835 h 1835"/>
                  <a:gd name="T10" fmla="*/ 6336 w 6336"/>
                  <a:gd name="T11" fmla="*/ 71 h 1835"/>
                  <a:gd name="T12" fmla="*/ 6336 w 6336"/>
                  <a:gd name="T13" fmla="*/ 0 h 1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36" h="1835">
                    <a:moveTo>
                      <a:pt x="6336" y="0"/>
                    </a:moveTo>
                    <a:lnTo>
                      <a:pt x="3168" y="1764"/>
                    </a:lnTo>
                    <a:lnTo>
                      <a:pt x="0" y="0"/>
                    </a:lnTo>
                    <a:lnTo>
                      <a:pt x="0" y="71"/>
                    </a:lnTo>
                    <a:lnTo>
                      <a:pt x="3168" y="1835"/>
                    </a:lnTo>
                    <a:lnTo>
                      <a:pt x="6336" y="71"/>
                    </a:lnTo>
                    <a:lnTo>
                      <a:pt x="6336" y="0"/>
                    </a:lnTo>
                    <a:close/>
                  </a:path>
                </a:pathLst>
              </a:custGeom>
              <a:solidFill>
                <a:srgbClr val="F4F4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0" name="Freeform: Shape 6"/>
              <p:cNvSpPr>
                <a:spLocks/>
              </p:cNvSpPr>
              <p:nvPr/>
            </p:nvSpPr>
            <p:spPr bwMode="auto">
              <a:xfrm>
                <a:off x="-106344" y="2098172"/>
                <a:ext cx="12416212" cy="3590041"/>
              </a:xfrm>
              <a:custGeom>
                <a:avLst/>
                <a:gdLst>
                  <a:gd name="T0" fmla="*/ 6336 w 6336"/>
                  <a:gd name="T1" fmla="*/ 0 h 1832"/>
                  <a:gd name="T2" fmla="*/ 3168 w 6336"/>
                  <a:gd name="T3" fmla="*/ 1761 h 1832"/>
                  <a:gd name="T4" fmla="*/ 0 w 6336"/>
                  <a:gd name="T5" fmla="*/ 0 h 1832"/>
                  <a:gd name="T6" fmla="*/ 0 w 6336"/>
                  <a:gd name="T7" fmla="*/ 70 h 1832"/>
                  <a:gd name="T8" fmla="*/ 3168 w 6336"/>
                  <a:gd name="T9" fmla="*/ 1832 h 1832"/>
                  <a:gd name="T10" fmla="*/ 6336 w 6336"/>
                  <a:gd name="T11" fmla="*/ 70 h 1832"/>
                  <a:gd name="T12" fmla="*/ 6336 w 6336"/>
                  <a:gd name="T13" fmla="*/ 0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36" h="1832">
                    <a:moveTo>
                      <a:pt x="6336" y="0"/>
                    </a:moveTo>
                    <a:lnTo>
                      <a:pt x="3168" y="1761"/>
                    </a:lnTo>
                    <a:lnTo>
                      <a:pt x="0" y="0"/>
                    </a:lnTo>
                    <a:lnTo>
                      <a:pt x="0" y="70"/>
                    </a:lnTo>
                    <a:lnTo>
                      <a:pt x="3168" y="1832"/>
                    </a:lnTo>
                    <a:lnTo>
                      <a:pt x="6336" y="70"/>
                    </a:lnTo>
                    <a:lnTo>
                      <a:pt x="6336" y="0"/>
                    </a:ln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7" name="Freeform: Shape 7"/>
            <p:cNvSpPr>
              <a:spLocks/>
            </p:cNvSpPr>
            <p:nvPr/>
          </p:nvSpPr>
          <p:spPr bwMode="auto">
            <a:xfrm>
              <a:off x="-106344" y="2098172"/>
              <a:ext cx="12416212" cy="3590041"/>
            </a:xfrm>
            <a:custGeom>
              <a:avLst/>
              <a:gdLst>
                <a:gd name="T0" fmla="*/ 6336 w 6336"/>
                <a:gd name="T1" fmla="*/ 0 h 1832"/>
                <a:gd name="T2" fmla="*/ 3168 w 6336"/>
                <a:gd name="T3" fmla="*/ 1761 h 1832"/>
                <a:gd name="T4" fmla="*/ 0 w 6336"/>
                <a:gd name="T5" fmla="*/ 0 h 1832"/>
                <a:gd name="T6" fmla="*/ 0 w 6336"/>
                <a:gd name="T7" fmla="*/ 70 h 1832"/>
                <a:gd name="T8" fmla="*/ 3168 w 6336"/>
                <a:gd name="T9" fmla="*/ 1832 h 1832"/>
                <a:gd name="T10" fmla="*/ 6336 w 6336"/>
                <a:gd name="T11" fmla="*/ 70 h 1832"/>
                <a:gd name="T12" fmla="*/ 6336 w 6336"/>
                <a:gd name="T13" fmla="*/ 0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6" h="1832">
                  <a:moveTo>
                    <a:pt x="6336" y="0"/>
                  </a:moveTo>
                  <a:lnTo>
                    <a:pt x="3168" y="1761"/>
                  </a:lnTo>
                  <a:lnTo>
                    <a:pt x="0" y="0"/>
                  </a:lnTo>
                  <a:lnTo>
                    <a:pt x="0" y="70"/>
                  </a:lnTo>
                  <a:lnTo>
                    <a:pt x="3168" y="1832"/>
                  </a:lnTo>
                  <a:lnTo>
                    <a:pt x="6336" y="70"/>
                  </a:lnTo>
                  <a:lnTo>
                    <a:pt x="63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687306" y="2456784"/>
              <a:ext cx="2090925" cy="1309032"/>
              <a:chOff x="687306" y="2456784"/>
              <a:chExt cx="2090925" cy="1309032"/>
            </a:xfrm>
          </p:grpSpPr>
          <p:sp>
            <p:nvSpPr>
              <p:cNvPr id="46" name="Freeform: Shape 9"/>
              <p:cNvSpPr>
                <a:spLocks/>
              </p:cNvSpPr>
              <p:nvPr/>
            </p:nvSpPr>
            <p:spPr bwMode="auto">
              <a:xfrm>
                <a:off x="687306" y="2456784"/>
                <a:ext cx="2090925" cy="1162060"/>
              </a:xfrm>
              <a:custGeom>
                <a:avLst/>
                <a:gdLst>
                  <a:gd name="T0" fmla="*/ 468 w 485"/>
                  <a:gd name="T1" fmla="*/ 118 h 269"/>
                  <a:gd name="T2" fmla="*/ 468 w 485"/>
                  <a:gd name="T3" fmla="*/ 151 h 269"/>
                  <a:gd name="T4" fmla="*/ 272 w 485"/>
                  <a:gd name="T5" fmla="*/ 260 h 269"/>
                  <a:gd name="T6" fmla="*/ 213 w 485"/>
                  <a:gd name="T7" fmla="*/ 260 h 269"/>
                  <a:gd name="T8" fmla="*/ 17 w 485"/>
                  <a:gd name="T9" fmla="*/ 151 h 269"/>
                  <a:gd name="T10" fmla="*/ 17 w 485"/>
                  <a:gd name="T11" fmla="*/ 118 h 269"/>
                  <a:gd name="T12" fmla="*/ 213 w 485"/>
                  <a:gd name="T13" fmla="*/ 9 h 269"/>
                  <a:gd name="T14" fmla="*/ 272 w 485"/>
                  <a:gd name="T15" fmla="*/ 9 h 269"/>
                  <a:gd name="T16" fmla="*/ 468 w 485"/>
                  <a:gd name="T17" fmla="*/ 11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5" h="269">
                    <a:moveTo>
                      <a:pt x="468" y="118"/>
                    </a:moveTo>
                    <a:cubicBezTo>
                      <a:pt x="485" y="127"/>
                      <a:pt x="485" y="142"/>
                      <a:pt x="468" y="151"/>
                    </a:cubicBezTo>
                    <a:cubicBezTo>
                      <a:pt x="272" y="260"/>
                      <a:pt x="272" y="260"/>
                      <a:pt x="272" y="260"/>
                    </a:cubicBezTo>
                    <a:cubicBezTo>
                      <a:pt x="256" y="269"/>
                      <a:pt x="229" y="269"/>
                      <a:pt x="213" y="260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0" y="142"/>
                      <a:pt x="0" y="127"/>
                      <a:pt x="17" y="118"/>
                    </a:cubicBezTo>
                    <a:cubicBezTo>
                      <a:pt x="213" y="9"/>
                      <a:pt x="213" y="9"/>
                      <a:pt x="213" y="9"/>
                    </a:cubicBezTo>
                    <a:cubicBezTo>
                      <a:pt x="229" y="0"/>
                      <a:pt x="256" y="0"/>
                      <a:pt x="272" y="9"/>
                    </a:cubicBezTo>
                    <a:lnTo>
                      <a:pt x="468" y="118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7" name="Freeform: Shape 10"/>
              <p:cNvSpPr>
                <a:spLocks/>
              </p:cNvSpPr>
              <p:nvPr/>
            </p:nvSpPr>
            <p:spPr bwMode="auto">
              <a:xfrm>
                <a:off x="704943" y="3038794"/>
                <a:ext cx="2055651" cy="727022"/>
              </a:xfrm>
              <a:custGeom>
                <a:avLst/>
                <a:gdLst>
                  <a:gd name="T0" fmla="*/ 477 w 477"/>
                  <a:gd name="T1" fmla="*/ 0 h 168"/>
                  <a:gd name="T2" fmla="*/ 464 w 477"/>
                  <a:gd name="T3" fmla="*/ 16 h 168"/>
                  <a:gd name="T4" fmla="*/ 268 w 477"/>
                  <a:gd name="T5" fmla="*/ 125 h 168"/>
                  <a:gd name="T6" fmla="*/ 209 w 477"/>
                  <a:gd name="T7" fmla="*/ 125 h 168"/>
                  <a:gd name="T8" fmla="*/ 13 w 477"/>
                  <a:gd name="T9" fmla="*/ 16 h 168"/>
                  <a:gd name="T10" fmla="*/ 0 w 477"/>
                  <a:gd name="T11" fmla="*/ 0 h 168"/>
                  <a:gd name="T12" fmla="*/ 0 w 477"/>
                  <a:gd name="T13" fmla="*/ 34 h 168"/>
                  <a:gd name="T14" fmla="*/ 13 w 477"/>
                  <a:gd name="T15" fmla="*/ 50 h 168"/>
                  <a:gd name="T16" fmla="*/ 209 w 477"/>
                  <a:gd name="T17" fmla="*/ 159 h 168"/>
                  <a:gd name="T18" fmla="*/ 268 w 477"/>
                  <a:gd name="T19" fmla="*/ 159 h 168"/>
                  <a:gd name="T20" fmla="*/ 464 w 477"/>
                  <a:gd name="T21" fmla="*/ 50 h 168"/>
                  <a:gd name="T22" fmla="*/ 477 w 477"/>
                  <a:gd name="T23" fmla="*/ 34 h 168"/>
                  <a:gd name="T24" fmla="*/ 477 w 477"/>
                  <a:gd name="T25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7" h="168">
                    <a:moveTo>
                      <a:pt x="477" y="0"/>
                    </a:moveTo>
                    <a:cubicBezTo>
                      <a:pt x="477" y="6"/>
                      <a:pt x="473" y="12"/>
                      <a:pt x="464" y="16"/>
                    </a:cubicBezTo>
                    <a:cubicBezTo>
                      <a:pt x="268" y="125"/>
                      <a:pt x="268" y="125"/>
                      <a:pt x="268" y="125"/>
                    </a:cubicBezTo>
                    <a:cubicBezTo>
                      <a:pt x="252" y="134"/>
                      <a:pt x="225" y="134"/>
                      <a:pt x="209" y="12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5" y="12"/>
                      <a:pt x="0" y="6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40"/>
                      <a:pt x="5" y="46"/>
                      <a:pt x="13" y="50"/>
                    </a:cubicBezTo>
                    <a:cubicBezTo>
                      <a:pt x="209" y="159"/>
                      <a:pt x="209" y="159"/>
                      <a:pt x="209" y="159"/>
                    </a:cubicBezTo>
                    <a:cubicBezTo>
                      <a:pt x="225" y="168"/>
                      <a:pt x="252" y="168"/>
                      <a:pt x="268" y="159"/>
                    </a:cubicBezTo>
                    <a:cubicBezTo>
                      <a:pt x="464" y="50"/>
                      <a:pt x="464" y="50"/>
                      <a:pt x="464" y="50"/>
                    </a:cubicBezTo>
                    <a:cubicBezTo>
                      <a:pt x="473" y="46"/>
                      <a:pt x="477" y="40"/>
                      <a:pt x="477" y="34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11"/>
            <p:cNvGrpSpPr/>
            <p:nvPr/>
          </p:nvGrpSpPr>
          <p:grpSpPr>
            <a:xfrm>
              <a:off x="2872293" y="3661956"/>
              <a:ext cx="2087005" cy="1309033"/>
              <a:chOff x="2872293" y="3661956"/>
              <a:chExt cx="2087005" cy="1309033"/>
            </a:xfrm>
          </p:grpSpPr>
          <p:sp>
            <p:nvSpPr>
              <p:cNvPr id="44" name="Freeform: Shape 12"/>
              <p:cNvSpPr>
                <a:spLocks/>
              </p:cNvSpPr>
              <p:nvPr/>
            </p:nvSpPr>
            <p:spPr bwMode="auto">
              <a:xfrm>
                <a:off x="2872293" y="3661956"/>
                <a:ext cx="2087005" cy="1162060"/>
              </a:xfrm>
              <a:custGeom>
                <a:avLst/>
                <a:gdLst>
                  <a:gd name="T0" fmla="*/ 468 w 484"/>
                  <a:gd name="T1" fmla="*/ 118 h 269"/>
                  <a:gd name="T2" fmla="*/ 468 w 484"/>
                  <a:gd name="T3" fmla="*/ 151 h 269"/>
                  <a:gd name="T4" fmla="*/ 272 w 484"/>
                  <a:gd name="T5" fmla="*/ 260 h 269"/>
                  <a:gd name="T6" fmla="*/ 212 w 484"/>
                  <a:gd name="T7" fmla="*/ 260 h 269"/>
                  <a:gd name="T8" fmla="*/ 16 w 484"/>
                  <a:gd name="T9" fmla="*/ 151 h 269"/>
                  <a:gd name="T10" fmla="*/ 16 w 484"/>
                  <a:gd name="T11" fmla="*/ 118 h 269"/>
                  <a:gd name="T12" fmla="*/ 212 w 484"/>
                  <a:gd name="T13" fmla="*/ 9 h 269"/>
                  <a:gd name="T14" fmla="*/ 272 w 484"/>
                  <a:gd name="T15" fmla="*/ 9 h 269"/>
                  <a:gd name="T16" fmla="*/ 468 w 484"/>
                  <a:gd name="T17" fmla="*/ 11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4" h="269">
                    <a:moveTo>
                      <a:pt x="468" y="118"/>
                    </a:moveTo>
                    <a:cubicBezTo>
                      <a:pt x="484" y="127"/>
                      <a:pt x="484" y="142"/>
                      <a:pt x="468" y="151"/>
                    </a:cubicBezTo>
                    <a:cubicBezTo>
                      <a:pt x="272" y="260"/>
                      <a:pt x="272" y="260"/>
                      <a:pt x="272" y="260"/>
                    </a:cubicBezTo>
                    <a:cubicBezTo>
                      <a:pt x="256" y="269"/>
                      <a:pt x="229" y="269"/>
                      <a:pt x="212" y="260"/>
                    </a:cubicBezTo>
                    <a:cubicBezTo>
                      <a:pt x="16" y="151"/>
                      <a:pt x="16" y="151"/>
                      <a:pt x="16" y="151"/>
                    </a:cubicBezTo>
                    <a:cubicBezTo>
                      <a:pt x="0" y="142"/>
                      <a:pt x="0" y="127"/>
                      <a:pt x="16" y="118"/>
                    </a:cubicBezTo>
                    <a:cubicBezTo>
                      <a:pt x="212" y="9"/>
                      <a:pt x="212" y="9"/>
                      <a:pt x="212" y="9"/>
                    </a:cubicBezTo>
                    <a:cubicBezTo>
                      <a:pt x="229" y="0"/>
                      <a:pt x="256" y="0"/>
                      <a:pt x="272" y="9"/>
                    </a:cubicBezTo>
                    <a:lnTo>
                      <a:pt x="468" y="118"/>
                    </a:lnTo>
                    <a:close/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5" name="Freeform: Shape 13"/>
              <p:cNvSpPr>
                <a:spLocks/>
              </p:cNvSpPr>
              <p:nvPr/>
            </p:nvSpPr>
            <p:spPr bwMode="auto">
              <a:xfrm>
                <a:off x="2889929" y="4240047"/>
                <a:ext cx="2051732" cy="730942"/>
              </a:xfrm>
              <a:custGeom>
                <a:avLst/>
                <a:gdLst>
                  <a:gd name="T0" fmla="*/ 476 w 476"/>
                  <a:gd name="T1" fmla="*/ 0 h 169"/>
                  <a:gd name="T2" fmla="*/ 464 w 476"/>
                  <a:gd name="T3" fmla="*/ 17 h 169"/>
                  <a:gd name="T4" fmla="*/ 268 w 476"/>
                  <a:gd name="T5" fmla="*/ 126 h 169"/>
                  <a:gd name="T6" fmla="*/ 208 w 476"/>
                  <a:gd name="T7" fmla="*/ 126 h 169"/>
                  <a:gd name="T8" fmla="*/ 12 w 476"/>
                  <a:gd name="T9" fmla="*/ 17 h 169"/>
                  <a:gd name="T10" fmla="*/ 0 w 476"/>
                  <a:gd name="T11" fmla="*/ 0 h 169"/>
                  <a:gd name="T12" fmla="*/ 0 w 476"/>
                  <a:gd name="T13" fmla="*/ 34 h 169"/>
                  <a:gd name="T14" fmla="*/ 12 w 476"/>
                  <a:gd name="T15" fmla="*/ 51 h 169"/>
                  <a:gd name="T16" fmla="*/ 208 w 476"/>
                  <a:gd name="T17" fmla="*/ 160 h 169"/>
                  <a:gd name="T18" fmla="*/ 268 w 476"/>
                  <a:gd name="T19" fmla="*/ 160 h 169"/>
                  <a:gd name="T20" fmla="*/ 464 w 476"/>
                  <a:gd name="T21" fmla="*/ 51 h 169"/>
                  <a:gd name="T22" fmla="*/ 476 w 476"/>
                  <a:gd name="T23" fmla="*/ 34 h 169"/>
                  <a:gd name="T24" fmla="*/ 476 w 476"/>
                  <a:gd name="T25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6" h="169">
                    <a:moveTo>
                      <a:pt x="476" y="0"/>
                    </a:moveTo>
                    <a:cubicBezTo>
                      <a:pt x="476" y="6"/>
                      <a:pt x="472" y="12"/>
                      <a:pt x="464" y="17"/>
                    </a:cubicBezTo>
                    <a:cubicBezTo>
                      <a:pt x="268" y="126"/>
                      <a:pt x="268" y="126"/>
                      <a:pt x="268" y="126"/>
                    </a:cubicBezTo>
                    <a:cubicBezTo>
                      <a:pt x="252" y="135"/>
                      <a:pt x="225" y="135"/>
                      <a:pt x="208" y="12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4" y="12"/>
                      <a:pt x="0" y="6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40"/>
                      <a:pt x="4" y="46"/>
                      <a:pt x="12" y="51"/>
                    </a:cubicBezTo>
                    <a:cubicBezTo>
                      <a:pt x="208" y="160"/>
                      <a:pt x="208" y="160"/>
                      <a:pt x="208" y="160"/>
                    </a:cubicBezTo>
                    <a:cubicBezTo>
                      <a:pt x="225" y="169"/>
                      <a:pt x="252" y="169"/>
                      <a:pt x="268" y="160"/>
                    </a:cubicBezTo>
                    <a:cubicBezTo>
                      <a:pt x="464" y="51"/>
                      <a:pt x="464" y="51"/>
                      <a:pt x="464" y="51"/>
                    </a:cubicBezTo>
                    <a:cubicBezTo>
                      <a:pt x="472" y="46"/>
                      <a:pt x="476" y="40"/>
                      <a:pt x="476" y="34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Group 14"/>
            <p:cNvGrpSpPr/>
            <p:nvPr/>
          </p:nvGrpSpPr>
          <p:grpSpPr>
            <a:xfrm>
              <a:off x="5059239" y="4863209"/>
              <a:ext cx="2085046" cy="1309032"/>
              <a:chOff x="5059239" y="4863209"/>
              <a:chExt cx="2085046" cy="1309032"/>
            </a:xfrm>
          </p:grpSpPr>
          <p:sp>
            <p:nvSpPr>
              <p:cNvPr id="42" name="Freeform: Shape 15"/>
              <p:cNvSpPr>
                <a:spLocks/>
              </p:cNvSpPr>
              <p:nvPr/>
            </p:nvSpPr>
            <p:spPr bwMode="auto">
              <a:xfrm>
                <a:off x="5059239" y="4863209"/>
                <a:ext cx="2085046" cy="1162060"/>
              </a:xfrm>
              <a:custGeom>
                <a:avLst/>
                <a:gdLst>
                  <a:gd name="T0" fmla="*/ 468 w 484"/>
                  <a:gd name="T1" fmla="*/ 118 h 269"/>
                  <a:gd name="T2" fmla="*/ 468 w 484"/>
                  <a:gd name="T3" fmla="*/ 151 h 269"/>
                  <a:gd name="T4" fmla="*/ 272 w 484"/>
                  <a:gd name="T5" fmla="*/ 260 h 269"/>
                  <a:gd name="T6" fmla="*/ 212 w 484"/>
                  <a:gd name="T7" fmla="*/ 260 h 269"/>
                  <a:gd name="T8" fmla="*/ 16 w 484"/>
                  <a:gd name="T9" fmla="*/ 151 h 269"/>
                  <a:gd name="T10" fmla="*/ 16 w 484"/>
                  <a:gd name="T11" fmla="*/ 118 h 269"/>
                  <a:gd name="T12" fmla="*/ 212 w 484"/>
                  <a:gd name="T13" fmla="*/ 9 h 269"/>
                  <a:gd name="T14" fmla="*/ 272 w 484"/>
                  <a:gd name="T15" fmla="*/ 9 h 269"/>
                  <a:gd name="T16" fmla="*/ 468 w 484"/>
                  <a:gd name="T17" fmla="*/ 11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4" h="269">
                    <a:moveTo>
                      <a:pt x="468" y="118"/>
                    </a:moveTo>
                    <a:cubicBezTo>
                      <a:pt x="484" y="127"/>
                      <a:pt x="484" y="142"/>
                      <a:pt x="468" y="151"/>
                    </a:cubicBezTo>
                    <a:cubicBezTo>
                      <a:pt x="272" y="260"/>
                      <a:pt x="272" y="260"/>
                      <a:pt x="272" y="260"/>
                    </a:cubicBezTo>
                    <a:cubicBezTo>
                      <a:pt x="255" y="269"/>
                      <a:pt x="229" y="269"/>
                      <a:pt x="212" y="260"/>
                    </a:cubicBezTo>
                    <a:cubicBezTo>
                      <a:pt x="16" y="151"/>
                      <a:pt x="16" y="151"/>
                      <a:pt x="16" y="151"/>
                    </a:cubicBezTo>
                    <a:cubicBezTo>
                      <a:pt x="0" y="142"/>
                      <a:pt x="0" y="127"/>
                      <a:pt x="16" y="118"/>
                    </a:cubicBezTo>
                    <a:cubicBezTo>
                      <a:pt x="212" y="9"/>
                      <a:pt x="212" y="9"/>
                      <a:pt x="212" y="9"/>
                    </a:cubicBezTo>
                    <a:cubicBezTo>
                      <a:pt x="229" y="0"/>
                      <a:pt x="255" y="0"/>
                      <a:pt x="272" y="9"/>
                    </a:cubicBezTo>
                    <a:lnTo>
                      <a:pt x="468" y="118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3" name="Freeform: Shape 16"/>
              <p:cNvSpPr>
                <a:spLocks/>
              </p:cNvSpPr>
              <p:nvPr/>
            </p:nvSpPr>
            <p:spPr bwMode="auto">
              <a:xfrm>
                <a:off x="5074916" y="5445219"/>
                <a:ext cx="2053692" cy="727022"/>
              </a:xfrm>
              <a:custGeom>
                <a:avLst/>
                <a:gdLst>
                  <a:gd name="T0" fmla="*/ 476 w 476"/>
                  <a:gd name="T1" fmla="*/ 0 h 168"/>
                  <a:gd name="T2" fmla="*/ 464 w 476"/>
                  <a:gd name="T3" fmla="*/ 16 h 168"/>
                  <a:gd name="T4" fmla="*/ 268 w 476"/>
                  <a:gd name="T5" fmla="*/ 125 h 168"/>
                  <a:gd name="T6" fmla="*/ 208 w 476"/>
                  <a:gd name="T7" fmla="*/ 125 h 168"/>
                  <a:gd name="T8" fmla="*/ 12 w 476"/>
                  <a:gd name="T9" fmla="*/ 16 h 168"/>
                  <a:gd name="T10" fmla="*/ 0 w 476"/>
                  <a:gd name="T11" fmla="*/ 0 h 168"/>
                  <a:gd name="T12" fmla="*/ 0 w 476"/>
                  <a:gd name="T13" fmla="*/ 34 h 168"/>
                  <a:gd name="T14" fmla="*/ 12 w 476"/>
                  <a:gd name="T15" fmla="*/ 50 h 168"/>
                  <a:gd name="T16" fmla="*/ 208 w 476"/>
                  <a:gd name="T17" fmla="*/ 159 h 168"/>
                  <a:gd name="T18" fmla="*/ 268 w 476"/>
                  <a:gd name="T19" fmla="*/ 159 h 168"/>
                  <a:gd name="T20" fmla="*/ 464 w 476"/>
                  <a:gd name="T21" fmla="*/ 50 h 168"/>
                  <a:gd name="T22" fmla="*/ 476 w 476"/>
                  <a:gd name="T23" fmla="*/ 34 h 168"/>
                  <a:gd name="T24" fmla="*/ 476 w 476"/>
                  <a:gd name="T25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6" h="168">
                    <a:moveTo>
                      <a:pt x="476" y="0"/>
                    </a:moveTo>
                    <a:cubicBezTo>
                      <a:pt x="476" y="6"/>
                      <a:pt x="472" y="12"/>
                      <a:pt x="464" y="16"/>
                    </a:cubicBezTo>
                    <a:cubicBezTo>
                      <a:pt x="268" y="125"/>
                      <a:pt x="268" y="125"/>
                      <a:pt x="268" y="125"/>
                    </a:cubicBezTo>
                    <a:cubicBezTo>
                      <a:pt x="251" y="134"/>
                      <a:pt x="225" y="134"/>
                      <a:pt x="208" y="12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4" y="12"/>
                      <a:pt x="0" y="6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40"/>
                      <a:pt x="4" y="46"/>
                      <a:pt x="12" y="50"/>
                    </a:cubicBezTo>
                    <a:cubicBezTo>
                      <a:pt x="208" y="159"/>
                      <a:pt x="208" y="159"/>
                      <a:pt x="208" y="159"/>
                    </a:cubicBezTo>
                    <a:cubicBezTo>
                      <a:pt x="225" y="168"/>
                      <a:pt x="251" y="168"/>
                      <a:pt x="268" y="159"/>
                    </a:cubicBezTo>
                    <a:cubicBezTo>
                      <a:pt x="464" y="50"/>
                      <a:pt x="464" y="50"/>
                      <a:pt x="464" y="50"/>
                    </a:cubicBezTo>
                    <a:cubicBezTo>
                      <a:pt x="472" y="46"/>
                      <a:pt x="476" y="40"/>
                      <a:pt x="476" y="34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17"/>
            <p:cNvGrpSpPr/>
            <p:nvPr/>
          </p:nvGrpSpPr>
          <p:grpSpPr>
            <a:xfrm>
              <a:off x="7240307" y="3661956"/>
              <a:ext cx="2090925" cy="1309033"/>
              <a:chOff x="7240307" y="3661956"/>
              <a:chExt cx="2090925" cy="1309033"/>
            </a:xfrm>
          </p:grpSpPr>
          <p:sp>
            <p:nvSpPr>
              <p:cNvPr id="40" name="Freeform: Shape 18"/>
              <p:cNvSpPr>
                <a:spLocks/>
              </p:cNvSpPr>
              <p:nvPr/>
            </p:nvSpPr>
            <p:spPr bwMode="auto">
              <a:xfrm>
                <a:off x="7240307" y="3661956"/>
                <a:ext cx="2090925" cy="1162060"/>
              </a:xfrm>
              <a:custGeom>
                <a:avLst/>
                <a:gdLst>
                  <a:gd name="T0" fmla="*/ 469 w 485"/>
                  <a:gd name="T1" fmla="*/ 118 h 269"/>
                  <a:gd name="T2" fmla="*/ 469 w 485"/>
                  <a:gd name="T3" fmla="*/ 151 h 269"/>
                  <a:gd name="T4" fmla="*/ 272 w 485"/>
                  <a:gd name="T5" fmla="*/ 260 h 269"/>
                  <a:gd name="T6" fmla="*/ 213 w 485"/>
                  <a:gd name="T7" fmla="*/ 260 h 269"/>
                  <a:gd name="T8" fmla="*/ 17 w 485"/>
                  <a:gd name="T9" fmla="*/ 151 h 269"/>
                  <a:gd name="T10" fmla="*/ 17 w 485"/>
                  <a:gd name="T11" fmla="*/ 118 h 269"/>
                  <a:gd name="T12" fmla="*/ 213 w 485"/>
                  <a:gd name="T13" fmla="*/ 9 h 269"/>
                  <a:gd name="T14" fmla="*/ 272 w 485"/>
                  <a:gd name="T15" fmla="*/ 9 h 269"/>
                  <a:gd name="T16" fmla="*/ 469 w 485"/>
                  <a:gd name="T17" fmla="*/ 11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5" h="269">
                    <a:moveTo>
                      <a:pt x="469" y="118"/>
                    </a:moveTo>
                    <a:cubicBezTo>
                      <a:pt x="485" y="127"/>
                      <a:pt x="485" y="142"/>
                      <a:pt x="469" y="151"/>
                    </a:cubicBezTo>
                    <a:cubicBezTo>
                      <a:pt x="272" y="260"/>
                      <a:pt x="272" y="260"/>
                      <a:pt x="272" y="260"/>
                    </a:cubicBezTo>
                    <a:cubicBezTo>
                      <a:pt x="256" y="269"/>
                      <a:pt x="229" y="269"/>
                      <a:pt x="213" y="260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" y="142"/>
                      <a:pt x="0" y="127"/>
                      <a:pt x="17" y="118"/>
                    </a:cubicBezTo>
                    <a:cubicBezTo>
                      <a:pt x="213" y="9"/>
                      <a:pt x="213" y="9"/>
                      <a:pt x="213" y="9"/>
                    </a:cubicBezTo>
                    <a:cubicBezTo>
                      <a:pt x="229" y="0"/>
                      <a:pt x="256" y="0"/>
                      <a:pt x="272" y="9"/>
                    </a:cubicBezTo>
                    <a:lnTo>
                      <a:pt x="469" y="118"/>
                    </a:lnTo>
                    <a:close/>
                  </a:path>
                </a:pathLst>
              </a:cu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1" name="Freeform: Shape 19"/>
              <p:cNvSpPr>
                <a:spLocks/>
              </p:cNvSpPr>
              <p:nvPr/>
            </p:nvSpPr>
            <p:spPr bwMode="auto">
              <a:xfrm>
                <a:off x="7261863" y="4240047"/>
                <a:ext cx="2051732" cy="730942"/>
              </a:xfrm>
              <a:custGeom>
                <a:avLst/>
                <a:gdLst>
                  <a:gd name="T0" fmla="*/ 476 w 476"/>
                  <a:gd name="T1" fmla="*/ 0 h 169"/>
                  <a:gd name="T2" fmla="*/ 464 w 476"/>
                  <a:gd name="T3" fmla="*/ 17 h 169"/>
                  <a:gd name="T4" fmla="*/ 267 w 476"/>
                  <a:gd name="T5" fmla="*/ 126 h 169"/>
                  <a:gd name="T6" fmla="*/ 208 w 476"/>
                  <a:gd name="T7" fmla="*/ 126 h 169"/>
                  <a:gd name="T8" fmla="*/ 12 w 476"/>
                  <a:gd name="T9" fmla="*/ 17 h 169"/>
                  <a:gd name="T10" fmla="*/ 0 w 476"/>
                  <a:gd name="T11" fmla="*/ 0 h 169"/>
                  <a:gd name="T12" fmla="*/ 0 w 476"/>
                  <a:gd name="T13" fmla="*/ 34 h 169"/>
                  <a:gd name="T14" fmla="*/ 12 w 476"/>
                  <a:gd name="T15" fmla="*/ 51 h 169"/>
                  <a:gd name="T16" fmla="*/ 208 w 476"/>
                  <a:gd name="T17" fmla="*/ 160 h 169"/>
                  <a:gd name="T18" fmla="*/ 267 w 476"/>
                  <a:gd name="T19" fmla="*/ 160 h 169"/>
                  <a:gd name="T20" fmla="*/ 464 w 476"/>
                  <a:gd name="T21" fmla="*/ 51 h 169"/>
                  <a:gd name="T22" fmla="*/ 476 w 476"/>
                  <a:gd name="T23" fmla="*/ 34 h 169"/>
                  <a:gd name="T24" fmla="*/ 476 w 476"/>
                  <a:gd name="T25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6" h="169">
                    <a:moveTo>
                      <a:pt x="476" y="0"/>
                    </a:moveTo>
                    <a:cubicBezTo>
                      <a:pt x="476" y="6"/>
                      <a:pt x="472" y="12"/>
                      <a:pt x="464" y="17"/>
                    </a:cubicBezTo>
                    <a:cubicBezTo>
                      <a:pt x="267" y="126"/>
                      <a:pt x="267" y="126"/>
                      <a:pt x="267" y="126"/>
                    </a:cubicBezTo>
                    <a:cubicBezTo>
                      <a:pt x="251" y="135"/>
                      <a:pt x="224" y="135"/>
                      <a:pt x="208" y="12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4" y="12"/>
                      <a:pt x="0" y="6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40"/>
                      <a:pt x="4" y="46"/>
                      <a:pt x="12" y="51"/>
                    </a:cubicBezTo>
                    <a:cubicBezTo>
                      <a:pt x="208" y="160"/>
                      <a:pt x="208" y="160"/>
                      <a:pt x="208" y="160"/>
                    </a:cubicBezTo>
                    <a:cubicBezTo>
                      <a:pt x="224" y="169"/>
                      <a:pt x="251" y="169"/>
                      <a:pt x="267" y="160"/>
                    </a:cubicBezTo>
                    <a:cubicBezTo>
                      <a:pt x="464" y="51"/>
                      <a:pt x="464" y="51"/>
                      <a:pt x="464" y="51"/>
                    </a:cubicBezTo>
                    <a:cubicBezTo>
                      <a:pt x="472" y="46"/>
                      <a:pt x="476" y="40"/>
                      <a:pt x="476" y="34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Group 20"/>
            <p:cNvGrpSpPr/>
            <p:nvPr/>
          </p:nvGrpSpPr>
          <p:grpSpPr>
            <a:xfrm>
              <a:off x="9425293" y="2456784"/>
              <a:ext cx="2090925" cy="1309032"/>
              <a:chOff x="9425293" y="2456784"/>
              <a:chExt cx="2090925" cy="1309032"/>
            </a:xfrm>
          </p:grpSpPr>
          <p:sp>
            <p:nvSpPr>
              <p:cNvPr id="38" name="Freeform: Shape 21"/>
              <p:cNvSpPr>
                <a:spLocks/>
              </p:cNvSpPr>
              <p:nvPr/>
            </p:nvSpPr>
            <p:spPr bwMode="auto">
              <a:xfrm>
                <a:off x="9425293" y="2456784"/>
                <a:ext cx="2090925" cy="1162060"/>
              </a:xfrm>
              <a:custGeom>
                <a:avLst/>
                <a:gdLst>
                  <a:gd name="T0" fmla="*/ 468 w 485"/>
                  <a:gd name="T1" fmla="*/ 118 h 269"/>
                  <a:gd name="T2" fmla="*/ 468 w 485"/>
                  <a:gd name="T3" fmla="*/ 151 h 269"/>
                  <a:gd name="T4" fmla="*/ 272 w 485"/>
                  <a:gd name="T5" fmla="*/ 260 h 269"/>
                  <a:gd name="T6" fmla="*/ 213 w 485"/>
                  <a:gd name="T7" fmla="*/ 260 h 269"/>
                  <a:gd name="T8" fmla="*/ 17 w 485"/>
                  <a:gd name="T9" fmla="*/ 151 h 269"/>
                  <a:gd name="T10" fmla="*/ 17 w 485"/>
                  <a:gd name="T11" fmla="*/ 118 h 269"/>
                  <a:gd name="T12" fmla="*/ 213 w 485"/>
                  <a:gd name="T13" fmla="*/ 9 h 269"/>
                  <a:gd name="T14" fmla="*/ 272 w 485"/>
                  <a:gd name="T15" fmla="*/ 9 h 269"/>
                  <a:gd name="T16" fmla="*/ 468 w 485"/>
                  <a:gd name="T17" fmla="*/ 118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5" h="269">
                    <a:moveTo>
                      <a:pt x="468" y="118"/>
                    </a:moveTo>
                    <a:cubicBezTo>
                      <a:pt x="485" y="127"/>
                      <a:pt x="485" y="142"/>
                      <a:pt x="468" y="151"/>
                    </a:cubicBezTo>
                    <a:cubicBezTo>
                      <a:pt x="272" y="260"/>
                      <a:pt x="272" y="260"/>
                      <a:pt x="272" y="260"/>
                    </a:cubicBezTo>
                    <a:cubicBezTo>
                      <a:pt x="256" y="269"/>
                      <a:pt x="229" y="269"/>
                      <a:pt x="213" y="260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0" y="142"/>
                      <a:pt x="0" y="127"/>
                      <a:pt x="17" y="118"/>
                    </a:cubicBezTo>
                    <a:cubicBezTo>
                      <a:pt x="213" y="9"/>
                      <a:pt x="213" y="9"/>
                      <a:pt x="213" y="9"/>
                    </a:cubicBezTo>
                    <a:cubicBezTo>
                      <a:pt x="229" y="0"/>
                      <a:pt x="256" y="0"/>
                      <a:pt x="272" y="9"/>
                    </a:cubicBezTo>
                    <a:lnTo>
                      <a:pt x="468" y="118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9" name="Freeform: Shape 22"/>
              <p:cNvSpPr>
                <a:spLocks/>
              </p:cNvSpPr>
              <p:nvPr/>
            </p:nvSpPr>
            <p:spPr bwMode="auto">
              <a:xfrm>
                <a:off x="9442930" y="3038794"/>
                <a:ext cx="2055651" cy="727022"/>
              </a:xfrm>
              <a:custGeom>
                <a:avLst/>
                <a:gdLst>
                  <a:gd name="T0" fmla="*/ 477 w 477"/>
                  <a:gd name="T1" fmla="*/ 0 h 168"/>
                  <a:gd name="T2" fmla="*/ 464 w 477"/>
                  <a:gd name="T3" fmla="*/ 16 h 168"/>
                  <a:gd name="T4" fmla="*/ 268 w 477"/>
                  <a:gd name="T5" fmla="*/ 125 h 168"/>
                  <a:gd name="T6" fmla="*/ 209 w 477"/>
                  <a:gd name="T7" fmla="*/ 125 h 168"/>
                  <a:gd name="T8" fmla="*/ 13 w 477"/>
                  <a:gd name="T9" fmla="*/ 16 h 168"/>
                  <a:gd name="T10" fmla="*/ 0 w 477"/>
                  <a:gd name="T11" fmla="*/ 0 h 168"/>
                  <a:gd name="T12" fmla="*/ 0 w 477"/>
                  <a:gd name="T13" fmla="*/ 34 h 168"/>
                  <a:gd name="T14" fmla="*/ 13 w 477"/>
                  <a:gd name="T15" fmla="*/ 50 h 168"/>
                  <a:gd name="T16" fmla="*/ 209 w 477"/>
                  <a:gd name="T17" fmla="*/ 159 h 168"/>
                  <a:gd name="T18" fmla="*/ 268 w 477"/>
                  <a:gd name="T19" fmla="*/ 159 h 168"/>
                  <a:gd name="T20" fmla="*/ 464 w 477"/>
                  <a:gd name="T21" fmla="*/ 50 h 168"/>
                  <a:gd name="T22" fmla="*/ 477 w 477"/>
                  <a:gd name="T23" fmla="*/ 34 h 168"/>
                  <a:gd name="T24" fmla="*/ 477 w 477"/>
                  <a:gd name="T25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7" h="168">
                    <a:moveTo>
                      <a:pt x="477" y="0"/>
                    </a:moveTo>
                    <a:cubicBezTo>
                      <a:pt x="477" y="6"/>
                      <a:pt x="472" y="12"/>
                      <a:pt x="464" y="16"/>
                    </a:cubicBezTo>
                    <a:cubicBezTo>
                      <a:pt x="268" y="125"/>
                      <a:pt x="268" y="125"/>
                      <a:pt x="268" y="125"/>
                    </a:cubicBezTo>
                    <a:cubicBezTo>
                      <a:pt x="252" y="134"/>
                      <a:pt x="225" y="134"/>
                      <a:pt x="209" y="12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4" y="12"/>
                      <a:pt x="0" y="6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40"/>
                      <a:pt x="4" y="46"/>
                      <a:pt x="13" y="50"/>
                    </a:cubicBezTo>
                    <a:cubicBezTo>
                      <a:pt x="209" y="159"/>
                      <a:pt x="209" y="159"/>
                      <a:pt x="209" y="159"/>
                    </a:cubicBezTo>
                    <a:cubicBezTo>
                      <a:pt x="225" y="168"/>
                      <a:pt x="252" y="168"/>
                      <a:pt x="268" y="159"/>
                    </a:cubicBezTo>
                    <a:cubicBezTo>
                      <a:pt x="464" y="50"/>
                      <a:pt x="464" y="50"/>
                      <a:pt x="464" y="50"/>
                    </a:cubicBezTo>
                    <a:cubicBezTo>
                      <a:pt x="472" y="46"/>
                      <a:pt x="477" y="40"/>
                      <a:pt x="477" y="34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23"/>
            <p:cNvGrpSpPr/>
            <p:nvPr/>
          </p:nvGrpSpPr>
          <p:grpSpPr>
            <a:xfrm>
              <a:off x="3364160" y="3117179"/>
              <a:ext cx="1107191" cy="1111110"/>
              <a:chOff x="3364160" y="3117179"/>
              <a:chExt cx="1107191" cy="1111110"/>
            </a:xfrm>
          </p:grpSpPr>
          <p:sp>
            <p:nvSpPr>
              <p:cNvPr id="35" name="Oval 24"/>
              <p:cNvSpPr>
                <a:spLocks/>
              </p:cNvSpPr>
              <p:nvPr/>
            </p:nvSpPr>
            <p:spPr bwMode="auto">
              <a:xfrm>
                <a:off x="3381796" y="3134816"/>
                <a:ext cx="1073877" cy="10758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6" name="Freeform: Shape 25"/>
              <p:cNvSpPr>
                <a:spLocks/>
              </p:cNvSpPr>
              <p:nvPr/>
            </p:nvSpPr>
            <p:spPr bwMode="auto">
              <a:xfrm>
                <a:off x="3364160" y="3117179"/>
                <a:ext cx="1107191" cy="1111110"/>
              </a:xfrm>
              <a:custGeom>
                <a:avLst/>
                <a:gdLst>
                  <a:gd name="T0" fmla="*/ 128 w 257"/>
                  <a:gd name="T1" fmla="*/ 253 h 257"/>
                  <a:gd name="T2" fmla="*/ 128 w 257"/>
                  <a:gd name="T3" fmla="*/ 257 h 257"/>
                  <a:gd name="T4" fmla="*/ 257 w 257"/>
                  <a:gd name="T5" fmla="*/ 128 h 257"/>
                  <a:gd name="T6" fmla="*/ 128 w 257"/>
                  <a:gd name="T7" fmla="*/ 0 h 257"/>
                  <a:gd name="T8" fmla="*/ 0 w 257"/>
                  <a:gd name="T9" fmla="*/ 128 h 257"/>
                  <a:gd name="T10" fmla="*/ 128 w 257"/>
                  <a:gd name="T11" fmla="*/ 257 h 257"/>
                  <a:gd name="T12" fmla="*/ 128 w 257"/>
                  <a:gd name="T13" fmla="*/ 253 h 257"/>
                  <a:gd name="T14" fmla="*/ 128 w 257"/>
                  <a:gd name="T15" fmla="*/ 249 h 257"/>
                  <a:gd name="T16" fmla="*/ 43 w 257"/>
                  <a:gd name="T17" fmla="*/ 214 h 257"/>
                  <a:gd name="T18" fmla="*/ 8 w 257"/>
                  <a:gd name="T19" fmla="*/ 128 h 257"/>
                  <a:gd name="T20" fmla="*/ 43 w 257"/>
                  <a:gd name="T21" fmla="*/ 43 h 257"/>
                  <a:gd name="T22" fmla="*/ 128 w 257"/>
                  <a:gd name="T23" fmla="*/ 8 h 257"/>
                  <a:gd name="T24" fmla="*/ 214 w 257"/>
                  <a:gd name="T25" fmla="*/ 43 h 257"/>
                  <a:gd name="T26" fmla="*/ 249 w 257"/>
                  <a:gd name="T27" fmla="*/ 128 h 257"/>
                  <a:gd name="T28" fmla="*/ 214 w 257"/>
                  <a:gd name="T29" fmla="*/ 214 h 257"/>
                  <a:gd name="T30" fmla="*/ 128 w 257"/>
                  <a:gd name="T31" fmla="*/ 249 h 257"/>
                  <a:gd name="T32" fmla="*/ 128 w 257"/>
                  <a:gd name="T33" fmla="*/ 253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7" h="257">
                    <a:moveTo>
                      <a:pt x="128" y="253"/>
                    </a:moveTo>
                    <a:cubicBezTo>
                      <a:pt x="128" y="257"/>
                      <a:pt x="128" y="257"/>
                      <a:pt x="128" y="257"/>
                    </a:cubicBezTo>
                    <a:cubicBezTo>
                      <a:pt x="199" y="257"/>
                      <a:pt x="257" y="200"/>
                      <a:pt x="257" y="128"/>
                    </a:cubicBezTo>
                    <a:cubicBezTo>
                      <a:pt x="257" y="57"/>
                      <a:pt x="199" y="0"/>
                      <a:pt x="128" y="0"/>
                    </a:cubicBezTo>
                    <a:cubicBezTo>
                      <a:pt x="57" y="0"/>
                      <a:pt x="0" y="57"/>
                      <a:pt x="0" y="128"/>
                    </a:cubicBezTo>
                    <a:cubicBezTo>
                      <a:pt x="0" y="200"/>
                      <a:pt x="57" y="257"/>
                      <a:pt x="128" y="257"/>
                    </a:cubicBezTo>
                    <a:cubicBezTo>
                      <a:pt x="128" y="253"/>
                      <a:pt x="128" y="253"/>
                      <a:pt x="128" y="253"/>
                    </a:cubicBezTo>
                    <a:cubicBezTo>
                      <a:pt x="128" y="249"/>
                      <a:pt x="128" y="249"/>
                      <a:pt x="128" y="249"/>
                    </a:cubicBezTo>
                    <a:cubicBezTo>
                      <a:pt x="95" y="249"/>
                      <a:pt x="65" y="236"/>
                      <a:pt x="43" y="214"/>
                    </a:cubicBezTo>
                    <a:cubicBezTo>
                      <a:pt x="21" y="192"/>
                      <a:pt x="8" y="162"/>
                      <a:pt x="8" y="128"/>
                    </a:cubicBezTo>
                    <a:cubicBezTo>
                      <a:pt x="8" y="95"/>
                      <a:pt x="21" y="65"/>
                      <a:pt x="43" y="43"/>
                    </a:cubicBezTo>
                    <a:cubicBezTo>
                      <a:pt x="65" y="21"/>
                      <a:pt x="95" y="8"/>
                      <a:pt x="128" y="8"/>
                    </a:cubicBezTo>
                    <a:cubicBezTo>
                      <a:pt x="162" y="8"/>
                      <a:pt x="192" y="21"/>
                      <a:pt x="214" y="43"/>
                    </a:cubicBezTo>
                    <a:cubicBezTo>
                      <a:pt x="236" y="65"/>
                      <a:pt x="249" y="95"/>
                      <a:pt x="249" y="128"/>
                    </a:cubicBezTo>
                    <a:cubicBezTo>
                      <a:pt x="249" y="162"/>
                      <a:pt x="236" y="192"/>
                      <a:pt x="214" y="214"/>
                    </a:cubicBezTo>
                    <a:cubicBezTo>
                      <a:pt x="192" y="236"/>
                      <a:pt x="162" y="249"/>
                      <a:pt x="128" y="249"/>
                    </a:cubicBezTo>
                    <a:lnTo>
                      <a:pt x="128" y="253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7" name="Freeform: Shape 26"/>
              <p:cNvSpPr/>
              <p:nvPr/>
            </p:nvSpPr>
            <p:spPr>
              <a:xfrm>
                <a:off x="3790177" y="3539637"/>
                <a:ext cx="279328" cy="279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36" y="0"/>
                    </a:moveTo>
                    <a:lnTo>
                      <a:pt x="5891" y="0"/>
                    </a:lnTo>
                    <a:cubicBezTo>
                      <a:pt x="4806" y="0"/>
                      <a:pt x="3927" y="879"/>
                      <a:pt x="3927" y="1964"/>
                    </a:cubicBezTo>
                    <a:lnTo>
                      <a:pt x="3927" y="2455"/>
                    </a:lnTo>
                    <a:cubicBezTo>
                      <a:pt x="3927" y="2726"/>
                      <a:pt x="4147" y="2945"/>
                      <a:pt x="4418" y="2945"/>
                    </a:cubicBezTo>
                    <a:cubicBezTo>
                      <a:pt x="4690" y="2945"/>
                      <a:pt x="4909" y="2726"/>
                      <a:pt x="4909" y="2455"/>
                    </a:cubicBezTo>
                    <a:lnTo>
                      <a:pt x="4909" y="1964"/>
                    </a:lnTo>
                    <a:cubicBezTo>
                      <a:pt x="4909" y="1422"/>
                      <a:pt x="5349" y="982"/>
                      <a:pt x="5891" y="982"/>
                    </a:cubicBezTo>
                    <a:lnTo>
                      <a:pt x="19636" y="982"/>
                    </a:lnTo>
                    <a:cubicBezTo>
                      <a:pt x="20178" y="982"/>
                      <a:pt x="20618" y="1422"/>
                      <a:pt x="20618" y="1964"/>
                    </a:cubicBezTo>
                    <a:lnTo>
                      <a:pt x="20618" y="15709"/>
                    </a:lnTo>
                    <a:cubicBezTo>
                      <a:pt x="20618" y="16252"/>
                      <a:pt x="20178" y="16691"/>
                      <a:pt x="19636" y="16691"/>
                    </a:cubicBezTo>
                    <a:lnTo>
                      <a:pt x="19145" y="16691"/>
                    </a:lnTo>
                    <a:cubicBezTo>
                      <a:pt x="18874" y="16691"/>
                      <a:pt x="18655" y="16911"/>
                      <a:pt x="18655" y="17182"/>
                    </a:cubicBezTo>
                    <a:cubicBezTo>
                      <a:pt x="18655" y="17453"/>
                      <a:pt x="18874" y="17673"/>
                      <a:pt x="19145" y="17673"/>
                    </a:cubicBezTo>
                    <a:lnTo>
                      <a:pt x="19636" y="17673"/>
                    </a:lnTo>
                    <a:cubicBezTo>
                      <a:pt x="20721" y="17673"/>
                      <a:pt x="21600" y="16794"/>
                      <a:pt x="21600" y="15709"/>
                    </a:cubicBezTo>
                    <a:lnTo>
                      <a:pt x="21600" y="1964"/>
                    </a:lnTo>
                    <a:cubicBezTo>
                      <a:pt x="21600" y="879"/>
                      <a:pt x="20721" y="0"/>
                      <a:pt x="19636" y="0"/>
                    </a:cubicBezTo>
                    <a:moveTo>
                      <a:pt x="4354" y="17673"/>
                    </a:moveTo>
                    <a:lnTo>
                      <a:pt x="7369" y="13149"/>
                    </a:lnTo>
                    <a:lnTo>
                      <a:pt x="8875" y="15407"/>
                    </a:lnTo>
                    <a:cubicBezTo>
                      <a:pt x="8949" y="15584"/>
                      <a:pt x="9123" y="15709"/>
                      <a:pt x="9327" y="15709"/>
                    </a:cubicBezTo>
                    <a:cubicBezTo>
                      <a:pt x="9463" y="15709"/>
                      <a:pt x="9586" y="15655"/>
                      <a:pt x="9674" y="15565"/>
                    </a:cubicBezTo>
                    <a:lnTo>
                      <a:pt x="11198" y="14042"/>
                    </a:lnTo>
                    <a:lnTo>
                      <a:pt x="13376" y="17673"/>
                    </a:lnTo>
                    <a:cubicBezTo>
                      <a:pt x="13376" y="17673"/>
                      <a:pt x="4354" y="17673"/>
                      <a:pt x="4354" y="17673"/>
                    </a:cubicBezTo>
                    <a:close/>
                    <a:moveTo>
                      <a:pt x="14692" y="17982"/>
                    </a:moveTo>
                    <a:lnTo>
                      <a:pt x="14690" y="17977"/>
                    </a:lnTo>
                    <a:cubicBezTo>
                      <a:pt x="14685" y="17967"/>
                      <a:pt x="14677" y="17959"/>
                      <a:pt x="14673" y="17949"/>
                    </a:cubicBezTo>
                    <a:lnTo>
                      <a:pt x="11747" y="13073"/>
                    </a:lnTo>
                    <a:lnTo>
                      <a:pt x="11745" y="13073"/>
                    </a:lnTo>
                    <a:cubicBezTo>
                      <a:pt x="11673" y="12892"/>
                      <a:pt x="11498" y="12764"/>
                      <a:pt x="11291" y="12764"/>
                    </a:cubicBezTo>
                    <a:cubicBezTo>
                      <a:pt x="11155" y="12764"/>
                      <a:pt x="11033" y="12819"/>
                      <a:pt x="10944" y="12908"/>
                    </a:cubicBezTo>
                    <a:lnTo>
                      <a:pt x="9397" y="14454"/>
                    </a:lnTo>
                    <a:lnTo>
                      <a:pt x="7816" y="12084"/>
                    </a:lnTo>
                    <a:cubicBezTo>
                      <a:pt x="7742" y="11907"/>
                      <a:pt x="7568" y="11782"/>
                      <a:pt x="7364" y="11782"/>
                    </a:cubicBezTo>
                    <a:cubicBezTo>
                      <a:pt x="7193" y="11782"/>
                      <a:pt x="7051" y="11874"/>
                      <a:pt x="6963" y="12006"/>
                    </a:cubicBezTo>
                    <a:lnTo>
                      <a:pt x="6955" y="12000"/>
                    </a:lnTo>
                    <a:lnTo>
                      <a:pt x="3028" y="17891"/>
                    </a:lnTo>
                    <a:lnTo>
                      <a:pt x="3036" y="17897"/>
                    </a:lnTo>
                    <a:cubicBezTo>
                      <a:pt x="2983" y="17974"/>
                      <a:pt x="2945" y="18063"/>
                      <a:pt x="2945" y="18164"/>
                    </a:cubicBezTo>
                    <a:cubicBezTo>
                      <a:pt x="2945" y="18435"/>
                      <a:pt x="3165" y="18655"/>
                      <a:pt x="3436" y="18655"/>
                    </a:cubicBezTo>
                    <a:lnTo>
                      <a:pt x="14236" y="18655"/>
                    </a:lnTo>
                    <a:cubicBezTo>
                      <a:pt x="14508" y="18655"/>
                      <a:pt x="14727" y="18435"/>
                      <a:pt x="14727" y="18164"/>
                    </a:cubicBezTo>
                    <a:cubicBezTo>
                      <a:pt x="14727" y="18099"/>
                      <a:pt x="14713" y="18039"/>
                      <a:pt x="14691" y="17983"/>
                    </a:cubicBezTo>
                    <a:cubicBezTo>
                      <a:pt x="14691" y="17983"/>
                      <a:pt x="14692" y="17982"/>
                      <a:pt x="14692" y="17982"/>
                    </a:cubicBezTo>
                    <a:close/>
                    <a:moveTo>
                      <a:pt x="4909" y="7855"/>
                    </a:moveTo>
                    <a:cubicBezTo>
                      <a:pt x="5451" y="7855"/>
                      <a:pt x="5891" y="8295"/>
                      <a:pt x="5891" y="8836"/>
                    </a:cubicBezTo>
                    <a:cubicBezTo>
                      <a:pt x="5891" y="9379"/>
                      <a:pt x="5451" y="9818"/>
                      <a:pt x="4909" y="9818"/>
                    </a:cubicBezTo>
                    <a:cubicBezTo>
                      <a:pt x="4367" y="9818"/>
                      <a:pt x="3927" y="9379"/>
                      <a:pt x="3927" y="8836"/>
                    </a:cubicBezTo>
                    <a:cubicBezTo>
                      <a:pt x="3927" y="8295"/>
                      <a:pt x="4367" y="7855"/>
                      <a:pt x="4909" y="7855"/>
                    </a:cubicBezTo>
                    <a:moveTo>
                      <a:pt x="4909" y="10800"/>
                    </a:moveTo>
                    <a:cubicBezTo>
                      <a:pt x="5994" y="10800"/>
                      <a:pt x="6873" y="9921"/>
                      <a:pt x="6873" y="8836"/>
                    </a:cubicBezTo>
                    <a:cubicBezTo>
                      <a:pt x="6873" y="7752"/>
                      <a:pt x="5994" y="6873"/>
                      <a:pt x="4909" y="6873"/>
                    </a:cubicBezTo>
                    <a:cubicBezTo>
                      <a:pt x="3825" y="6873"/>
                      <a:pt x="2945" y="7752"/>
                      <a:pt x="2945" y="8836"/>
                    </a:cubicBezTo>
                    <a:cubicBezTo>
                      <a:pt x="2945" y="9921"/>
                      <a:pt x="3825" y="10800"/>
                      <a:pt x="4909" y="10800"/>
                    </a:cubicBezTo>
                    <a:moveTo>
                      <a:pt x="16691" y="19636"/>
                    </a:moveTo>
                    <a:cubicBezTo>
                      <a:pt x="16691" y="20179"/>
                      <a:pt x="16251" y="20619"/>
                      <a:pt x="15709" y="20619"/>
                    </a:cubicBezTo>
                    <a:lnTo>
                      <a:pt x="1964" y="20619"/>
                    </a:lnTo>
                    <a:cubicBezTo>
                      <a:pt x="1422" y="20619"/>
                      <a:pt x="982" y="20179"/>
                      <a:pt x="982" y="19636"/>
                    </a:cubicBezTo>
                    <a:lnTo>
                      <a:pt x="982" y="5891"/>
                    </a:lnTo>
                    <a:cubicBezTo>
                      <a:pt x="982" y="5349"/>
                      <a:pt x="1422" y="4909"/>
                      <a:pt x="1964" y="4909"/>
                    </a:cubicBezTo>
                    <a:lnTo>
                      <a:pt x="15709" y="4909"/>
                    </a:lnTo>
                    <a:cubicBezTo>
                      <a:pt x="16251" y="4909"/>
                      <a:pt x="16691" y="5349"/>
                      <a:pt x="16691" y="5891"/>
                    </a:cubicBezTo>
                    <a:cubicBezTo>
                      <a:pt x="16691" y="5891"/>
                      <a:pt x="16691" y="19636"/>
                      <a:pt x="16691" y="19636"/>
                    </a:cubicBezTo>
                    <a:close/>
                    <a:moveTo>
                      <a:pt x="15709" y="3927"/>
                    </a:moveTo>
                    <a:lnTo>
                      <a:pt x="1964" y="3927"/>
                    </a:lnTo>
                    <a:cubicBezTo>
                      <a:pt x="879" y="3927"/>
                      <a:pt x="0" y="4806"/>
                      <a:pt x="0" y="5891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5709" y="21600"/>
                    </a:lnTo>
                    <a:cubicBezTo>
                      <a:pt x="16794" y="21600"/>
                      <a:pt x="17673" y="20721"/>
                      <a:pt x="17673" y="19636"/>
                    </a:cubicBezTo>
                    <a:lnTo>
                      <a:pt x="17673" y="5891"/>
                    </a:lnTo>
                    <a:cubicBezTo>
                      <a:pt x="17673" y="4806"/>
                      <a:pt x="16794" y="3927"/>
                      <a:pt x="15709" y="3927"/>
                    </a:cubicBezTo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Group 27"/>
            <p:cNvGrpSpPr/>
            <p:nvPr/>
          </p:nvGrpSpPr>
          <p:grpSpPr>
            <a:xfrm>
              <a:off x="1179173" y="1912007"/>
              <a:ext cx="1107191" cy="1115029"/>
              <a:chOff x="1179173" y="1912007"/>
              <a:chExt cx="1107191" cy="1115029"/>
            </a:xfrm>
          </p:grpSpPr>
          <p:sp>
            <p:nvSpPr>
              <p:cNvPr id="32" name="Oval 28"/>
              <p:cNvSpPr>
                <a:spLocks/>
              </p:cNvSpPr>
              <p:nvPr/>
            </p:nvSpPr>
            <p:spPr bwMode="auto">
              <a:xfrm>
                <a:off x="1194850" y="1929644"/>
                <a:ext cx="1073877" cy="1079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3" name="Freeform: Shape 29"/>
              <p:cNvSpPr>
                <a:spLocks/>
              </p:cNvSpPr>
              <p:nvPr/>
            </p:nvSpPr>
            <p:spPr bwMode="auto">
              <a:xfrm>
                <a:off x="1179173" y="1912007"/>
                <a:ext cx="1107191" cy="1115029"/>
              </a:xfrm>
              <a:custGeom>
                <a:avLst/>
                <a:gdLst>
                  <a:gd name="T0" fmla="*/ 129 w 257"/>
                  <a:gd name="T1" fmla="*/ 254 h 258"/>
                  <a:gd name="T2" fmla="*/ 129 w 257"/>
                  <a:gd name="T3" fmla="*/ 258 h 258"/>
                  <a:gd name="T4" fmla="*/ 257 w 257"/>
                  <a:gd name="T5" fmla="*/ 129 h 258"/>
                  <a:gd name="T6" fmla="*/ 129 w 257"/>
                  <a:gd name="T7" fmla="*/ 0 h 258"/>
                  <a:gd name="T8" fmla="*/ 0 w 257"/>
                  <a:gd name="T9" fmla="*/ 129 h 258"/>
                  <a:gd name="T10" fmla="*/ 129 w 257"/>
                  <a:gd name="T11" fmla="*/ 258 h 258"/>
                  <a:gd name="T12" fmla="*/ 129 w 257"/>
                  <a:gd name="T13" fmla="*/ 254 h 258"/>
                  <a:gd name="T14" fmla="*/ 129 w 257"/>
                  <a:gd name="T15" fmla="*/ 250 h 258"/>
                  <a:gd name="T16" fmla="*/ 43 w 257"/>
                  <a:gd name="T17" fmla="*/ 214 h 258"/>
                  <a:gd name="T18" fmla="*/ 8 w 257"/>
                  <a:gd name="T19" fmla="*/ 129 h 258"/>
                  <a:gd name="T20" fmla="*/ 43 w 257"/>
                  <a:gd name="T21" fmla="*/ 44 h 258"/>
                  <a:gd name="T22" fmla="*/ 129 w 257"/>
                  <a:gd name="T23" fmla="*/ 8 h 258"/>
                  <a:gd name="T24" fmla="*/ 214 w 257"/>
                  <a:gd name="T25" fmla="*/ 44 h 258"/>
                  <a:gd name="T26" fmla="*/ 249 w 257"/>
                  <a:gd name="T27" fmla="*/ 129 h 258"/>
                  <a:gd name="T28" fmla="*/ 214 w 257"/>
                  <a:gd name="T29" fmla="*/ 214 h 258"/>
                  <a:gd name="T30" fmla="*/ 129 w 257"/>
                  <a:gd name="T31" fmla="*/ 250 h 258"/>
                  <a:gd name="T32" fmla="*/ 129 w 257"/>
                  <a:gd name="T33" fmla="*/ 254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7" h="258">
                    <a:moveTo>
                      <a:pt x="129" y="254"/>
                    </a:moveTo>
                    <a:cubicBezTo>
                      <a:pt x="129" y="258"/>
                      <a:pt x="129" y="258"/>
                      <a:pt x="129" y="258"/>
                    </a:cubicBezTo>
                    <a:cubicBezTo>
                      <a:pt x="200" y="258"/>
                      <a:pt x="257" y="200"/>
                      <a:pt x="257" y="129"/>
                    </a:cubicBezTo>
                    <a:cubicBezTo>
                      <a:pt x="257" y="58"/>
                      <a:pt x="200" y="0"/>
                      <a:pt x="129" y="0"/>
                    </a:cubicBezTo>
                    <a:cubicBezTo>
                      <a:pt x="58" y="0"/>
                      <a:pt x="0" y="58"/>
                      <a:pt x="0" y="129"/>
                    </a:cubicBezTo>
                    <a:cubicBezTo>
                      <a:pt x="0" y="200"/>
                      <a:pt x="58" y="258"/>
                      <a:pt x="129" y="258"/>
                    </a:cubicBezTo>
                    <a:cubicBezTo>
                      <a:pt x="129" y="254"/>
                      <a:pt x="129" y="254"/>
                      <a:pt x="129" y="254"/>
                    </a:cubicBezTo>
                    <a:cubicBezTo>
                      <a:pt x="129" y="250"/>
                      <a:pt x="129" y="250"/>
                      <a:pt x="129" y="250"/>
                    </a:cubicBezTo>
                    <a:cubicBezTo>
                      <a:pt x="95" y="250"/>
                      <a:pt x="65" y="236"/>
                      <a:pt x="43" y="214"/>
                    </a:cubicBezTo>
                    <a:cubicBezTo>
                      <a:pt x="21" y="192"/>
                      <a:pt x="8" y="162"/>
                      <a:pt x="8" y="129"/>
                    </a:cubicBezTo>
                    <a:cubicBezTo>
                      <a:pt x="8" y="96"/>
                      <a:pt x="21" y="65"/>
                      <a:pt x="43" y="44"/>
                    </a:cubicBezTo>
                    <a:cubicBezTo>
                      <a:pt x="65" y="22"/>
                      <a:pt x="95" y="8"/>
                      <a:pt x="129" y="8"/>
                    </a:cubicBezTo>
                    <a:cubicBezTo>
                      <a:pt x="162" y="8"/>
                      <a:pt x="192" y="22"/>
                      <a:pt x="214" y="44"/>
                    </a:cubicBezTo>
                    <a:cubicBezTo>
                      <a:pt x="236" y="65"/>
                      <a:pt x="249" y="96"/>
                      <a:pt x="249" y="129"/>
                    </a:cubicBezTo>
                    <a:cubicBezTo>
                      <a:pt x="249" y="162"/>
                      <a:pt x="236" y="192"/>
                      <a:pt x="214" y="214"/>
                    </a:cubicBezTo>
                    <a:cubicBezTo>
                      <a:pt x="192" y="236"/>
                      <a:pt x="162" y="250"/>
                      <a:pt x="129" y="250"/>
                    </a:cubicBezTo>
                    <a:lnTo>
                      <a:pt x="129" y="25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4" name="Freeform: Shape 30"/>
              <p:cNvSpPr/>
              <p:nvPr/>
            </p:nvSpPr>
            <p:spPr>
              <a:xfrm>
                <a:off x="1592124" y="2309812"/>
                <a:ext cx="279328" cy="2729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19" extrusionOk="0">
                    <a:moveTo>
                      <a:pt x="7530" y="4197"/>
                    </a:moveTo>
                    <a:lnTo>
                      <a:pt x="6680" y="3701"/>
                    </a:lnTo>
                    <a:lnTo>
                      <a:pt x="6189" y="4560"/>
                    </a:lnTo>
                    <a:lnTo>
                      <a:pt x="7040" y="5056"/>
                    </a:lnTo>
                    <a:cubicBezTo>
                      <a:pt x="7040" y="5056"/>
                      <a:pt x="7530" y="4197"/>
                      <a:pt x="7530" y="4197"/>
                    </a:cubicBezTo>
                    <a:close/>
                    <a:moveTo>
                      <a:pt x="8512" y="2479"/>
                    </a:moveTo>
                    <a:lnTo>
                      <a:pt x="7662" y="1984"/>
                    </a:lnTo>
                    <a:lnTo>
                      <a:pt x="7171" y="2843"/>
                    </a:lnTo>
                    <a:lnTo>
                      <a:pt x="8021" y="3339"/>
                    </a:lnTo>
                    <a:cubicBezTo>
                      <a:pt x="8021" y="3339"/>
                      <a:pt x="8512" y="2479"/>
                      <a:pt x="8512" y="2479"/>
                    </a:cubicBezTo>
                    <a:close/>
                    <a:moveTo>
                      <a:pt x="20618" y="8428"/>
                    </a:moveTo>
                    <a:lnTo>
                      <a:pt x="982" y="8428"/>
                    </a:lnTo>
                    <a:lnTo>
                      <a:pt x="982" y="6445"/>
                    </a:lnTo>
                    <a:lnTo>
                      <a:pt x="20618" y="6445"/>
                    </a:lnTo>
                    <a:cubicBezTo>
                      <a:pt x="20618" y="6445"/>
                      <a:pt x="20618" y="8428"/>
                      <a:pt x="20618" y="8428"/>
                    </a:cubicBezTo>
                    <a:close/>
                    <a:moveTo>
                      <a:pt x="18655" y="20327"/>
                    </a:moveTo>
                    <a:lnTo>
                      <a:pt x="2945" y="20327"/>
                    </a:lnTo>
                    <a:lnTo>
                      <a:pt x="2945" y="9420"/>
                    </a:lnTo>
                    <a:lnTo>
                      <a:pt x="18655" y="9420"/>
                    </a:lnTo>
                    <a:cubicBezTo>
                      <a:pt x="18655" y="9420"/>
                      <a:pt x="18655" y="20327"/>
                      <a:pt x="18655" y="20327"/>
                    </a:cubicBezTo>
                    <a:close/>
                    <a:moveTo>
                      <a:pt x="6811" y="1488"/>
                    </a:moveTo>
                    <a:cubicBezTo>
                      <a:pt x="7083" y="1014"/>
                      <a:pt x="7683" y="851"/>
                      <a:pt x="8153" y="1125"/>
                    </a:cubicBezTo>
                    <a:lnTo>
                      <a:pt x="9854" y="2117"/>
                    </a:lnTo>
                    <a:lnTo>
                      <a:pt x="7946" y="5454"/>
                    </a:lnTo>
                    <a:lnTo>
                      <a:pt x="5759" y="5454"/>
                    </a:lnTo>
                    <a:lnTo>
                      <a:pt x="5698" y="5419"/>
                    </a:lnTo>
                    <a:lnTo>
                      <a:pt x="5678" y="5454"/>
                    </a:lnTo>
                    <a:lnTo>
                      <a:pt x="4545" y="5454"/>
                    </a:lnTo>
                    <a:cubicBezTo>
                      <a:pt x="4545" y="5454"/>
                      <a:pt x="6811" y="1488"/>
                      <a:pt x="6811" y="1488"/>
                    </a:cubicBezTo>
                    <a:close/>
                    <a:moveTo>
                      <a:pt x="15577" y="5454"/>
                    </a:moveTo>
                    <a:lnTo>
                      <a:pt x="9079" y="5454"/>
                    </a:lnTo>
                    <a:lnTo>
                      <a:pt x="10704" y="2612"/>
                    </a:lnTo>
                    <a:cubicBezTo>
                      <a:pt x="10704" y="2612"/>
                      <a:pt x="15577" y="5454"/>
                      <a:pt x="15577" y="5454"/>
                    </a:cubicBezTo>
                    <a:close/>
                    <a:moveTo>
                      <a:pt x="15930" y="2759"/>
                    </a:moveTo>
                    <a:cubicBezTo>
                      <a:pt x="16454" y="2617"/>
                      <a:pt x="16991" y="2931"/>
                      <a:pt x="17132" y="3460"/>
                    </a:cubicBezTo>
                    <a:lnTo>
                      <a:pt x="17661" y="5454"/>
                    </a:lnTo>
                    <a:lnTo>
                      <a:pt x="17540" y="5454"/>
                    </a:lnTo>
                    <a:lnTo>
                      <a:pt x="16279" y="4718"/>
                    </a:lnTo>
                    <a:lnTo>
                      <a:pt x="16438" y="4674"/>
                    </a:lnTo>
                    <a:lnTo>
                      <a:pt x="16184" y="3716"/>
                    </a:lnTo>
                    <a:lnTo>
                      <a:pt x="15236" y="3973"/>
                    </a:lnTo>
                    <a:lnTo>
                      <a:pt x="15279" y="4135"/>
                    </a:lnTo>
                    <a:lnTo>
                      <a:pt x="14076" y="3434"/>
                    </a:lnTo>
                    <a:lnTo>
                      <a:pt x="14033" y="3272"/>
                    </a:lnTo>
                    <a:cubicBezTo>
                      <a:pt x="14033" y="3272"/>
                      <a:pt x="15930" y="2759"/>
                      <a:pt x="15930" y="2759"/>
                    </a:cubicBezTo>
                    <a:close/>
                    <a:moveTo>
                      <a:pt x="20618" y="5454"/>
                    </a:moveTo>
                    <a:lnTo>
                      <a:pt x="18678" y="5454"/>
                    </a:lnTo>
                    <a:lnTo>
                      <a:pt x="18081" y="3203"/>
                    </a:lnTo>
                    <a:cubicBezTo>
                      <a:pt x="17800" y="2145"/>
                      <a:pt x="16724" y="1518"/>
                      <a:pt x="15676" y="1801"/>
                    </a:cubicBezTo>
                    <a:lnTo>
                      <a:pt x="12671" y="2615"/>
                    </a:lnTo>
                    <a:lnTo>
                      <a:pt x="8644" y="266"/>
                    </a:lnTo>
                    <a:cubicBezTo>
                      <a:pt x="7704" y="-281"/>
                      <a:pt x="6504" y="44"/>
                      <a:pt x="5961" y="992"/>
                    </a:cubicBezTo>
                    <a:lnTo>
                      <a:pt x="3410" y="5454"/>
                    </a:lnTo>
                    <a:lnTo>
                      <a:pt x="982" y="5454"/>
                    </a:lnTo>
                    <a:cubicBezTo>
                      <a:pt x="440" y="5454"/>
                      <a:pt x="0" y="5898"/>
                      <a:pt x="0" y="6445"/>
                    </a:cubicBezTo>
                    <a:lnTo>
                      <a:pt x="0" y="8428"/>
                    </a:lnTo>
                    <a:cubicBezTo>
                      <a:pt x="0" y="8977"/>
                      <a:pt x="440" y="9420"/>
                      <a:pt x="982" y="9420"/>
                    </a:cubicBezTo>
                    <a:lnTo>
                      <a:pt x="1964" y="9420"/>
                    </a:lnTo>
                    <a:lnTo>
                      <a:pt x="1964" y="20327"/>
                    </a:lnTo>
                    <a:cubicBezTo>
                      <a:pt x="1964" y="20875"/>
                      <a:pt x="2403" y="21319"/>
                      <a:pt x="2945" y="21319"/>
                    </a:cubicBezTo>
                    <a:lnTo>
                      <a:pt x="18655" y="21319"/>
                    </a:lnTo>
                    <a:cubicBezTo>
                      <a:pt x="19197" y="21319"/>
                      <a:pt x="19636" y="20875"/>
                      <a:pt x="19636" y="20327"/>
                    </a:cubicBezTo>
                    <a:lnTo>
                      <a:pt x="19636" y="9420"/>
                    </a:lnTo>
                    <a:lnTo>
                      <a:pt x="20618" y="9420"/>
                    </a:lnTo>
                    <a:cubicBezTo>
                      <a:pt x="21160" y="9420"/>
                      <a:pt x="21600" y="8977"/>
                      <a:pt x="21600" y="8428"/>
                    </a:cubicBezTo>
                    <a:lnTo>
                      <a:pt x="21600" y="6445"/>
                    </a:lnTo>
                    <a:cubicBezTo>
                      <a:pt x="21600" y="5898"/>
                      <a:pt x="21160" y="5454"/>
                      <a:pt x="20618" y="5454"/>
                    </a:cubicBezTo>
                    <a:moveTo>
                      <a:pt x="7855" y="12395"/>
                    </a:moveTo>
                    <a:lnTo>
                      <a:pt x="13745" y="12395"/>
                    </a:lnTo>
                    <a:lnTo>
                      <a:pt x="13745" y="13386"/>
                    </a:lnTo>
                    <a:lnTo>
                      <a:pt x="7855" y="13386"/>
                    </a:lnTo>
                    <a:cubicBezTo>
                      <a:pt x="7855" y="13386"/>
                      <a:pt x="7855" y="12395"/>
                      <a:pt x="7855" y="12395"/>
                    </a:cubicBezTo>
                    <a:close/>
                    <a:moveTo>
                      <a:pt x="7855" y="14378"/>
                    </a:moveTo>
                    <a:lnTo>
                      <a:pt x="13745" y="14378"/>
                    </a:lnTo>
                    <a:cubicBezTo>
                      <a:pt x="14288" y="14378"/>
                      <a:pt x="14727" y="13934"/>
                      <a:pt x="14727" y="13386"/>
                    </a:cubicBezTo>
                    <a:lnTo>
                      <a:pt x="14727" y="12395"/>
                    </a:lnTo>
                    <a:cubicBezTo>
                      <a:pt x="14727" y="11847"/>
                      <a:pt x="14288" y="11403"/>
                      <a:pt x="13745" y="11403"/>
                    </a:cubicBezTo>
                    <a:lnTo>
                      <a:pt x="7855" y="11403"/>
                    </a:lnTo>
                    <a:cubicBezTo>
                      <a:pt x="7312" y="11403"/>
                      <a:pt x="6873" y="11847"/>
                      <a:pt x="6873" y="12395"/>
                    </a:cubicBezTo>
                    <a:lnTo>
                      <a:pt x="6873" y="13386"/>
                    </a:lnTo>
                    <a:cubicBezTo>
                      <a:pt x="6873" y="13934"/>
                      <a:pt x="7312" y="14378"/>
                      <a:pt x="7855" y="14378"/>
                    </a:cubicBezTo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31"/>
            <p:cNvGrpSpPr/>
            <p:nvPr/>
          </p:nvGrpSpPr>
          <p:grpSpPr>
            <a:xfrm>
              <a:off x="5545227" y="4318432"/>
              <a:ext cx="1113070" cy="1115029"/>
              <a:chOff x="5545227" y="4318432"/>
              <a:chExt cx="1113070" cy="1115029"/>
            </a:xfrm>
          </p:grpSpPr>
          <p:sp>
            <p:nvSpPr>
              <p:cNvPr id="29" name="Oval 32"/>
              <p:cNvSpPr>
                <a:spLocks/>
              </p:cNvSpPr>
              <p:nvPr/>
            </p:nvSpPr>
            <p:spPr bwMode="auto">
              <a:xfrm>
                <a:off x="5562864" y="4336068"/>
                <a:ext cx="1077796" cy="1079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Freeform: Shape 33"/>
              <p:cNvSpPr>
                <a:spLocks/>
              </p:cNvSpPr>
              <p:nvPr/>
            </p:nvSpPr>
            <p:spPr bwMode="auto">
              <a:xfrm>
                <a:off x="5545227" y="4318432"/>
                <a:ext cx="1113070" cy="1115029"/>
              </a:xfrm>
              <a:custGeom>
                <a:avLst/>
                <a:gdLst>
                  <a:gd name="T0" fmla="*/ 129 w 258"/>
                  <a:gd name="T1" fmla="*/ 254 h 258"/>
                  <a:gd name="T2" fmla="*/ 129 w 258"/>
                  <a:gd name="T3" fmla="*/ 258 h 258"/>
                  <a:gd name="T4" fmla="*/ 258 w 258"/>
                  <a:gd name="T5" fmla="*/ 129 h 258"/>
                  <a:gd name="T6" fmla="*/ 129 w 258"/>
                  <a:gd name="T7" fmla="*/ 0 h 258"/>
                  <a:gd name="T8" fmla="*/ 0 w 258"/>
                  <a:gd name="T9" fmla="*/ 129 h 258"/>
                  <a:gd name="T10" fmla="*/ 129 w 258"/>
                  <a:gd name="T11" fmla="*/ 258 h 258"/>
                  <a:gd name="T12" fmla="*/ 129 w 258"/>
                  <a:gd name="T13" fmla="*/ 254 h 258"/>
                  <a:gd name="T14" fmla="*/ 129 w 258"/>
                  <a:gd name="T15" fmla="*/ 250 h 258"/>
                  <a:gd name="T16" fmla="*/ 44 w 258"/>
                  <a:gd name="T17" fmla="*/ 214 h 258"/>
                  <a:gd name="T18" fmla="*/ 8 w 258"/>
                  <a:gd name="T19" fmla="*/ 129 h 258"/>
                  <a:gd name="T20" fmla="*/ 44 w 258"/>
                  <a:gd name="T21" fmla="*/ 44 h 258"/>
                  <a:gd name="T22" fmla="*/ 129 w 258"/>
                  <a:gd name="T23" fmla="*/ 8 h 258"/>
                  <a:gd name="T24" fmla="*/ 214 w 258"/>
                  <a:gd name="T25" fmla="*/ 44 h 258"/>
                  <a:gd name="T26" fmla="*/ 250 w 258"/>
                  <a:gd name="T27" fmla="*/ 129 h 258"/>
                  <a:gd name="T28" fmla="*/ 214 w 258"/>
                  <a:gd name="T29" fmla="*/ 214 h 258"/>
                  <a:gd name="T30" fmla="*/ 129 w 258"/>
                  <a:gd name="T31" fmla="*/ 250 h 258"/>
                  <a:gd name="T32" fmla="*/ 129 w 258"/>
                  <a:gd name="T33" fmla="*/ 254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8" h="258">
                    <a:moveTo>
                      <a:pt x="129" y="254"/>
                    </a:moveTo>
                    <a:cubicBezTo>
                      <a:pt x="129" y="258"/>
                      <a:pt x="129" y="258"/>
                      <a:pt x="129" y="258"/>
                    </a:cubicBezTo>
                    <a:cubicBezTo>
                      <a:pt x="200" y="258"/>
                      <a:pt x="258" y="200"/>
                      <a:pt x="258" y="129"/>
                    </a:cubicBezTo>
                    <a:cubicBezTo>
                      <a:pt x="258" y="58"/>
                      <a:pt x="200" y="0"/>
                      <a:pt x="129" y="0"/>
                    </a:cubicBezTo>
                    <a:cubicBezTo>
                      <a:pt x="58" y="0"/>
                      <a:pt x="0" y="58"/>
                      <a:pt x="0" y="129"/>
                    </a:cubicBezTo>
                    <a:cubicBezTo>
                      <a:pt x="0" y="200"/>
                      <a:pt x="58" y="258"/>
                      <a:pt x="129" y="258"/>
                    </a:cubicBezTo>
                    <a:cubicBezTo>
                      <a:pt x="129" y="254"/>
                      <a:pt x="129" y="254"/>
                      <a:pt x="129" y="254"/>
                    </a:cubicBezTo>
                    <a:cubicBezTo>
                      <a:pt x="129" y="250"/>
                      <a:pt x="129" y="250"/>
                      <a:pt x="129" y="250"/>
                    </a:cubicBezTo>
                    <a:cubicBezTo>
                      <a:pt x="96" y="250"/>
                      <a:pt x="66" y="236"/>
                      <a:pt x="44" y="214"/>
                    </a:cubicBezTo>
                    <a:cubicBezTo>
                      <a:pt x="22" y="192"/>
                      <a:pt x="8" y="162"/>
                      <a:pt x="8" y="129"/>
                    </a:cubicBezTo>
                    <a:cubicBezTo>
                      <a:pt x="8" y="96"/>
                      <a:pt x="22" y="65"/>
                      <a:pt x="44" y="44"/>
                    </a:cubicBezTo>
                    <a:cubicBezTo>
                      <a:pt x="66" y="22"/>
                      <a:pt x="96" y="8"/>
                      <a:pt x="129" y="8"/>
                    </a:cubicBezTo>
                    <a:cubicBezTo>
                      <a:pt x="162" y="8"/>
                      <a:pt x="193" y="22"/>
                      <a:pt x="214" y="44"/>
                    </a:cubicBezTo>
                    <a:cubicBezTo>
                      <a:pt x="236" y="65"/>
                      <a:pt x="250" y="96"/>
                      <a:pt x="250" y="129"/>
                    </a:cubicBezTo>
                    <a:cubicBezTo>
                      <a:pt x="250" y="162"/>
                      <a:pt x="236" y="192"/>
                      <a:pt x="214" y="214"/>
                    </a:cubicBezTo>
                    <a:cubicBezTo>
                      <a:pt x="193" y="236"/>
                      <a:pt x="162" y="250"/>
                      <a:pt x="129" y="250"/>
                    </a:cubicBezTo>
                    <a:lnTo>
                      <a:pt x="129" y="254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1" name="Freeform: Shape 34"/>
              <p:cNvSpPr/>
              <p:nvPr/>
            </p:nvSpPr>
            <p:spPr>
              <a:xfrm>
                <a:off x="5960138" y="4737845"/>
                <a:ext cx="279328" cy="279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83" extrusionOk="0">
                    <a:moveTo>
                      <a:pt x="12364" y="11941"/>
                    </a:moveTo>
                    <a:lnTo>
                      <a:pt x="13062" y="14033"/>
                    </a:lnTo>
                    <a:lnTo>
                      <a:pt x="11365" y="12790"/>
                    </a:lnTo>
                    <a:lnTo>
                      <a:pt x="10785" y="12365"/>
                    </a:lnTo>
                    <a:lnTo>
                      <a:pt x="10205" y="12790"/>
                    </a:lnTo>
                    <a:lnTo>
                      <a:pt x="8508" y="14033"/>
                    </a:lnTo>
                    <a:lnTo>
                      <a:pt x="9206" y="11941"/>
                    </a:lnTo>
                    <a:lnTo>
                      <a:pt x="9426" y="11282"/>
                    </a:lnTo>
                    <a:lnTo>
                      <a:pt x="8877" y="10856"/>
                    </a:lnTo>
                    <a:lnTo>
                      <a:pt x="7511" y="9794"/>
                    </a:lnTo>
                    <a:lnTo>
                      <a:pt x="9790" y="9794"/>
                    </a:lnTo>
                    <a:lnTo>
                      <a:pt x="10030" y="9160"/>
                    </a:lnTo>
                    <a:lnTo>
                      <a:pt x="10785" y="7162"/>
                    </a:lnTo>
                    <a:lnTo>
                      <a:pt x="11540" y="9160"/>
                    </a:lnTo>
                    <a:lnTo>
                      <a:pt x="11779" y="9794"/>
                    </a:lnTo>
                    <a:lnTo>
                      <a:pt x="14059" y="9794"/>
                    </a:lnTo>
                    <a:lnTo>
                      <a:pt x="12692" y="10856"/>
                    </a:lnTo>
                    <a:lnTo>
                      <a:pt x="12144" y="11282"/>
                    </a:lnTo>
                    <a:cubicBezTo>
                      <a:pt x="12144" y="11282"/>
                      <a:pt x="12364" y="11941"/>
                      <a:pt x="12364" y="11941"/>
                    </a:cubicBezTo>
                    <a:close/>
                    <a:moveTo>
                      <a:pt x="12458" y="8813"/>
                    </a:moveTo>
                    <a:lnTo>
                      <a:pt x="10785" y="4384"/>
                    </a:lnTo>
                    <a:lnTo>
                      <a:pt x="9111" y="8813"/>
                    </a:lnTo>
                    <a:lnTo>
                      <a:pt x="4649" y="8813"/>
                    </a:lnTo>
                    <a:lnTo>
                      <a:pt x="8275" y="11631"/>
                    </a:lnTo>
                    <a:lnTo>
                      <a:pt x="6601" y="16647"/>
                    </a:lnTo>
                    <a:lnTo>
                      <a:pt x="10785" y="13582"/>
                    </a:lnTo>
                    <a:lnTo>
                      <a:pt x="14969" y="16647"/>
                    </a:lnTo>
                    <a:lnTo>
                      <a:pt x="13295" y="11631"/>
                    </a:lnTo>
                    <a:lnTo>
                      <a:pt x="16921" y="8813"/>
                    </a:lnTo>
                    <a:cubicBezTo>
                      <a:pt x="16921" y="8813"/>
                      <a:pt x="12458" y="8813"/>
                      <a:pt x="12458" y="8813"/>
                    </a:cubicBezTo>
                    <a:close/>
                    <a:moveTo>
                      <a:pt x="10800" y="20592"/>
                    </a:moveTo>
                    <a:cubicBezTo>
                      <a:pt x="9796" y="20381"/>
                      <a:pt x="982" y="17399"/>
                      <a:pt x="982" y="12263"/>
                    </a:cubicBezTo>
                    <a:cubicBezTo>
                      <a:pt x="982" y="7469"/>
                      <a:pt x="2322" y="2919"/>
                      <a:pt x="2778" y="1179"/>
                    </a:cubicBezTo>
                    <a:cubicBezTo>
                      <a:pt x="4022" y="1719"/>
                      <a:pt x="7232" y="2943"/>
                      <a:pt x="10800" y="2943"/>
                    </a:cubicBezTo>
                    <a:cubicBezTo>
                      <a:pt x="14368" y="2943"/>
                      <a:pt x="17579" y="1719"/>
                      <a:pt x="18823" y="1179"/>
                    </a:cubicBezTo>
                    <a:cubicBezTo>
                      <a:pt x="19278" y="2918"/>
                      <a:pt x="20618" y="7466"/>
                      <a:pt x="20618" y="12263"/>
                    </a:cubicBezTo>
                    <a:cubicBezTo>
                      <a:pt x="20618" y="17393"/>
                      <a:pt x="11803" y="20381"/>
                      <a:pt x="10800" y="20592"/>
                    </a:cubicBezTo>
                    <a:moveTo>
                      <a:pt x="19618" y="356"/>
                    </a:moveTo>
                    <a:cubicBezTo>
                      <a:pt x="19577" y="216"/>
                      <a:pt x="19477" y="101"/>
                      <a:pt x="19343" y="42"/>
                    </a:cubicBezTo>
                    <a:cubicBezTo>
                      <a:pt x="19210" y="-17"/>
                      <a:pt x="19057" y="-13"/>
                      <a:pt x="18926" y="52"/>
                    </a:cubicBezTo>
                    <a:cubicBezTo>
                      <a:pt x="18888" y="71"/>
                      <a:pt x="15053" y="1962"/>
                      <a:pt x="10800" y="1962"/>
                    </a:cubicBezTo>
                    <a:cubicBezTo>
                      <a:pt x="6556" y="1962"/>
                      <a:pt x="2712" y="71"/>
                      <a:pt x="2674" y="52"/>
                    </a:cubicBezTo>
                    <a:cubicBezTo>
                      <a:pt x="2543" y="-13"/>
                      <a:pt x="2391" y="-17"/>
                      <a:pt x="2257" y="42"/>
                    </a:cubicBezTo>
                    <a:cubicBezTo>
                      <a:pt x="2124" y="101"/>
                      <a:pt x="2023" y="216"/>
                      <a:pt x="1983" y="356"/>
                    </a:cubicBezTo>
                    <a:cubicBezTo>
                      <a:pt x="1963" y="426"/>
                      <a:pt x="0" y="6376"/>
                      <a:pt x="0" y="12263"/>
                    </a:cubicBezTo>
                    <a:cubicBezTo>
                      <a:pt x="0" y="18484"/>
                      <a:pt x="10271" y="21491"/>
                      <a:pt x="10708" y="21575"/>
                    </a:cubicBezTo>
                    <a:cubicBezTo>
                      <a:pt x="10739" y="21580"/>
                      <a:pt x="10770" y="21583"/>
                      <a:pt x="10800" y="21583"/>
                    </a:cubicBezTo>
                    <a:cubicBezTo>
                      <a:pt x="10831" y="21583"/>
                      <a:pt x="10862" y="21580"/>
                      <a:pt x="10892" y="21575"/>
                    </a:cubicBezTo>
                    <a:cubicBezTo>
                      <a:pt x="11329" y="21491"/>
                      <a:pt x="21600" y="18484"/>
                      <a:pt x="21600" y="12263"/>
                    </a:cubicBezTo>
                    <a:cubicBezTo>
                      <a:pt x="21600" y="6376"/>
                      <a:pt x="19637" y="426"/>
                      <a:pt x="19618" y="356"/>
                    </a:cubicBezTo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Group 35"/>
            <p:cNvGrpSpPr/>
            <p:nvPr/>
          </p:nvGrpSpPr>
          <p:grpSpPr>
            <a:xfrm>
              <a:off x="7732174" y="3117179"/>
              <a:ext cx="1107191" cy="1111110"/>
              <a:chOff x="7732174" y="3117179"/>
              <a:chExt cx="1107191" cy="1111110"/>
            </a:xfrm>
          </p:grpSpPr>
          <p:sp>
            <p:nvSpPr>
              <p:cNvPr id="26" name="Oval 36"/>
              <p:cNvSpPr>
                <a:spLocks/>
              </p:cNvSpPr>
              <p:nvPr/>
            </p:nvSpPr>
            <p:spPr bwMode="auto">
              <a:xfrm>
                <a:off x="7747851" y="3134816"/>
                <a:ext cx="1073877" cy="10758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Freeform: Shape 37"/>
              <p:cNvSpPr>
                <a:spLocks/>
              </p:cNvSpPr>
              <p:nvPr/>
            </p:nvSpPr>
            <p:spPr bwMode="auto">
              <a:xfrm>
                <a:off x="7732174" y="3117179"/>
                <a:ext cx="1107191" cy="1111110"/>
              </a:xfrm>
              <a:custGeom>
                <a:avLst/>
                <a:gdLst>
                  <a:gd name="T0" fmla="*/ 129 w 257"/>
                  <a:gd name="T1" fmla="*/ 253 h 257"/>
                  <a:gd name="T2" fmla="*/ 129 w 257"/>
                  <a:gd name="T3" fmla="*/ 257 h 257"/>
                  <a:gd name="T4" fmla="*/ 257 w 257"/>
                  <a:gd name="T5" fmla="*/ 128 h 257"/>
                  <a:gd name="T6" fmla="*/ 129 w 257"/>
                  <a:gd name="T7" fmla="*/ 0 h 257"/>
                  <a:gd name="T8" fmla="*/ 0 w 257"/>
                  <a:gd name="T9" fmla="*/ 128 h 257"/>
                  <a:gd name="T10" fmla="*/ 129 w 257"/>
                  <a:gd name="T11" fmla="*/ 257 h 257"/>
                  <a:gd name="T12" fmla="*/ 129 w 257"/>
                  <a:gd name="T13" fmla="*/ 253 h 257"/>
                  <a:gd name="T14" fmla="*/ 129 w 257"/>
                  <a:gd name="T15" fmla="*/ 249 h 257"/>
                  <a:gd name="T16" fmla="*/ 43 w 257"/>
                  <a:gd name="T17" fmla="*/ 214 h 257"/>
                  <a:gd name="T18" fmla="*/ 8 w 257"/>
                  <a:gd name="T19" fmla="*/ 128 h 257"/>
                  <a:gd name="T20" fmla="*/ 43 w 257"/>
                  <a:gd name="T21" fmla="*/ 43 h 257"/>
                  <a:gd name="T22" fmla="*/ 129 w 257"/>
                  <a:gd name="T23" fmla="*/ 8 h 257"/>
                  <a:gd name="T24" fmla="*/ 214 w 257"/>
                  <a:gd name="T25" fmla="*/ 43 h 257"/>
                  <a:gd name="T26" fmla="*/ 249 w 257"/>
                  <a:gd name="T27" fmla="*/ 128 h 257"/>
                  <a:gd name="T28" fmla="*/ 214 w 257"/>
                  <a:gd name="T29" fmla="*/ 214 h 257"/>
                  <a:gd name="T30" fmla="*/ 129 w 257"/>
                  <a:gd name="T31" fmla="*/ 249 h 257"/>
                  <a:gd name="T32" fmla="*/ 129 w 257"/>
                  <a:gd name="T33" fmla="*/ 253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7" h="257">
                    <a:moveTo>
                      <a:pt x="129" y="253"/>
                    </a:moveTo>
                    <a:cubicBezTo>
                      <a:pt x="129" y="257"/>
                      <a:pt x="129" y="257"/>
                      <a:pt x="129" y="257"/>
                    </a:cubicBezTo>
                    <a:cubicBezTo>
                      <a:pt x="200" y="257"/>
                      <a:pt x="257" y="200"/>
                      <a:pt x="257" y="128"/>
                    </a:cubicBezTo>
                    <a:cubicBezTo>
                      <a:pt x="257" y="57"/>
                      <a:pt x="200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ubicBezTo>
                      <a:pt x="129" y="253"/>
                      <a:pt x="129" y="253"/>
                      <a:pt x="129" y="253"/>
                    </a:cubicBezTo>
                    <a:cubicBezTo>
                      <a:pt x="129" y="249"/>
                      <a:pt x="129" y="249"/>
                      <a:pt x="129" y="249"/>
                    </a:cubicBezTo>
                    <a:cubicBezTo>
                      <a:pt x="95" y="249"/>
                      <a:pt x="65" y="236"/>
                      <a:pt x="43" y="214"/>
                    </a:cubicBezTo>
                    <a:cubicBezTo>
                      <a:pt x="21" y="192"/>
                      <a:pt x="8" y="162"/>
                      <a:pt x="8" y="128"/>
                    </a:cubicBezTo>
                    <a:cubicBezTo>
                      <a:pt x="8" y="95"/>
                      <a:pt x="21" y="65"/>
                      <a:pt x="43" y="43"/>
                    </a:cubicBezTo>
                    <a:cubicBezTo>
                      <a:pt x="65" y="21"/>
                      <a:pt x="95" y="8"/>
                      <a:pt x="129" y="8"/>
                    </a:cubicBezTo>
                    <a:cubicBezTo>
                      <a:pt x="162" y="8"/>
                      <a:pt x="192" y="21"/>
                      <a:pt x="214" y="43"/>
                    </a:cubicBezTo>
                    <a:cubicBezTo>
                      <a:pt x="236" y="65"/>
                      <a:pt x="249" y="95"/>
                      <a:pt x="249" y="128"/>
                    </a:cubicBezTo>
                    <a:cubicBezTo>
                      <a:pt x="249" y="162"/>
                      <a:pt x="236" y="192"/>
                      <a:pt x="214" y="214"/>
                    </a:cubicBezTo>
                    <a:cubicBezTo>
                      <a:pt x="192" y="236"/>
                      <a:pt x="162" y="249"/>
                      <a:pt x="129" y="249"/>
                    </a:cubicBezTo>
                    <a:lnTo>
                      <a:pt x="129" y="25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Freeform: Shape 38"/>
              <p:cNvSpPr/>
              <p:nvPr/>
            </p:nvSpPr>
            <p:spPr>
              <a:xfrm>
                <a:off x="8145125" y="3530041"/>
                <a:ext cx="279328" cy="254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44" extrusionOk="0">
                    <a:moveTo>
                      <a:pt x="20618" y="7406"/>
                    </a:moveTo>
                    <a:lnTo>
                      <a:pt x="13580" y="7406"/>
                    </a:lnTo>
                    <a:cubicBezTo>
                      <a:pt x="13156" y="6803"/>
                      <a:pt x="12718" y="6095"/>
                      <a:pt x="12319" y="5293"/>
                    </a:cubicBezTo>
                    <a:lnTo>
                      <a:pt x="20618" y="5293"/>
                    </a:lnTo>
                    <a:cubicBezTo>
                      <a:pt x="20618" y="5293"/>
                      <a:pt x="20618" y="7406"/>
                      <a:pt x="20618" y="7406"/>
                    </a:cubicBezTo>
                    <a:close/>
                    <a:moveTo>
                      <a:pt x="19636" y="13747"/>
                    </a:moveTo>
                    <a:lnTo>
                      <a:pt x="11291" y="13747"/>
                    </a:lnTo>
                    <a:lnTo>
                      <a:pt x="11291" y="8463"/>
                    </a:lnTo>
                    <a:lnTo>
                      <a:pt x="13090" y="8463"/>
                    </a:lnTo>
                    <a:cubicBezTo>
                      <a:pt x="14022" y="9712"/>
                      <a:pt x="14815" y="10437"/>
                      <a:pt x="14882" y="10497"/>
                    </a:cubicBezTo>
                    <a:cubicBezTo>
                      <a:pt x="15009" y="10610"/>
                      <a:pt x="15174" y="10644"/>
                      <a:pt x="15323" y="10601"/>
                    </a:cubicBezTo>
                    <a:cubicBezTo>
                      <a:pt x="15418" y="10574"/>
                      <a:pt x="15505" y="10516"/>
                      <a:pt x="15573" y="10429"/>
                    </a:cubicBezTo>
                    <a:cubicBezTo>
                      <a:pt x="15746" y="10205"/>
                      <a:pt x="15718" y="9871"/>
                      <a:pt x="15510" y="9684"/>
                    </a:cubicBezTo>
                    <a:cubicBezTo>
                      <a:pt x="15498" y="9674"/>
                      <a:pt x="15023" y="9238"/>
                      <a:pt x="14383" y="8463"/>
                    </a:cubicBezTo>
                    <a:lnTo>
                      <a:pt x="19636" y="8463"/>
                    </a:lnTo>
                    <a:cubicBezTo>
                      <a:pt x="19636" y="8463"/>
                      <a:pt x="19636" y="13747"/>
                      <a:pt x="19636" y="13747"/>
                    </a:cubicBezTo>
                    <a:close/>
                    <a:moveTo>
                      <a:pt x="19636" y="20087"/>
                    </a:moveTo>
                    <a:lnTo>
                      <a:pt x="11291" y="20087"/>
                    </a:lnTo>
                    <a:lnTo>
                      <a:pt x="11291" y="14803"/>
                    </a:lnTo>
                    <a:lnTo>
                      <a:pt x="19636" y="14803"/>
                    </a:lnTo>
                    <a:cubicBezTo>
                      <a:pt x="19636" y="14803"/>
                      <a:pt x="19636" y="20087"/>
                      <a:pt x="19636" y="20087"/>
                    </a:cubicBezTo>
                    <a:close/>
                    <a:moveTo>
                      <a:pt x="11291" y="5461"/>
                    </a:moveTo>
                    <a:cubicBezTo>
                      <a:pt x="11626" y="6178"/>
                      <a:pt x="11991" y="6828"/>
                      <a:pt x="12360" y="7406"/>
                    </a:cubicBezTo>
                    <a:lnTo>
                      <a:pt x="11291" y="7406"/>
                    </a:lnTo>
                    <a:cubicBezTo>
                      <a:pt x="11291" y="7406"/>
                      <a:pt x="11291" y="5461"/>
                      <a:pt x="11291" y="5461"/>
                    </a:cubicBezTo>
                    <a:close/>
                    <a:moveTo>
                      <a:pt x="12871" y="1481"/>
                    </a:moveTo>
                    <a:cubicBezTo>
                      <a:pt x="14045" y="751"/>
                      <a:pt x="15436" y="979"/>
                      <a:pt x="15979" y="1990"/>
                    </a:cubicBezTo>
                    <a:cubicBezTo>
                      <a:pt x="16343" y="2668"/>
                      <a:pt x="16223" y="3523"/>
                      <a:pt x="15755" y="4236"/>
                    </a:cubicBezTo>
                    <a:lnTo>
                      <a:pt x="11845" y="4236"/>
                    </a:lnTo>
                    <a:cubicBezTo>
                      <a:pt x="11740" y="3975"/>
                      <a:pt x="11641" y="3708"/>
                      <a:pt x="11550" y="3432"/>
                    </a:cubicBezTo>
                    <a:cubicBezTo>
                      <a:pt x="11653" y="2691"/>
                      <a:pt x="12120" y="1947"/>
                      <a:pt x="12871" y="1481"/>
                    </a:cubicBezTo>
                    <a:moveTo>
                      <a:pt x="10309" y="7406"/>
                    </a:moveTo>
                    <a:lnTo>
                      <a:pt x="9224" y="7406"/>
                    </a:lnTo>
                    <a:cubicBezTo>
                      <a:pt x="9600" y="6819"/>
                      <a:pt x="9970" y="6158"/>
                      <a:pt x="10309" y="5429"/>
                    </a:cubicBezTo>
                    <a:cubicBezTo>
                      <a:pt x="10309" y="5429"/>
                      <a:pt x="10309" y="7406"/>
                      <a:pt x="10309" y="7406"/>
                    </a:cubicBezTo>
                    <a:close/>
                    <a:moveTo>
                      <a:pt x="10309" y="13747"/>
                    </a:moveTo>
                    <a:lnTo>
                      <a:pt x="1964" y="13747"/>
                    </a:lnTo>
                    <a:lnTo>
                      <a:pt x="1964" y="8463"/>
                    </a:lnTo>
                    <a:lnTo>
                      <a:pt x="7202" y="8463"/>
                    </a:lnTo>
                    <a:cubicBezTo>
                      <a:pt x="6563" y="9238"/>
                      <a:pt x="6087" y="9674"/>
                      <a:pt x="6075" y="9684"/>
                    </a:cubicBezTo>
                    <a:cubicBezTo>
                      <a:pt x="5867" y="9871"/>
                      <a:pt x="5839" y="10205"/>
                      <a:pt x="6012" y="10429"/>
                    </a:cubicBezTo>
                    <a:cubicBezTo>
                      <a:pt x="6080" y="10516"/>
                      <a:pt x="6167" y="10574"/>
                      <a:pt x="6261" y="10601"/>
                    </a:cubicBezTo>
                    <a:cubicBezTo>
                      <a:pt x="6411" y="10644"/>
                      <a:pt x="6575" y="10610"/>
                      <a:pt x="6703" y="10497"/>
                    </a:cubicBezTo>
                    <a:cubicBezTo>
                      <a:pt x="6770" y="10437"/>
                      <a:pt x="7563" y="9712"/>
                      <a:pt x="8495" y="8463"/>
                    </a:cubicBezTo>
                    <a:lnTo>
                      <a:pt x="10309" y="8463"/>
                    </a:lnTo>
                    <a:cubicBezTo>
                      <a:pt x="10309" y="8463"/>
                      <a:pt x="10309" y="13747"/>
                      <a:pt x="10309" y="13747"/>
                    </a:cubicBezTo>
                    <a:close/>
                    <a:moveTo>
                      <a:pt x="10309" y="20087"/>
                    </a:moveTo>
                    <a:lnTo>
                      <a:pt x="1964" y="20087"/>
                    </a:lnTo>
                    <a:lnTo>
                      <a:pt x="1964" y="14803"/>
                    </a:lnTo>
                    <a:lnTo>
                      <a:pt x="10309" y="14803"/>
                    </a:lnTo>
                    <a:cubicBezTo>
                      <a:pt x="10309" y="14803"/>
                      <a:pt x="10309" y="20087"/>
                      <a:pt x="10309" y="20087"/>
                    </a:cubicBezTo>
                    <a:close/>
                    <a:moveTo>
                      <a:pt x="982" y="7406"/>
                    </a:moveTo>
                    <a:lnTo>
                      <a:pt x="982" y="5293"/>
                    </a:lnTo>
                    <a:lnTo>
                      <a:pt x="9266" y="5293"/>
                    </a:lnTo>
                    <a:cubicBezTo>
                      <a:pt x="8867" y="6095"/>
                      <a:pt x="8429" y="6803"/>
                      <a:pt x="8005" y="7406"/>
                    </a:cubicBezTo>
                    <a:cubicBezTo>
                      <a:pt x="8005" y="7406"/>
                      <a:pt x="982" y="7406"/>
                      <a:pt x="982" y="7406"/>
                    </a:cubicBezTo>
                    <a:close/>
                    <a:moveTo>
                      <a:pt x="5606" y="1990"/>
                    </a:moveTo>
                    <a:cubicBezTo>
                      <a:pt x="6148" y="980"/>
                      <a:pt x="7540" y="751"/>
                      <a:pt x="8714" y="1481"/>
                    </a:cubicBezTo>
                    <a:cubicBezTo>
                      <a:pt x="9465" y="1948"/>
                      <a:pt x="9931" y="2692"/>
                      <a:pt x="10035" y="3433"/>
                    </a:cubicBezTo>
                    <a:cubicBezTo>
                      <a:pt x="9944" y="3708"/>
                      <a:pt x="9845" y="3975"/>
                      <a:pt x="9740" y="4236"/>
                    </a:cubicBezTo>
                    <a:lnTo>
                      <a:pt x="5830" y="4236"/>
                    </a:lnTo>
                    <a:cubicBezTo>
                      <a:pt x="5362" y="3523"/>
                      <a:pt x="5242" y="2668"/>
                      <a:pt x="5606" y="1990"/>
                    </a:cubicBezTo>
                    <a:moveTo>
                      <a:pt x="20618" y="4236"/>
                    </a:moveTo>
                    <a:lnTo>
                      <a:pt x="16874" y="4236"/>
                    </a:lnTo>
                    <a:cubicBezTo>
                      <a:pt x="17259" y="3325"/>
                      <a:pt x="17284" y="2310"/>
                      <a:pt x="16829" y="1461"/>
                    </a:cubicBezTo>
                    <a:cubicBezTo>
                      <a:pt x="16015" y="-54"/>
                      <a:pt x="14024" y="-456"/>
                      <a:pt x="12380" y="565"/>
                    </a:cubicBezTo>
                    <a:cubicBezTo>
                      <a:pt x="11747" y="959"/>
                      <a:pt x="11277" y="1511"/>
                      <a:pt x="10965" y="2122"/>
                    </a:cubicBezTo>
                    <a:cubicBezTo>
                      <a:pt x="10949" y="2115"/>
                      <a:pt x="10937" y="2103"/>
                      <a:pt x="10920" y="2098"/>
                    </a:cubicBezTo>
                    <a:cubicBezTo>
                      <a:pt x="10909" y="2095"/>
                      <a:pt x="10899" y="2097"/>
                      <a:pt x="10888" y="2095"/>
                    </a:cubicBezTo>
                    <a:cubicBezTo>
                      <a:pt x="10861" y="2089"/>
                      <a:pt x="10834" y="2089"/>
                      <a:pt x="10806" y="2088"/>
                    </a:cubicBezTo>
                    <a:cubicBezTo>
                      <a:pt x="10782" y="2089"/>
                      <a:pt x="10759" y="2089"/>
                      <a:pt x="10735" y="2093"/>
                    </a:cubicBezTo>
                    <a:cubicBezTo>
                      <a:pt x="10712" y="2096"/>
                      <a:pt x="10689" y="2090"/>
                      <a:pt x="10665" y="2098"/>
                    </a:cubicBezTo>
                    <a:cubicBezTo>
                      <a:pt x="10648" y="2103"/>
                      <a:pt x="10636" y="2115"/>
                      <a:pt x="10620" y="2122"/>
                    </a:cubicBezTo>
                    <a:cubicBezTo>
                      <a:pt x="10307" y="1511"/>
                      <a:pt x="9837" y="959"/>
                      <a:pt x="9205" y="566"/>
                    </a:cubicBezTo>
                    <a:cubicBezTo>
                      <a:pt x="7561" y="-456"/>
                      <a:pt x="5569" y="-54"/>
                      <a:pt x="4755" y="1461"/>
                    </a:cubicBezTo>
                    <a:cubicBezTo>
                      <a:pt x="4301" y="2310"/>
                      <a:pt x="4325" y="3325"/>
                      <a:pt x="4711" y="4236"/>
                    </a:cubicBezTo>
                    <a:lnTo>
                      <a:pt x="982" y="4236"/>
                    </a:lnTo>
                    <a:cubicBezTo>
                      <a:pt x="440" y="4236"/>
                      <a:pt x="0" y="4709"/>
                      <a:pt x="0" y="5293"/>
                    </a:cubicBezTo>
                    <a:lnTo>
                      <a:pt x="0" y="7406"/>
                    </a:lnTo>
                    <a:cubicBezTo>
                      <a:pt x="0" y="7990"/>
                      <a:pt x="440" y="8463"/>
                      <a:pt x="982" y="8463"/>
                    </a:cubicBezTo>
                    <a:lnTo>
                      <a:pt x="982" y="20087"/>
                    </a:lnTo>
                    <a:cubicBezTo>
                      <a:pt x="982" y="20671"/>
                      <a:pt x="1422" y="21144"/>
                      <a:pt x="1964" y="21144"/>
                    </a:cubicBezTo>
                    <a:lnTo>
                      <a:pt x="19636" y="21144"/>
                    </a:lnTo>
                    <a:cubicBezTo>
                      <a:pt x="20178" y="21144"/>
                      <a:pt x="20618" y="20671"/>
                      <a:pt x="20618" y="20087"/>
                    </a:cubicBezTo>
                    <a:lnTo>
                      <a:pt x="20618" y="8463"/>
                    </a:lnTo>
                    <a:cubicBezTo>
                      <a:pt x="21160" y="8463"/>
                      <a:pt x="21600" y="7990"/>
                      <a:pt x="21600" y="7406"/>
                    </a:cubicBezTo>
                    <a:lnTo>
                      <a:pt x="21600" y="5293"/>
                    </a:lnTo>
                    <a:cubicBezTo>
                      <a:pt x="21600" y="4709"/>
                      <a:pt x="21160" y="4236"/>
                      <a:pt x="20618" y="4236"/>
                    </a:cubicBezTo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Group 39"/>
            <p:cNvGrpSpPr/>
            <p:nvPr/>
          </p:nvGrpSpPr>
          <p:grpSpPr>
            <a:xfrm>
              <a:off x="9917160" y="1912007"/>
              <a:ext cx="1107191" cy="1115029"/>
              <a:chOff x="9917160" y="1912007"/>
              <a:chExt cx="1107191" cy="1115029"/>
            </a:xfrm>
          </p:grpSpPr>
          <p:sp>
            <p:nvSpPr>
              <p:cNvPr id="23" name="Oval 40"/>
              <p:cNvSpPr>
                <a:spLocks/>
              </p:cNvSpPr>
              <p:nvPr/>
            </p:nvSpPr>
            <p:spPr bwMode="auto">
              <a:xfrm>
                <a:off x="9934797" y="1929644"/>
                <a:ext cx="1073877" cy="1079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" name="Freeform: Shape 41"/>
              <p:cNvSpPr>
                <a:spLocks/>
              </p:cNvSpPr>
              <p:nvPr/>
            </p:nvSpPr>
            <p:spPr bwMode="auto">
              <a:xfrm>
                <a:off x="9917160" y="1912007"/>
                <a:ext cx="1107191" cy="1115029"/>
              </a:xfrm>
              <a:custGeom>
                <a:avLst/>
                <a:gdLst>
                  <a:gd name="T0" fmla="*/ 128 w 257"/>
                  <a:gd name="T1" fmla="*/ 254 h 258"/>
                  <a:gd name="T2" fmla="*/ 128 w 257"/>
                  <a:gd name="T3" fmla="*/ 258 h 258"/>
                  <a:gd name="T4" fmla="*/ 257 w 257"/>
                  <a:gd name="T5" fmla="*/ 129 h 258"/>
                  <a:gd name="T6" fmla="*/ 128 w 257"/>
                  <a:gd name="T7" fmla="*/ 0 h 258"/>
                  <a:gd name="T8" fmla="*/ 0 w 257"/>
                  <a:gd name="T9" fmla="*/ 129 h 258"/>
                  <a:gd name="T10" fmla="*/ 128 w 257"/>
                  <a:gd name="T11" fmla="*/ 258 h 258"/>
                  <a:gd name="T12" fmla="*/ 128 w 257"/>
                  <a:gd name="T13" fmla="*/ 254 h 258"/>
                  <a:gd name="T14" fmla="*/ 128 w 257"/>
                  <a:gd name="T15" fmla="*/ 250 h 258"/>
                  <a:gd name="T16" fmla="*/ 43 w 257"/>
                  <a:gd name="T17" fmla="*/ 214 h 258"/>
                  <a:gd name="T18" fmla="*/ 8 w 257"/>
                  <a:gd name="T19" fmla="*/ 129 h 258"/>
                  <a:gd name="T20" fmla="*/ 43 w 257"/>
                  <a:gd name="T21" fmla="*/ 44 h 258"/>
                  <a:gd name="T22" fmla="*/ 128 w 257"/>
                  <a:gd name="T23" fmla="*/ 8 h 258"/>
                  <a:gd name="T24" fmla="*/ 214 w 257"/>
                  <a:gd name="T25" fmla="*/ 44 h 258"/>
                  <a:gd name="T26" fmla="*/ 249 w 257"/>
                  <a:gd name="T27" fmla="*/ 129 h 258"/>
                  <a:gd name="T28" fmla="*/ 214 w 257"/>
                  <a:gd name="T29" fmla="*/ 214 h 258"/>
                  <a:gd name="T30" fmla="*/ 128 w 257"/>
                  <a:gd name="T31" fmla="*/ 250 h 258"/>
                  <a:gd name="T32" fmla="*/ 128 w 257"/>
                  <a:gd name="T33" fmla="*/ 254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7" h="258">
                    <a:moveTo>
                      <a:pt x="128" y="254"/>
                    </a:moveTo>
                    <a:cubicBezTo>
                      <a:pt x="128" y="258"/>
                      <a:pt x="128" y="258"/>
                      <a:pt x="128" y="258"/>
                    </a:cubicBezTo>
                    <a:cubicBezTo>
                      <a:pt x="200" y="258"/>
                      <a:pt x="257" y="200"/>
                      <a:pt x="257" y="129"/>
                    </a:cubicBezTo>
                    <a:cubicBezTo>
                      <a:pt x="257" y="58"/>
                      <a:pt x="200" y="0"/>
                      <a:pt x="128" y="0"/>
                    </a:cubicBezTo>
                    <a:cubicBezTo>
                      <a:pt x="57" y="0"/>
                      <a:pt x="0" y="58"/>
                      <a:pt x="0" y="129"/>
                    </a:cubicBezTo>
                    <a:cubicBezTo>
                      <a:pt x="0" y="200"/>
                      <a:pt x="57" y="258"/>
                      <a:pt x="128" y="258"/>
                    </a:cubicBezTo>
                    <a:cubicBezTo>
                      <a:pt x="128" y="254"/>
                      <a:pt x="128" y="254"/>
                      <a:pt x="128" y="254"/>
                    </a:cubicBezTo>
                    <a:cubicBezTo>
                      <a:pt x="128" y="250"/>
                      <a:pt x="128" y="250"/>
                      <a:pt x="128" y="250"/>
                    </a:cubicBezTo>
                    <a:cubicBezTo>
                      <a:pt x="95" y="250"/>
                      <a:pt x="65" y="236"/>
                      <a:pt x="43" y="214"/>
                    </a:cubicBezTo>
                    <a:cubicBezTo>
                      <a:pt x="21" y="192"/>
                      <a:pt x="8" y="162"/>
                      <a:pt x="8" y="129"/>
                    </a:cubicBezTo>
                    <a:cubicBezTo>
                      <a:pt x="8" y="96"/>
                      <a:pt x="21" y="65"/>
                      <a:pt x="43" y="44"/>
                    </a:cubicBezTo>
                    <a:cubicBezTo>
                      <a:pt x="65" y="22"/>
                      <a:pt x="95" y="8"/>
                      <a:pt x="128" y="8"/>
                    </a:cubicBezTo>
                    <a:cubicBezTo>
                      <a:pt x="162" y="8"/>
                      <a:pt x="192" y="22"/>
                      <a:pt x="214" y="44"/>
                    </a:cubicBezTo>
                    <a:cubicBezTo>
                      <a:pt x="236" y="65"/>
                      <a:pt x="249" y="96"/>
                      <a:pt x="249" y="129"/>
                    </a:cubicBezTo>
                    <a:cubicBezTo>
                      <a:pt x="249" y="162"/>
                      <a:pt x="236" y="192"/>
                      <a:pt x="214" y="214"/>
                    </a:cubicBezTo>
                    <a:cubicBezTo>
                      <a:pt x="192" y="236"/>
                      <a:pt x="162" y="250"/>
                      <a:pt x="128" y="250"/>
                    </a:cubicBezTo>
                    <a:lnTo>
                      <a:pt x="128" y="254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Freeform: Shape 42"/>
              <p:cNvSpPr/>
              <p:nvPr/>
            </p:nvSpPr>
            <p:spPr>
              <a:xfrm>
                <a:off x="10331091" y="2303465"/>
                <a:ext cx="279328" cy="279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79" y="17044"/>
                    </a:moveTo>
                    <a:cubicBezTo>
                      <a:pt x="9428" y="17174"/>
                      <a:pt x="9252" y="17274"/>
                      <a:pt x="9050" y="17344"/>
                    </a:cubicBezTo>
                    <a:cubicBezTo>
                      <a:pt x="8849" y="17415"/>
                      <a:pt x="8636" y="17450"/>
                      <a:pt x="8413" y="17450"/>
                    </a:cubicBezTo>
                    <a:cubicBezTo>
                      <a:pt x="7887" y="17450"/>
                      <a:pt x="7488" y="17288"/>
                      <a:pt x="7214" y="16966"/>
                    </a:cubicBezTo>
                    <a:cubicBezTo>
                      <a:pt x="6941" y="16644"/>
                      <a:pt x="6797" y="16226"/>
                      <a:pt x="6782" y="15715"/>
                    </a:cubicBezTo>
                    <a:lnTo>
                      <a:pt x="5864" y="15715"/>
                    </a:lnTo>
                    <a:cubicBezTo>
                      <a:pt x="5857" y="16122"/>
                      <a:pt x="5913" y="16486"/>
                      <a:pt x="6032" y="16805"/>
                    </a:cubicBezTo>
                    <a:cubicBezTo>
                      <a:pt x="6151" y="17123"/>
                      <a:pt x="6321" y="17393"/>
                      <a:pt x="6545" y="17611"/>
                    </a:cubicBezTo>
                    <a:cubicBezTo>
                      <a:pt x="6767" y="17830"/>
                      <a:pt x="7038" y="17995"/>
                      <a:pt x="7355" y="18106"/>
                    </a:cubicBezTo>
                    <a:cubicBezTo>
                      <a:pt x="7671" y="18218"/>
                      <a:pt x="8024" y="18273"/>
                      <a:pt x="8413" y="18273"/>
                    </a:cubicBezTo>
                    <a:cubicBezTo>
                      <a:pt x="8773" y="18273"/>
                      <a:pt x="9113" y="18223"/>
                      <a:pt x="9434" y="18123"/>
                    </a:cubicBezTo>
                    <a:cubicBezTo>
                      <a:pt x="9754" y="18023"/>
                      <a:pt x="10033" y="17873"/>
                      <a:pt x="10271" y="17672"/>
                    </a:cubicBezTo>
                    <a:cubicBezTo>
                      <a:pt x="10509" y="17472"/>
                      <a:pt x="10697" y="17222"/>
                      <a:pt x="10837" y="16922"/>
                    </a:cubicBezTo>
                    <a:cubicBezTo>
                      <a:pt x="10978" y="16621"/>
                      <a:pt x="11048" y="16275"/>
                      <a:pt x="11048" y="15881"/>
                    </a:cubicBezTo>
                    <a:cubicBezTo>
                      <a:pt x="11048" y="15407"/>
                      <a:pt x="10935" y="14995"/>
                      <a:pt x="10708" y="14646"/>
                    </a:cubicBezTo>
                    <a:cubicBezTo>
                      <a:pt x="10481" y="14298"/>
                      <a:pt x="10134" y="14072"/>
                      <a:pt x="9666" y="13968"/>
                    </a:cubicBezTo>
                    <a:lnTo>
                      <a:pt x="9666" y="13946"/>
                    </a:lnTo>
                    <a:cubicBezTo>
                      <a:pt x="9968" y="13805"/>
                      <a:pt x="10220" y="13597"/>
                      <a:pt x="10422" y="13323"/>
                    </a:cubicBezTo>
                    <a:cubicBezTo>
                      <a:pt x="10624" y="13048"/>
                      <a:pt x="10724" y="12734"/>
                      <a:pt x="10724" y="12377"/>
                    </a:cubicBezTo>
                    <a:cubicBezTo>
                      <a:pt x="10724" y="12014"/>
                      <a:pt x="10665" y="11698"/>
                      <a:pt x="10546" y="11432"/>
                    </a:cubicBezTo>
                    <a:cubicBezTo>
                      <a:pt x="10427" y="11165"/>
                      <a:pt x="10263" y="10946"/>
                      <a:pt x="10055" y="10776"/>
                    </a:cubicBezTo>
                    <a:cubicBezTo>
                      <a:pt x="9846" y="10605"/>
                      <a:pt x="9599" y="10477"/>
                      <a:pt x="9315" y="10392"/>
                    </a:cubicBezTo>
                    <a:cubicBezTo>
                      <a:pt x="9030" y="10306"/>
                      <a:pt x="8722" y="10264"/>
                      <a:pt x="8391" y="10264"/>
                    </a:cubicBezTo>
                    <a:cubicBezTo>
                      <a:pt x="8010" y="10264"/>
                      <a:pt x="7673" y="10326"/>
                      <a:pt x="7382" y="10453"/>
                    </a:cubicBezTo>
                    <a:cubicBezTo>
                      <a:pt x="7090" y="10579"/>
                      <a:pt x="6847" y="10753"/>
                      <a:pt x="6653" y="10976"/>
                    </a:cubicBezTo>
                    <a:cubicBezTo>
                      <a:pt x="6459" y="11198"/>
                      <a:pt x="6309" y="11466"/>
                      <a:pt x="6204" y="11777"/>
                    </a:cubicBezTo>
                    <a:cubicBezTo>
                      <a:pt x="6100" y="12088"/>
                      <a:pt x="6040" y="12433"/>
                      <a:pt x="6026" y="12811"/>
                    </a:cubicBezTo>
                    <a:lnTo>
                      <a:pt x="6944" y="12811"/>
                    </a:lnTo>
                    <a:cubicBezTo>
                      <a:pt x="6944" y="12581"/>
                      <a:pt x="6972" y="12363"/>
                      <a:pt x="7031" y="12155"/>
                    </a:cubicBezTo>
                    <a:cubicBezTo>
                      <a:pt x="7088" y="11947"/>
                      <a:pt x="7177" y="11766"/>
                      <a:pt x="7296" y="11610"/>
                    </a:cubicBezTo>
                    <a:cubicBezTo>
                      <a:pt x="7414" y="11454"/>
                      <a:pt x="7565" y="11330"/>
                      <a:pt x="7749" y="11237"/>
                    </a:cubicBezTo>
                    <a:cubicBezTo>
                      <a:pt x="7932" y="11144"/>
                      <a:pt x="8147" y="11098"/>
                      <a:pt x="8391" y="11098"/>
                    </a:cubicBezTo>
                    <a:cubicBezTo>
                      <a:pt x="8780" y="11098"/>
                      <a:pt x="9104" y="11204"/>
                      <a:pt x="9364" y="11415"/>
                    </a:cubicBezTo>
                    <a:cubicBezTo>
                      <a:pt x="9623" y="11627"/>
                      <a:pt x="9752" y="11943"/>
                      <a:pt x="9752" y="12366"/>
                    </a:cubicBezTo>
                    <a:cubicBezTo>
                      <a:pt x="9752" y="12574"/>
                      <a:pt x="9713" y="12759"/>
                      <a:pt x="9634" y="12922"/>
                    </a:cubicBezTo>
                    <a:cubicBezTo>
                      <a:pt x="9554" y="13086"/>
                      <a:pt x="9448" y="13221"/>
                      <a:pt x="9315" y="13329"/>
                    </a:cubicBezTo>
                    <a:cubicBezTo>
                      <a:pt x="9182" y="13436"/>
                      <a:pt x="9027" y="13517"/>
                      <a:pt x="8851" y="13574"/>
                    </a:cubicBezTo>
                    <a:cubicBezTo>
                      <a:pt x="8674" y="13629"/>
                      <a:pt x="8488" y="13657"/>
                      <a:pt x="8294" y="13657"/>
                    </a:cubicBezTo>
                    <a:lnTo>
                      <a:pt x="7992" y="13657"/>
                    </a:lnTo>
                    <a:cubicBezTo>
                      <a:pt x="7963" y="13657"/>
                      <a:pt x="7930" y="13653"/>
                      <a:pt x="7895" y="13645"/>
                    </a:cubicBezTo>
                    <a:lnTo>
                      <a:pt x="7895" y="14447"/>
                    </a:lnTo>
                    <a:cubicBezTo>
                      <a:pt x="8067" y="14424"/>
                      <a:pt x="8251" y="14413"/>
                      <a:pt x="8445" y="14413"/>
                    </a:cubicBezTo>
                    <a:cubicBezTo>
                      <a:pt x="8676" y="14413"/>
                      <a:pt x="8890" y="14444"/>
                      <a:pt x="9088" y="14507"/>
                    </a:cubicBezTo>
                    <a:cubicBezTo>
                      <a:pt x="9286" y="14571"/>
                      <a:pt x="9457" y="14667"/>
                      <a:pt x="9601" y="14797"/>
                    </a:cubicBezTo>
                    <a:cubicBezTo>
                      <a:pt x="9745" y="14927"/>
                      <a:pt x="9860" y="15086"/>
                      <a:pt x="9947" y="15275"/>
                    </a:cubicBezTo>
                    <a:cubicBezTo>
                      <a:pt x="10033" y="15464"/>
                      <a:pt x="10076" y="15682"/>
                      <a:pt x="10076" y="15926"/>
                    </a:cubicBezTo>
                    <a:cubicBezTo>
                      <a:pt x="10076" y="16163"/>
                      <a:pt x="10031" y="16377"/>
                      <a:pt x="9941" y="16565"/>
                    </a:cubicBezTo>
                    <a:cubicBezTo>
                      <a:pt x="9851" y="16754"/>
                      <a:pt x="9731" y="16914"/>
                      <a:pt x="9579" y="17044"/>
                    </a:cubicBezTo>
                    <a:moveTo>
                      <a:pt x="14257" y="18151"/>
                    </a:moveTo>
                    <a:lnTo>
                      <a:pt x="15175" y="18151"/>
                    </a:lnTo>
                    <a:lnTo>
                      <a:pt x="15175" y="10264"/>
                    </a:lnTo>
                    <a:lnTo>
                      <a:pt x="14473" y="10264"/>
                    </a:lnTo>
                    <a:cubicBezTo>
                      <a:pt x="14422" y="10561"/>
                      <a:pt x="14329" y="10805"/>
                      <a:pt x="14192" y="10998"/>
                    </a:cubicBezTo>
                    <a:cubicBezTo>
                      <a:pt x="14055" y="11191"/>
                      <a:pt x="13888" y="11343"/>
                      <a:pt x="13690" y="11454"/>
                    </a:cubicBezTo>
                    <a:cubicBezTo>
                      <a:pt x="13492" y="11565"/>
                      <a:pt x="13271" y="11641"/>
                      <a:pt x="13026" y="11682"/>
                    </a:cubicBezTo>
                    <a:cubicBezTo>
                      <a:pt x="12781" y="11723"/>
                      <a:pt x="12529" y="11743"/>
                      <a:pt x="12270" y="11743"/>
                    </a:cubicBezTo>
                    <a:lnTo>
                      <a:pt x="12270" y="12499"/>
                    </a:lnTo>
                    <a:lnTo>
                      <a:pt x="14257" y="12499"/>
                    </a:lnTo>
                    <a:cubicBezTo>
                      <a:pt x="14257" y="12499"/>
                      <a:pt x="14257" y="18151"/>
                      <a:pt x="14257" y="18151"/>
                    </a:cubicBezTo>
                    <a:close/>
                    <a:moveTo>
                      <a:pt x="20618" y="6873"/>
                    </a:moveTo>
                    <a:lnTo>
                      <a:pt x="982" y="6873"/>
                    </a:lnTo>
                    <a:lnTo>
                      <a:pt x="982" y="3928"/>
                    </a:lnTo>
                    <a:cubicBezTo>
                      <a:pt x="982" y="3385"/>
                      <a:pt x="1421" y="2945"/>
                      <a:pt x="1964" y="2945"/>
                    </a:cubicBezTo>
                    <a:lnTo>
                      <a:pt x="3927" y="2945"/>
                    </a:lnTo>
                    <a:lnTo>
                      <a:pt x="3927" y="4418"/>
                    </a:lnTo>
                    <a:cubicBezTo>
                      <a:pt x="3927" y="4690"/>
                      <a:pt x="4147" y="4909"/>
                      <a:pt x="4418" y="4909"/>
                    </a:cubicBezTo>
                    <a:cubicBezTo>
                      <a:pt x="4690" y="4909"/>
                      <a:pt x="4909" y="4690"/>
                      <a:pt x="4909" y="4418"/>
                    </a:cubicBezTo>
                    <a:lnTo>
                      <a:pt x="4909" y="2945"/>
                    </a:lnTo>
                    <a:lnTo>
                      <a:pt x="16691" y="2945"/>
                    </a:lnTo>
                    <a:lnTo>
                      <a:pt x="16691" y="4418"/>
                    </a:lnTo>
                    <a:cubicBezTo>
                      <a:pt x="16691" y="4690"/>
                      <a:pt x="16910" y="4909"/>
                      <a:pt x="17182" y="4909"/>
                    </a:cubicBezTo>
                    <a:cubicBezTo>
                      <a:pt x="17453" y="4909"/>
                      <a:pt x="17673" y="4690"/>
                      <a:pt x="17673" y="4418"/>
                    </a:cubicBezTo>
                    <a:lnTo>
                      <a:pt x="17673" y="2945"/>
                    </a:lnTo>
                    <a:lnTo>
                      <a:pt x="19636" y="2945"/>
                    </a:lnTo>
                    <a:cubicBezTo>
                      <a:pt x="20179" y="2945"/>
                      <a:pt x="20618" y="3385"/>
                      <a:pt x="20618" y="3928"/>
                    </a:cubicBezTo>
                    <a:cubicBezTo>
                      <a:pt x="20618" y="3928"/>
                      <a:pt x="20618" y="6873"/>
                      <a:pt x="20618" y="6873"/>
                    </a:cubicBezTo>
                    <a:close/>
                    <a:moveTo>
                      <a:pt x="20618" y="19636"/>
                    </a:moveTo>
                    <a:cubicBezTo>
                      <a:pt x="20618" y="20179"/>
                      <a:pt x="20179" y="20618"/>
                      <a:pt x="19636" y="20618"/>
                    </a:cubicBezTo>
                    <a:lnTo>
                      <a:pt x="1964" y="20618"/>
                    </a:lnTo>
                    <a:cubicBezTo>
                      <a:pt x="1421" y="20618"/>
                      <a:pt x="982" y="20179"/>
                      <a:pt x="982" y="19636"/>
                    </a:cubicBezTo>
                    <a:lnTo>
                      <a:pt x="982" y="7855"/>
                    </a:lnTo>
                    <a:lnTo>
                      <a:pt x="20618" y="7855"/>
                    </a:lnTo>
                    <a:cubicBezTo>
                      <a:pt x="20618" y="7855"/>
                      <a:pt x="20618" y="19636"/>
                      <a:pt x="20618" y="19636"/>
                    </a:cubicBezTo>
                    <a:close/>
                    <a:moveTo>
                      <a:pt x="19636" y="1964"/>
                    </a:moveTo>
                    <a:lnTo>
                      <a:pt x="17673" y="1964"/>
                    </a:lnTo>
                    <a:lnTo>
                      <a:pt x="17673" y="491"/>
                    </a:lnTo>
                    <a:cubicBezTo>
                      <a:pt x="17673" y="220"/>
                      <a:pt x="17453" y="0"/>
                      <a:pt x="17182" y="0"/>
                    </a:cubicBezTo>
                    <a:cubicBezTo>
                      <a:pt x="16910" y="0"/>
                      <a:pt x="16691" y="220"/>
                      <a:pt x="16691" y="491"/>
                    </a:cubicBezTo>
                    <a:lnTo>
                      <a:pt x="16691" y="1964"/>
                    </a:lnTo>
                    <a:lnTo>
                      <a:pt x="4909" y="1964"/>
                    </a:lnTo>
                    <a:lnTo>
                      <a:pt x="4909" y="491"/>
                    </a:lnTo>
                    <a:cubicBezTo>
                      <a:pt x="4909" y="220"/>
                      <a:pt x="4690" y="0"/>
                      <a:pt x="4418" y="0"/>
                    </a:cubicBezTo>
                    <a:cubicBezTo>
                      <a:pt x="4147" y="0"/>
                      <a:pt x="3927" y="220"/>
                      <a:pt x="3927" y="491"/>
                    </a:cubicBezTo>
                    <a:lnTo>
                      <a:pt x="3927" y="1964"/>
                    </a:lnTo>
                    <a:lnTo>
                      <a:pt x="1964" y="1964"/>
                    </a:lnTo>
                    <a:cubicBezTo>
                      <a:pt x="879" y="1964"/>
                      <a:pt x="0" y="2843"/>
                      <a:pt x="0" y="3928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721"/>
                      <a:pt x="21600" y="19636"/>
                    </a:cubicBezTo>
                    <a:lnTo>
                      <a:pt x="21600" y="3928"/>
                    </a:lnTo>
                    <a:cubicBezTo>
                      <a:pt x="21600" y="2843"/>
                      <a:pt x="20721" y="1964"/>
                      <a:pt x="19636" y="1964"/>
                    </a:cubicBezTo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8" name="Rectangle 43"/>
            <p:cNvSpPr/>
            <p:nvPr/>
          </p:nvSpPr>
          <p:spPr>
            <a:xfrm>
              <a:off x="704144" y="1301362"/>
              <a:ext cx="2290152" cy="532453"/>
            </a:xfrm>
            <a:prstGeom prst="rect">
              <a:avLst/>
            </a:prstGeom>
          </p:spPr>
          <p:txBody>
            <a:bodyPr wrap="square">
              <a:normAutofit fontScale="700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>
                  <a:cs typeface="+mn-ea"/>
                  <a:sym typeface="+mn-lt"/>
                </a:rPr>
              </a:br>
              <a:r>
                <a:rPr lang="zh-CN" altLang="en-US" sz="1100"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19" name="Rectangle 44"/>
            <p:cNvSpPr/>
            <p:nvPr/>
          </p:nvSpPr>
          <p:spPr>
            <a:xfrm>
              <a:off x="2784765" y="2479465"/>
              <a:ext cx="2290152" cy="532453"/>
            </a:xfrm>
            <a:prstGeom prst="rect">
              <a:avLst/>
            </a:prstGeom>
          </p:spPr>
          <p:txBody>
            <a:bodyPr wrap="square">
              <a:normAutofit fontScale="700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>
                  <a:cs typeface="+mn-ea"/>
                  <a:sym typeface="+mn-lt"/>
                </a:rPr>
              </a:br>
              <a:r>
                <a:rPr lang="zh-CN" altLang="en-US" sz="1100"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20" name="Rectangle 45"/>
            <p:cNvSpPr/>
            <p:nvPr/>
          </p:nvSpPr>
          <p:spPr>
            <a:xfrm>
              <a:off x="4962911" y="3688635"/>
              <a:ext cx="2290152" cy="532453"/>
            </a:xfrm>
            <a:prstGeom prst="rect">
              <a:avLst/>
            </a:prstGeom>
          </p:spPr>
          <p:txBody>
            <a:bodyPr wrap="square">
              <a:normAutofit fontScale="700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>
                  <a:cs typeface="+mn-ea"/>
                  <a:sym typeface="+mn-lt"/>
                </a:rPr>
              </a:br>
              <a:r>
                <a:rPr lang="zh-CN" altLang="en-US" sz="1100"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21" name="Rectangle 46"/>
            <p:cNvSpPr/>
            <p:nvPr/>
          </p:nvSpPr>
          <p:spPr>
            <a:xfrm>
              <a:off x="7103937" y="2473778"/>
              <a:ext cx="2290152" cy="532453"/>
            </a:xfrm>
            <a:prstGeom prst="rect">
              <a:avLst/>
            </a:prstGeom>
          </p:spPr>
          <p:txBody>
            <a:bodyPr wrap="square">
              <a:normAutofit fontScale="700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>
                  <a:cs typeface="+mn-ea"/>
                  <a:sym typeface="+mn-lt"/>
                </a:rPr>
              </a:br>
              <a:r>
                <a:rPr lang="zh-CN" altLang="en-US" sz="1100"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22" name="Rectangle 47"/>
            <p:cNvSpPr/>
            <p:nvPr/>
          </p:nvSpPr>
          <p:spPr>
            <a:xfrm>
              <a:off x="9210564" y="1307198"/>
              <a:ext cx="2290152" cy="532453"/>
            </a:xfrm>
            <a:prstGeom prst="rect">
              <a:avLst/>
            </a:prstGeom>
          </p:spPr>
          <p:txBody>
            <a:bodyPr wrap="square">
              <a:normAutofit fontScale="700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>
                  <a:cs typeface="+mn-ea"/>
                  <a:sym typeface="+mn-lt"/>
                </a:rPr>
              </a:br>
              <a:r>
                <a:rPr lang="zh-CN" altLang="en-US" sz="1100">
                  <a:cs typeface="+mn-ea"/>
                  <a:sym typeface="+mn-lt"/>
                </a:rPr>
                <a:t>（建议使用主题字体）</a:t>
              </a:r>
            </a:p>
          </p:txBody>
        </p:sp>
      </p:grpSp>
      <p:sp>
        <p:nvSpPr>
          <p:cNvPr id="51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14721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fadfb1ca-8634-4fd8-9a4e-7ebe2d4b2bfc"/>
          <p:cNvGrpSpPr>
            <a:grpSpLocks noChangeAspect="1"/>
          </p:cNvGrpSpPr>
          <p:nvPr/>
        </p:nvGrpSpPr>
        <p:grpSpPr>
          <a:xfrm>
            <a:off x="1038004" y="1221600"/>
            <a:ext cx="7179401" cy="3054550"/>
            <a:chOff x="1384005" y="1628800"/>
            <a:chExt cx="9572535" cy="4072734"/>
          </a:xfrm>
        </p:grpSpPr>
        <p:sp>
          <p:nvSpPr>
            <p:cNvPr id="4" name="Freeform: Shape 3"/>
            <p:cNvSpPr/>
            <p:nvPr/>
          </p:nvSpPr>
          <p:spPr>
            <a:xfrm rot="16200000" flipV="1">
              <a:off x="6199742" y="3521281"/>
              <a:ext cx="1013589" cy="3346917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none" lIns="288000" tIns="0" rIns="216000" bIns="648000" anchor="t" anchorCtr="1">
              <a:norm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5" name="Freeform: Shape 4"/>
            <p:cNvSpPr/>
            <p:nvPr/>
          </p:nvSpPr>
          <p:spPr>
            <a:xfrm rot="16200000" flipH="1" flipV="1">
              <a:off x="6202338" y="1499243"/>
              <a:ext cx="1008397" cy="3346917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none" lIns="0" tIns="0" rIns="0" bIns="360000" anchor="ctr">
              <a:norm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6" name="Freeform: Shape 5"/>
            <p:cNvSpPr/>
            <p:nvPr/>
          </p:nvSpPr>
          <p:spPr>
            <a:xfrm rot="5400000" flipH="1" flipV="1">
              <a:off x="5176603" y="2506257"/>
              <a:ext cx="1016928" cy="3346917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rIns="0" bIns="648000" anchor="ctr">
              <a:norm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 rot="5400000" flipV="1">
              <a:off x="5182031" y="495090"/>
              <a:ext cx="1005057" cy="3346917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8" name="Freeform: Shape 8"/>
            <p:cNvSpPr/>
            <p:nvPr/>
          </p:nvSpPr>
          <p:spPr>
            <a:xfrm rot="12018952" flipH="1">
              <a:off x="6207807" y="1983827"/>
              <a:ext cx="404376" cy="369442"/>
            </a:xfrm>
            <a:custGeom>
              <a:avLst/>
              <a:gdLst>
                <a:gd name="connsiteX0" fmla="*/ 0 w 1826018"/>
                <a:gd name="connsiteY0" fmla="*/ 1 h 1683350"/>
                <a:gd name="connsiteX1" fmla="*/ 838286 w 1826018"/>
                <a:gd name="connsiteY1" fmla="*/ 1 h 1683350"/>
                <a:gd name="connsiteX2" fmla="*/ 833465 w 1826018"/>
                <a:gd name="connsiteY2" fmla="*/ 36530 h 1683350"/>
                <a:gd name="connsiteX3" fmla="*/ 386449 w 1826018"/>
                <a:gd name="connsiteY3" fmla="*/ 780061 h 1683350"/>
                <a:gd name="connsiteX4" fmla="*/ 310221 w 1826018"/>
                <a:gd name="connsiteY4" fmla="*/ 834538 h 1683350"/>
                <a:gd name="connsiteX5" fmla="*/ 1494538 w 1826018"/>
                <a:gd name="connsiteY5" fmla="*/ 0 h 1683350"/>
                <a:gd name="connsiteX6" fmla="*/ 1826018 w 1826018"/>
                <a:gd name="connsiteY6" fmla="*/ 0 h 1683350"/>
                <a:gd name="connsiteX7" fmla="*/ 625749 w 1826018"/>
                <a:gd name="connsiteY7" fmla="*/ 1683350 h 1683350"/>
                <a:gd name="connsiteX8" fmla="*/ 516809 w 1826018"/>
                <a:gd name="connsiteY8" fmla="*/ 1390285 h 1683350"/>
                <a:gd name="connsiteX9" fmla="*/ 607661 w 1826018"/>
                <a:gd name="connsiteY9" fmla="*/ 1357828 h 1683350"/>
                <a:gd name="connsiteX10" fmla="*/ 1495218 w 1826018"/>
                <a:gd name="connsiteY10" fmla="*/ 87840 h 1683350"/>
                <a:gd name="connsiteX11" fmla="*/ 1026236 w 1826018"/>
                <a:gd name="connsiteY11" fmla="*/ 0 h 1683350"/>
                <a:gd name="connsiteX12" fmla="*/ 1308197 w 1826018"/>
                <a:gd name="connsiteY12" fmla="*/ 0 h 1683350"/>
                <a:gd name="connsiteX13" fmla="*/ 1308788 w 1826018"/>
                <a:gd name="connsiteY13" fmla="*/ 76317 h 1683350"/>
                <a:gd name="connsiteX14" fmla="*/ 532761 w 1826018"/>
                <a:gd name="connsiteY14" fmla="*/ 1186719 h 1683350"/>
                <a:gd name="connsiteX15" fmla="*/ 451878 w 1826018"/>
                <a:gd name="connsiteY15" fmla="*/ 1215614 h 1683350"/>
                <a:gd name="connsiteX16" fmla="*/ 377492 w 1826018"/>
                <a:gd name="connsiteY16" fmla="*/ 1015506 h 1683350"/>
                <a:gd name="connsiteX17" fmla="*/ 505232 w 1826018"/>
                <a:gd name="connsiteY17" fmla="*/ 924217 h 1683350"/>
                <a:gd name="connsiteX18" fmla="*/ 1016493 w 1826018"/>
                <a:gd name="connsiteY18" fmla="*/ 73826 h 168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26018" h="1683350">
                  <a:moveTo>
                    <a:pt x="0" y="1"/>
                  </a:moveTo>
                  <a:lnTo>
                    <a:pt x="838286" y="1"/>
                  </a:lnTo>
                  <a:lnTo>
                    <a:pt x="833465" y="36530"/>
                  </a:lnTo>
                  <a:cubicBezTo>
                    <a:pt x="773762" y="329769"/>
                    <a:pt x="614769" y="591902"/>
                    <a:pt x="386449" y="780061"/>
                  </a:cubicBezTo>
                  <a:lnTo>
                    <a:pt x="310221" y="834538"/>
                  </a:lnTo>
                  <a:close/>
                  <a:moveTo>
                    <a:pt x="1494538" y="0"/>
                  </a:moveTo>
                  <a:lnTo>
                    <a:pt x="1826018" y="0"/>
                  </a:lnTo>
                  <a:cubicBezTo>
                    <a:pt x="1826018" y="752824"/>
                    <a:pt x="1346478" y="1425368"/>
                    <a:pt x="625749" y="1683350"/>
                  </a:cubicBezTo>
                  <a:lnTo>
                    <a:pt x="516809" y="1390285"/>
                  </a:lnTo>
                  <a:lnTo>
                    <a:pt x="607661" y="1357828"/>
                  </a:lnTo>
                  <a:cubicBezTo>
                    <a:pt x="1118196" y="1134356"/>
                    <a:pt x="1460834" y="644081"/>
                    <a:pt x="1495218" y="87840"/>
                  </a:cubicBezTo>
                  <a:close/>
                  <a:moveTo>
                    <a:pt x="1026236" y="0"/>
                  </a:moveTo>
                  <a:lnTo>
                    <a:pt x="1308197" y="0"/>
                  </a:lnTo>
                  <a:lnTo>
                    <a:pt x="1308788" y="76317"/>
                  </a:lnTo>
                  <a:cubicBezTo>
                    <a:pt x="1278725" y="562661"/>
                    <a:pt x="979141" y="991327"/>
                    <a:pt x="532761" y="1186719"/>
                  </a:cubicBezTo>
                  <a:lnTo>
                    <a:pt x="451878" y="1215614"/>
                  </a:lnTo>
                  <a:lnTo>
                    <a:pt x="377492" y="1015506"/>
                  </a:lnTo>
                  <a:lnTo>
                    <a:pt x="505232" y="924217"/>
                  </a:lnTo>
                  <a:cubicBezTo>
                    <a:pt x="766367" y="709016"/>
                    <a:pt x="948209" y="409208"/>
                    <a:pt x="1016493" y="738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9" name="Group 12"/>
            <p:cNvGrpSpPr/>
            <p:nvPr/>
          </p:nvGrpSpPr>
          <p:grpSpPr>
            <a:xfrm>
              <a:off x="6175374" y="3977301"/>
              <a:ext cx="392765" cy="404828"/>
              <a:chOff x="6082534" y="4035518"/>
              <a:chExt cx="2225846" cy="2048400"/>
            </a:xfrm>
            <a:solidFill>
              <a:schemeClr val="bg1"/>
            </a:solidFill>
          </p:grpSpPr>
          <p:sp>
            <p:nvSpPr>
              <p:cNvPr id="24" name="Freeform: Shape 14"/>
              <p:cNvSpPr/>
              <p:nvPr/>
            </p:nvSpPr>
            <p:spPr>
              <a:xfrm>
                <a:off x="6082534" y="4035518"/>
                <a:ext cx="2225846" cy="1987364"/>
              </a:xfrm>
              <a:custGeom>
                <a:avLst/>
                <a:gdLst>
                  <a:gd name="connsiteX0" fmla="*/ 0 w 1828800"/>
                  <a:gd name="connsiteY0" fmla="*/ 10886 h 1632858"/>
                  <a:gd name="connsiteX1" fmla="*/ 1828800 w 1828800"/>
                  <a:gd name="connsiteY1" fmla="*/ 0 h 1632858"/>
                  <a:gd name="connsiteX2" fmla="*/ 1828800 w 1828800"/>
                  <a:gd name="connsiteY2" fmla="*/ 87086 h 1632858"/>
                  <a:gd name="connsiteX3" fmla="*/ 1023257 w 1828800"/>
                  <a:gd name="connsiteY3" fmla="*/ 772886 h 1632858"/>
                  <a:gd name="connsiteX4" fmla="*/ 1034143 w 1828800"/>
                  <a:gd name="connsiteY4" fmla="*/ 1600200 h 1632858"/>
                  <a:gd name="connsiteX5" fmla="*/ 859972 w 1828800"/>
                  <a:gd name="connsiteY5" fmla="*/ 1632858 h 1632858"/>
                  <a:gd name="connsiteX6" fmla="*/ 838200 w 1828800"/>
                  <a:gd name="connsiteY6" fmla="*/ 805543 h 1632858"/>
                  <a:gd name="connsiteX7" fmla="*/ 21772 w 1828800"/>
                  <a:gd name="connsiteY7" fmla="*/ 163286 h 1632858"/>
                  <a:gd name="connsiteX8" fmla="*/ 0 w 1828800"/>
                  <a:gd name="connsiteY8" fmla="*/ 10886 h 16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8800" h="1632858">
                    <a:moveTo>
                      <a:pt x="0" y="10886"/>
                    </a:moveTo>
                    <a:lnTo>
                      <a:pt x="1828800" y="0"/>
                    </a:lnTo>
                    <a:lnTo>
                      <a:pt x="1828800" y="87086"/>
                    </a:lnTo>
                    <a:lnTo>
                      <a:pt x="1023257" y="772886"/>
                    </a:lnTo>
                    <a:lnTo>
                      <a:pt x="1034143" y="1600200"/>
                    </a:lnTo>
                    <a:lnTo>
                      <a:pt x="859972" y="1632858"/>
                    </a:lnTo>
                    <a:lnTo>
                      <a:pt x="838200" y="805543"/>
                    </a:lnTo>
                    <a:lnTo>
                      <a:pt x="21772" y="163286"/>
                    </a:lnTo>
                    <a:lnTo>
                      <a:pt x="0" y="10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Rectangle 15"/>
              <p:cNvSpPr/>
              <p:nvPr/>
            </p:nvSpPr>
            <p:spPr>
              <a:xfrm>
                <a:off x="6419878" y="5975062"/>
                <a:ext cx="1698170" cy="1088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0" name="Freeform: Shape 21"/>
            <p:cNvSpPr>
              <a:spLocks/>
            </p:cNvSpPr>
            <p:nvPr/>
          </p:nvSpPr>
          <p:spPr bwMode="auto">
            <a:xfrm>
              <a:off x="5878447" y="4971143"/>
              <a:ext cx="447189" cy="447192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Freeform: Shape 31"/>
            <p:cNvSpPr>
              <a:spLocks/>
            </p:cNvSpPr>
            <p:nvPr/>
          </p:nvSpPr>
          <p:spPr bwMode="auto">
            <a:xfrm>
              <a:off x="5741147" y="2927899"/>
              <a:ext cx="450856" cy="489605"/>
            </a:xfrm>
            <a:custGeom>
              <a:avLst/>
              <a:gdLst/>
              <a:ahLst/>
              <a:cxnLst>
                <a:cxn ang="0">
                  <a:pos x="55" y="55"/>
                </a:cxn>
                <a:cxn ang="0">
                  <a:pos x="39" y="55"/>
                </a:cxn>
                <a:cxn ang="0">
                  <a:pos x="30" y="64"/>
                </a:cxn>
                <a:cxn ang="0">
                  <a:pos x="21" y="55"/>
                </a:cxn>
                <a:cxn ang="0">
                  <a:pos x="5" y="55"/>
                </a:cxn>
                <a:cxn ang="0">
                  <a:pos x="0" y="50"/>
                </a:cxn>
                <a:cxn ang="0">
                  <a:pos x="11" y="20"/>
                </a:cxn>
                <a:cxn ang="0">
                  <a:pos x="27" y="5"/>
                </a:cxn>
                <a:cxn ang="0">
                  <a:pos x="26" y="3"/>
                </a:cxn>
                <a:cxn ang="0">
                  <a:pos x="30" y="0"/>
                </a:cxn>
                <a:cxn ang="0">
                  <a:pos x="33" y="3"/>
                </a:cxn>
                <a:cxn ang="0">
                  <a:pos x="33" y="5"/>
                </a:cxn>
                <a:cxn ang="0">
                  <a:pos x="48" y="20"/>
                </a:cxn>
                <a:cxn ang="0">
                  <a:pos x="59" y="50"/>
                </a:cxn>
                <a:cxn ang="0">
                  <a:pos x="55" y="55"/>
                </a:cxn>
                <a:cxn ang="0">
                  <a:pos x="30" y="60"/>
                </a:cxn>
                <a:cxn ang="0">
                  <a:pos x="25" y="55"/>
                </a:cxn>
                <a:cxn ang="0">
                  <a:pos x="24" y="54"/>
                </a:cxn>
                <a:cxn ang="0">
                  <a:pos x="23" y="55"/>
                </a:cxn>
                <a:cxn ang="0">
                  <a:pos x="30" y="61"/>
                </a:cxn>
                <a:cxn ang="0">
                  <a:pos x="30" y="60"/>
                </a:cxn>
                <a:cxn ang="0">
                  <a:pos x="30" y="60"/>
                </a:cxn>
              </a:cxnLst>
              <a:rect l="0" t="0" r="r" b="b"/>
              <a:pathLst>
                <a:path w="59" h="64">
                  <a:moveTo>
                    <a:pt x="55" y="55"/>
                  </a:moveTo>
                  <a:cubicBezTo>
                    <a:pt x="39" y="55"/>
                    <a:pt x="39" y="55"/>
                    <a:pt x="39" y="55"/>
                  </a:cubicBezTo>
                  <a:cubicBezTo>
                    <a:pt x="39" y="60"/>
                    <a:pt x="35" y="64"/>
                    <a:pt x="30" y="64"/>
                  </a:cubicBezTo>
                  <a:cubicBezTo>
                    <a:pt x="25" y="64"/>
                    <a:pt x="21" y="60"/>
                    <a:pt x="21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2" y="55"/>
                    <a:pt x="0" y="53"/>
                    <a:pt x="0" y="50"/>
                  </a:cubicBezTo>
                  <a:cubicBezTo>
                    <a:pt x="5" y="46"/>
                    <a:pt x="11" y="38"/>
                    <a:pt x="11" y="20"/>
                  </a:cubicBezTo>
                  <a:cubicBezTo>
                    <a:pt x="11" y="13"/>
                    <a:pt x="17" y="6"/>
                    <a:pt x="27" y="5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4"/>
                    <a:pt x="33" y="4"/>
                    <a:pt x="33" y="5"/>
                  </a:cubicBezTo>
                  <a:cubicBezTo>
                    <a:pt x="42" y="6"/>
                    <a:pt x="48" y="13"/>
                    <a:pt x="48" y="20"/>
                  </a:cubicBezTo>
                  <a:cubicBezTo>
                    <a:pt x="48" y="38"/>
                    <a:pt x="54" y="46"/>
                    <a:pt x="59" y="50"/>
                  </a:cubicBezTo>
                  <a:cubicBezTo>
                    <a:pt x="59" y="53"/>
                    <a:pt x="57" y="55"/>
                    <a:pt x="55" y="55"/>
                  </a:cubicBezTo>
                  <a:close/>
                  <a:moveTo>
                    <a:pt x="30" y="60"/>
                  </a:moveTo>
                  <a:cubicBezTo>
                    <a:pt x="27" y="60"/>
                    <a:pt x="25" y="57"/>
                    <a:pt x="25" y="55"/>
                  </a:cubicBezTo>
                  <a:cubicBezTo>
                    <a:pt x="25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5"/>
                  </a:cubicBezTo>
                  <a:cubicBezTo>
                    <a:pt x="23" y="58"/>
                    <a:pt x="26" y="61"/>
                    <a:pt x="30" y="61"/>
                  </a:cubicBezTo>
                  <a:cubicBezTo>
                    <a:pt x="30" y="61"/>
                    <a:pt x="30" y="61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2" name="Group 25"/>
            <p:cNvGrpSpPr/>
            <p:nvPr/>
          </p:nvGrpSpPr>
          <p:grpSpPr>
            <a:xfrm>
              <a:off x="1384005" y="1628800"/>
              <a:ext cx="2198693" cy="1006991"/>
              <a:chOff x="8328247" y="2276873"/>
              <a:chExt cx="2198693" cy="1006991"/>
            </a:xfrm>
          </p:grpSpPr>
          <p:sp>
            <p:nvSpPr>
              <p:cNvPr id="22" name="TextBox 28"/>
              <p:cNvSpPr txBox="1"/>
              <p:nvPr/>
            </p:nvSpPr>
            <p:spPr>
              <a:xfrm>
                <a:off x="8328247" y="2276873"/>
                <a:ext cx="2198693" cy="388226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0">
                <a:norm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1">
                        <a:lumMod val="10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3" name="TextBox 32"/>
              <p:cNvSpPr txBox="1">
                <a:spLocks/>
              </p:cNvSpPr>
              <p:nvPr/>
            </p:nvSpPr>
            <p:spPr>
              <a:xfrm>
                <a:off x="8328247" y="2665098"/>
                <a:ext cx="2198693" cy="618766"/>
              </a:xfrm>
              <a:prstGeom prst="rect">
                <a:avLst/>
              </a:prstGeom>
            </p:spPr>
            <p:txBody>
              <a:bodyPr vert="horz" wrap="square" lIns="0" tIns="0" rIns="0" bIns="0" anchor="ctr">
                <a:normAutofit fontScale="925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3" name="Group 33"/>
            <p:cNvGrpSpPr/>
            <p:nvPr/>
          </p:nvGrpSpPr>
          <p:grpSpPr>
            <a:xfrm>
              <a:off x="8757847" y="4691243"/>
              <a:ext cx="2198693" cy="1006991"/>
              <a:chOff x="1197898" y="2503545"/>
              <a:chExt cx="2198693" cy="1006991"/>
            </a:xfrm>
          </p:grpSpPr>
          <p:sp>
            <p:nvSpPr>
              <p:cNvPr id="20" name="TextBox 34"/>
              <p:cNvSpPr txBox="1"/>
              <p:nvPr/>
            </p:nvSpPr>
            <p:spPr>
              <a:xfrm>
                <a:off x="1197898" y="2503545"/>
                <a:ext cx="2198693" cy="388226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4">
                        <a:lumMod val="10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1" name="TextBox 35"/>
              <p:cNvSpPr txBox="1">
                <a:spLocks/>
              </p:cNvSpPr>
              <p:nvPr/>
            </p:nvSpPr>
            <p:spPr>
              <a:xfrm>
                <a:off x="1197898" y="2891770"/>
                <a:ext cx="2198693" cy="618766"/>
              </a:xfrm>
              <a:prstGeom prst="rect">
                <a:avLst/>
              </a:prstGeom>
            </p:spPr>
            <p:txBody>
              <a:bodyPr vert="horz" wrap="square" lIns="0" tIns="0" rIns="0" bIns="0" anchor="ctr" anchorCtr="0">
                <a:normAutofit fontScale="92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4" name="Group 36"/>
            <p:cNvGrpSpPr/>
            <p:nvPr/>
          </p:nvGrpSpPr>
          <p:grpSpPr>
            <a:xfrm>
              <a:off x="8757847" y="2726036"/>
              <a:ext cx="2198693" cy="1006991"/>
              <a:chOff x="1197898" y="2503545"/>
              <a:chExt cx="2198693" cy="1006991"/>
            </a:xfrm>
          </p:grpSpPr>
          <p:sp>
            <p:nvSpPr>
              <p:cNvPr id="18" name="TextBox 37"/>
              <p:cNvSpPr txBox="1"/>
              <p:nvPr/>
            </p:nvSpPr>
            <p:spPr>
              <a:xfrm>
                <a:off x="1197898" y="2503545"/>
                <a:ext cx="2198693" cy="388226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2">
                        <a:lumMod val="10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19" name="TextBox 38"/>
              <p:cNvSpPr txBox="1">
                <a:spLocks/>
              </p:cNvSpPr>
              <p:nvPr/>
            </p:nvSpPr>
            <p:spPr>
              <a:xfrm>
                <a:off x="1197898" y="2891770"/>
                <a:ext cx="2198693" cy="618766"/>
              </a:xfrm>
              <a:prstGeom prst="rect">
                <a:avLst/>
              </a:prstGeom>
            </p:spPr>
            <p:txBody>
              <a:bodyPr vert="horz" wrap="square" lIns="0" tIns="0" rIns="0" bIns="0" anchor="ctr" anchorCtr="0">
                <a:normAutofit fontScale="92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5" name="Group 39"/>
            <p:cNvGrpSpPr/>
            <p:nvPr/>
          </p:nvGrpSpPr>
          <p:grpSpPr>
            <a:xfrm>
              <a:off x="1384005" y="3562889"/>
              <a:ext cx="2198693" cy="1006991"/>
              <a:chOff x="8328247" y="2276873"/>
              <a:chExt cx="2198693" cy="1006991"/>
            </a:xfrm>
          </p:grpSpPr>
          <p:sp>
            <p:nvSpPr>
              <p:cNvPr id="16" name="TextBox 40"/>
              <p:cNvSpPr txBox="1"/>
              <p:nvPr/>
            </p:nvSpPr>
            <p:spPr>
              <a:xfrm>
                <a:off x="8328247" y="2276873"/>
                <a:ext cx="2198693" cy="388226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0">
                <a:norm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3">
                        <a:lumMod val="10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17" name="TextBox 41"/>
              <p:cNvSpPr txBox="1">
                <a:spLocks/>
              </p:cNvSpPr>
              <p:nvPr/>
            </p:nvSpPr>
            <p:spPr>
              <a:xfrm>
                <a:off x="8328247" y="2665098"/>
                <a:ext cx="2198693" cy="618766"/>
              </a:xfrm>
              <a:prstGeom prst="rect">
                <a:avLst/>
              </a:prstGeom>
            </p:spPr>
            <p:txBody>
              <a:bodyPr vert="horz" wrap="square" lIns="0" tIns="0" rIns="0" bIns="0" anchor="ctr">
                <a:normAutofit fontScale="925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</p:grpSp>
      <p:sp>
        <p:nvSpPr>
          <p:cNvPr id="26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30409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154 -0.762427 L 0 0 E" pathEditMode="relative" ptsTypes="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5015" y="943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4da78c0c-94bf-4188-a5be-bc25ffb19aa2"/>
          <p:cNvGrpSpPr>
            <a:grpSpLocks noChangeAspect="1"/>
          </p:cNvGrpSpPr>
          <p:nvPr/>
        </p:nvGrpSpPr>
        <p:grpSpPr>
          <a:xfrm>
            <a:off x="845727" y="1088169"/>
            <a:ext cx="7452546" cy="2967163"/>
            <a:chOff x="1127636" y="1450892"/>
            <a:chExt cx="9936728" cy="3956217"/>
          </a:xfrm>
        </p:grpSpPr>
        <p:sp>
          <p:nvSpPr>
            <p:cNvPr id="4" name="Freeform: Shape 1"/>
            <p:cNvSpPr>
              <a:spLocks/>
            </p:cNvSpPr>
            <p:nvPr/>
          </p:nvSpPr>
          <p:spPr bwMode="auto">
            <a:xfrm>
              <a:off x="3768733" y="4405368"/>
              <a:ext cx="1234992" cy="348665"/>
            </a:xfrm>
            <a:custGeom>
              <a:avLst/>
              <a:gdLst>
                <a:gd name="T0" fmla="*/ 36 w 641"/>
                <a:gd name="T1" fmla="*/ 0 h 181"/>
                <a:gd name="T2" fmla="*/ 28 w 641"/>
                <a:gd name="T3" fmla="*/ 0 h 181"/>
                <a:gd name="T4" fmla="*/ 28 w 641"/>
                <a:gd name="T5" fmla="*/ 109 h 181"/>
                <a:gd name="T6" fmla="*/ 0 w 641"/>
                <a:gd name="T7" fmla="*/ 144 h 181"/>
                <a:gd name="T8" fmla="*/ 36 w 641"/>
                <a:gd name="T9" fmla="*/ 181 h 181"/>
                <a:gd name="T10" fmla="*/ 73 w 641"/>
                <a:gd name="T11" fmla="*/ 144 h 181"/>
                <a:gd name="T12" fmla="*/ 44 w 641"/>
                <a:gd name="T13" fmla="*/ 108 h 181"/>
                <a:gd name="T14" fmla="*/ 44 w 641"/>
                <a:gd name="T15" fmla="*/ 16 h 181"/>
                <a:gd name="T16" fmla="*/ 641 w 641"/>
                <a:gd name="T17" fmla="*/ 16 h 181"/>
                <a:gd name="T18" fmla="*/ 641 w 641"/>
                <a:gd name="T19" fmla="*/ 0 h 181"/>
                <a:gd name="T20" fmla="*/ 44 w 641"/>
                <a:gd name="T21" fmla="*/ 0 h 181"/>
                <a:gd name="T22" fmla="*/ 36 w 641"/>
                <a:gd name="T2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1" h="181">
                  <a:moveTo>
                    <a:pt x="3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12" y="113"/>
                    <a:pt x="0" y="127"/>
                    <a:pt x="0" y="144"/>
                  </a:cubicBezTo>
                  <a:cubicBezTo>
                    <a:pt x="0" y="164"/>
                    <a:pt x="16" y="181"/>
                    <a:pt x="36" y="181"/>
                  </a:cubicBezTo>
                  <a:cubicBezTo>
                    <a:pt x="57" y="181"/>
                    <a:pt x="73" y="164"/>
                    <a:pt x="73" y="144"/>
                  </a:cubicBezTo>
                  <a:cubicBezTo>
                    <a:pt x="73" y="126"/>
                    <a:pt x="60" y="112"/>
                    <a:pt x="44" y="108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641" y="16"/>
                    <a:pt x="641" y="16"/>
                    <a:pt x="641" y="16"/>
                  </a:cubicBezTo>
                  <a:cubicBezTo>
                    <a:pt x="641" y="0"/>
                    <a:pt x="641" y="0"/>
                    <a:pt x="641" y="0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" name="Freeform: Shape 2"/>
            <p:cNvSpPr>
              <a:spLocks/>
            </p:cNvSpPr>
            <p:nvPr/>
          </p:nvSpPr>
          <p:spPr bwMode="auto">
            <a:xfrm>
              <a:off x="3768733" y="2268885"/>
              <a:ext cx="1234992" cy="329114"/>
            </a:xfrm>
            <a:custGeom>
              <a:avLst/>
              <a:gdLst>
                <a:gd name="T0" fmla="*/ 44 w 641"/>
                <a:gd name="T1" fmla="*/ 72 h 171"/>
                <a:gd name="T2" fmla="*/ 73 w 641"/>
                <a:gd name="T3" fmla="*/ 36 h 171"/>
                <a:gd name="T4" fmla="*/ 36 w 641"/>
                <a:gd name="T5" fmla="*/ 0 h 171"/>
                <a:gd name="T6" fmla="*/ 0 w 641"/>
                <a:gd name="T7" fmla="*/ 36 h 171"/>
                <a:gd name="T8" fmla="*/ 28 w 641"/>
                <a:gd name="T9" fmla="*/ 71 h 171"/>
                <a:gd name="T10" fmla="*/ 28 w 641"/>
                <a:gd name="T11" fmla="*/ 171 h 171"/>
                <a:gd name="T12" fmla="*/ 36 w 641"/>
                <a:gd name="T13" fmla="*/ 171 h 171"/>
                <a:gd name="T14" fmla="*/ 44 w 641"/>
                <a:gd name="T15" fmla="*/ 171 h 171"/>
                <a:gd name="T16" fmla="*/ 641 w 641"/>
                <a:gd name="T17" fmla="*/ 171 h 171"/>
                <a:gd name="T18" fmla="*/ 641 w 641"/>
                <a:gd name="T19" fmla="*/ 155 h 171"/>
                <a:gd name="T20" fmla="*/ 44 w 641"/>
                <a:gd name="T21" fmla="*/ 155 h 171"/>
                <a:gd name="T22" fmla="*/ 44 w 641"/>
                <a:gd name="T23" fmla="*/ 7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1" h="171">
                  <a:moveTo>
                    <a:pt x="44" y="72"/>
                  </a:moveTo>
                  <a:cubicBezTo>
                    <a:pt x="60" y="69"/>
                    <a:pt x="73" y="54"/>
                    <a:pt x="73" y="36"/>
                  </a:cubicBezTo>
                  <a:cubicBezTo>
                    <a:pt x="73" y="16"/>
                    <a:pt x="57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3"/>
                    <a:pt x="12" y="67"/>
                    <a:pt x="28" y="71"/>
                  </a:cubicBezTo>
                  <a:cubicBezTo>
                    <a:pt x="28" y="171"/>
                    <a:pt x="28" y="171"/>
                    <a:pt x="28" y="171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641" y="171"/>
                    <a:pt x="641" y="171"/>
                    <a:pt x="641" y="171"/>
                  </a:cubicBezTo>
                  <a:cubicBezTo>
                    <a:pt x="641" y="155"/>
                    <a:pt x="641" y="155"/>
                    <a:pt x="641" y="155"/>
                  </a:cubicBezTo>
                  <a:cubicBezTo>
                    <a:pt x="44" y="155"/>
                    <a:pt x="44" y="155"/>
                    <a:pt x="44" y="155"/>
                  </a:cubicBezTo>
                  <a:lnTo>
                    <a:pt x="44" y="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Freeform: Shape 3"/>
            <p:cNvSpPr>
              <a:spLocks/>
            </p:cNvSpPr>
            <p:nvPr/>
          </p:nvSpPr>
          <p:spPr bwMode="auto">
            <a:xfrm>
              <a:off x="7103863" y="2250963"/>
              <a:ext cx="1236621" cy="347036"/>
            </a:xfrm>
            <a:custGeom>
              <a:avLst/>
              <a:gdLst>
                <a:gd name="T0" fmla="*/ 606 w 642"/>
                <a:gd name="T1" fmla="*/ 180 h 180"/>
                <a:gd name="T2" fmla="*/ 614 w 642"/>
                <a:gd name="T3" fmla="*/ 180 h 180"/>
                <a:gd name="T4" fmla="*/ 614 w 642"/>
                <a:gd name="T5" fmla="*/ 71 h 180"/>
                <a:gd name="T6" fmla="*/ 642 w 642"/>
                <a:gd name="T7" fmla="*/ 36 h 180"/>
                <a:gd name="T8" fmla="*/ 606 w 642"/>
                <a:gd name="T9" fmla="*/ 0 h 180"/>
                <a:gd name="T10" fmla="*/ 569 w 642"/>
                <a:gd name="T11" fmla="*/ 36 h 180"/>
                <a:gd name="T12" fmla="*/ 598 w 642"/>
                <a:gd name="T13" fmla="*/ 71 h 180"/>
                <a:gd name="T14" fmla="*/ 598 w 642"/>
                <a:gd name="T15" fmla="*/ 164 h 180"/>
                <a:gd name="T16" fmla="*/ 0 w 642"/>
                <a:gd name="T17" fmla="*/ 164 h 180"/>
                <a:gd name="T18" fmla="*/ 0 w 642"/>
                <a:gd name="T19" fmla="*/ 180 h 180"/>
                <a:gd name="T20" fmla="*/ 598 w 642"/>
                <a:gd name="T21" fmla="*/ 180 h 180"/>
                <a:gd name="T22" fmla="*/ 606 w 642"/>
                <a:gd name="T23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2" h="180">
                  <a:moveTo>
                    <a:pt x="606" y="180"/>
                  </a:moveTo>
                  <a:cubicBezTo>
                    <a:pt x="614" y="180"/>
                    <a:pt x="614" y="180"/>
                    <a:pt x="614" y="180"/>
                  </a:cubicBezTo>
                  <a:cubicBezTo>
                    <a:pt x="614" y="71"/>
                    <a:pt x="614" y="71"/>
                    <a:pt x="614" y="71"/>
                  </a:cubicBezTo>
                  <a:cubicBezTo>
                    <a:pt x="630" y="68"/>
                    <a:pt x="642" y="53"/>
                    <a:pt x="642" y="36"/>
                  </a:cubicBezTo>
                  <a:cubicBezTo>
                    <a:pt x="642" y="16"/>
                    <a:pt x="626" y="0"/>
                    <a:pt x="606" y="0"/>
                  </a:cubicBezTo>
                  <a:cubicBezTo>
                    <a:pt x="585" y="0"/>
                    <a:pt x="569" y="16"/>
                    <a:pt x="569" y="36"/>
                  </a:cubicBezTo>
                  <a:cubicBezTo>
                    <a:pt x="569" y="53"/>
                    <a:pt x="581" y="68"/>
                    <a:pt x="598" y="71"/>
                  </a:cubicBezTo>
                  <a:cubicBezTo>
                    <a:pt x="598" y="164"/>
                    <a:pt x="598" y="164"/>
                    <a:pt x="598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598" y="180"/>
                    <a:pt x="598" y="180"/>
                    <a:pt x="598" y="180"/>
                  </a:cubicBezTo>
                  <a:lnTo>
                    <a:pt x="606" y="1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Freeform: Shape 4"/>
            <p:cNvSpPr>
              <a:spLocks/>
            </p:cNvSpPr>
            <p:nvPr/>
          </p:nvSpPr>
          <p:spPr bwMode="auto">
            <a:xfrm>
              <a:off x="7103863" y="4405368"/>
              <a:ext cx="1236621" cy="348665"/>
            </a:xfrm>
            <a:custGeom>
              <a:avLst/>
              <a:gdLst>
                <a:gd name="T0" fmla="*/ 614 w 642"/>
                <a:gd name="T1" fmla="*/ 109 h 181"/>
                <a:gd name="T2" fmla="*/ 614 w 642"/>
                <a:gd name="T3" fmla="*/ 0 h 181"/>
                <a:gd name="T4" fmla="*/ 606 w 642"/>
                <a:gd name="T5" fmla="*/ 0 h 181"/>
                <a:gd name="T6" fmla="*/ 598 w 642"/>
                <a:gd name="T7" fmla="*/ 0 h 181"/>
                <a:gd name="T8" fmla="*/ 0 w 642"/>
                <a:gd name="T9" fmla="*/ 0 h 181"/>
                <a:gd name="T10" fmla="*/ 0 w 642"/>
                <a:gd name="T11" fmla="*/ 16 h 181"/>
                <a:gd name="T12" fmla="*/ 598 w 642"/>
                <a:gd name="T13" fmla="*/ 16 h 181"/>
                <a:gd name="T14" fmla="*/ 598 w 642"/>
                <a:gd name="T15" fmla="*/ 109 h 181"/>
                <a:gd name="T16" fmla="*/ 569 w 642"/>
                <a:gd name="T17" fmla="*/ 144 h 181"/>
                <a:gd name="T18" fmla="*/ 606 w 642"/>
                <a:gd name="T19" fmla="*/ 181 h 181"/>
                <a:gd name="T20" fmla="*/ 642 w 642"/>
                <a:gd name="T21" fmla="*/ 144 h 181"/>
                <a:gd name="T22" fmla="*/ 614 w 642"/>
                <a:gd name="T23" fmla="*/ 10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2" h="181">
                  <a:moveTo>
                    <a:pt x="614" y="109"/>
                  </a:moveTo>
                  <a:cubicBezTo>
                    <a:pt x="614" y="0"/>
                    <a:pt x="614" y="0"/>
                    <a:pt x="614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598" y="0"/>
                    <a:pt x="598" y="0"/>
                    <a:pt x="59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598" y="16"/>
                    <a:pt x="598" y="16"/>
                    <a:pt x="598" y="16"/>
                  </a:cubicBezTo>
                  <a:cubicBezTo>
                    <a:pt x="598" y="109"/>
                    <a:pt x="598" y="109"/>
                    <a:pt x="598" y="109"/>
                  </a:cubicBezTo>
                  <a:cubicBezTo>
                    <a:pt x="581" y="112"/>
                    <a:pt x="569" y="127"/>
                    <a:pt x="569" y="144"/>
                  </a:cubicBezTo>
                  <a:cubicBezTo>
                    <a:pt x="569" y="164"/>
                    <a:pt x="585" y="181"/>
                    <a:pt x="606" y="181"/>
                  </a:cubicBezTo>
                  <a:cubicBezTo>
                    <a:pt x="626" y="181"/>
                    <a:pt x="642" y="164"/>
                    <a:pt x="642" y="144"/>
                  </a:cubicBezTo>
                  <a:cubicBezTo>
                    <a:pt x="642" y="127"/>
                    <a:pt x="630" y="112"/>
                    <a:pt x="614" y="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8" name="Group 5"/>
            <p:cNvGrpSpPr/>
            <p:nvPr/>
          </p:nvGrpSpPr>
          <p:grpSpPr>
            <a:xfrm>
              <a:off x="4729431" y="1597720"/>
              <a:ext cx="2646876" cy="3650700"/>
              <a:chOff x="5002247" y="2428498"/>
              <a:chExt cx="2187503" cy="3017107"/>
            </a:xfrm>
          </p:grpSpPr>
          <p:sp>
            <p:nvSpPr>
              <p:cNvPr id="34" name="Freeform: Shape 6"/>
              <p:cNvSpPr>
                <a:spLocks/>
              </p:cNvSpPr>
              <p:nvPr/>
            </p:nvSpPr>
            <p:spPr bwMode="auto">
              <a:xfrm>
                <a:off x="5858227" y="4819147"/>
                <a:ext cx="477378" cy="602833"/>
              </a:xfrm>
              <a:custGeom>
                <a:avLst/>
                <a:gdLst>
                  <a:gd name="T0" fmla="*/ 148 w 248"/>
                  <a:gd name="T1" fmla="*/ 313 h 313"/>
                  <a:gd name="T2" fmla="*/ 100 w 248"/>
                  <a:gd name="T3" fmla="*/ 313 h 313"/>
                  <a:gd name="T4" fmla="*/ 0 w 248"/>
                  <a:gd name="T5" fmla="*/ 213 h 313"/>
                  <a:gd name="T6" fmla="*/ 0 w 248"/>
                  <a:gd name="T7" fmla="*/ 100 h 313"/>
                  <a:gd name="T8" fmla="*/ 100 w 248"/>
                  <a:gd name="T9" fmla="*/ 0 h 313"/>
                  <a:gd name="T10" fmla="*/ 148 w 248"/>
                  <a:gd name="T11" fmla="*/ 0 h 313"/>
                  <a:gd name="T12" fmla="*/ 248 w 248"/>
                  <a:gd name="T13" fmla="*/ 100 h 313"/>
                  <a:gd name="T14" fmla="*/ 248 w 248"/>
                  <a:gd name="T15" fmla="*/ 213 h 313"/>
                  <a:gd name="T16" fmla="*/ 148 w 248"/>
                  <a:gd name="T17" fmla="*/ 313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313">
                    <a:moveTo>
                      <a:pt x="148" y="313"/>
                    </a:moveTo>
                    <a:cubicBezTo>
                      <a:pt x="100" y="313"/>
                      <a:pt x="100" y="313"/>
                      <a:pt x="100" y="313"/>
                    </a:cubicBezTo>
                    <a:cubicBezTo>
                      <a:pt x="45" y="313"/>
                      <a:pt x="0" y="268"/>
                      <a:pt x="0" y="21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203" y="0"/>
                      <a:pt x="248" y="45"/>
                      <a:pt x="248" y="100"/>
                    </a:cubicBezTo>
                    <a:cubicBezTo>
                      <a:pt x="248" y="213"/>
                      <a:pt x="248" y="213"/>
                      <a:pt x="248" y="213"/>
                    </a:cubicBezTo>
                    <a:cubicBezTo>
                      <a:pt x="248" y="268"/>
                      <a:pt x="203" y="313"/>
                      <a:pt x="148" y="313"/>
                    </a:cubicBezTo>
                    <a:close/>
                  </a:path>
                </a:pathLst>
              </a:custGeom>
              <a:solidFill>
                <a:srgbClr val="9B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5" name="Freeform: Shape 7"/>
              <p:cNvSpPr>
                <a:spLocks/>
              </p:cNvSpPr>
              <p:nvPr/>
            </p:nvSpPr>
            <p:spPr bwMode="auto">
              <a:xfrm>
                <a:off x="5792241" y="4811815"/>
                <a:ext cx="609350" cy="144191"/>
              </a:xfrm>
              <a:custGeom>
                <a:avLst/>
                <a:gdLst>
                  <a:gd name="T0" fmla="*/ 284 w 316"/>
                  <a:gd name="T1" fmla="*/ 75 h 75"/>
                  <a:gd name="T2" fmla="*/ 32 w 316"/>
                  <a:gd name="T3" fmla="*/ 75 h 75"/>
                  <a:gd name="T4" fmla="*/ 0 w 316"/>
                  <a:gd name="T5" fmla="*/ 43 h 75"/>
                  <a:gd name="T6" fmla="*/ 0 w 316"/>
                  <a:gd name="T7" fmla="*/ 32 h 75"/>
                  <a:gd name="T8" fmla="*/ 32 w 316"/>
                  <a:gd name="T9" fmla="*/ 0 h 75"/>
                  <a:gd name="T10" fmla="*/ 284 w 316"/>
                  <a:gd name="T11" fmla="*/ 0 h 75"/>
                  <a:gd name="T12" fmla="*/ 316 w 316"/>
                  <a:gd name="T13" fmla="*/ 32 h 75"/>
                  <a:gd name="T14" fmla="*/ 316 w 316"/>
                  <a:gd name="T15" fmla="*/ 43 h 75"/>
                  <a:gd name="T16" fmla="*/ 284 w 316"/>
                  <a:gd name="T17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" h="75">
                    <a:moveTo>
                      <a:pt x="284" y="75"/>
                    </a:moveTo>
                    <a:cubicBezTo>
                      <a:pt x="32" y="75"/>
                      <a:pt x="32" y="75"/>
                      <a:pt x="32" y="75"/>
                    </a:cubicBezTo>
                    <a:cubicBezTo>
                      <a:pt x="15" y="75"/>
                      <a:pt x="0" y="61"/>
                      <a:pt x="0" y="4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5"/>
                      <a:pt x="15" y="0"/>
                      <a:pt x="32" y="0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301" y="0"/>
                      <a:pt x="316" y="15"/>
                      <a:pt x="316" y="32"/>
                    </a:cubicBezTo>
                    <a:cubicBezTo>
                      <a:pt x="316" y="43"/>
                      <a:pt x="316" y="43"/>
                      <a:pt x="316" y="43"/>
                    </a:cubicBezTo>
                    <a:cubicBezTo>
                      <a:pt x="316" y="61"/>
                      <a:pt x="301" y="75"/>
                      <a:pt x="284" y="75"/>
                    </a:cubicBezTo>
                    <a:close/>
                  </a:path>
                </a:pathLst>
              </a:custGeom>
              <a:solidFill>
                <a:srgbClr val="CD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6" name="Freeform: Shape 8"/>
              <p:cNvSpPr>
                <a:spLocks/>
              </p:cNvSpPr>
              <p:nvPr/>
            </p:nvSpPr>
            <p:spPr bwMode="auto">
              <a:xfrm>
                <a:off x="5792241" y="5009773"/>
                <a:ext cx="609350" cy="145006"/>
              </a:xfrm>
              <a:custGeom>
                <a:avLst/>
                <a:gdLst>
                  <a:gd name="T0" fmla="*/ 284 w 316"/>
                  <a:gd name="T1" fmla="*/ 75 h 75"/>
                  <a:gd name="T2" fmla="*/ 32 w 316"/>
                  <a:gd name="T3" fmla="*/ 75 h 75"/>
                  <a:gd name="T4" fmla="*/ 0 w 316"/>
                  <a:gd name="T5" fmla="*/ 43 h 75"/>
                  <a:gd name="T6" fmla="*/ 0 w 316"/>
                  <a:gd name="T7" fmla="*/ 32 h 75"/>
                  <a:gd name="T8" fmla="*/ 32 w 316"/>
                  <a:gd name="T9" fmla="*/ 0 h 75"/>
                  <a:gd name="T10" fmla="*/ 284 w 316"/>
                  <a:gd name="T11" fmla="*/ 0 h 75"/>
                  <a:gd name="T12" fmla="*/ 316 w 316"/>
                  <a:gd name="T13" fmla="*/ 32 h 75"/>
                  <a:gd name="T14" fmla="*/ 316 w 316"/>
                  <a:gd name="T15" fmla="*/ 43 h 75"/>
                  <a:gd name="T16" fmla="*/ 284 w 316"/>
                  <a:gd name="T17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" h="75">
                    <a:moveTo>
                      <a:pt x="284" y="75"/>
                    </a:moveTo>
                    <a:cubicBezTo>
                      <a:pt x="32" y="75"/>
                      <a:pt x="32" y="75"/>
                      <a:pt x="32" y="75"/>
                    </a:cubicBezTo>
                    <a:cubicBezTo>
                      <a:pt x="15" y="75"/>
                      <a:pt x="0" y="61"/>
                      <a:pt x="0" y="4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5"/>
                      <a:pt x="15" y="0"/>
                      <a:pt x="32" y="0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301" y="0"/>
                      <a:pt x="316" y="15"/>
                      <a:pt x="316" y="32"/>
                    </a:cubicBezTo>
                    <a:cubicBezTo>
                      <a:pt x="316" y="43"/>
                      <a:pt x="316" y="43"/>
                      <a:pt x="316" y="43"/>
                    </a:cubicBezTo>
                    <a:cubicBezTo>
                      <a:pt x="316" y="61"/>
                      <a:pt x="301" y="75"/>
                      <a:pt x="284" y="75"/>
                    </a:cubicBezTo>
                    <a:close/>
                  </a:path>
                </a:pathLst>
              </a:custGeom>
              <a:solidFill>
                <a:srgbClr val="CD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7" name="Freeform: Shape 9"/>
              <p:cNvSpPr>
                <a:spLocks/>
              </p:cNvSpPr>
              <p:nvPr/>
            </p:nvSpPr>
            <p:spPr bwMode="auto">
              <a:xfrm>
                <a:off x="5792241" y="5202842"/>
                <a:ext cx="609350" cy="144191"/>
              </a:xfrm>
              <a:custGeom>
                <a:avLst/>
                <a:gdLst>
                  <a:gd name="T0" fmla="*/ 284 w 316"/>
                  <a:gd name="T1" fmla="*/ 75 h 75"/>
                  <a:gd name="T2" fmla="*/ 32 w 316"/>
                  <a:gd name="T3" fmla="*/ 75 h 75"/>
                  <a:gd name="T4" fmla="*/ 0 w 316"/>
                  <a:gd name="T5" fmla="*/ 43 h 75"/>
                  <a:gd name="T6" fmla="*/ 0 w 316"/>
                  <a:gd name="T7" fmla="*/ 32 h 75"/>
                  <a:gd name="T8" fmla="*/ 32 w 316"/>
                  <a:gd name="T9" fmla="*/ 0 h 75"/>
                  <a:gd name="T10" fmla="*/ 284 w 316"/>
                  <a:gd name="T11" fmla="*/ 0 h 75"/>
                  <a:gd name="T12" fmla="*/ 316 w 316"/>
                  <a:gd name="T13" fmla="*/ 32 h 75"/>
                  <a:gd name="T14" fmla="*/ 316 w 316"/>
                  <a:gd name="T15" fmla="*/ 43 h 75"/>
                  <a:gd name="T16" fmla="*/ 284 w 316"/>
                  <a:gd name="T17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" h="75">
                    <a:moveTo>
                      <a:pt x="284" y="75"/>
                    </a:moveTo>
                    <a:cubicBezTo>
                      <a:pt x="32" y="75"/>
                      <a:pt x="32" y="75"/>
                      <a:pt x="32" y="75"/>
                    </a:cubicBezTo>
                    <a:cubicBezTo>
                      <a:pt x="15" y="75"/>
                      <a:pt x="0" y="60"/>
                      <a:pt x="0" y="4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5"/>
                      <a:pt x="15" y="0"/>
                      <a:pt x="32" y="0"/>
                    </a:cubicBezTo>
                    <a:cubicBezTo>
                      <a:pt x="284" y="0"/>
                      <a:pt x="284" y="0"/>
                      <a:pt x="284" y="0"/>
                    </a:cubicBezTo>
                    <a:cubicBezTo>
                      <a:pt x="301" y="0"/>
                      <a:pt x="316" y="15"/>
                      <a:pt x="316" y="32"/>
                    </a:cubicBezTo>
                    <a:cubicBezTo>
                      <a:pt x="316" y="43"/>
                      <a:pt x="316" y="43"/>
                      <a:pt x="316" y="43"/>
                    </a:cubicBezTo>
                    <a:cubicBezTo>
                      <a:pt x="316" y="60"/>
                      <a:pt x="301" y="75"/>
                      <a:pt x="284" y="75"/>
                    </a:cubicBezTo>
                    <a:close/>
                  </a:path>
                </a:pathLst>
              </a:custGeom>
              <a:solidFill>
                <a:srgbClr val="CD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8" name="Freeform: Shape 10"/>
              <p:cNvSpPr>
                <a:spLocks/>
              </p:cNvSpPr>
              <p:nvPr/>
            </p:nvSpPr>
            <p:spPr bwMode="auto">
              <a:xfrm>
                <a:off x="6040706" y="5421980"/>
                <a:ext cx="112420" cy="23625"/>
              </a:xfrm>
              <a:custGeom>
                <a:avLst/>
                <a:gdLst>
                  <a:gd name="T0" fmla="*/ 0 w 58"/>
                  <a:gd name="T1" fmla="*/ 0 h 12"/>
                  <a:gd name="T2" fmla="*/ 29 w 58"/>
                  <a:gd name="T3" fmla="*/ 12 h 12"/>
                  <a:gd name="T4" fmla="*/ 58 w 58"/>
                  <a:gd name="T5" fmla="*/ 0 h 12"/>
                  <a:gd name="T6" fmla="*/ 0 w 5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2">
                    <a:moveTo>
                      <a:pt x="0" y="0"/>
                    </a:moveTo>
                    <a:cubicBezTo>
                      <a:pt x="4" y="7"/>
                      <a:pt x="15" y="12"/>
                      <a:pt x="29" y="12"/>
                    </a:cubicBezTo>
                    <a:cubicBezTo>
                      <a:pt x="43" y="12"/>
                      <a:pt x="54" y="7"/>
                      <a:pt x="5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5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9" name="Freeform: Shape 11"/>
              <p:cNvSpPr>
                <a:spLocks/>
              </p:cNvSpPr>
              <p:nvPr/>
            </p:nvSpPr>
            <p:spPr bwMode="auto">
              <a:xfrm>
                <a:off x="5347448" y="2846407"/>
                <a:ext cx="1498935" cy="714438"/>
              </a:xfrm>
              <a:custGeom>
                <a:avLst/>
                <a:gdLst>
                  <a:gd name="T0" fmla="*/ 778 w 778"/>
                  <a:gd name="T1" fmla="*/ 371 h 371"/>
                  <a:gd name="T2" fmla="*/ 389 w 778"/>
                  <a:gd name="T3" fmla="*/ 0 h 371"/>
                  <a:gd name="T4" fmla="*/ 0 w 778"/>
                  <a:gd name="T5" fmla="*/ 371 h 371"/>
                  <a:gd name="T6" fmla="*/ 778 w 778"/>
                  <a:gd name="T7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8" h="371">
                    <a:moveTo>
                      <a:pt x="778" y="371"/>
                    </a:moveTo>
                    <a:cubicBezTo>
                      <a:pt x="769" y="164"/>
                      <a:pt x="598" y="0"/>
                      <a:pt x="389" y="0"/>
                    </a:cubicBezTo>
                    <a:cubicBezTo>
                      <a:pt x="180" y="0"/>
                      <a:pt x="9" y="164"/>
                      <a:pt x="0" y="371"/>
                    </a:cubicBezTo>
                    <a:lnTo>
                      <a:pt x="778" y="371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0" name="Freeform: Shape 12"/>
              <p:cNvSpPr>
                <a:spLocks/>
              </p:cNvSpPr>
              <p:nvPr/>
            </p:nvSpPr>
            <p:spPr bwMode="auto">
              <a:xfrm>
                <a:off x="5727070" y="4455004"/>
                <a:ext cx="739692" cy="356812"/>
              </a:xfrm>
              <a:custGeom>
                <a:avLst/>
                <a:gdLst>
                  <a:gd name="T0" fmla="*/ 0 w 384"/>
                  <a:gd name="T1" fmla="*/ 0 h 185"/>
                  <a:gd name="T2" fmla="*/ 81 w 384"/>
                  <a:gd name="T3" fmla="*/ 185 h 185"/>
                  <a:gd name="T4" fmla="*/ 173 w 384"/>
                  <a:gd name="T5" fmla="*/ 185 h 185"/>
                  <a:gd name="T6" fmla="*/ 192 w 384"/>
                  <a:gd name="T7" fmla="*/ 185 h 185"/>
                  <a:gd name="T8" fmla="*/ 211 w 384"/>
                  <a:gd name="T9" fmla="*/ 185 h 185"/>
                  <a:gd name="T10" fmla="*/ 303 w 384"/>
                  <a:gd name="T11" fmla="*/ 185 h 185"/>
                  <a:gd name="T12" fmla="*/ 384 w 384"/>
                  <a:gd name="T13" fmla="*/ 0 h 185"/>
                  <a:gd name="T14" fmla="*/ 0 w 384"/>
                  <a:gd name="T1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4" h="185">
                    <a:moveTo>
                      <a:pt x="0" y="0"/>
                    </a:moveTo>
                    <a:cubicBezTo>
                      <a:pt x="40" y="63"/>
                      <a:pt x="77" y="135"/>
                      <a:pt x="81" y="185"/>
                    </a:cubicBezTo>
                    <a:cubicBezTo>
                      <a:pt x="173" y="185"/>
                      <a:pt x="173" y="185"/>
                      <a:pt x="173" y="185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211" y="185"/>
                      <a:pt x="211" y="185"/>
                      <a:pt x="211" y="185"/>
                    </a:cubicBezTo>
                    <a:cubicBezTo>
                      <a:pt x="303" y="185"/>
                      <a:pt x="303" y="185"/>
                      <a:pt x="303" y="185"/>
                    </a:cubicBezTo>
                    <a:cubicBezTo>
                      <a:pt x="307" y="135"/>
                      <a:pt x="344" y="63"/>
                      <a:pt x="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1" name="Freeform: Shape 13"/>
              <p:cNvSpPr>
                <a:spLocks/>
              </p:cNvSpPr>
              <p:nvPr/>
            </p:nvSpPr>
            <p:spPr bwMode="auto">
              <a:xfrm>
                <a:off x="5875334" y="2428498"/>
                <a:ext cx="98571" cy="334816"/>
              </a:xfrm>
              <a:custGeom>
                <a:avLst/>
                <a:gdLst>
                  <a:gd name="T0" fmla="*/ 41 w 51"/>
                  <a:gd name="T1" fmla="*/ 173 h 174"/>
                  <a:gd name="T2" fmla="*/ 41 w 51"/>
                  <a:gd name="T3" fmla="*/ 173 h 174"/>
                  <a:gd name="T4" fmla="*/ 28 w 51"/>
                  <a:gd name="T5" fmla="*/ 164 h 174"/>
                  <a:gd name="T6" fmla="*/ 1 w 51"/>
                  <a:gd name="T7" fmla="*/ 14 h 174"/>
                  <a:gd name="T8" fmla="*/ 11 w 51"/>
                  <a:gd name="T9" fmla="*/ 1 h 174"/>
                  <a:gd name="T10" fmla="*/ 11 w 51"/>
                  <a:gd name="T11" fmla="*/ 1 h 174"/>
                  <a:gd name="T12" fmla="*/ 24 w 51"/>
                  <a:gd name="T13" fmla="*/ 10 h 174"/>
                  <a:gd name="T14" fmla="*/ 50 w 51"/>
                  <a:gd name="T15" fmla="*/ 160 h 174"/>
                  <a:gd name="T16" fmla="*/ 41 w 51"/>
                  <a:gd name="T17" fmla="*/ 17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174">
                    <a:moveTo>
                      <a:pt x="41" y="173"/>
                    </a:moveTo>
                    <a:cubicBezTo>
                      <a:pt x="41" y="173"/>
                      <a:pt x="41" y="173"/>
                      <a:pt x="41" y="173"/>
                    </a:cubicBezTo>
                    <a:cubicBezTo>
                      <a:pt x="35" y="174"/>
                      <a:pt x="29" y="170"/>
                      <a:pt x="28" y="16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8"/>
                      <a:pt x="4" y="2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7" y="0"/>
                      <a:pt x="23" y="4"/>
                      <a:pt x="24" y="10"/>
                    </a:cubicBezTo>
                    <a:cubicBezTo>
                      <a:pt x="50" y="160"/>
                      <a:pt x="50" y="160"/>
                      <a:pt x="50" y="160"/>
                    </a:cubicBezTo>
                    <a:cubicBezTo>
                      <a:pt x="51" y="166"/>
                      <a:pt x="47" y="172"/>
                      <a:pt x="41" y="1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2" name="Freeform: Shape 14"/>
              <p:cNvSpPr>
                <a:spLocks/>
              </p:cNvSpPr>
              <p:nvPr/>
            </p:nvSpPr>
            <p:spPr bwMode="auto">
              <a:xfrm>
                <a:off x="5503859" y="2561284"/>
                <a:ext cx="196328" cy="303860"/>
              </a:xfrm>
              <a:custGeom>
                <a:avLst/>
                <a:gdLst>
                  <a:gd name="T0" fmla="*/ 95 w 102"/>
                  <a:gd name="T1" fmla="*/ 154 h 158"/>
                  <a:gd name="T2" fmla="*/ 95 w 102"/>
                  <a:gd name="T3" fmla="*/ 154 h 158"/>
                  <a:gd name="T4" fmla="*/ 79 w 102"/>
                  <a:gd name="T5" fmla="*/ 150 h 158"/>
                  <a:gd name="T6" fmla="*/ 3 w 102"/>
                  <a:gd name="T7" fmla="*/ 19 h 158"/>
                  <a:gd name="T8" fmla="*/ 8 w 102"/>
                  <a:gd name="T9" fmla="*/ 3 h 158"/>
                  <a:gd name="T10" fmla="*/ 8 w 102"/>
                  <a:gd name="T11" fmla="*/ 3 h 158"/>
                  <a:gd name="T12" fmla="*/ 23 w 102"/>
                  <a:gd name="T13" fmla="*/ 8 h 158"/>
                  <a:gd name="T14" fmla="*/ 99 w 102"/>
                  <a:gd name="T15" fmla="*/ 139 h 158"/>
                  <a:gd name="T16" fmla="*/ 95 w 102"/>
                  <a:gd name="T17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158">
                    <a:moveTo>
                      <a:pt x="95" y="154"/>
                    </a:moveTo>
                    <a:cubicBezTo>
                      <a:pt x="95" y="154"/>
                      <a:pt x="95" y="154"/>
                      <a:pt x="95" y="154"/>
                    </a:cubicBezTo>
                    <a:cubicBezTo>
                      <a:pt x="89" y="158"/>
                      <a:pt x="82" y="156"/>
                      <a:pt x="79" y="15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0" y="14"/>
                      <a:pt x="2" y="7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3" y="0"/>
                      <a:pt x="20" y="2"/>
                      <a:pt x="23" y="8"/>
                    </a:cubicBezTo>
                    <a:cubicBezTo>
                      <a:pt x="99" y="139"/>
                      <a:pt x="99" y="139"/>
                      <a:pt x="99" y="139"/>
                    </a:cubicBezTo>
                    <a:cubicBezTo>
                      <a:pt x="102" y="144"/>
                      <a:pt x="100" y="151"/>
                      <a:pt x="95" y="1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3" name="Freeform: Shape 15"/>
              <p:cNvSpPr>
                <a:spLocks/>
              </p:cNvSpPr>
              <p:nvPr/>
            </p:nvSpPr>
            <p:spPr bwMode="auto">
              <a:xfrm>
                <a:off x="6218297" y="2428498"/>
                <a:ext cx="98571" cy="334816"/>
              </a:xfrm>
              <a:custGeom>
                <a:avLst/>
                <a:gdLst>
                  <a:gd name="T0" fmla="*/ 11 w 51"/>
                  <a:gd name="T1" fmla="*/ 173 h 174"/>
                  <a:gd name="T2" fmla="*/ 11 w 51"/>
                  <a:gd name="T3" fmla="*/ 173 h 174"/>
                  <a:gd name="T4" fmla="*/ 2 w 51"/>
                  <a:gd name="T5" fmla="*/ 160 h 174"/>
                  <a:gd name="T6" fmla="*/ 28 w 51"/>
                  <a:gd name="T7" fmla="*/ 10 h 174"/>
                  <a:gd name="T8" fmla="*/ 41 w 51"/>
                  <a:gd name="T9" fmla="*/ 1 h 174"/>
                  <a:gd name="T10" fmla="*/ 41 w 51"/>
                  <a:gd name="T11" fmla="*/ 1 h 174"/>
                  <a:gd name="T12" fmla="*/ 50 w 51"/>
                  <a:gd name="T13" fmla="*/ 14 h 174"/>
                  <a:gd name="T14" fmla="*/ 24 w 51"/>
                  <a:gd name="T15" fmla="*/ 164 h 174"/>
                  <a:gd name="T16" fmla="*/ 11 w 51"/>
                  <a:gd name="T17" fmla="*/ 17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174">
                    <a:moveTo>
                      <a:pt x="11" y="173"/>
                    </a:moveTo>
                    <a:cubicBezTo>
                      <a:pt x="11" y="173"/>
                      <a:pt x="11" y="173"/>
                      <a:pt x="11" y="173"/>
                    </a:cubicBezTo>
                    <a:cubicBezTo>
                      <a:pt x="5" y="172"/>
                      <a:pt x="0" y="166"/>
                      <a:pt x="2" y="16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9" y="4"/>
                      <a:pt x="35" y="0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7" y="2"/>
                      <a:pt x="51" y="8"/>
                      <a:pt x="50" y="14"/>
                    </a:cubicBezTo>
                    <a:cubicBezTo>
                      <a:pt x="24" y="164"/>
                      <a:pt x="24" y="164"/>
                      <a:pt x="24" y="164"/>
                    </a:cubicBezTo>
                    <a:cubicBezTo>
                      <a:pt x="23" y="170"/>
                      <a:pt x="17" y="174"/>
                      <a:pt x="11" y="17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4" name="Freeform: Shape 16"/>
              <p:cNvSpPr>
                <a:spLocks/>
              </p:cNvSpPr>
              <p:nvPr/>
            </p:nvSpPr>
            <p:spPr bwMode="auto">
              <a:xfrm>
                <a:off x="6493645" y="2561284"/>
                <a:ext cx="194699" cy="303860"/>
              </a:xfrm>
              <a:custGeom>
                <a:avLst/>
                <a:gdLst>
                  <a:gd name="T0" fmla="*/ 7 w 101"/>
                  <a:gd name="T1" fmla="*/ 154 h 158"/>
                  <a:gd name="T2" fmla="*/ 7 w 101"/>
                  <a:gd name="T3" fmla="*/ 154 h 158"/>
                  <a:gd name="T4" fmla="*/ 3 w 101"/>
                  <a:gd name="T5" fmla="*/ 139 h 158"/>
                  <a:gd name="T6" fmla="*/ 78 w 101"/>
                  <a:gd name="T7" fmla="*/ 8 h 158"/>
                  <a:gd name="T8" fmla="*/ 94 w 101"/>
                  <a:gd name="T9" fmla="*/ 3 h 158"/>
                  <a:gd name="T10" fmla="*/ 94 w 101"/>
                  <a:gd name="T11" fmla="*/ 3 h 158"/>
                  <a:gd name="T12" fmla="*/ 98 w 101"/>
                  <a:gd name="T13" fmla="*/ 19 h 158"/>
                  <a:gd name="T14" fmla="*/ 23 w 101"/>
                  <a:gd name="T15" fmla="*/ 150 h 158"/>
                  <a:gd name="T16" fmla="*/ 7 w 101"/>
                  <a:gd name="T17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158">
                    <a:moveTo>
                      <a:pt x="7" y="154"/>
                    </a:moveTo>
                    <a:cubicBezTo>
                      <a:pt x="7" y="154"/>
                      <a:pt x="7" y="154"/>
                      <a:pt x="7" y="154"/>
                    </a:cubicBezTo>
                    <a:cubicBezTo>
                      <a:pt x="1" y="151"/>
                      <a:pt x="0" y="144"/>
                      <a:pt x="3" y="139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82" y="2"/>
                      <a:pt x="89" y="0"/>
                      <a:pt x="94" y="3"/>
                    </a:cubicBezTo>
                    <a:cubicBezTo>
                      <a:pt x="94" y="3"/>
                      <a:pt x="94" y="3"/>
                      <a:pt x="94" y="3"/>
                    </a:cubicBezTo>
                    <a:cubicBezTo>
                      <a:pt x="100" y="7"/>
                      <a:pt x="101" y="14"/>
                      <a:pt x="98" y="19"/>
                    </a:cubicBezTo>
                    <a:cubicBezTo>
                      <a:pt x="23" y="150"/>
                      <a:pt x="23" y="150"/>
                      <a:pt x="23" y="150"/>
                    </a:cubicBezTo>
                    <a:cubicBezTo>
                      <a:pt x="19" y="156"/>
                      <a:pt x="12" y="158"/>
                      <a:pt x="7" y="1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5" name="Freeform: Shape 17"/>
              <p:cNvSpPr>
                <a:spLocks/>
              </p:cNvSpPr>
              <p:nvPr/>
            </p:nvSpPr>
            <p:spPr bwMode="auto">
              <a:xfrm>
                <a:off x="6716856" y="2815451"/>
                <a:ext cx="273719" cy="237060"/>
              </a:xfrm>
              <a:custGeom>
                <a:avLst/>
                <a:gdLst>
                  <a:gd name="T0" fmla="*/ 4 w 142"/>
                  <a:gd name="T1" fmla="*/ 118 h 123"/>
                  <a:gd name="T2" fmla="*/ 4 w 142"/>
                  <a:gd name="T3" fmla="*/ 118 h 123"/>
                  <a:gd name="T4" fmla="*/ 6 w 142"/>
                  <a:gd name="T5" fmla="*/ 101 h 123"/>
                  <a:gd name="T6" fmla="*/ 122 w 142"/>
                  <a:gd name="T7" fmla="*/ 4 h 123"/>
                  <a:gd name="T8" fmla="*/ 138 w 142"/>
                  <a:gd name="T9" fmla="*/ 6 h 123"/>
                  <a:gd name="T10" fmla="*/ 138 w 142"/>
                  <a:gd name="T11" fmla="*/ 6 h 123"/>
                  <a:gd name="T12" fmla="*/ 136 w 142"/>
                  <a:gd name="T13" fmla="*/ 22 h 123"/>
                  <a:gd name="T14" fmla="*/ 20 w 142"/>
                  <a:gd name="T15" fmla="*/ 119 h 123"/>
                  <a:gd name="T16" fmla="*/ 4 w 142"/>
                  <a:gd name="T17" fmla="*/ 118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123">
                    <a:moveTo>
                      <a:pt x="4" y="118"/>
                    </a:moveTo>
                    <a:cubicBezTo>
                      <a:pt x="4" y="118"/>
                      <a:pt x="4" y="118"/>
                      <a:pt x="4" y="118"/>
                    </a:cubicBezTo>
                    <a:cubicBezTo>
                      <a:pt x="0" y="113"/>
                      <a:pt x="1" y="106"/>
                      <a:pt x="6" y="101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7" y="0"/>
                      <a:pt x="134" y="1"/>
                      <a:pt x="138" y="6"/>
                    </a:cubicBezTo>
                    <a:cubicBezTo>
                      <a:pt x="138" y="6"/>
                      <a:pt x="138" y="6"/>
                      <a:pt x="138" y="6"/>
                    </a:cubicBezTo>
                    <a:cubicBezTo>
                      <a:pt x="142" y="10"/>
                      <a:pt x="141" y="18"/>
                      <a:pt x="136" y="22"/>
                    </a:cubicBezTo>
                    <a:cubicBezTo>
                      <a:pt x="20" y="119"/>
                      <a:pt x="20" y="119"/>
                      <a:pt x="20" y="119"/>
                    </a:cubicBezTo>
                    <a:cubicBezTo>
                      <a:pt x="16" y="123"/>
                      <a:pt x="8" y="122"/>
                      <a:pt x="4" y="1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6" name="Freeform: Shape 18"/>
              <p:cNvSpPr>
                <a:spLocks/>
              </p:cNvSpPr>
              <p:nvPr/>
            </p:nvSpPr>
            <p:spPr bwMode="auto">
              <a:xfrm>
                <a:off x="5203257" y="2815451"/>
                <a:ext cx="271275" cy="237060"/>
              </a:xfrm>
              <a:custGeom>
                <a:avLst/>
                <a:gdLst>
                  <a:gd name="T0" fmla="*/ 137 w 141"/>
                  <a:gd name="T1" fmla="*/ 118 h 123"/>
                  <a:gd name="T2" fmla="*/ 137 w 141"/>
                  <a:gd name="T3" fmla="*/ 118 h 123"/>
                  <a:gd name="T4" fmla="*/ 121 w 141"/>
                  <a:gd name="T5" fmla="*/ 119 h 123"/>
                  <a:gd name="T6" fmla="*/ 5 w 141"/>
                  <a:gd name="T7" fmla="*/ 22 h 123"/>
                  <a:gd name="T8" fmla="*/ 4 w 141"/>
                  <a:gd name="T9" fmla="*/ 6 h 123"/>
                  <a:gd name="T10" fmla="*/ 4 w 141"/>
                  <a:gd name="T11" fmla="*/ 6 h 123"/>
                  <a:gd name="T12" fmla="*/ 20 w 141"/>
                  <a:gd name="T13" fmla="*/ 4 h 123"/>
                  <a:gd name="T14" fmla="*/ 136 w 141"/>
                  <a:gd name="T15" fmla="*/ 101 h 123"/>
                  <a:gd name="T16" fmla="*/ 137 w 141"/>
                  <a:gd name="T17" fmla="*/ 118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" h="123">
                    <a:moveTo>
                      <a:pt x="137" y="118"/>
                    </a:moveTo>
                    <a:cubicBezTo>
                      <a:pt x="137" y="118"/>
                      <a:pt x="137" y="118"/>
                      <a:pt x="137" y="118"/>
                    </a:cubicBezTo>
                    <a:cubicBezTo>
                      <a:pt x="133" y="122"/>
                      <a:pt x="126" y="123"/>
                      <a:pt x="121" y="119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0" y="18"/>
                      <a:pt x="0" y="10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8" y="1"/>
                      <a:pt x="15" y="0"/>
                      <a:pt x="20" y="4"/>
                    </a:cubicBezTo>
                    <a:cubicBezTo>
                      <a:pt x="136" y="101"/>
                      <a:pt x="136" y="101"/>
                      <a:pt x="136" y="101"/>
                    </a:cubicBezTo>
                    <a:cubicBezTo>
                      <a:pt x="141" y="106"/>
                      <a:pt x="141" y="113"/>
                      <a:pt x="137" y="1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7" name="TextBox 19"/>
              <p:cNvSpPr txBox="1"/>
              <p:nvPr/>
            </p:nvSpPr>
            <p:spPr>
              <a:xfrm>
                <a:off x="5002247" y="3625890"/>
                <a:ext cx="2187503" cy="737646"/>
              </a:xfrm>
              <a:prstGeom prst="rect">
                <a:avLst/>
              </a:prstGeom>
              <a:noFill/>
            </p:spPr>
            <p:txBody>
              <a:bodyPr wrap="none">
                <a:normAutofit lnSpcReduction="10000"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cs typeface="+mn-ea"/>
                    <a:sym typeface="+mn-lt"/>
                  </a:rPr>
                  <a:t>关键词</a:t>
                </a:r>
                <a:b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cs typeface="+mn-ea"/>
                    <a:sym typeface="+mn-lt"/>
                  </a:rPr>
                </a:br>
                <a:r>
                  <a:rPr lang="zh-CN" altLang="en-US" sz="2000" dirty="0">
                    <a:solidFill>
                      <a:schemeClr val="bg1">
                        <a:lumMod val="5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</p:grpSp>
        <p:grpSp>
          <p:nvGrpSpPr>
            <p:cNvPr id="9" name="Group 45"/>
            <p:cNvGrpSpPr/>
            <p:nvPr/>
          </p:nvGrpSpPr>
          <p:grpSpPr>
            <a:xfrm>
              <a:off x="1127636" y="1451682"/>
              <a:ext cx="2526618" cy="904863"/>
              <a:chOff x="1078683" y="1965662"/>
              <a:chExt cx="2526618" cy="904863"/>
            </a:xfrm>
          </p:grpSpPr>
          <p:sp>
            <p:nvSpPr>
              <p:cNvPr id="32" name="TextBox 21"/>
              <p:cNvSpPr txBox="1"/>
              <p:nvPr/>
            </p:nvSpPr>
            <p:spPr>
              <a:xfrm flipH="1">
                <a:off x="2035641" y="1965662"/>
                <a:ext cx="1569660" cy="369332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r"/>
                <a:r>
                  <a:rPr lang="zh-CN" altLang="en-US" b="1">
                    <a:solidFill>
                      <a:schemeClr val="accent2"/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33" name="Rectangle 22"/>
              <p:cNvSpPr/>
              <p:nvPr/>
            </p:nvSpPr>
            <p:spPr>
              <a:xfrm flipH="1">
                <a:off x="1078683" y="2334994"/>
                <a:ext cx="2526618" cy="535531"/>
              </a:xfrm>
              <a:prstGeom prst="rect">
                <a:avLst/>
              </a:prstGeom>
            </p:spPr>
            <p:txBody>
              <a:bodyPr wrap="square">
                <a:normAutofit fontScale="700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2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12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</a:br>
                <a:r>
                  <a:rPr lang="zh-CN" altLang="en-US" sz="12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0" name="Group 47"/>
            <p:cNvGrpSpPr/>
            <p:nvPr/>
          </p:nvGrpSpPr>
          <p:grpSpPr>
            <a:xfrm>
              <a:off x="8479804" y="1450892"/>
              <a:ext cx="2526618" cy="904863"/>
              <a:chOff x="8657797" y="1964872"/>
              <a:chExt cx="2526618" cy="904863"/>
            </a:xfrm>
          </p:grpSpPr>
          <p:sp>
            <p:nvSpPr>
              <p:cNvPr id="30" name="TextBox 24"/>
              <p:cNvSpPr txBox="1"/>
              <p:nvPr/>
            </p:nvSpPr>
            <p:spPr>
              <a:xfrm>
                <a:off x="8657797" y="1964872"/>
                <a:ext cx="1569660" cy="369332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r>
                  <a:rPr lang="zh-CN" altLang="en-US" b="1">
                    <a:solidFill>
                      <a:schemeClr val="accent2"/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31" name="Rectangle 25"/>
              <p:cNvSpPr/>
              <p:nvPr/>
            </p:nvSpPr>
            <p:spPr>
              <a:xfrm>
                <a:off x="8657797" y="2334204"/>
                <a:ext cx="2526618" cy="535531"/>
              </a:xfrm>
              <a:prstGeom prst="rect">
                <a:avLst/>
              </a:prstGeom>
            </p:spPr>
            <p:txBody>
              <a:bodyPr wrap="square">
                <a:normAutofit fontScale="7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12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</a:br>
                <a:r>
                  <a:rPr lang="zh-CN" altLang="en-US" sz="12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1" name="Group 46"/>
            <p:cNvGrpSpPr/>
            <p:nvPr/>
          </p:nvGrpSpPr>
          <p:grpSpPr>
            <a:xfrm>
              <a:off x="1170298" y="4502246"/>
              <a:ext cx="2526618" cy="904863"/>
              <a:chOff x="1078683" y="4945621"/>
              <a:chExt cx="2526618" cy="904863"/>
            </a:xfrm>
          </p:grpSpPr>
          <p:sp>
            <p:nvSpPr>
              <p:cNvPr id="28" name="TextBox 27"/>
              <p:cNvSpPr txBox="1"/>
              <p:nvPr/>
            </p:nvSpPr>
            <p:spPr>
              <a:xfrm flipH="1">
                <a:off x="2035641" y="4945621"/>
                <a:ext cx="1569660" cy="369332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r"/>
                <a:r>
                  <a:rPr lang="zh-CN" altLang="en-US" b="1">
                    <a:solidFill>
                      <a:schemeClr val="accent5"/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 flipH="1">
                <a:off x="1078683" y="5314953"/>
                <a:ext cx="2526618" cy="535531"/>
              </a:xfrm>
              <a:prstGeom prst="rect">
                <a:avLst/>
              </a:prstGeom>
            </p:spPr>
            <p:txBody>
              <a:bodyPr wrap="square">
                <a:normAutofit fontScale="700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2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12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</a:br>
                <a:r>
                  <a:rPr lang="zh-CN" altLang="en-US" sz="12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2" name="Group 48"/>
            <p:cNvGrpSpPr/>
            <p:nvPr/>
          </p:nvGrpSpPr>
          <p:grpSpPr>
            <a:xfrm>
              <a:off x="8537746" y="4502246"/>
              <a:ext cx="2526618" cy="904863"/>
              <a:chOff x="8657797" y="4945621"/>
              <a:chExt cx="2526618" cy="904863"/>
            </a:xfrm>
          </p:grpSpPr>
          <p:sp>
            <p:nvSpPr>
              <p:cNvPr id="26" name="TextBox 30"/>
              <p:cNvSpPr txBox="1"/>
              <p:nvPr/>
            </p:nvSpPr>
            <p:spPr>
              <a:xfrm>
                <a:off x="8657797" y="4945621"/>
                <a:ext cx="1569660" cy="369332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r>
                  <a:rPr lang="zh-CN" altLang="en-US" b="1">
                    <a:solidFill>
                      <a:schemeClr val="accent5"/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7" name="Rectangle 31"/>
              <p:cNvSpPr/>
              <p:nvPr/>
            </p:nvSpPr>
            <p:spPr>
              <a:xfrm>
                <a:off x="8657797" y="5314953"/>
                <a:ext cx="2526618" cy="535531"/>
              </a:xfrm>
              <a:prstGeom prst="rect">
                <a:avLst/>
              </a:prstGeom>
            </p:spPr>
            <p:txBody>
              <a:bodyPr wrap="square">
                <a:normAutofit fontScale="700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12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</a:br>
                <a:r>
                  <a:rPr lang="zh-CN" altLang="en-US" sz="120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3" name="Group 32"/>
            <p:cNvGrpSpPr/>
            <p:nvPr/>
          </p:nvGrpSpPr>
          <p:grpSpPr>
            <a:xfrm>
              <a:off x="8073403" y="4885782"/>
              <a:ext cx="464344" cy="450850"/>
              <a:chOff x="8216107" y="4449763"/>
              <a:chExt cx="464344" cy="450850"/>
            </a:xfrm>
            <a:solidFill>
              <a:schemeClr val="accent4"/>
            </a:solidFill>
          </p:grpSpPr>
          <p:sp>
            <p:nvSpPr>
              <p:cNvPr id="24" name="Freeform: Shape 33"/>
              <p:cNvSpPr>
                <a:spLocks/>
              </p:cNvSpPr>
              <p:nvPr/>
            </p:nvSpPr>
            <p:spPr bwMode="auto">
              <a:xfrm>
                <a:off x="8448675" y="4696619"/>
                <a:ext cx="57944" cy="587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4841"/>
                      <a:pt x="0" y="10800"/>
                    </a:cubicBezTo>
                    <a:cubicBezTo>
                      <a:pt x="0" y="16758"/>
                      <a:pt x="4838" y="21599"/>
                      <a:pt x="10800" y="21599"/>
                    </a:cubicBezTo>
                    <a:cubicBezTo>
                      <a:pt x="16761" y="21599"/>
                      <a:pt x="21600" y="16758"/>
                      <a:pt x="21600" y="10800"/>
                    </a:cubicBezTo>
                    <a:cubicBezTo>
                      <a:pt x="21600" y="4841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Freeform: Shape 34"/>
              <p:cNvSpPr>
                <a:spLocks/>
              </p:cNvSpPr>
              <p:nvPr/>
            </p:nvSpPr>
            <p:spPr bwMode="auto">
              <a:xfrm>
                <a:off x="8216107" y="4449763"/>
                <a:ext cx="464344" cy="450850"/>
              </a:xfrm>
              <a:custGeom>
                <a:avLst/>
                <a:gdLst>
                  <a:gd name="T0" fmla="*/ 10473 w 20946"/>
                  <a:gd name="T1" fmla="*/ 10800 h 21600"/>
                  <a:gd name="T2" fmla="*/ 10473 w 20946"/>
                  <a:gd name="T3" fmla="*/ 10800 h 21600"/>
                  <a:gd name="T4" fmla="*/ 10473 w 20946"/>
                  <a:gd name="T5" fmla="*/ 10800 h 21600"/>
                  <a:gd name="T6" fmla="*/ 10473 w 20946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946" h="21600">
                    <a:moveTo>
                      <a:pt x="18509" y="15329"/>
                    </a:moveTo>
                    <a:lnTo>
                      <a:pt x="11782" y="15329"/>
                    </a:lnTo>
                    <a:cubicBezTo>
                      <a:pt x="10699" y="15329"/>
                      <a:pt x="9818" y="14391"/>
                      <a:pt x="9818" y="13238"/>
                    </a:cubicBezTo>
                    <a:cubicBezTo>
                      <a:pt x="9818" y="12086"/>
                      <a:pt x="10699" y="11148"/>
                      <a:pt x="11782" y="11148"/>
                    </a:cubicBezTo>
                    <a:lnTo>
                      <a:pt x="17673" y="11148"/>
                    </a:lnTo>
                    <a:cubicBezTo>
                      <a:pt x="18077" y="11142"/>
                      <a:pt x="18477" y="10934"/>
                      <a:pt x="18721" y="10588"/>
                    </a:cubicBezTo>
                    <a:cubicBezTo>
                      <a:pt x="18789" y="10491"/>
                      <a:pt x="18842" y="10381"/>
                      <a:pt x="18885" y="10267"/>
                    </a:cubicBezTo>
                    <a:cubicBezTo>
                      <a:pt x="18890" y="10251"/>
                      <a:pt x="18901" y="10239"/>
                      <a:pt x="18906" y="10224"/>
                    </a:cubicBezTo>
                    <a:cubicBezTo>
                      <a:pt x="19377" y="10880"/>
                      <a:pt x="19636" y="11686"/>
                      <a:pt x="19636" y="12541"/>
                    </a:cubicBezTo>
                    <a:cubicBezTo>
                      <a:pt x="19636" y="13613"/>
                      <a:pt x="19230" y="14607"/>
                      <a:pt x="18509" y="15329"/>
                    </a:cubicBezTo>
                    <a:moveTo>
                      <a:pt x="17673" y="17767"/>
                    </a:moveTo>
                    <a:cubicBezTo>
                      <a:pt x="17673" y="19114"/>
                      <a:pt x="16647" y="20206"/>
                      <a:pt x="15382" y="20206"/>
                    </a:cubicBezTo>
                    <a:lnTo>
                      <a:pt x="3600" y="20206"/>
                    </a:lnTo>
                    <a:cubicBezTo>
                      <a:pt x="2334" y="20206"/>
                      <a:pt x="1309" y="19114"/>
                      <a:pt x="1309" y="17767"/>
                    </a:cubicBezTo>
                    <a:lnTo>
                      <a:pt x="1309" y="6786"/>
                    </a:lnTo>
                    <a:cubicBezTo>
                      <a:pt x="1931" y="7334"/>
                      <a:pt x="2730" y="7664"/>
                      <a:pt x="3600" y="7664"/>
                    </a:cubicBezTo>
                    <a:lnTo>
                      <a:pt x="14400" y="7664"/>
                    </a:lnTo>
                    <a:lnTo>
                      <a:pt x="17018" y="7664"/>
                    </a:lnTo>
                    <a:cubicBezTo>
                      <a:pt x="17379" y="7664"/>
                      <a:pt x="17673" y="7976"/>
                      <a:pt x="17673" y="8361"/>
                    </a:cubicBezTo>
                    <a:lnTo>
                      <a:pt x="17673" y="9754"/>
                    </a:lnTo>
                    <a:lnTo>
                      <a:pt x="11782" y="9754"/>
                    </a:lnTo>
                    <a:cubicBezTo>
                      <a:pt x="9974" y="9754"/>
                      <a:pt x="8509" y="11314"/>
                      <a:pt x="8509" y="13238"/>
                    </a:cubicBezTo>
                    <a:cubicBezTo>
                      <a:pt x="8509" y="15163"/>
                      <a:pt x="9974" y="16722"/>
                      <a:pt x="11782" y="16722"/>
                    </a:cubicBezTo>
                    <a:lnTo>
                      <a:pt x="17673" y="16722"/>
                    </a:lnTo>
                    <a:cubicBezTo>
                      <a:pt x="17673" y="16722"/>
                      <a:pt x="17673" y="17767"/>
                      <a:pt x="17673" y="17767"/>
                    </a:cubicBezTo>
                    <a:close/>
                    <a:moveTo>
                      <a:pt x="16363" y="5574"/>
                    </a:moveTo>
                    <a:lnTo>
                      <a:pt x="16363" y="6270"/>
                    </a:lnTo>
                    <a:lnTo>
                      <a:pt x="14400" y="6270"/>
                    </a:lnTo>
                    <a:lnTo>
                      <a:pt x="3600" y="6270"/>
                    </a:lnTo>
                    <a:cubicBezTo>
                      <a:pt x="3246" y="6270"/>
                      <a:pt x="2916" y="6179"/>
                      <a:pt x="2617" y="6027"/>
                    </a:cubicBezTo>
                    <a:lnTo>
                      <a:pt x="2617" y="5574"/>
                    </a:lnTo>
                    <a:cubicBezTo>
                      <a:pt x="2617" y="5574"/>
                      <a:pt x="16363" y="5574"/>
                      <a:pt x="16363" y="5574"/>
                    </a:cubicBezTo>
                    <a:close/>
                    <a:moveTo>
                      <a:pt x="16363" y="4877"/>
                    </a:moveTo>
                    <a:lnTo>
                      <a:pt x="2617" y="4877"/>
                    </a:lnTo>
                    <a:lnTo>
                      <a:pt x="2617" y="4180"/>
                    </a:lnTo>
                    <a:lnTo>
                      <a:pt x="16363" y="4180"/>
                    </a:lnTo>
                    <a:cubicBezTo>
                      <a:pt x="16363" y="4180"/>
                      <a:pt x="16363" y="4877"/>
                      <a:pt x="16363" y="4877"/>
                    </a:cubicBezTo>
                    <a:close/>
                    <a:moveTo>
                      <a:pt x="16363" y="3483"/>
                    </a:moveTo>
                    <a:lnTo>
                      <a:pt x="2617" y="3483"/>
                    </a:lnTo>
                    <a:lnTo>
                      <a:pt x="2617" y="2787"/>
                    </a:lnTo>
                    <a:lnTo>
                      <a:pt x="16363" y="2787"/>
                    </a:lnTo>
                    <a:cubicBezTo>
                      <a:pt x="16363" y="2787"/>
                      <a:pt x="16363" y="3483"/>
                      <a:pt x="16363" y="3483"/>
                    </a:cubicBezTo>
                    <a:close/>
                    <a:moveTo>
                      <a:pt x="3600" y="1393"/>
                    </a:moveTo>
                    <a:lnTo>
                      <a:pt x="14400" y="1393"/>
                    </a:lnTo>
                    <a:lnTo>
                      <a:pt x="17018" y="1393"/>
                    </a:lnTo>
                    <a:cubicBezTo>
                      <a:pt x="17379" y="1393"/>
                      <a:pt x="17673" y="1705"/>
                      <a:pt x="17673" y="2090"/>
                    </a:cubicBezTo>
                    <a:lnTo>
                      <a:pt x="17673" y="3832"/>
                    </a:lnTo>
                    <a:lnTo>
                      <a:pt x="17673" y="4180"/>
                    </a:lnTo>
                    <a:lnTo>
                      <a:pt x="17673" y="6398"/>
                    </a:lnTo>
                    <a:cubicBezTo>
                      <a:pt x="17466" y="6321"/>
                      <a:pt x="17249" y="6270"/>
                      <a:pt x="17018" y="6270"/>
                    </a:cubicBezTo>
                    <a:lnTo>
                      <a:pt x="17018" y="5574"/>
                    </a:lnTo>
                    <a:lnTo>
                      <a:pt x="17018" y="4180"/>
                    </a:lnTo>
                    <a:lnTo>
                      <a:pt x="17018" y="2787"/>
                    </a:lnTo>
                    <a:cubicBezTo>
                      <a:pt x="17018" y="2401"/>
                      <a:pt x="16724" y="2090"/>
                      <a:pt x="16363" y="2090"/>
                    </a:cubicBezTo>
                    <a:lnTo>
                      <a:pt x="2617" y="2090"/>
                    </a:lnTo>
                    <a:cubicBezTo>
                      <a:pt x="2256" y="2090"/>
                      <a:pt x="1963" y="2401"/>
                      <a:pt x="1963" y="2787"/>
                    </a:cubicBezTo>
                    <a:lnTo>
                      <a:pt x="1963" y="4180"/>
                    </a:lnTo>
                    <a:lnTo>
                      <a:pt x="1963" y="5534"/>
                    </a:lnTo>
                    <a:cubicBezTo>
                      <a:pt x="1559" y="5094"/>
                      <a:pt x="1309" y="4495"/>
                      <a:pt x="1309" y="3832"/>
                    </a:cubicBezTo>
                    <a:cubicBezTo>
                      <a:pt x="1309" y="2485"/>
                      <a:pt x="2334" y="1393"/>
                      <a:pt x="3600" y="1393"/>
                    </a:cubicBezTo>
                    <a:moveTo>
                      <a:pt x="18983" y="8361"/>
                    </a:moveTo>
                    <a:lnTo>
                      <a:pt x="18982" y="8361"/>
                    </a:lnTo>
                    <a:lnTo>
                      <a:pt x="18982" y="4180"/>
                    </a:lnTo>
                    <a:lnTo>
                      <a:pt x="18982" y="3832"/>
                    </a:lnTo>
                    <a:lnTo>
                      <a:pt x="18982" y="2090"/>
                    </a:lnTo>
                    <a:cubicBezTo>
                      <a:pt x="18982" y="935"/>
                      <a:pt x="18102" y="0"/>
                      <a:pt x="17018" y="0"/>
                    </a:cubicBezTo>
                    <a:lnTo>
                      <a:pt x="14400" y="0"/>
                    </a:lnTo>
                    <a:lnTo>
                      <a:pt x="3600" y="0"/>
                    </a:lnTo>
                    <a:cubicBezTo>
                      <a:pt x="1614" y="0"/>
                      <a:pt x="0" y="1719"/>
                      <a:pt x="0" y="3832"/>
                    </a:cubicBezTo>
                    <a:lnTo>
                      <a:pt x="0" y="17767"/>
                    </a:lnTo>
                    <a:cubicBezTo>
                      <a:pt x="0" y="19880"/>
                      <a:pt x="1614" y="21600"/>
                      <a:pt x="3600" y="21600"/>
                    </a:cubicBezTo>
                    <a:lnTo>
                      <a:pt x="15382" y="21600"/>
                    </a:lnTo>
                    <a:cubicBezTo>
                      <a:pt x="17366" y="21600"/>
                      <a:pt x="18982" y="19880"/>
                      <a:pt x="18982" y="17767"/>
                    </a:cubicBezTo>
                    <a:lnTo>
                      <a:pt x="18982" y="16722"/>
                    </a:lnTo>
                    <a:lnTo>
                      <a:pt x="18983" y="16722"/>
                    </a:lnTo>
                    <a:cubicBezTo>
                      <a:pt x="21600" y="14631"/>
                      <a:pt x="21600" y="10452"/>
                      <a:pt x="18983" y="83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Group 35"/>
            <p:cNvGrpSpPr/>
            <p:nvPr/>
          </p:nvGrpSpPr>
          <p:grpSpPr>
            <a:xfrm>
              <a:off x="3696916" y="4885782"/>
              <a:ext cx="319088" cy="465138"/>
              <a:chOff x="5441157" y="4440238"/>
              <a:chExt cx="319088" cy="465138"/>
            </a:xfrm>
            <a:solidFill>
              <a:schemeClr val="accent5"/>
            </a:solidFill>
          </p:grpSpPr>
          <p:sp>
            <p:nvSpPr>
              <p:cNvPr id="21" name="Freeform: Shape 36"/>
              <p:cNvSpPr>
                <a:spLocks/>
              </p:cNvSpPr>
              <p:nvPr/>
            </p:nvSpPr>
            <p:spPr bwMode="auto">
              <a:xfrm>
                <a:off x="5441157" y="4440238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" name="Freeform: Shape 37"/>
              <p:cNvSpPr>
                <a:spLocks/>
              </p:cNvSpPr>
              <p:nvPr/>
            </p:nvSpPr>
            <p:spPr bwMode="auto">
              <a:xfrm>
                <a:off x="5571332" y="4483894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" name="Freeform: Shape 38"/>
              <p:cNvSpPr>
                <a:spLocks/>
              </p:cNvSpPr>
              <p:nvPr/>
            </p:nvSpPr>
            <p:spPr bwMode="auto">
              <a:xfrm>
                <a:off x="5586413" y="4847432"/>
                <a:ext cx="28575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Group 39"/>
            <p:cNvGrpSpPr/>
            <p:nvPr/>
          </p:nvGrpSpPr>
          <p:grpSpPr>
            <a:xfrm>
              <a:off x="8014666" y="1707730"/>
              <a:ext cx="465138" cy="435769"/>
              <a:chOff x="5368132" y="3540125"/>
              <a:chExt cx="465138" cy="435769"/>
            </a:xfrm>
            <a:solidFill>
              <a:schemeClr val="accent3"/>
            </a:solidFill>
          </p:grpSpPr>
          <p:sp>
            <p:nvSpPr>
              <p:cNvPr id="19" name="Freeform: Shape 40"/>
              <p:cNvSpPr>
                <a:spLocks/>
              </p:cNvSpPr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" name="Freeform: Shape 41"/>
              <p:cNvSpPr>
                <a:spLocks/>
              </p:cNvSpPr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Group 42"/>
            <p:cNvGrpSpPr/>
            <p:nvPr/>
          </p:nvGrpSpPr>
          <p:grpSpPr>
            <a:xfrm>
              <a:off x="3654254" y="1638253"/>
              <a:ext cx="319088" cy="465138"/>
              <a:chOff x="3582988" y="3510757"/>
              <a:chExt cx="319088" cy="465138"/>
            </a:xfrm>
            <a:solidFill>
              <a:schemeClr val="accent2"/>
            </a:solidFill>
          </p:grpSpPr>
          <p:sp>
            <p:nvSpPr>
              <p:cNvPr id="17" name="Freeform: Shape 43"/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" name="Freeform: Shape 44"/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sp>
        <p:nvSpPr>
          <p:cNvPr id="48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19261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4"/>
          <p:cNvGrpSpPr/>
          <p:nvPr/>
        </p:nvGrpSpPr>
        <p:grpSpPr>
          <a:xfrm>
            <a:off x="4604764" y="1049478"/>
            <a:ext cx="3322969" cy="530914"/>
            <a:chOff x="1598315" y="1418185"/>
            <a:chExt cx="4430626" cy="707886"/>
          </a:xfrm>
        </p:grpSpPr>
        <p:sp>
          <p:nvSpPr>
            <p:cNvPr id="24" name="TextBox 25"/>
            <p:cNvSpPr txBox="1"/>
            <p:nvPr/>
          </p:nvSpPr>
          <p:spPr>
            <a:xfrm>
              <a:off x="1598315" y="1418185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>
                  <a:solidFill>
                    <a:srgbClr val="E489A4"/>
                  </a:solidFill>
                  <a:cs typeface="+mn-ea"/>
                  <a:sym typeface="+mn-lt"/>
                </a:rPr>
                <a:t>01</a:t>
              </a:r>
            </a:p>
          </p:txBody>
        </p:sp>
        <p:grpSp>
          <p:nvGrpSpPr>
            <p:cNvPr id="25" name="Group 26"/>
            <p:cNvGrpSpPr/>
            <p:nvPr/>
          </p:nvGrpSpPr>
          <p:grpSpPr>
            <a:xfrm>
              <a:off x="2066367" y="1529264"/>
              <a:ext cx="3962574" cy="563232"/>
              <a:chOff x="3943834" y="704409"/>
              <a:chExt cx="3962574" cy="563232"/>
            </a:xfrm>
          </p:grpSpPr>
          <p:sp>
            <p:nvSpPr>
              <p:cNvPr id="26" name="TextBox 27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 dirty="0">
                    <a:solidFill>
                      <a:srgbClr val="E489A4"/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7" name="TextBox 28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E489A4"/>
                    </a:solidFill>
                    <a:cs typeface="+mn-ea"/>
                    <a:sym typeface="+mn-lt"/>
                  </a:rPr>
                  <a:t>此部分内容作为文字排版占位显示 （建议使用主题字体）</a:t>
                </a:r>
              </a:p>
            </p:txBody>
          </p:sp>
        </p:grpSp>
      </p:grpSp>
      <p:grpSp>
        <p:nvGrpSpPr>
          <p:cNvPr id="9" name="Group 29"/>
          <p:cNvGrpSpPr/>
          <p:nvPr/>
        </p:nvGrpSpPr>
        <p:grpSpPr>
          <a:xfrm>
            <a:off x="4604764" y="1887354"/>
            <a:ext cx="3322969" cy="530914"/>
            <a:chOff x="1598315" y="2786337"/>
            <a:chExt cx="4430626" cy="707886"/>
          </a:xfrm>
        </p:grpSpPr>
        <p:sp>
          <p:nvSpPr>
            <p:cNvPr id="20" name="TextBox 30"/>
            <p:cNvSpPr txBox="1"/>
            <p:nvPr/>
          </p:nvSpPr>
          <p:spPr>
            <a:xfrm>
              <a:off x="1598315" y="2786337"/>
              <a:ext cx="718466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>
                  <a:solidFill>
                    <a:srgbClr val="6EC5B5"/>
                  </a:solidFill>
                  <a:cs typeface="+mn-ea"/>
                  <a:sym typeface="+mn-lt"/>
                </a:rPr>
                <a:t>02</a:t>
              </a:r>
            </a:p>
          </p:txBody>
        </p:sp>
        <p:grpSp>
          <p:nvGrpSpPr>
            <p:cNvPr id="21" name="Group 31"/>
            <p:cNvGrpSpPr/>
            <p:nvPr/>
          </p:nvGrpSpPr>
          <p:grpSpPr>
            <a:xfrm>
              <a:off x="2066367" y="2897416"/>
              <a:ext cx="3962574" cy="563232"/>
              <a:chOff x="3943834" y="704409"/>
              <a:chExt cx="3962574" cy="563232"/>
            </a:xfrm>
          </p:grpSpPr>
          <p:sp>
            <p:nvSpPr>
              <p:cNvPr id="22" name="TextBox 32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 dirty="0">
                    <a:solidFill>
                      <a:srgbClr val="6EC5B5"/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3" name="TextBox 33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rgbClr val="6EC5B5"/>
                    </a:solidFill>
                    <a:cs typeface="+mn-ea"/>
                    <a:sym typeface="+mn-lt"/>
                  </a:rPr>
                  <a:t>此部分内容作为文字排版占位显示 （建议使用主题字体）</a:t>
                </a:r>
              </a:p>
            </p:txBody>
          </p:sp>
        </p:grpSp>
      </p:grpSp>
      <p:grpSp>
        <p:nvGrpSpPr>
          <p:cNvPr id="10" name="Group 34"/>
          <p:cNvGrpSpPr/>
          <p:nvPr/>
        </p:nvGrpSpPr>
        <p:grpSpPr>
          <a:xfrm>
            <a:off x="4604764" y="2725231"/>
            <a:ext cx="3322969" cy="530914"/>
            <a:chOff x="1598315" y="4154489"/>
            <a:chExt cx="4430626" cy="707886"/>
          </a:xfrm>
        </p:grpSpPr>
        <p:sp>
          <p:nvSpPr>
            <p:cNvPr id="16" name="TextBox 35"/>
            <p:cNvSpPr txBox="1"/>
            <p:nvPr/>
          </p:nvSpPr>
          <p:spPr>
            <a:xfrm>
              <a:off x="1598315" y="4154489"/>
              <a:ext cx="732893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>
                  <a:solidFill>
                    <a:srgbClr val="E489A4"/>
                  </a:solidFill>
                  <a:cs typeface="+mn-ea"/>
                  <a:sym typeface="+mn-lt"/>
                </a:rPr>
                <a:t>03</a:t>
              </a:r>
            </a:p>
          </p:txBody>
        </p:sp>
        <p:grpSp>
          <p:nvGrpSpPr>
            <p:cNvPr id="17" name="Group 36"/>
            <p:cNvGrpSpPr/>
            <p:nvPr/>
          </p:nvGrpSpPr>
          <p:grpSpPr>
            <a:xfrm>
              <a:off x="2066367" y="4265568"/>
              <a:ext cx="3962574" cy="563232"/>
              <a:chOff x="3943834" y="704409"/>
              <a:chExt cx="3962574" cy="563232"/>
            </a:xfrm>
          </p:grpSpPr>
          <p:sp>
            <p:nvSpPr>
              <p:cNvPr id="18" name="TextBox 37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rgbClr val="E489A4"/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19" name="TextBox 38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E489A4"/>
                    </a:solidFill>
                    <a:cs typeface="+mn-ea"/>
                    <a:sym typeface="+mn-lt"/>
                  </a:rPr>
                  <a:t>此部分内容作为文字排版占位显示 （建议使用主题字体）</a:t>
                </a:r>
              </a:p>
            </p:txBody>
          </p:sp>
        </p:grpSp>
      </p:grpSp>
      <p:grpSp>
        <p:nvGrpSpPr>
          <p:cNvPr id="11" name="Group 39"/>
          <p:cNvGrpSpPr/>
          <p:nvPr/>
        </p:nvGrpSpPr>
        <p:grpSpPr>
          <a:xfrm>
            <a:off x="4604764" y="3563109"/>
            <a:ext cx="3322969" cy="530914"/>
            <a:chOff x="1598315" y="5522641"/>
            <a:chExt cx="4430626" cy="707886"/>
          </a:xfrm>
        </p:grpSpPr>
        <p:sp>
          <p:nvSpPr>
            <p:cNvPr id="12" name="TextBox 40"/>
            <p:cNvSpPr txBox="1"/>
            <p:nvPr/>
          </p:nvSpPr>
          <p:spPr>
            <a:xfrm>
              <a:off x="1598315" y="5522641"/>
              <a:ext cx="716863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>
                  <a:solidFill>
                    <a:srgbClr val="6EC5B5"/>
                  </a:solidFill>
                  <a:cs typeface="+mn-ea"/>
                  <a:sym typeface="+mn-lt"/>
                </a:rPr>
                <a:t>04</a:t>
              </a:r>
            </a:p>
          </p:txBody>
        </p:sp>
        <p:grpSp>
          <p:nvGrpSpPr>
            <p:cNvPr id="13" name="Group 41"/>
            <p:cNvGrpSpPr/>
            <p:nvPr/>
          </p:nvGrpSpPr>
          <p:grpSpPr>
            <a:xfrm>
              <a:off x="2066367" y="5633720"/>
              <a:ext cx="3962574" cy="563232"/>
              <a:chOff x="3943834" y="704409"/>
              <a:chExt cx="3962574" cy="563232"/>
            </a:xfrm>
          </p:grpSpPr>
          <p:sp>
            <p:nvSpPr>
              <p:cNvPr id="14" name="TextBox 42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rgbClr val="6EC5B5"/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15" name="TextBox 43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rgbClr val="6EC5B5"/>
                    </a:solidFill>
                    <a:cs typeface="+mn-ea"/>
                    <a:sym typeface="+mn-lt"/>
                  </a:rPr>
                  <a:t>此部分内容作为文字排版占位显示 （建议使用主题字体）</a:t>
                </a:r>
              </a:p>
            </p:txBody>
          </p:sp>
        </p:grp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09826776-8243-41BD-B74D-56EB5E5D2C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7" t="63557"/>
          <a:stretch/>
        </p:blipFill>
        <p:spPr>
          <a:xfrm>
            <a:off x="0" y="1995844"/>
            <a:ext cx="5363072" cy="311771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74604A1-1B6E-4BFC-B071-BB5735746F55}"/>
              </a:ext>
            </a:extLst>
          </p:cNvPr>
          <p:cNvGrpSpPr/>
          <p:nvPr/>
        </p:nvGrpSpPr>
        <p:grpSpPr>
          <a:xfrm>
            <a:off x="1659594" y="1459544"/>
            <a:ext cx="1976302" cy="1976302"/>
            <a:chOff x="1659594" y="1275606"/>
            <a:chExt cx="1976302" cy="1976302"/>
          </a:xfrm>
        </p:grpSpPr>
        <p:sp>
          <p:nvSpPr>
            <p:cNvPr id="7" name="Oval 1"/>
            <p:cNvSpPr/>
            <p:nvPr/>
          </p:nvSpPr>
          <p:spPr bwMode="auto">
            <a:xfrm>
              <a:off x="1659594" y="1275606"/>
              <a:ext cx="1976302" cy="1976302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square" lIns="91440" tIns="45720" rIns="91440" bIns="4572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zh-CN" altLang="en-US" sz="4000" b="1" spc="300" dirty="0">
                  <a:solidFill>
                    <a:srgbClr val="262626"/>
                  </a:solidFill>
                  <a:cs typeface="+mn-ea"/>
                  <a:sym typeface="+mn-lt"/>
                </a:rPr>
                <a:t>目录</a:t>
              </a:r>
              <a:br>
                <a:rPr lang="zh-CN" altLang="en-US" sz="4000" b="1" spc="300" dirty="0">
                  <a:solidFill>
                    <a:srgbClr val="262626"/>
                  </a:solidFill>
                  <a:cs typeface="+mn-ea"/>
                  <a:sym typeface="+mn-lt"/>
                </a:rPr>
              </a:br>
              <a:endParaRPr lang="zh-CN" altLang="en-US" sz="4000" b="1" spc="300" dirty="0">
                <a:solidFill>
                  <a:srgbClr val="262626"/>
                </a:solidFill>
                <a:cs typeface="+mn-ea"/>
                <a:sym typeface="+mn-lt"/>
              </a:endParaRPr>
            </a:p>
          </p:txBody>
        </p:sp>
        <p:sp>
          <p:nvSpPr>
            <p:cNvPr id="5" name="Rectangle 9"/>
            <p:cNvSpPr/>
            <p:nvPr/>
          </p:nvSpPr>
          <p:spPr>
            <a:xfrm>
              <a:off x="2026603" y="2263757"/>
              <a:ext cx="1177245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normAutofit/>
            </a:bodyPr>
            <a:lstStyle/>
            <a:p>
              <a:pPr algn="ctr"/>
              <a:r>
                <a:rPr lang="en-US" altLang="zh-CN" sz="1100" b="1" spc="300" dirty="0">
                  <a:solidFill>
                    <a:srgbClr val="262626"/>
                  </a:solidFill>
                  <a:cs typeface="+mn-ea"/>
                  <a:sym typeface="+mn-lt"/>
                </a:rPr>
                <a:t>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96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564847" y="868187"/>
            <a:ext cx="1864206" cy="3525172"/>
            <a:chOff x="2519603" y="1340768"/>
            <a:chExt cx="2485608" cy="4700229"/>
          </a:xfrm>
        </p:grpSpPr>
        <p:grpSp>
          <p:nvGrpSpPr>
            <p:cNvPr id="27" name="Group 2"/>
            <p:cNvGrpSpPr/>
            <p:nvPr/>
          </p:nvGrpSpPr>
          <p:grpSpPr>
            <a:xfrm>
              <a:off x="2519603" y="1340768"/>
              <a:ext cx="2471186" cy="4700229"/>
              <a:chOff x="820678" y="694600"/>
              <a:chExt cx="3045507" cy="5468800"/>
            </a:xfrm>
          </p:grpSpPr>
          <p:sp>
            <p:nvSpPr>
              <p:cNvPr id="52" name="Rectangle: Top Corners Rounded 30"/>
              <p:cNvSpPr/>
              <p:nvPr/>
            </p:nvSpPr>
            <p:spPr>
              <a:xfrm>
                <a:off x="820678" y="694600"/>
                <a:ext cx="3045507" cy="800357"/>
              </a:xfrm>
              <a:prstGeom prst="round2SameRect">
                <a:avLst>
                  <a:gd name="adj1" fmla="val 44477"/>
                  <a:gd name="adj2" fmla="val 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3" name="Rectangle 31"/>
              <p:cNvSpPr/>
              <p:nvPr/>
            </p:nvSpPr>
            <p:spPr>
              <a:xfrm>
                <a:off x="823893" y="2654161"/>
                <a:ext cx="1599824" cy="974477"/>
              </a:xfrm>
              <a:prstGeom prst="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4" name="Rectangle 32"/>
              <p:cNvSpPr/>
              <p:nvPr/>
            </p:nvSpPr>
            <p:spPr>
              <a:xfrm>
                <a:off x="823893" y="1549864"/>
                <a:ext cx="1599824" cy="1058296"/>
              </a:xfrm>
              <a:prstGeom prst="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5" name="Rectangle 33"/>
              <p:cNvSpPr/>
              <p:nvPr/>
            </p:nvSpPr>
            <p:spPr>
              <a:xfrm>
                <a:off x="823893" y="3673992"/>
                <a:ext cx="1599825" cy="936015"/>
              </a:xfrm>
              <a:prstGeom prst="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6" name="Rectangle 34"/>
              <p:cNvSpPr/>
              <p:nvPr/>
            </p:nvSpPr>
            <p:spPr>
              <a:xfrm>
                <a:off x="2475793" y="2654161"/>
                <a:ext cx="1387176" cy="974477"/>
              </a:xfrm>
              <a:prstGeom prst="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7" name="Rectangle 35"/>
              <p:cNvSpPr/>
              <p:nvPr/>
            </p:nvSpPr>
            <p:spPr>
              <a:xfrm>
                <a:off x="2475793" y="2121477"/>
                <a:ext cx="1387176" cy="482689"/>
              </a:xfrm>
              <a:prstGeom prst="rect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8" name="Rectangle 36"/>
              <p:cNvSpPr/>
              <p:nvPr/>
            </p:nvSpPr>
            <p:spPr>
              <a:xfrm>
                <a:off x="2475793" y="1549864"/>
                <a:ext cx="1387176" cy="525476"/>
              </a:xfrm>
              <a:prstGeom prst="rect">
                <a:avLst/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9" name="Rectangle 37"/>
              <p:cNvSpPr/>
              <p:nvPr/>
            </p:nvSpPr>
            <p:spPr>
              <a:xfrm>
                <a:off x="2475793" y="4161103"/>
                <a:ext cx="1387176" cy="448905"/>
              </a:xfrm>
              <a:prstGeom prst="rect">
                <a:avLst/>
              </a:prstGeom>
              <a:blipFill dpi="0"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0" name="Rectangle 38"/>
              <p:cNvSpPr/>
              <p:nvPr/>
            </p:nvSpPr>
            <p:spPr>
              <a:xfrm>
                <a:off x="2475794" y="3673992"/>
                <a:ext cx="1387177" cy="448905"/>
              </a:xfrm>
              <a:prstGeom prst="rect">
                <a:avLst/>
              </a:prstGeom>
              <a:blipFill dpi="0"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1" name="Rectangle: Rounded Corners 39"/>
              <p:cNvSpPr/>
              <p:nvPr/>
            </p:nvSpPr>
            <p:spPr>
              <a:xfrm>
                <a:off x="1926865" y="1172671"/>
                <a:ext cx="833132" cy="84276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2" name="Oval 40"/>
              <p:cNvSpPr/>
              <p:nvPr/>
            </p:nvSpPr>
            <p:spPr>
              <a:xfrm>
                <a:off x="2285040" y="956570"/>
                <a:ext cx="116782" cy="11678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3" name="Rectangle: Top Corners Rounded 41"/>
              <p:cNvSpPr/>
              <p:nvPr/>
            </p:nvSpPr>
            <p:spPr>
              <a:xfrm rot="10800000">
                <a:off x="820678" y="5363043"/>
                <a:ext cx="3045507" cy="800357"/>
              </a:xfrm>
              <a:prstGeom prst="round2SameRect">
                <a:avLst>
                  <a:gd name="adj1" fmla="val 38059"/>
                  <a:gd name="adj2" fmla="val 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4" name="Rectangle: Rounded Corners 42"/>
              <p:cNvSpPr/>
              <p:nvPr/>
            </p:nvSpPr>
            <p:spPr>
              <a:xfrm>
                <a:off x="2116487" y="5563286"/>
                <a:ext cx="453888" cy="393710"/>
              </a:xfrm>
              <a:prstGeom prst="roundRect">
                <a:avLst>
                  <a:gd name="adj" fmla="val 24827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5" name="Rectangle 43"/>
              <p:cNvSpPr/>
              <p:nvPr/>
            </p:nvSpPr>
            <p:spPr>
              <a:xfrm>
                <a:off x="2475793" y="4654263"/>
                <a:ext cx="1387176" cy="649415"/>
              </a:xfrm>
              <a:prstGeom prst="rect">
                <a:avLst/>
              </a:prstGeom>
              <a:blipFill dpi="0"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6" name="Rectangle 44"/>
              <p:cNvSpPr/>
              <p:nvPr/>
            </p:nvSpPr>
            <p:spPr>
              <a:xfrm>
                <a:off x="823893" y="4654263"/>
                <a:ext cx="783079" cy="649415"/>
              </a:xfrm>
              <a:prstGeom prst="rect">
                <a:avLst/>
              </a:prstGeom>
              <a:blipFill dpi="0"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7" name="Rectangle 45"/>
              <p:cNvSpPr/>
              <p:nvPr/>
            </p:nvSpPr>
            <p:spPr>
              <a:xfrm>
                <a:off x="1655326" y="4654263"/>
                <a:ext cx="768391" cy="649415"/>
              </a:xfrm>
              <a:prstGeom prst="rect">
                <a:avLst/>
              </a:prstGeom>
              <a:blipFill dpi="0"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8" name="TextBox 4"/>
            <p:cNvSpPr txBox="1">
              <a:spLocks/>
            </p:cNvSpPr>
            <p:nvPr/>
          </p:nvSpPr>
          <p:spPr bwMode="auto">
            <a:xfrm>
              <a:off x="3875098" y="2667537"/>
              <a:ext cx="1100581" cy="228676"/>
            </a:xfrm>
            <a:prstGeom prst="rect">
              <a:avLst/>
            </a:prstGeom>
            <a:noFill/>
            <a:extLst/>
          </p:spPr>
          <p:txBody>
            <a:bodyPr wrap="square" lIns="120000" tIns="62400" rIns="120000" bIns="62400">
              <a:normAutofit fontScale="47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667" b="0">
                  <a:effectLst/>
                  <a:cs typeface="+mn-ea"/>
                  <a:sym typeface="+mn-lt"/>
                </a:rPr>
                <a:t>communication</a:t>
              </a:r>
            </a:p>
          </p:txBody>
        </p:sp>
        <p:grpSp>
          <p:nvGrpSpPr>
            <p:cNvPr id="29" name="Group 24"/>
            <p:cNvGrpSpPr/>
            <p:nvPr/>
          </p:nvGrpSpPr>
          <p:grpSpPr>
            <a:xfrm>
              <a:off x="4014747" y="3988866"/>
              <a:ext cx="299485" cy="235994"/>
              <a:chOff x="-1778000" y="4992688"/>
              <a:chExt cx="657225" cy="488950"/>
            </a:xfrm>
            <a:solidFill>
              <a:schemeClr val="bg1"/>
            </a:solidFill>
          </p:grpSpPr>
          <p:sp>
            <p:nvSpPr>
              <p:cNvPr id="48" name="Freeform: Shape 26"/>
              <p:cNvSpPr>
                <a:spLocks/>
              </p:cNvSpPr>
              <p:nvPr/>
            </p:nvSpPr>
            <p:spPr bwMode="auto">
              <a:xfrm>
                <a:off x="-1536700" y="5202238"/>
                <a:ext cx="180975" cy="73025"/>
              </a:xfrm>
              <a:custGeom>
                <a:avLst/>
                <a:gdLst>
                  <a:gd name="T0" fmla="*/ 58 w 114"/>
                  <a:gd name="T1" fmla="*/ 0 h 46"/>
                  <a:gd name="T2" fmla="*/ 58 w 114"/>
                  <a:gd name="T3" fmla="*/ 0 h 46"/>
                  <a:gd name="T4" fmla="*/ 42 w 114"/>
                  <a:gd name="T5" fmla="*/ 2 h 46"/>
                  <a:gd name="T6" fmla="*/ 28 w 114"/>
                  <a:gd name="T7" fmla="*/ 6 h 46"/>
                  <a:gd name="T8" fmla="*/ 16 w 114"/>
                  <a:gd name="T9" fmla="*/ 14 h 46"/>
                  <a:gd name="T10" fmla="*/ 4 w 114"/>
                  <a:gd name="T11" fmla="*/ 24 h 46"/>
                  <a:gd name="T12" fmla="*/ 4 w 114"/>
                  <a:gd name="T13" fmla="*/ 24 h 46"/>
                  <a:gd name="T14" fmla="*/ 0 w 114"/>
                  <a:gd name="T15" fmla="*/ 28 h 46"/>
                  <a:gd name="T16" fmla="*/ 0 w 114"/>
                  <a:gd name="T17" fmla="*/ 32 h 46"/>
                  <a:gd name="T18" fmla="*/ 0 w 114"/>
                  <a:gd name="T19" fmla="*/ 38 h 46"/>
                  <a:gd name="T20" fmla="*/ 4 w 114"/>
                  <a:gd name="T21" fmla="*/ 42 h 46"/>
                  <a:gd name="T22" fmla="*/ 4 w 114"/>
                  <a:gd name="T23" fmla="*/ 42 h 46"/>
                  <a:gd name="T24" fmla="*/ 8 w 114"/>
                  <a:gd name="T25" fmla="*/ 44 h 46"/>
                  <a:gd name="T26" fmla="*/ 14 w 114"/>
                  <a:gd name="T27" fmla="*/ 46 h 46"/>
                  <a:gd name="T28" fmla="*/ 18 w 114"/>
                  <a:gd name="T29" fmla="*/ 44 h 46"/>
                  <a:gd name="T30" fmla="*/ 22 w 114"/>
                  <a:gd name="T31" fmla="*/ 42 h 46"/>
                  <a:gd name="T32" fmla="*/ 22 w 114"/>
                  <a:gd name="T33" fmla="*/ 42 h 46"/>
                  <a:gd name="T34" fmla="*/ 30 w 114"/>
                  <a:gd name="T35" fmla="*/ 36 h 46"/>
                  <a:gd name="T36" fmla="*/ 38 w 114"/>
                  <a:gd name="T37" fmla="*/ 30 h 46"/>
                  <a:gd name="T38" fmla="*/ 48 w 114"/>
                  <a:gd name="T39" fmla="*/ 28 h 46"/>
                  <a:gd name="T40" fmla="*/ 58 w 114"/>
                  <a:gd name="T41" fmla="*/ 28 h 46"/>
                  <a:gd name="T42" fmla="*/ 58 w 114"/>
                  <a:gd name="T43" fmla="*/ 28 h 46"/>
                  <a:gd name="T44" fmla="*/ 66 w 114"/>
                  <a:gd name="T45" fmla="*/ 28 h 46"/>
                  <a:gd name="T46" fmla="*/ 76 w 114"/>
                  <a:gd name="T47" fmla="*/ 30 h 46"/>
                  <a:gd name="T48" fmla="*/ 84 w 114"/>
                  <a:gd name="T49" fmla="*/ 36 h 46"/>
                  <a:gd name="T50" fmla="*/ 92 w 114"/>
                  <a:gd name="T51" fmla="*/ 42 h 46"/>
                  <a:gd name="T52" fmla="*/ 92 w 114"/>
                  <a:gd name="T53" fmla="*/ 42 h 46"/>
                  <a:gd name="T54" fmla="*/ 96 w 114"/>
                  <a:gd name="T55" fmla="*/ 44 h 46"/>
                  <a:gd name="T56" fmla="*/ 102 w 114"/>
                  <a:gd name="T57" fmla="*/ 46 h 46"/>
                  <a:gd name="T58" fmla="*/ 106 w 114"/>
                  <a:gd name="T59" fmla="*/ 44 h 46"/>
                  <a:gd name="T60" fmla="*/ 110 w 114"/>
                  <a:gd name="T61" fmla="*/ 42 h 46"/>
                  <a:gd name="T62" fmla="*/ 110 w 114"/>
                  <a:gd name="T63" fmla="*/ 42 h 46"/>
                  <a:gd name="T64" fmla="*/ 114 w 114"/>
                  <a:gd name="T65" fmla="*/ 38 h 46"/>
                  <a:gd name="T66" fmla="*/ 114 w 114"/>
                  <a:gd name="T67" fmla="*/ 32 h 46"/>
                  <a:gd name="T68" fmla="*/ 114 w 114"/>
                  <a:gd name="T69" fmla="*/ 28 h 46"/>
                  <a:gd name="T70" fmla="*/ 110 w 114"/>
                  <a:gd name="T71" fmla="*/ 24 h 46"/>
                  <a:gd name="T72" fmla="*/ 110 w 114"/>
                  <a:gd name="T73" fmla="*/ 24 h 46"/>
                  <a:gd name="T74" fmla="*/ 98 w 114"/>
                  <a:gd name="T75" fmla="*/ 14 h 46"/>
                  <a:gd name="T76" fmla="*/ 86 w 114"/>
                  <a:gd name="T77" fmla="*/ 6 h 46"/>
                  <a:gd name="T78" fmla="*/ 72 w 114"/>
                  <a:gd name="T79" fmla="*/ 2 h 46"/>
                  <a:gd name="T80" fmla="*/ 58 w 114"/>
                  <a:gd name="T81" fmla="*/ 0 h 46"/>
                  <a:gd name="T82" fmla="*/ 58 w 114"/>
                  <a:gd name="T8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4" h="46">
                    <a:moveTo>
                      <a:pt x="58" y="0"/>
                    </a:moveTo>
                    <a:lnTo>
                      <a:pt x="58" y="0"/>
                    </a:lnTo>
                    <a:lnTo>
                      <a:pt x="42" y="2"/>
                    </a:lnTo>
                    <a:lnTo>
                      <a:pt x="28" y="6"/>
                    </a:lnTo>
                    <a:lnTo>
                      <a:pt x="16" y="1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8" y="44"/>
                    </a:lnTo>
                    <a:lnTo>
                      <a:pt x="14" y="46"/>
                    </a:lnTo>
                    <a:lnTo>
                      <a:pt x="18" y="44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30" y="36"/>
                    </a:lnTo>
                    <a:lnTo>
                      <a:pt x="38" y="30"/>
                    </a:lnTo>
                    <a:lnTo>
                      <a:pt x="48" y="28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66" y="28"/>
                    </a:lnTo>
                    <a:lnTo>
                      <a:pt x="76" y="30"/>
                    </a:lnTo>
                    <a:lnTo>
                      <a:pt x="84" y="36"/>
                    </a:lnTo>
                    <a:lnTo>
                      <a:pt x="92" y="42"/>
                    </a:lnTo>
                    <a:lnTo>
                      <a:pt x="92" y="42"/>
                    </a:lnTo>
                    <a:lnTo>
                      <a:pt x="96" y="44"/>
                    </a:lnTo>
                    <a:lnTo>
                      <a:pt x="102" y="46"/>
                    </a:lnTo>
                    <a:lnTo>
                      <a:pt x="106" y="44"/>
                    </a:lnTo>
                    <a:lnTo>
                      <a:pt x="110" y="42"/>
                    </a:lnTo>
                    <a:lnTo>
                      <a:pt x="110" y="42"/>
                    </a:lnTo>
                    <a:lnTo>
                      <a:pt x="114" y="38"/>
                    </a:lnTo>
                    <a:lnTo>
                      <a:pt x="114" y="32"/>
                    </a:lnTo>
                    <a:lnTo>
                      <a:pt x="114" y="28"/>
                    </a:lnTo>
                    <a:lnTo>
                      <a:pt x="110" y="24"/>
                    </a:lnTo>
                    <a:lnTo>
                      <a:pt x="110" y="24"/>
                    </a:lnTo>
                    <a:lnTo>
                      <a:pt x="98" y="14"/>
                    </a:lnTo>
                    <a:lnTo>
                      <a:pt x="86" y="6"/>
                    </a:lnTo>
                    <a:lnTo>
                      <a:pt x="72" y="2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9" name="Freeform: Shape 27"/>
              <p:cNvSpPr>
                <a:spLocks/>
              </p:cNvSpPr>
              <p:nvPr/>
            </p:nvSpPr>
            <p:spPr bwMode="auto">
              <a:xfrm>
                <a:off x="-1597025" y="5119688"/>
                <a:ext cx="301625" cy="95250"/>
              </a:xfrm>
              <a:custGeom>
                <a:avLst/>
                <a:gdLst>
                  <a:gd name="T0" fmla="*/ 96 w 190"/>
                  <a:gd name="T1" fmla="*/ 0 h 60"/>
                  <a:gd name="T2" fmla="*/ 96 w 190"/>
                  <a:gd name="T3" fmla="*/ 0 h 60"/>
                  <a:gd name="T4" fmla="*/ 70 w 190"/>
                  <a:gd name="T5" fmla="*/ 2 h 60"/>
                  <a:gd name="T6" fmla="*/ 58 w 190"/>
                  <a:gd name="T7" fmla="*/ 6 h 60"/>
                  <a:gd name="T8" fmla="*/ 46 w 190"/>
                  <a:gd name="T9" fmla="*/ 10 h 60"/>
                  <a:gd name="T10" fmla="*/ 36 w 190"/>
                  <a:gd name="T11" fmla="*/ 14 h 60"/>
                  <a:gd name="T12" fmla="*/ 24 w 190"/>
                  <a:gd name="T13" fmla="*/ 22 h 60"/>
                  <a:gd name="T14" fmla="*/ 14 w 190"/>
                  <a:gd name="T15" fmla="*/ 28 h 60"/>
                  <a:gd name="T16" fmla="*/ 4 w 190"/>
                  <a:gd name="T17" fmla="*/ 38 h 60"/>
                  <a:gd name="T18" fmla="*/ 4 w 190"/>
                  <a:gd name="T19" fmla="*/ 38 h 60"/>
                  <a:gd name="T20" fmla="*/ 2 w 190"/>
                  <a:gd name="T21" fmla="*/ 42 h 60"/>
                  <a:gd name="T22" fmla="*/ 0 w 190"/>
                  <a:gd name="T23" fmla="*/ 46 h 60"/>
                  <a:gd name="T24" fmla="*/ 2 w 190"/>
                  <a:gd name="T25" fmla="*/ 52 h 60"/>
                  <a:gd name="T26" fmla="*/ 4 w 190"/>
                  <a:gd name="T27" fmla="*/ 56 h 60"/>
                  <a:gd name="T28" fmla="*/ 4 w 190"/>
                  <a:gd name="T29" fmla="*/ 56 h 60"/>
                  <a:gd name="T30" fmla="*/ 8 w 190"/>
                  <a:gd name="T31" fmla="*/ 58 h 60"/>
                  <a:gd name="T32" fmla="*/ 14 w 190"/>
                  <a:gd name="T33" fmla="*/ 60 h 60"/>
                  <a:gd name="T34" fmla="*/ 18 w 190"/>
                  <a:gd name="T35" fmla="*/ 58 h 60"/>
                  <a:gd name="T36" fmla="*/ 22 w 190"/>
                  <a:gd name="T37" fmla="*/ 56 h 60"/>
                  <a:gd name="T38" fmla="*/ 22 w 190"/>
                  <a:gd name="T39" fmla="*/ 56 h 60"/>
                  <a:gd name="T40" fmla="*/ 38 w 190"/>
                  <a:gd name="T41" fmla="*/ 44 h 60"/>
                  <a:gd name="T42" fmla="*/ 56 w 190"/>
                  <a:gd name="T43" fmla="*/ 34 h 60"/>
                  <a:gd name="T44" fmla="*/ 76 w 190"/>
                  <a:gd name="T45" fmla="*/ 28 h 60"/>
                  <a:gd name="T46" fmla="*/ 96 w 190"/>
                  <a:gd name="T47" fmla="*/ 26 h 60"/>
                  <a:gd name="T48" fmla="*/ 96 w 190"/>
                  <a:gd name="T49" fmla="*/ 26 h 60"/>
                  <a:gd name="T50" fmla="*/ 114 w 190"/>
                  <a:gd name="T51" fmla="*/ 28 h 60"/>
                  <a:gd name="T52" fmla="*/ 134 w 190"/>
                  <a:gd name="T53" fmla="*/ 34 h 60"/>
                  <a:gd name="T54" fmla="*/ 152 w 190"/>
                  <a:gd name="T55" fmla="*/ 44 h 60"/>
                  <a:gd name="T56" fmla="*/ 168 w 190"/>
                  <a:gd name="T57" fmla="*/ 56 h 60"/>
                  <a:gd name="T58" fmla="*/ 168 w 190"/>
                  <a:gd name="T59" fmla="*/ 56 h 60"/>
                  <a:gd name="T60" fmla="*/ 172 w 190"/>
                  <a:gd name="T61" fmla="*/ 60 h 60"/>
                  <a:gd name="T62" fmla="*/ 178 w 190"/>
                  <a:gd name="T63" fmla="*/ 60 h 60"/>
                  <a:gd name="T64" fmla="*/ 182 w 190"/>
                  <a:gd name="T65" fmla="*/ 58 h 60"/>
                  <a:gd name="T66" fmla="*/ 186 w 190"/>
                  <a:gd name="T67" fmla="*/ 56 h 60"/>
                  <a:gd name="T68" fmla="*/ 186 w 190"/>
                  <a:gd name="T69" fmla="*/ 56 h 60"/>
                  <a:gd name="T70" fmla="*/ 190 w 190"/>
                  <a:gd name="T71" fmla="*/ 52 h 60"/>
                  <a:gd name="T72" fmla="*/ 190 w 190"/>
                  <a:gd name="T73" fmla="*/ 46 h 60"/>
                  <a:gd name="T74" fmla="*/ 190 w 190"/>
                  <a:gd name="T75" fmla="*/ 42 h 60"/>
                  <a:gd name="T76" fmla="*/ 186 w 190"/>
                  <a:gd name="T77" fmla="*/ 38 h 60"/>
                  <a:gd name="T78" fmla="*/ 186 w 190"/>
                  <a:gd name="T79" fmla="*/ 38 h 60"/>
                  <a:gd name="T80" fmla="*/ 176 w 190"/>
                  <a:gd name="T81" fmla="*/ 28 h 60"/>
                  <a:gd name="T82" fmla="*/ 166 w 190"/>
                  <a:gd name="T83" fmla="*/ 22 h 60"/>
                  <a:gd name="T84" fmla="*/ 156 w 190"/>
                  <a:gd name="T85" fmla="*/ 14 h 60"/>
                  <a:gd name="T86" fmla="*/ 144 w 190"/>
                  <a:gd name="T87" fmla="*/ 10 h 60"/>
                  <a:gd name="T88" fmla="*/ 132 w 190"/>
                  <a:gd name="T89" fmla="*/ 6 h 60"/>
                  <a:gd name="T90" fmla="*/ 120 w 190"/>
                  <a:gd name="T91" fmla="*/ 2 h 60"/>
                  <a:gd name="T92" fmla="*/ 96 w 190"/>
                  <a:gd name="T93" fmla="*/ 0 h 60"/>
                  <a:gd name="T94" fmla="*/ 96 w 190"/>
                  <a:gd name="T9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0" h="60">
                    <a:moveTo>
                      <a:pt x="96" y="0"/>
                    </a:moveTo>
                    <a:lnTo>
                      <a:pt x="96" y="0"/>
                    </a:lnTo>
                    <a:lnTo>
                      <a:pt x="70" y="2"/>
                    </a:lnTo>
                    <a:lnTo>
                      <a:pt x="58" y="6"/>
                    </a:lnTo>
                    <a:lnTo>
                      <a:pt x="46" y="10"/>
                    </a:lnTo>
                    <a:lnTo>
                      <a:pt x="36" y="14"/>
                    </a:lnTo>
                    <a:lnTo>
                      <a:pt x="24" y="22"/>
                    </a:lnTo>
                    <a:lnTo>
                      <a:pt x="14" y="2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2" y="42"/>
                    </a:lnTo>
                    <a:lnTo>
                      <a:pt x="0" y="46"/>
                    </a:lnTo>
                    <a:lnTo>
                      <a:pt x="2" y="52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8" y="58"/>
                    </a:lnTo>
                    <a:lnTo>
                      <a:pt x="14" y="60"/>
                    </a:lnTo>
                    <a:lnTo>
                      <a:pt x="18" y="58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38" y="44"/>
                    </a:lnTo>
                    <a:lnTo>
                      <a:pt x="56" y="34"/>
                    </a:lnTo>
                    <a:lnTo>
                      <a:pt x="76" y="28"/>
                    </a:lnTo>
                    <a:lnTo>
                      <a:pt x="96" y="26"/>
                    </a:lnTo>
                    <a:lnTo>
                      <a:pt x="96" y="26"/>
                    </a:lnTo>
                    <a:lnTo>
                      <a:pt x="114" y="28"/>
                    </a:lnTo>
                    <a:lnTo>
                      <a:pt x="134" y="34"/>
                    </a:lnTo>
                    <a:lnTo>
                      <a:pt x="152" y="44"/>
                    </a:lnTo>
                    <a:lnTo>
                      <a:pt x="168" y="56"/>
                    </a:lnTo>
                    <a:lnTo>
                      <a:pt x="168" y="56"/>
                    </a:lnTo>
                    <a:lnTo>
                      <a:pt x="172" y="60"/>
                    </a:lnTo>
                    <a:lnTo>
                      <a:pt x="178" y="60"/>
                    </a:lnTo>
                    <a:lnTo>
                      <a:pt x="182" y="58"/>
                    </a:lnTo>
                    <a:lnTo>
                      <a:pt x="186" y="56"/>
                    </a:lnTo>
                    <a:lnTo>
                      <a:pt x="186" y="56"/>
                    </a:lnTo>
                    <a:lnTo>
                      <a:pt x="190" y="52"/>
                    </a:lnTo>
                    <a:lnTo>
                      <a:pt x="190" y="46"/>
                    </a:lnTo>
                    <a:lnTo>
                      <a:pt x="190" y="42"/>
                    </a:lnTo>
                    <a:lnTo>
                      <a:pt x="186" y="38"/>
                    </a:lnTo>
                    <a:lnTo>
                      <a:pt x="186" y="38"/>
                    </a:lnTo>
                    <a:lnTo>
                      <a:pt x="176" y="28"/>
                    </a:lnTo>
                    <a:lnTo>
                      <a:pt x="166" y="22"/>
                    </a:lnTo>
                    <a:lnTo>
                      <a:pt x="156" y="14"/>
                    </a:lnTo>
                    <a:lnTo>
                      <a:pt x="144" y="10"/>
                    </a:lnTo>
                    <a:lnTo>
                      <a:pt x="132" y="6"/>
                    </a:lnTo>
                    <a:lnTo>
                      <a:pt x="120" y="2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0" name="Freeform: Shape 28"/>
              <p:cNvSpPr>
                <a:spLocks/>
              </p:cNvSpPr>
              <p:nvPr/>
            </p:nvSpPr>
            <p:spPr bwMode="auto">
              <a:xfrm>
                <a:off x="-1479550" y="5291138"/>
                <a:ext cx="66675" cy="66675"/>
              </a:xfrm>
              <a:custGeom>
                <a:avLst/>
                <a:gdLst>
                  <a:gd name="T0" fmla="*/ 6 w 42"/>
                  <a:gd name="T1" fmla="*/ 6 h 42"/>
                  <a:gd name="T2" fmla="*/ 6 w 42"/>
                  <a:gd name="T3" fmla="*/ 6 h 42"/>
                  <a:gd name="T4" fmla="*/ 2 w 42"/>
                  <a:gd name="T5" fmla="*/ 12 h 42"/>
                  <a:gd name="T6" fmla="*/ 0 w 42"/>
                  <a:gd name="T7" fmla="*/ 20 h 42"/>
                  <a:gd name="T8" fmla="*/ 2 w 42"/>
                  <a:gd name="T9" fmla="*/ 28 h 42"/>
                  <a:gd name="T10" fmla="*/ 6 w 42"/>
                  <a:gd name="T11" fmla="*/ 36 h 42"/>
                  <a:gd name="T12" fmla="*/ 6 w 42"/>
                  <a:gd name="T13" fmla="*/ 36 h 42"/>
                  <a:gd name="T14" fmla="*/ 14 w 42"/>
                  <a:gd name="T15" fmla="*/ 40 h 42"/>
                  <a:gd name="T16" fmla="*/ 22 w 42"/>
                  <a:gd name="T17" fmla="*/ 42 h 42"/>
                  <a:gd name="T18" fmla="*/ 30 w 42"/>
                  <a:gd name="T19" fmla="*/ 40 h 42"/>
                  <a:gd name="T20" fmla="*/ 36 w 42"/>
                  <a:gd name="T21" fmla="*/ 36 h 42"/>
                  <a:gd name="T22" fmla="*/ 36 w 42"/>
                  <a:gd name="T23" fmla="*/ 36 h 42"/>
                  <a:gd name="T24" fmla="*/ 42 w 42"/>
                  <a:gd name="T25" fmla="*/ 28 h 42"/>
                  <a:gd name="T26" fmla="*/ 42 w 42"/>
                  <a:gd name="T27" fmla="*/ 20 h 42"/>
                  <a:gd name="T28" fmla="*/ 42 w 42"/>
                  <a:gd name="T29" fmla="*/ 12 h 42"/>
                  <a:gd name="T30" fmla="*/ 36 w 42"/>
                  <a:gd name="T31" fmla="*/ 6 h 42"/>
                  <a:gd name="T32" fmla="*/ 36 w 42"/>
                  <a:gd name="T33" fmla="*/ 6 h 42"/>
                  <a:gd name="T34" fmla="*/ 30 w 42"/>
                  <a:gd name="T35" fmla="*/ 0 h 42"/>
                  <a:gd name="T36" fmla="*/ 22 w 42"/>
                  <a:gd name="T37" fmla="*/ 0 h 42"/>
                  <a:gd name="T38" fmla="*/ 14 w 42"/>
                  <a:gd name="T39" fmla="*/ 0 h 42"/>
                  <a:gd name="T40" fmla="*/ 6 w 42"/>
                  <a:gd name="T41" fmla="*/ 6 h 42"/>
                  <a:gd name="T42" fmla="*/ 6 w 42"/>
                  <a:gd name="T43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42">
                    <a:moveTo>
                      <a:pt x="6" y="6"/>
                    </a:moveTo>
                    <a:lnTo>
                      <a:pt x="6" y="6"/>
                    </a:lnTo>
                    <a:lnTo>
                      <a:pt x="2" y="12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4" y="40"/>
                    </a:lnTo>
                    <a:lnTo>
                      <a:pt x="22" y="42"/>
                    </a:lnTo>
                    <a:lnTo>
                      <a:pt x="30" y="40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42" y="28"/>
                    </a:lnTo>
                    <a:lnTo>
                      <a:pt x="42" y="20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1" name="Freeform: Shape 29"/>
              <p:cNvSpPr>
                <a:spLocks/>
              </p:cNvSpPr>
              <p:nvPr/>
            </p:nvSpPr>
            <p:spPr bwMode="auto">
              <a:xfrm>
                <a:off x="-1778000" y="4992688"/>
                <a:ext cx="657225" cy="488950"/>
              </a:xfrm>
              <a:custGeom>
                <a:avLst/>
                <a:gdLst>
                  <a:gd name="T0" fmla="*/ 28 w 414"/>
                  <a:gd name="T1" fmla="*/ 0 h 308"/>
                  <a:gd name="T2" fmla="*/ 14 w 414"/>
                  <a:gd name="T3" fmla="*/ 2 h 308"/>
                  <a:gd name="T4" fmla="*/ 6 w 414"/>
                  <a:gd name="T5" fmla="*/ 8 h 308"/>
                  <a:gd name="T6" fmla="*/ 2 w 414"/>
                  <a:gd name="T7" fmla="*/ 16 h 308"/>
                  <a:gd name="T8" fmla="*/ 0 w 414"/>
                  <a:gd name="T9" fmla="*/ 282 h 308"/>
                  <a:gd name="T10" fmla="*/ 2 w 414"/>
                  <a:gd name="T11" fmla="*/ 294 h 308"/>
                  <a:gd name="T12" fmla="*/ 8 w 414"/>
                  <a:gd name="T13" fmla="*/ 302 h 308"/>
                  <a:gd name="T14" fmla="*/ 18 w 414"/>
                  <a:gd name="T15" fmla="*/ 308 h 308"/>
                  <a:gd name="T16" fmla="*/ 384 w 414"/>
                  <a:gd name="T17" fmla="*/ 308 h 308"/>
                  <a:gd name="T18" fmla="*/ 398 w 414"/>
                  <a:gd name="T19" fmla="*/ 308 h 308"/>
                  <a:gd name="T20" fmla="*/ 408 w 414"/>
                  <a:gd name="T21" fmla="*/ 302 h 308"/>
                  <a:gd name="T22" fmla="*/ 414 w 414"/>
                  <a:gd name="T23" fmla="*/ 292 h 308"/>
                  <a:gd name="T24" fmla="*/ 414 w 414"/>
                  <a:gd name="T25" fmla="*/ 30 h 308"/>
                  <a:gd name="T26" fmla="*/ 414 w 414"/>
                  <a:gd name="T27" fmla="*/ 16 h 308"/>
                  <a:gd name="T28" fmla="*/ 410 w 414"/>
                  <a:gd name="T29" fmla="*/ 8 h 308"/>
                  <a:gd name="T30" fmla="*/ 400 w 414"/>
                  <a:gd name="T31" fmla="*/ 2 h 308"/>
                  <a:gd name="T32" fmla="*/ 388 w 414"/>
                  <a:gd name="T33" fmla="*/ 0 h 308"/>
                  <a:gd name="T34" fmla="*/ 378 w 414"/>
                  <a:gd name="T35" fmla="*/ 278 h 308"/>
                  <a:gd name="T36" fmla="*/ 376 w 414"/>
                  <a:gd name="T37" fmla="*/ 284 h 308"/>
                  <a:gd name="T38" fmla="*/ 370 w 414"/>
                  <a:gd name="T39" fmla="*/ 284 h 308"/>
                  <a:gd name="T40" fmla="*/ 44 w 414"/>
                  <a:gd name="T41" fmla="*/ 284 h 308"/>
                  <a:gd name="T42" fmla="*/ 36 w 414"/>
                  <a:gd name="T43" fmla="*/ 282 h 308"/>
                  <a:gd name="T44" fmla="*/ 36 w 414"/>
                  <a:gd name="T45" fmla="*/ 32 h 308"/>
                  <a:gd name="T46" fmla="*/ 36 w 414"/>
                  <a:gd name="T47" fmla="*/ 28 h 308"/>
                  <a:gd name="T48" fmla="*/ 44 w 414"/>
                  <a:gd name="T49" fmla="*/ 24 h 308"/>
                  <a:gd name="T50" fmla="*/ 370 w 414"/>
                  <a:gd name="T51" fmla="*/ 24 h 308"/>
                  <a:gd name="T52" fmla="*/ 376 w 414"/>
                  <a:gd name="T53" fmla="*/ 28 h 308"/>
                  <a:gd name="T54" fmla="*/ 378 w 414"/>
                  <a:gd name="T55" fmla="*/ 278 h 308"/>
                  <a:gd name="T56" fmla="*/ 400 w 414"/>
                  <a:gd name="T57" fmla="*/ 174 h 308"/>
                  <a:gd name="T58" fmla="*/ 394 w 414"/>
                  <a:gd name="T59" fmla="*/ 178 h 308"/>
                  <a:gd name="T60" fmla="*/ 392 w 414"/>
                  <a:gd name="T61" fmla="*/ 178 h 308"/>
                  <a:gd name="T62" fmla="*/ 390 w 414"/>
                  <a:gd name="T63" fmla="*/ 136 h 308"/>
                  <a:gd name="T64" fmla="*/ 392 w 414"/>
                  <a:gd name="T65" fmla="*/ 132 h 308"/>
                  <a:gd name="T66" fmla="*/ 394 w 414"/>
                  <a:gd name="T67" fmla="*/ 130 h 308"/>
                  <a:gd name="T68" fmla="*/ 400 w 414"/>
                  <a:gd name="T69" fmla="*/ 136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14" h="308">
                    <a:moveTo>
                      <a:pt x="388" y="0"/>
                    </a:moveTo>
                    <a:lnTo>
                      <a:pt x="28" y="0"/>
                    </a:lnTo>
                    <a:lnTo>
                      <a:pt x="28" y="0"/>
                    </a:lnTo>
                    <a:lnTo>
                      <a:pt x="14" y="2"/>
                    </a:lnTo>
                    <a:lnTo>
                      <a:pt x="10" y="4"/>
                    </a:lnTo>
                    <a:lnTo>
                      <a:pt x="6" y="8"/>
                    </a:lnTo>
                    <a:lnTo>
                      <a:pt x="4" y="12"/>
                    </a:lnTo>
                    <a:lnTo>
                      <a:pt x="2" y="16"/>
                    </a:lnTo>
                    <a:lnTo>
                      <a:pt x="0" y="30"/>
                    </a:lnTo>
                    <a:lnTo>
                      <a:pt x="0" y="282"/>
                    </a:lnTo>
                    <a:lnTo>
                      <a:pt x="0" y="282"/>
                    </a:lnTo>
                    <a:lnTo>
                      <a:pt x="2" y="294"/>
                    </a:lnTo>
                    <a:lnTo>
                      <a:pt x="4" y="298"/>
                    </a:lnTo>
                    <a:lnTo>
                      <a:pt x="8" y="302"/>
                    </a:lnTo>
                    <a:lnTo>
                      <a:pt x="12" y="306"/>
                    </a:lnTo>
                    <a:lnTo>
                      <a:pt x="18" y="308"/>
                    </a:lnTo>
                    <a:lnTo>
                      <a:pt x="32" y="308"/>
                    </a:lnTo>
                    <a:lnTo>
                      <a:pt x="384" y="308"/>
                    </a:lnTo>
                    <a:lnTo>
                      <a:pt x="384" y="308"/>
                    </a:lnTo>
                    <a:lnTo>
                      <a:pt x="398" y="308"/>
                    </a:lnTo>
                    <a:lnTo>
                      <a:pt x="402" y="304"/>
                    </a:lnTo>
                    <a:lnTo>
                      <a:pt x="408" y="302"/>
                    </a:lnTo>
                    <a:lnTo>
                      <a:pt x="410" y="298"/>
                    </a:lnTo>
                    <a:lnTo>
                      <a:pt x="414" y="292"/>
                    </a:lnTo>
                    <a:lnTo>
                      <a:pt x="414" y="280"/>
                    </a:lnTo>
                    <a:lnTo>
                      <a:pt x="414" y="30"/>
                    </a:lnTo>
                    <a:lnTo>
                      <a:pt x="414" y="30"/>
                    </a:lnTo>
                    <a:lnTo>
                      <a:pt x="414" y="16"/>
                    </a:lnTo>
                    <a:lnTo>
                      <a:pt x="412" y="12"/>
                    </a:lnTo>
                    <a:lnTo>
                      <a:pt x="410" y="8"/>
                    </a:lnTo>
                    <a:lnTo>
                      <a:pt x="406" y="4"/>
                    </a:lnTo>
                    <a:lnTo>
                      <a:pt x="400" y="2"/>
                    </a:lnTo>
                    <a:lnTo>
                      <a:pt x="388" y="0"/>
                    </a:lnTo>
                    <a:lnTo>
                      <a:pt x="388" y="0"/>
                    </a:lnTo>
                    <a:close/>
                    <a:moveTo>
                      <a:pt x="378" y="278"/>
                    </a:moveTo>
                    <a:lnTo>
                      <a:pt x="378" y="278"/>
                    </a:lnTo>
                    <a:lnTo>
                      <a:pt x="376" y="280"/>
                    </a:lnTo>
                    <a:lnTo>
                      <a:pt x="376" y="284"/>
                    </a:lnTo>
                    <a:lnTo>
                      <a:pt x="374" y="284"/>
                    </a:lnTo>
                    <a:lnTo>
                      <a:pt x="370" y="284"/>
                    </a:lnTo>
                    <a:lnTo>
                      <a:pt x="44" y="284"/>
                    </a:lnTo>
                    <a:lnTo>
                      <a:pt x="44" y="284"/>
                    </a:lnTo>
                    <a:lnTo>
                      <a:pt x="38" y="284"/>
                    </a:lnTo>
                    <a:lnTo>
                      <a:pt x="36" y="282"/>
                    </a:lnTo>
                    <a:lnTo>
                      <a:pt x="36" y="278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36" y="28"/>
                    </a:lnTo>
                    <a:lnTo>
                      <a:pt x="38" y="26"/>
                    </a:lnTo>
                    <a:lnTo>
                      <a:pt x="44" y="24"/>
                    </a:lnTo>
                    <a:lnTo>
                      <a:pt x="370" y="24"/>
                    </a:lnTo>
                    <a:lnTo>
                      <a:pt x="370" y="24"/>
                    </a:lnTo>
                    <a:lnTo>
                      <a:pt x="376" y="26"/>
                    </a:lnTo>
                    <a:lnTo>
                      <a:pt x="376" y="28"/>
                    </a:lnTo>
                    <a:lnTo>
                      <a:pt x="378" y="32"/>
                    </a:lnTo>
                    <a:lnTo>
                      <a:pt x="378" y="278"/>
                    </a:lnTo>
                    <a:close/>
                    <a:moveTo>
                      <a:pt x="400" y="174"/>
                    </a:moveTo>
                    <a:lnTo>
                      <a:pt x="400" y="174"/>
                    </a:lnTo>
                    <a:lnTo>
                      <a:pt x="398" y="178"/>
                    </a:lnTo>
                    <a:lnTo>
                      <a:pt x="394" y="178"/>
                    </a:lnTo>
                    <a:lnTo>
                      <a:pt x="394" y="178"/>
                    </a:lnTo>
                    <a:lnTo>
                      <a:pt x="392" y="178"/>
                    </a:lnTo>
                    <a:lnTo>
                      <a:pt x="390" y="174"/>
                    </a:lnTo>
                    <a:lnTo>
                      <a:pt x="390" y="136"/>
                    </a:lnTo>
                    <a:lnTo>
                      <a:pt x="390" y="136"/>
                    </a:lnTo>
                    <a:lnTo>
                      <a:pt x="392" y="132"/>
                    </a:lnTo>
                    <a:lnTo>
                      <a:pt x="394" y="130"/>
                    </a:lnTo>
                    <a:lnTo>
                      <a:pt x="394" y="130"/>
                    </a:lnTo>
                    <a:lnTo>
                      <a:pt x="398" y="132"/>
                    </a:lnTo>
                    <a:lnTo>
                      <a:pt x="400" y="136"/>
                    </a:lnTo>
                    <a:lnTo>
                      <a:pt x="400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30" name="TextBox 25"/>
            <p:cNvSpPr txBox="1">
              <a:spLocks/>
            </p:cNvSpPr>
            <p:nvPr/>
          </p:nvSpPr>
          <p:spPr bwMode="auto">
            <a:xfrm>
              <a:off x="4332683" y="3961956"/>
              <a:ext cx="573675" cy="331140"/>
            </a:xfrm>
            <a:prstGeom prst="rect">
              <a:avLst/>
            </a:prstGeom>
            <a:noFill/>
            <a:extLst/>
          </p:spPr>
          <p:txBody>
            <a:bodyPr wrap="square" lIns="120000" tIns="62400" rIns="120000" bIns="62400">
              <a:normAutofit fontScale="6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1333" b="0">
                  <a:effectLst/>
                  <a:cs typeface="+mn-ea"/>
                  <a:sym typeface="+mn-lt"/>
                </a:rPr>
                <a:t>wifi</a:t>
              </a:r>
            </a:p>
          </p:txBody>
        </p:sp>
        <p:sp>
          <p:nvSpPr>
            <p:cNvPr id="31" name="Freeform: Shape 6"/>
            <p:cNvSpPr>
              <a:spLocks/>
            </p:cNvSpPr>
            <p:nvPr/>
          </p:nvSpPr>
          <p:spPr bwMode="auto">
            <a:xfrm>
              <a:off x="3221187" y="2400330"/>
              <a:ext cx="465992" cy="392267"/>
            </a:xfrm>
            <a:custGeom>
              <a:avLst/>
              <a:gdLst>
                <a:gd name="T0" fmla="*/ 352 w 380"/>
                <a:gd name="T1" fmla="*/ 228 h 302"/>
                <a:gd name="T2" fmla="*/ 378 w 380"/>
                <a:gd name="T3" fmla="*/ 178 h 302"/>
                <a:gd name="T4" fmla="*/ 378 w 380"/>
                <a:gd name="T5" fmla="*/ 140 h 302"/>
                <a:gd name="T6" fmla="*/ 348 w 380"/>
                <a:gd name="T7" fmla="*/ 90 h 302"/>
                <a:gd name="T8" fmla="*/ 292 w 380"/>
                <a:gd name="T9" fmla="*/ 56 h 302"/>
                <a:gd name="T10" fmla="*/ 258 w 380"/>
                <a:gd name="T11" fmla="*/ 38 h 302"/>
                <a:gd name="T12" fmla="*/ 218 w 380"/>
                <a:gd name="T13" fmla="*/ 14 h 302"/>
                <a:gd name="T14" fmla="*/ 168 w 380"/>
                <a:gd name="T15" fmla="*/ 2 h 302"/>
                <a:gd name="T16" fmla="*/ 120 w 380"/>
                <a:gd name="T17" fmla="*/ 4 h 302"/>
                <a:gd name="T18" fmla="*/ 44 w 380"/>
                <a:gd name="T19" fmla="*/ 34 h 302"/>
                <a:gd name="T20" fmla="*/ 12 w 380"/>
                <a:gd name="T21" fmla="*/ 70 h 302"/>
                <a:gd name="T22" fmla="*/ 2 w 380"/>
                <a:gd name="T23" fmla="*/ 102 h 302"/>
                <a:gd name="T24" fmla="*/ 2 w 380"/>
                <a:gd name="T25" fmla="*/ 132 h 302"/>
                <a:gd name="T26" fmla="*/ 30 w 380"/>
                <a:gd name="T27" fmla="*/ 182 h 302"/>
                <a:gd name="T28" fmla="*/ 8 w 380"/>
                <a:gd name="T29" fmla="*/ 242 h 302"/>
                <a:gd name="T30" fmla="*/ 8 w 380"/>
                <a:gd name="T31" fmla="*/ 248 h 302"/>
                <a:gd name="T32" fmla="*/ 12 w 380"/>
                <a:gd name="T33" fmla="*/ 248 h 302"/>
                <a:gd name="T34" fmla="*/ 104 w 380"/>
                <a:gd name="T35" fmla="*/ 222 h 302"/>
                <a:gd name="T36" fmla="*/ 142 w 380"/>
                <a:gd name="T37" fmla="*/ 252 h 302"/>
                <a:gd name="T38" fmla="*/ 192 w 380"/>
                <a:gd name="T39" fmla="*/ 272 h 302"/>
                <a:gd name="T40" fmla="*/ 230 w 380"/>
                <a:gd name="T41" fmla="*/ 276 h 302"/>
                <a:gd name="T42" fmla="*/ 376 w 380"/>
                <a:gd name="T43" fmla="*/ 302 h 302"/>
                <a:gd name="T44" fmla="*/ 376 w 380"/>
                <a:gd name="T45" fmla="*/ 302 h 302"/>
                <a:gd name="T46" fmla="*/ 380 w 380"/>
                <a:gd name="T47" fmla="*/ 296 h 302"/>
                <a:gd name="T48" fmla="*/ 274 w 380"/>
                <a:gd name="T49" fmla="*/ 252 h 302"/>
                <a:gd name="T50" fmla="*/ 250 w 380"/>
                <a:gd name="T51" fmla="*/ 256 h 302"/>
                <a:gd name="T52" fmla="*/ 204 w 380"/>
                <a:gd name="T53" fmla="*/ 256 h 302"/>
                <a:gd name="T54" fmla="*/ 138 w 380"/>
                <a:gd name="T55" fmla="*/ 228 h 302"/>
                <a:gd name="T56" fmla="*/ 106 w 380"/>
                <a:gd name="T57" fmla="*/ 190 h 302"/>
                <a:gd name="T58" fmla="*/ 100 w 380"/>
                <a:gd name="T59" fmla="*/ 160 h 302"/>
                <a:gd name="T60" fmla="*/ 102 w 380"/>
                <a:gd name="T61" fmla="*/ 140 h 302"/>
                <a:gd name="T62" fmla="*/ 122 w 380"/>
                <a:gd name="T63" fmla="*/ 106 h 302"/>
                <a:gd name="T64" fmla="*/ 180 w 380"/>
                <a:gd name="T65" fmla="*/ 70 h 302"/>
                <a:gd name="T66" fmla="*/ 230 w 380"/>
                <a:gd name="T67" fmla="*/ 62 h 302"/>
                <a:gd name="T68" fmla="*/ 304 w 380"/>
                <a:gd name="T69" fmla="*/ 80 h 302"/>
                <a:gd name="T70" fmla="*/ 352 w 380"/>
                <a:gd name="T71" fmla="*/ 122 h 302"/>
                <a:gd name="T72" fmla="*/ 360 w 380"/>
                <a:gd name="T73" fmla="*/ 150 h 302"/>
                <a:gd name="T74" fmla="*/ 360 w 380"/>
                <a:gd name="T75" fmla="*/ 176 h 302"/>
                <a:gd name="T76" fmla="*/ 336 w 380"/>
                <a:gd name="T77" fmla="*/ 218 h 302"/>
                <a:gd name="T78" fmla="*/ 350 w 380"/>
                <a:gd name="T79" fmla="*/ 274 h 302"/>
                <a:gd name="T80" fmla="*/ 230 w 380"/>
                <a:gd name="T81" fmla="*/ 144 h 302"/>
                <a:gd name="T82" fmla="*/ 248 w 380"/>
                <a:gd name="T83" fmla="*/ 156 h 302"/>
                <a:gd name="T84" fmla="*/ 248 w 380"/>
                <a:gd name="T85" fmla="*/ 170 h 302"/>
                <a:gd name="T86" fmla="*/ 230 w 380"/>
                <a:gd name="T87" fmla="*/ 182 h 302"/>
                <a:gd name="T88" fmla="*/ 216 w 380"/>
                <a:gd name="T89" fmla="*/ 176 h 302"/>
                <a:gd name="T90" fmla="*/ 212 w 380"/>
                <a:gd name="T91" fmla="*/ 162 h 302"/>
                <a:gd name="T92" fmla="*/ 222 w 380"/>
                <a:gd name="T93" fmla="*/ 146 h 302"/>
                <a:gd name="T94" fmla="*/ 168 w 380"/>
                <a:gd name="T95" fmla="*/ 144 h 302"/>
                <a:gd name="T96" fmla="*/ 180 w 380"/>
                <a:gd name="T97" fmla="*/ 150 h 302"/>
                <a:gd name="T98" fmla="*/ 186 w 380"/>
                <a:gd name="T99" fmla="*/ 162 h 302"/>
                <a:gd name="T100" fmla="*/ 174 w 380"/>
                <a:gd name="T101" fmla="*/ 180 h 302"/>
                <a:gd name="T102" fmla="*/ 160 w 380"/>
                <a:gd name="T103" fmla="*/ 180 h 302"/>
                <a:gd name="T104" fmla="*/ 148 w 380"/>
                <a:gd name="T105" fmla="*/ 162 h 302"/>
                <a:gd name="T106" fmla="*/ 154 w 380"/>
                <a:gd name="T107" fmla="*/ 150 h 302"/>
                <a:gd name="T108" fmla="*/ 168 w 380"/>
                <a:gd name="T109" fmla="*/ 144 h 302"/>
                <a:gd name="T110" fmla="*/ 306 w 380"/>
                <a:gd name="T111" fmla="*/ 146 h 302"/>
                <a:gd name="T112" fmla="*/ 318 w 380"/>
                <a:gd name="T113" fmla="*/ 162 h 302"/>
                <a:gd name="T114" fmla="*/ 312 w 380"/>
                <a:gd name="T115" fmla="*/ 176 h 302"/>
                <a:gd name="T116" fmla="*/ 300 w 380"/>
                <a:gd name="T117" fmla="*/ 182 h 302"/>
                <a:gd name="T118" fmla="*/ 282 w 380"/>
                <a:gd name="T119" fmla="*/ 170 h 302"/>
                <a:gd name="T120" fmla="*/ 282 w 380"/>
                <a:gd name="T121" fmla="*/ 156 h 302"/>
                <a:gd name="T122" fmla="*/ 300 w 380"/>
                <a:gd name="T123" fmla="*/ 14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0" h="302">
                  <a:moveTo>
                    <a:pt x="380" y="296"/>
                  </a:moveTo>
                  <a:lnTo>
                    <a:pt x="352" y="228"/>
                  </a:lnTo>
                  <a:lnTo>
                    <a:pt x="352" y="228"/>
                  </a:lnTo>
                  <a:lnTo>
                    <a:pt x="364" y="212"/>
                  </a:lnTo>
                  <a:lnTo>
                    <a:pt x="372" y="196"/>
                  </a:lnTo>
                  <a:lnTo>
                    <a:pt x="378" y="178"/>
                  </a:lnTo>
                  <a:lnTo>
                    <a:pt x="380" y="160"/>
                  </a:lnTo>
                  <a:lnTo>
                    <a:pt x="380" y="160"/>
                  </a:lnTo>
                  <a:lnTo>
                    <a:pt x="378" y="140"/>
                  </a:lnTo>
                  <a:lnTo>
                    <a:pt x="372" y="122"/>
                  </a:lnTo>
                  <a:lnTo>
                    <a:pt x="362" y="106"/>
                  </a:lnTo>
                  <a:lnTo>
                    <a:pt x="348" y="90"/>
                  </a:lnTo>
                  <a:lnTo>
                    <a:pt x="332" y="76"/>
                  </a:lnTo>
                  <a:lnTo>
                    <a:pt x="314" y="64"/>
                  </a:lnTo>
                  <a:lnTo>
                    <a:pt x="292" y="56"/>
                  </a:lnTo>
                  <a:lnTo>
                    <a:pt x="270" y="48"/>
                  </a:lnTo>
                  <a:lnTo>
                    <a:pt x="270" y="48"/>
                  </a:lnTo>
                  <a:lnTo>
                    <a:pt x="258" y="38"/>
                  </a:lnTo>
                  <a:lnTo>
                    <a:pt x="246" y="30"/>
                  </a:lnTo>
                  <a:lnTo>
                    <a:pt x="232" y="20"/>
                  </a:lnTo>
                  <a:lnTo>
                    <a:pt x="218" y="14"/>
                  </a:lnTo>
                  <a:lnTo>
                    <a:pt x="202" y="8"/>
                  </a:lnTo>
                  <a:lnTo>
                    <a:pt x="184" y="4"/>
                  </a:lnTo>
                  <a:lnTo>
                    <a:pt x="168" y="2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20" y="4"/>
                  </a:lnTo>
                  <a:lnTo>
                    <a:pt x="92" y="10"/>
                  </a:lnTo>
                  <a:lnTo>
                    <a:pt x="66" y="20"/>
                  </a:lnTo>
                  <a:lnTo>
                    <a:pt x="44" y="34"/>
                  </a:lnTo>
                  <a:lnTo>
                    <a:pt x="26" y="50"/>
                  </a:lnTo>
                  <a:lnTo>
                    <a:pt x="18" y="60"/>
                  </a:lnTo>
                  <a:lnTo>
                    <a:pt x="12" y="70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2" y="10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" y="132"/>
                  </a:lnTo>
                  <a:lnTo>
                    <a:pt x="8" y="150"/>
                  </a:lnTo>
                  <a:lnTo>
                    <a:pt x="18" y="166"/>
                  </a:lnTo>
                  <a:lnTo>
                    <a:pt x="30" y="182"/>
                  </a:lnTo>
                  <a:lnTo>
                    <a:pt x="32" y="184"/>
                  </a:lnTo>
                  <a:lnTo>
                    <a:pt x="8" y="242"/>
                  </a:lnTo>
                  <a:lnTo>
                    <a:pt x="8" y="242"/>
                  </a:lnTo>
                  <a:lnTo>
                    <a:pt x="8" y="246"/>
                  </a:lnTo>
                  <a:lnTo>
                    <a:pt x="8" y="248"/>
                  </a:lnTo>
                  <a:lnTo>
                    <a:pt x="8" y="248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02" y="220"/>
                  </a:lnTo>
                  <a:lnTo>
                    <a:pt x="104" y="222"/>
                  </a:lnTo>
                  <a:lnTo>
                    <a:pt x="104" y="222"/>
                  </a:lnTo>
                  <a:lnTo>
                    <a:pt x="114" y="232"/>
                  </a:lnTo>
                  <a:lnTo>
                    <a:pt x="128" y="244"/>
                  </a:lnTo>
                  <a:lnTo>
                    <a:pt x="142" y="252"/>
                  </a:lnTo>
                  <a:lnTo>
                    <a:pt x="158" y="260"/>
                  </a:lnTo>
                  <a:lnTo>
                    <a:pt x="174" y="268"/>
                  </a:lnTo>
                  <a:lnTo>
                    <a:pt x="192" y="272"/>
                  </a:lnTo>
                  <a:lnTo>
                    <a:pt x="210" y="274"/>
                  </a:lnTo>
                  <a:lnTo>
                    <a:pt x="230" y="276"/>
                  </a:lnTo>
                  <a:lnTo>
                    <a:pt x="230" y="276"/>
                  </a:lnTo>
                  <a:lnTo>
                    <a:pt x="252" y="274"/>
                  </a:lnTo>
                  <a:lnTo>
                    <a:pt x="274" y="272"/>
                  </a:lnTo>
                  <a:lnTo>
                    <a:pt x="376" y="302"/>
                  </a:lnTo>
                  <a:lnTo>
                    <a:pt x="376" y="302"/>
                  </a:lnTo>
                  <a:lnTo>
                    <a:pt x="376" y="302"/>
                  </a:lnTo>
                  <a:lnTo>
                    <a:pt x="376" y="302"/>
                  </a:lnTo>
                  <a:lnTo>
                    <a:pt x="380" y="300"/>
                  </a:lnTo>
                  <a:lnTo>
                    <a:pt x="380" y="300"/>
                  </a:lnTo>
                  <a:lnTo>
                    <a:pt x="380" y="296"/>
                  </a:lnTo>
                  <a:lnTo>
                    <a:pt x="380" y="296"/>
                  </a:lnTo>
                  <a:close/>
                  <a:moveTo>
                    <a:pt x="278" y="254"/>
                  </a:moveTo>
                  <a:lnTo>
                    <a:pt x="274" y="252"/>
                  </a:lnTo>
                  <a:lnTo>
                    <a:pt x="270" y="252"/>
                  </a:lnTo>
                  <a:lnTo>
                    <a:pt x="270" y="252"/>
                  </a:lnTo>
                  <a:lnTo>
                    <a:pt x="250" y="256"/>
                  </a:lnTo>
                  <a:lnTo>
                    <a:pt x="230" y="258"/>
                  </a:lnTo>
                  <a:lnTo>
                    <a:pt x="230" y="258"/>
                  </a:lnTo>
                  <a:lnTo>
                    <a:pt x="204" y="256"/>
                  </a:lnTo>
                  <a:lnTo>
                    <a:pt x="180" y="250"/>
                  </a:lnTo>
                  <a:lnTo>
                    <a:pt x="158" y="240"/>
                  </a:lnTo>
                  <a:lnTo>
                    <a:pt x="138" y="228"/>
                  </a:lnTo>
                  <a:lnTo>
                    <a:pt x="122" y="214"/>
                  </a:lnTo>
                  <a:lnTo>
                    <a:pt x="110" y="198"/>
                  </a:lnTo>
                  <a:lnTo>
                    <a:pt x="106" y="190"/>
                  </a:lnTo>
                  <a:lnTo>
                    <a:pt x="102" y="180"/>
                  </a:lnTo>
                  <a:lnTo>
                    <a:pt x="100" y="170"/>
                  </a:lnTo>
                  <a:lnTo>
                    <a:pt x="100" y="160"/>
                  </a:lnTo>
                  <a:lnTo>
                    <a:pt x="100" y="160"/>
                  </a:lnTo>
                  <a:lnTo>
                    <a:pt x="100" y="150"/>
                  </a:lnTo>
                  <a:lnTo>
                    <a:pt x="102" y="140"/>
                  </a:lnTo>
                  <a:lnTo>
                    <a:pt x="106" y="132"/>
                  </a:lnTo>
                  <a:lnTo>
                    <a:pt x="110" y="122"/>
                  </a:lnTo>
                  <a:lnTo>
                    <a:pt x="122" y="106"/>
                  </a:lnTo>
                  <a:lnTo>
                    <a:pt x="138" y="92"/>
                  </a:lnTo>
                  <a:lnTo>
                    <a:pt x="158" y="80"/>
                  </a:lnTo>
                  <a:lnTo>
                    <a:pt x="180" y="70"/>
                  </a:lnTo>
                  <a:lnTo>
                    <a:pt x="204" y="64"/>
                  </a:lnTo>
                  <a:lnTo>
                    <a:pt x="230" y="62"/>
                  </a:lnTo>
                  <a:lnTo>
                    <a:pt x="230" y="62"/>
                  </a:lnTo>
                  <a:lnTo>
                    <a:pt x="256" y="64"/>
                  </a:lnTo>
                  <a:lnTo>
                    <a:pt x="282" y="70"/>
                  </a:lnTo>
                  <a:lnTo>
                    <a:pt x="304" y="80"/>
                  </a:lnTo>
                  <a:lnTo>
                    <a:pt x="324" y="92"/>
                  </a:lnTo>
                  <a:lnTo>
                    <a:pt x="340" y="106"/>
                  </a:lnTo>
                  <a:lnTo>
                    <a:pt x="352" y="122"/>
                  </a:lnTo>
                  <a:lnTo>
                    <a:pt x="356" y="132"/>
                  </a:lnTo>
                  <a:lnTo>
                    <a:pt x="358" y="140"/>
                  </a:lnTo>
                  <a:lnTo>
                    <a:pt x="360" y="150"/>
                  </a:lnTo>
                  <a:lnTo>
                    <a:pt x="362" y="160"/>
                  </a:lnTo>
                  <a:lnTo>
                    <a:pt x="362" y="160"/>
                  </a:lnTo>
                  <a:lnTo>
                    <a:pt x="360" y="176"/>
                  </a:lnTo>
                  <a:lnTo>
                    <a:pt x="354" y="190"/>
                  </a:lnTo>
                  <a:lnTo>
                    <a:pt x="348" y="204"/>
                  </a:lnTo>
                  <a:lnTo>
                    <a:pt x="336" y="218"/>
                  </a:lnTo>
                  <a:lnTo>
                    <a:pt x="330" y="224"/>
                  </a:lnTo>
                  <a:lnTo>
                    <a:pt x="334" y="234"/>
                  </a:lnTo>
                  <a:lnTo>
                    <a:pt x="350" y="274"/>
                  </a:lnTo>
                  <a:lnTo>
                    <a:pt x="278" y="254"/>
                  </a:lnTo>
                  <a:close/>
                  <a:moveTo>
                    <a:pt x="230" y="144"/>
                  </a:moveTo>
                  <a:lnTo>
                    <a:pt x="230" y="144"/>
                  </a:lnTo>
                  <a:lnTo>
                    <a:pt x="238" y="146"/>
                  </a:lnTo>
                  <a:lnTo>
                    <a:pt x="244" y="150"/>
                  </a:lnTo>
                  <a:lnTo>
                    <a:pt x="248" y="156"/>
                  </a:lnTo>
                  <a:lnTo>
                    <a:pt x="248" y="162"/>
                  </a:lnTo>
                  <a:lnTo>
                    <a:pt x="248" y="162"/>
                  </a:lnTo>
                  <a:lnTo>
                    <a:pt x="248" y="170"/>
                  </a:lnTo>
                  <a:lnTo>
                    <a:pt x="244" y="176"/>
                  </a:lnTo>
                  <a:lnTo>
                    <a:pt x="238" y="180"/>
                  </a:lnTo>
                  <a:lnTo>
                    <a:pt x="230" y="182"/>
                  </a:lnTo>
                  <a:lnTo>
                    <a:pt x="230" y="182"/>
                  </a:lnTo>
                  <a:lnTo>
                    <a:pt x="222" y="180"/>
                  </a:lnTo>
                  <a:lnTo>
                    <a:pt x="216" y="176"/>
                  </a:lnTo>
                  <a:lnTo>
                    <a:pt x="212" y="170"/>
                  </a:lnTo>
                  <a:lnTo>
                    <a:pt x="212" y="162"/>
                  </a:lnTo>
                  <a:lnTo>
                    <a:pt x="212" y="162"/>
                  </a:lnTo>
                  <a:lnTo>
                    <a:pt x="212" y="156"/>
                  </a:lnTo>
                  <a:lnTo>
                    <a:pt x="216" y="150"/>
                  </a:lnTo>
                  <a:lnTo>
                    <a:pt x="222" y="146"/>
                  </a:lnTo>
                  <a:lnTo>
                    <a:pt x="230" y="144"/>
                  </a:lnTo>
                  <a:lnTo>
                    <a:pt x="230" y="144"/>
                  </a:lnTo>
                  <a:close/>
                  <a:moveTo>
                    <a:pt x="168" y="144"/>
                  </a:moveTo>
                  <a:lnTo>
                    <a:pt x="168" y="144"/>
                  </a:lnTo>
                  <a:lnTo>
                    <a:pt x="174" y="146"/>
                  </a:lnTo>
                  <a:lnTo>
                    <a:pt x="180" y="150"/>
                  </a:lnTo>
                  <a:lnTo>
                    <a:pt x="184" y="156"/>
                  </a:lnTo>
                  <a:lnTo>
                    <a:pt x="186" y="162"/>
                  </a:lnTo>
                  <a:lnTo>
                    <a:pt x="186" y="162"/>
                  </a:lnTo>
                  <a:lnTo>
                    <a:pt x="184" y="170"/>
                  </a:lnTo>
                  <a:lnTo>
                    <a:pt x="180" y="176"/>
                  </a:lnTo>
                  <a:lnTo>
                    <a:pt x="174" y="180"/>
                  </a:lnTo>
                  <a:lnTo>
                    <a:pt x="168" y="182"/>
                  </a:lnTo>
                  <a:lnTo>
                    <a:pt x="168" y="182"/>
                  </a:lnTo>
                  <a:lnTo>
                    <a:pt x="160" y="180"/>
                  </a:lnTo>
                  <a:lnTo>
                    <a:pt x="154" y="176"/>
                  </a:lnTo>
                  <a:lnTo>
                    <a:pt x="150" y="17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0" y="156"/>
                  </a:lnTo>
                  <a:lnTo>
                    <a:pt x="154" y="150"/>
                  </a:lnTo>
                  <a:lnTo>
                    <a:pt x="160" y="146"/>
                  </a:lnTo>
                  <a:lnTo>
                    <a:pt x="168" y="144"/>
                  </a:lnTo>
                  <a:lnTo>
                    <a:pt x="168" y="144"/>
                  </a:lnTo>
                  <a:close/>
                  <a:moveTo>
                    <a:pt x="300" y="144"/>
                  </a:moveTo>
                  <a:lnTo>
                    <a:pt x="300" y="144"/>
                  </a:lnTo>
                  <a:lnTo>
                    <a:pt x="306" y="146"/>
                  </a:lnTo>
                  <a:lnTo>
                    <a:pt x="312" y="150"/>
                  </a:lnTo>
                  <a:lnTo>
                    <a:pt x="316" y="156"/>
                  </a:lnTo>
                  <a:lnTo>
                    <a:pt x="318" y="162"/>
                  </a:lnTo>
                  <a:lnTo>
                    <a:pt x="318" y="162"/>
                  </a:lnTo>
                  <a:lnTo>
                    <a:pt x="316" y="170"/>
                  </a:lnTo>
                  <a:lnTo>
                    <a:pt x="312" y="176"/>
                  </a:lnTo>
                  <a:lnTo>
                    <a:pt x="306" y="180"/>
                  </a:lnTo>
                  <a:lnTo>
                    <a:pt x="300" y="182"/>
                  </a:lnTo>
                  <a:lnTo>
                    <a:pt x="300" y="182"/>
                  </a:lnTo>
                  <a:lnTo>
                    <a:pt x="292" y="180"/>
                  </a:lnTo>
                  <a:lnTo>
                    <a:pt x="286" y="176"/>
                  </a:lnTo>
                  <a:lnTo>
                    <a:pt x="282" y="170"/>
                  </a:lnTo>
                  <a:lnTo>
                    <a:pt x="280" y="162"/>
                  </a:lnTo>
                  <a:lnTo>
                    <a:pt x="280" y="162"/>
                  </a:lnTo>
                  <a:lnTo>
                    <a:pt x="282" y="156"/>
                  </a:lnTo>
                  <a:lnTo>
                    <a:pt x="286" y="150"/>
                  </a:lnTo>
                  <a:lnTo>
                    <a:pt x="292" y="146"/>
                  </a:lnTo>
                  <a:lnTo>
                    <a:pt x="300" y="144"/>
                  </a:lnTo>
                  <a:lnTo>
                    <a:pt x="300" y="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TextBox 7"/>
            <p:cNvSpPr txBox="1">
              <a:spLocks/>
            </p:cNvSpPr>
            <p:nvPr/>
          </p:nvSpPr>
          <p:spPr bwMode="auto">
            <a:xfrm>
              <a:off x="2522193" y="2439529"/>
              <a:ext cx="784104" cy="269584"/>
            </a:xfrm>
            <a:prstGeom prst="rect">
              <a:avLst/>
            </a:prstGeom>
            <a:noFill/>
            <a:extLst/>
          </p:spPr>
          <p:txBody>
            <a:bodyPr wrap="square" lIns="120000" tIns="62400" rIns="120000" bIns="62400">
              <a:normAutofit fontScale="6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933" b="0">
                  <a:effectLst/>
                  <a:cs typeface="+mn-ea"/>
                  <a:sym typeface="+mn-lt"/>
                </a:rPr>
                <a:t>massage</a:t>
              </a:r>
            </a:p>
          </p:txBody>
        </p:sp>
        <p:sp>
          <p:nvSpPr>
            <p:cNvPr id="33" name="TextBox 8"/>
            <p:cNvSpPr txBox="1">
              <a:spLocks/>
            </p:cNvSpPr>
            <p:nvPr/>
          </p:nvSpPr>
          <p:spPr bwMode="auto">
            <a:xfrm>
              <a:off x="3908428" y="2147010"/>
              <a:ext cx="1033920" cy="331140"/>
            </a:xfrm>
            <a:prstGeom prst="rect">
              <a:avLst/>
            </a:prstGeom>
            <a:noFill/>
            <a:extLst/>
          </p:spPr>
          <p:txBody>
            <a:bodyPr wrap="square" lIns="120000" tIns="62400" rIns="120000" bIns="62400">
              <a:normAutofit fontScale="6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1333" b="0">
                  <a:effectLst/>
                  <a:cs typeface="+mn-ea"/>
                  <a:sym typeface="+mn-lt"/>
                </a:rPr>
                <a:t>10 : 23 : 50</a:t>
              </a:r>
            </a:p>
          </p:txBody>
        </p:sp>
        <p:sp>
          <p:nvSpPr>
            <p:cNvPr id="34" name="TextBox 9"/>
            <p:cNvSpPr txBox="1">
              <a:spLocks/>
            </p:cNvSpPr>
            <p:nvPr/>
          </p:nvSpPr>
          <p:spPr bwMode="auto">
            <a:xfrm>
              <a:off x="3894241" y="4473116"/>
              <a:ext cx="1062297" cy="82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normAutofit fontScale="925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/>
              <a:r>
                <a:rPr lang="en-US" altLang="ko-KR" sz="267">
                  <a:solidFill>
                    <a:schemeClr val="bg1"/>
                  </a:solidFill>
                  <a:cs typeface="+mn-ea"/>
                  <a:sym typeface="+mn-lt"/>
                </a:rPr>
                <a:t>Design inspiration </a:t>
              </a:r>
              <a:br>
                <a:rPr lang="en-US" altLang="ko-KR" sz="267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en-US" altLang="ko-KR" sz="267">
                  <a:solidFill>
                    <a:schemeClr val="bg1"/>
                  </a:solidFill>
                  <a:cs typeface="+mn-ea"/>
                  <a:sym typeface="+mn-lt"/>
                </a:rPr>
                <a:t>for presentation</a:t>
              </a:r>
            </a:p>
          </p:txBody>
        </p:sp>
        <p:sp>
          <p:nvSpPr>
            <p:cNvPr id="35" name="Freeform: Shape 10"/>
            <p:cNvSpPr>
              <a:spLocks/>
            </p:cNvSpPr>
            <p:nvPr/>
          </p:nvSpPr>
          <p:spPr bwMode="auto">
            <a:xfrm>
              <a:off x="2634616" y="4113076"/>
              <a:ext cx="464674" cy="357509"/>
            </a:xfrm>
            <a:custGeom>
              <a:avLst/>
              <a:gdLst>
                <a:gd name="T0" fmla="*/ 380 w 402"/>
                <a:gd name="T1" fmla="*/ 30 h 292"/>
                <a:gd name="T2" fmla="*/ 378 w 402"/>
                <a:gd name="T3" fmla="*/ 18 h 292"/>
                <a:gd name="T4" fmla="*/ 362 w 402"/>
                <a:gd name="T5" fmla="*/ 2 h 292"/>
                <a:gd name="T6" fmla="*/ 48 w 402"/>
                <a:gd name="T7" fmla="*/ 0 h 292"/>
                <a:gd name="T8" fmla="*/ 38 w 402"/>
                <a:gd name="T9" fmla="*/ 2 h 292"/>
                <a:gd name="T10" fmla="*/ 22 w 402"/>
                <a:gd name="T11" fmla="*/ 18 h 292"/>
                <a:gd name="T12" fmla="*/ 20 w 402"/>
                <a:gd name="T13" fmla="*/ 250 h 292"/>
                <a:gd name="T14" fmla="*/ 0 w 402"/>
                <a:gd name="T15" fmla="*/ 262 h 292"/>
                <a:gd name="T16" fmla="*/ 2 w 402"/>
                <a:gd name="T17" fmla="*/ 274 h 292"/>
                <a:gd name="T18" fmla="*/ 16 w 402"/>
                <a:gd name="T19" fmla="*/ 290 h 292"/>
                <a:gd name="T20" fmla="*/ 28 w 402"/>
                <a:gd name="T21" fmla="*/ 292 h 292"/>
                <a:gd name="T22" fmla="*/ 374 w 402"/>
                <a:gd name="T23" fmla="*/ 292 h 292"/>
                <a:gd name="T24" fmla="*/ 384 w 402"/>
                <a:gd name="T25" fmla="*/ 290 h 292"/>
                <a:gd name="T26" fmla="*/ 400 w 402"/>
                <a:gd name="T27" fmla="*/ 274 h 292"/>
                <a:gd name="T28" fmla="*/ 402 w 402"/>
                <a:gd name="T29" fmla="*/ 250 h 292"/>
                <a:gd name="T30" fmla="*/ 222 w 402"/>
                <a:gd name="T31" fmla="*/ 276 h 292"/>
                <a:gd name="T32" fmla="*/ 174 w 402"/>
                <a:gd name="T33" fmla="*/ 276 h 292"/>
                <a:gd name="T34" fmla="*/ 168 w 402"/>
                <a:gd name="T35" fmla="*/ 274 h 292"/>
                <a:gd name="T36" fmla="*/ 166 w 402"/>
                <a:gd name="T37" fmla="*/ 268 h 292"/>
                <a:gd name="T38" fmla="*/ 166 w 402"/>
                <a:gd name="T39" fmla="*/ 264 h 292"/>
                <a:gd name="T40" fmla="*/ 170 w 402"/>
                <a:gd name="T41" fmla="*/ 260 h 292"/>
                <a:gd name="T42" fmla="*/ 222 w 402"/>
                <a:gd name="T43" fmla="*/ 260 h 292"/>
                <a:gd name="T44" fmla="*/ 224 w 402"/>
                <a:gd name="T45" fmla="*/ 260 h 292"/>
                <a:gd name="T46" fmla="*/ 228 w 402"/>
                <a:gd name="T47" fmla="*/ 264 h 292"/>
                <a:gd name="T48" fmla="*/ 230 w 402"/>
                <a:gd name="T49" fmla="*/ 268 h 292"/>
                <a:gd name="T50" fmla="*/ 226 w 402"/>
                <a:gd name="T51" fmla="*/ 274 h 292"/>
                <a:gd name="T52" fmla="*/ 222 w 402"/>
                <a:gd name="T53" fmla="*/ 276 h 292"/>
                <a:gd name="T54" fmla="*/ 354 w 402"/>
                <a:gd name="T55" fmla="*/ 216 h 292"/>
                <a:gd name="T56" fmla="*/ 354 w 402"/>
                <a:gd name="T57" fmla="*/ 220 h 292"/>
                <a:gd name="T58" fmla="*/ 348 w 402"/>
                <a:gd name="T59" fmla="*/ 228 h 292"/>
                <a:gd name="T60" fmla="*/ 56 w 402"/>
                <a:gd name="T61" fmla="*/ 228 h 292"/>
                <a:gd name="T62" fmla="*/ 50 w 402"/>
                <a:gd name="T63" fmla="*/ 228 h 292"/>
                <a:gd name="T64" fmla="*/ 44 w 402"/>
                <a:gd name="T65" fmla="*/ 220 h 292"/>
                <a:gd name="T66" fmla="*/ 44 w 402"/>
                <a:gd name="T67" fmla="*/ 40 h 292"/>
                <a:gd name="T68" fmla="*/ 44 w 402"/>
                <a:gd name="T69" fmla="*/ 34 h 292"/>
                <a:gd name="T70" fmla="*/ 50 w 402"/>
                <a:gd name="T71" fmla="*/ 28 h 292"/>
                <a:gd name="T72" fmla="*/ 342 w 402"/>
                <a:gd name="T73" fmla="*/ 26 h 292"/>
                <a:gd name="T74" fmla="*/ 348 w 402"/>
                <a:gd name="T75" fmla="*/ 28 h 292"/>
                <a:gd name="T76" fmla="*/ 354 w 402"/>
                <a:gd name="T77" fmla="*/ 34 h 292"/>
                <a:gd name="T78" fmla="*/ 354 w 402"/>
                <a:gd name="T79" fmla="*/ 216 h 292"/>
                <a:gd name="T80" fmla="*/ 112 w 402"/>
                <a:gd name="T81" fmla="*/ 110 h 292"/>
                <a:gd name="T82" fmla="*/ 72 w 402"/>
                <a:gd name="T83" fmla="*/ 56 h 292"/>
                <a:gd name="T84" fmla="*/ 126 w 402"/>
                <a:gd name="T85" fmla="*/ 98 h 292"/>
                <a:gd name="T86" fmla="*/ 160 w 402"/>
                <a:gd name="T87" fmla="*/ 158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2" h="292">
                  <a:moveTo>
                    <a:pt x="380" y="250"/>
                  </a:moveTo>
                  <a:lnTo>
                    <a:pt x="380" y="30"/>
                  </a:lnTo>
                  <a:lnTo>
                    <a:pt x="380" y="30"/>
                  </a:lnTo>
                  <a:lnTo>
                    <a:pt x="378" y="18"/>
                  </a:lnTo>
                  <a:lnTo>
                    <a:pt x="372" y="10"/>
                  </a:lnTo>
                  <a:lnTo>
                    <a:pt x="362" y="2"/>
                  </a:lnTo>
                  <a:lnTo>
                    <a:pt x="35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8" y="2"/>
                  </a:lnTo>
                  <a:lnTo>
                    <a:pt x="28" y="10"/>
                  </a:lnTo>
                  <a:lnTo>
                    <a:pt x="22" y="18"/>
                  </a:lnTo>
                  <a:lnTo>
                    <a:pt x="20" y="30"/>
                  </a:lnTo>
                  <a:lnTo>
                    <a:pt x="20" y="250"/>
                  </a:lnTo>
                  <a:lnTo>
                    <a:pt x="0" y="250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2" y="274"/>
                  </a:lnTo>
                  <a:lnTo>
                    <a:pt x="8" y="284"/>
                  </a:lnTo>
                  <a:lnTo>
                    <a:pt x="16" y="290"/>
                  </a:lnTo>
                  <a:lnTo>
                    <a:pt x="22" y="292"/>
                  </a:lnTo>
                  <a:lnTo>
                    <a:pt x="28" y="292"/>
                  </a:lnTo>
                  <a:lnTo>
                    <a:pt x="374" y="292"/>
                  </a:lnTo>
                  <a:lnTo>
                    <a:pt x="374" y="292"/>
                  </a:lnTo>
                  <a:lnTo>
                    <a:pt x="380" y="292"/>
                  </a:lnTo>
                  <a:lnTo>
                    <a:pt x="384" y="290"/>
                  </a:lnTo>
                  <a:lnTo>
                    <a:pt x="394" y="284"/>
                  </a:lnTo>
                  <a:lnTo>
                    <a:pt x="400" y="274"/>
                  </a:lnTo>
                  <a:lnTo>
                    <a:pt x="402" y="262"/>
                  </a:lnTo>
                  <a:lnTo>
                    <a:pt x="402" y="250"/>
                  </a:lnTo>
                  <a:lnTo>
                    <a:pt x="380" y="250"/>
                  </a:lnTo>
                  <a:close/>
                  <a:moveTo>
                    <a:pt x="222" y="276"/>
                  </a:moveTo>
                  <a:lnTo>
                    <a:pt x="174" y="276"/>
                  </a:lnTo>
                  <a:lnTo>
                    <a:pt x="174" y="276"/>
                  </a:lnTo>
                  <a:lnTo>
                    <a:pt x="170" y="276"/>
                  </a:lnTo>
                  <a:lnTo>
                    <a:pt x="168" y="274"/>
                  </a:lnTo>
                  <a:lnTo>
                    <a:pt x="166" y="272"/>
                  </a:lnTo>
                  <a:lnTo>
                    <a:pt x="166" y="268"/>
                  </a:lnTo>
                  <a:lnTo>
                    <a:pt x="166" y="268"/>
                  </a:lnTo>
                  <a:lnTo>
                    <a:pt x="166" y="264"/>
                  </a:lnTo>
                  <a:lnTo>
                    <a:pt x="168" y="262"/>
                  </a:lnTo>
                  <a:lnTo>
                    <a:pt x="170" y="260"/>
                  </a:lnTo>
                  <a:lnTo>
                    <a:pt x="174" y="260"/>
                  </a:lnTo>
                  <a:lnTo>
                    <a:pt x="222" y="260"/>
                  </a:lnTo>
                  <a:lnTo>
                    <a:pt x="222" y="260"/>
                  </a:lnTo>
                  <a:lnTo>
                    <a:pt x="224" y="260"/>
                  </a:lnTo>
                  <a:lnTo>
                    <a:pt x="226" y="262"/>
                  </a:lnTo>
                  <a:lnTo>
                    <a:pt x="228" y="264"/>
                  </a:lnTo>
                  <a:lnTo>
                    <a:pt x="230" y="268"/>
                  </a:lnTo>
                  <a:lnTo>
                    <a:pt x="230" y="268"/>
                  </a:lnTo>
                  <a:lnTo>
                    <a:pt x="228" y="272"/>
                  </a:lnTo>
                  <a:lnTo>
                    <a:pt x="226" y="274"/>
                  </a:lnTo>
                  <a:lnTo>
                    <a:pt x="224" y="276"/>
                  </a:lnTo>
                  <a:lnTo>
                    <a:pt x="222" y="276"/>
                  </a:lnTo>
                  <a:lnTo>
                    <a:pt x="222" y="276"/>
                  </a:lnTo>
                  <a:close/>
                  <a:moveTo>
                    <a:pt x="354" y="216"/>
                  </a:moveTo>
                  <a:lnTo>
                    <a:pt x="354" y="216"/>
                  </a:lnTo>
                  <a:lnTo>
                    <a:pt x="354" y="220"/>
                  </a:lnTo>
                  <a:lnTo>
                    <a:pt x="350" y="224"/>
                  </a:lnTo>
                  <a:lnTo>
                    <a:pt x="348" y="228"/>
                  </a:lnTo>
                  <a:lnTo>
                    <a:pt x="342" y="228"/>
                  </a:lnTo>
                  <a:lnTo>
                    <a:pt x="56" y="228"/>
                  </a:lnTo>
                  <a:lnTo>
                    <a:pt x="56" y="228"/>
                  </a:lnTo>
                  <a:lnTo>
                    <a:pt x="50" y="228"/>
                  </a:lnTo>
                  <a:lnTo>
                    <a:pt x="46" y="224"/>
                  </a:lnTo>
                  <a:lnTo>
                    <a:pt x="44" y="220"/>
                  </a:lnTo>
                  <a:lnTo>
                    <a:pt x="44" y="21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34"/>
                  </a:lnTo>
                  <a:lnTo>
                    <a:pt x="46" y="30"/>
                  </a:lnTo>
                  <a:lnTo>
                    <a:pt x="50" y="28"/>
                  </a:lnTo>
                  <a:lnTo>
                    <a:pt x="56" y="26"/>
                  </a:lnTo>
                  <a:lnTo>
                    <a:pt x="342" y="26"/>
                  </a:lnTo>
                  <a:lnTo>
                    <a:pt x="342" y="26"/>
                  </a:lnTo>
                  <a:lnTo>
                    <a:pt x="348" y="28"/>
                  </a:lnTo>
                  <a:lnTo>
                    <a:pt x="350" y="30"/>
                  </a:lnTo>
                  <a:lnTo>
                    <a:pt x="354" y="34"/>
                  </a:lnTo>
                  <a:lnTo>
                    <a:pt x="354" y="40"/>
                  </a:lnTo>
                  <a:lnTo>
                    <a:pt x="354" y="216"/>
                  </a:lnTo>
                  <a:close/>
                  <a:moveTo>
                    <a:pt x="160" y="158"/>
                  </a:moveTo>
                  <a:lnTo>
                    <a:pt x="112" y="110"/>
                  </a:lnTo>
                  <a:lnTo>
                    <a:pt x="104" y="136"/>
                  </a:lnTo>
                  <a:lnTo>
                    <a:pt x="72" y="56"/>
                  </a:lnTo>
                  <a:lnTo>
                    <a:pt x="152" y="88"/>
                  </a:lnTo>
                  <a:lnTo>
                    <a:pt x="126" y="98"/>
                  </a:lnTo>
                  <a:lnTo>
                    <a:pt x="174" y="146"/>
                  </a:lnTo>
                  <a:lnTo>
                    <a:pt x="160" y="1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TextBox 11"/>
            <p:cNvSpPr txBox="1">
              <a:spLocks/>
            </p:cNvSpPr>
            <p:nvPr/>
          </p:nvSpPr>
          <p:spPr bwMode="auto">
            <a:xfrm>
              <a:off x="3118945" y="4085497"/>
              <a:ext cx="690978" cy="372240"/>
            </a:xfrm>
            <a:prstGeom prst="rect">
              <a:avLst/>
            </a:prstGeom>
            <a:noFill/>
            <a:extLst/>
          </p:spPr>
          <p:txBody>
            <a:bodyPr wrap="square" lIns="120000" tIns="62400" rIns="120000" bIns="62400">
              <a:normAutofit fontScale="550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l">
                <a:defRPr/>
              </a:pPr>
              <a:r>
                <a:rPr lang="en-US" altLang="ko-KR" sz="400" b="0">
                  <a:effectLst/>
                  <a:cs typeface="+mn-ea"/>
                  <a:sym typeface="+mn-lt"/>
                </a:rPr>
                <a:t>Powerpoint </a:t>
              </a:r>
              <a:br>
                <a:rPr lang="en-US" altLang="ko-KR" sz="400" b="0">
                  <a:effectLst/>
                  <a:cs typeface="+mn-ea"/>
                  <a:sym typeface="+mn-lt"/>
                </a:rPr>
              </a:br>
              <a:r>
                <a:rPr lang="en-US" altLang="ko-KR" sz="400" b="0">
                  <a:effectLst/>
                  <a:cs typeface="+mn-ea"/>
                  <a:sym typeface="+mn-lt"/>
                </a:rPr>
                <a:t>is a complete presentation graphic package. </a:t>
              </a:r>
            </a:p>
          </p:txBody>
        </p:sp>
        <p:sp>
          <p:nvSpPr>
            <p:cNvPr id="37" name="Freeform: Shape 12"/>
            <p:cNvSpPr>
              <a:spLocks/>
            </p:cNvSpPr>
            <p:nvPr/>
          </p:nvSpPr>
          <p:spPr bwMode="auto">
            <a:xfrm>
              <a:off x="2691594" y="3248980"/>
              <a:ext cx="328278" cy="411381"/>
            </a:xfrm>
            <a:custGeom>
              <a:avLst/>
              <a:gdLst>
                <a:gd name="T0" fmla="*/ 122 w 284"/>
                <a:gd name="T1" fmla="*/ 82 h 336"/>
                <a:gd name="T2" fmla="*/ 96 w 284"/>
                <a:gd name="T3" fmla="*/ 96 h 336"/>
                <a:gd name="T4" fmla="*/ 84 w 284"/>
                <a:gd name="T5" fmla="*/ 112 h 336"/>
                <a:gd name="T6" fmla="*/ 80 w 284"/>
                <a:gd name="T7" fmla="*/ 132 h 336"/>
                <a:gd name="T8" fmla="*/ 72 w 284"/>
                <a:gd name="T9" fmla="*/ 144 h 336"/>
                <a:gd name="T10" fmla="*/ 62 w 284"/>
                <a:gd name="T11" fmla="*/ 144 h 336"/>
                <a:gd name="T12" fmla="*/ 54 w 284"/>
                <a:gd name="T13" fmla="*/ 132 h 336"/>
                <a:gd name="T14" fmla="*/ 60 w 284"/>
                <a:gd name="T15" fmla="*/ 100 h 336"/>
                <a:gd name="T16" fmla="*/ 76 w 284"/>
                <a:gd name="T17" fmla="*/ 76 h 336"/>
                <a:gd name="T18" fmla="*/ 116 w 284"/>
                <a:gd name="T19" fmla="*/ 56 h 336"/>
                <a:gd name="T20" fmla="*/ 136 w 284"/>
                <a:gd name="T21" fmla="*/ 54 h 336"/>
                <a:gd name="T22" fmla="*/ 144 w 284"/>
                <a:gd name="T23" fmla="*/ 66 h 336"/>
                <a:gd name="T24" fmla="*/ 142 w 284"/>
                <a:gd name="T25" fmla="*/ 76 h 336"/>
                <a:gd name="T26" fmla="*/ 132 w 284"/>
                <a:gd name="T27" fmla="*/ 80 h 336"/>
                <a:gd name="T28" fmla="*/ 136 w 284"/>
                <a:gd name="T29" fmla="*/ 26 h 336"/>
                <a:gd name="T30" fmla="*/ 144 w 284"/>
                <a:gd name="T31" fmla="*/ 12 h 336"/>
                <a:gd name="T32" fmla="*/ 142 w 284"/>
                <a:gd name="T33" fmla="*/ 4 h 336"/>
                <a:gd name="T34" fmla="*/ 132 w 284"/>
                <a:gd name="T35" fmla="*/ 0 h 336"/>
                <a:gd name="T36" fmla="*/ 92 w 284"/>
                <a:gd name="T37" fmla="*/ 6 h 336"/>
                <a:gd name="T38" fmla="*/ 58 w 284"/>
                <a:gd name="T39" fmla="*/ 22 h 336"/>
                <a:gd name="T40" fmla="*/ 38 w 284"/>
                <a:gd name="T41" fmla="*/ 38 h 336"/>
                <a:gd name="T42" fmla="*/ 16 w 284"/>
                <a:gd name="T43" fmla="*/ 68 h 336"/>
                <a:gd name="T44" fmla="*/ 2 w 284"/>
                <a:gd name="T45" fmla="*/ 104 h 336"/>
                <a:gd name="T46" fmla="*/ 0 w 284"/>
                <a:gd name="T47" fmla="*/ 132 h 336"/>
                <a:gd name="T48" fmla="*/ 8 w 284"/>
                <a:gd name="T49" fmla="*/ 144 h 336"/>
                <a:gd name="T50" fmla="*/ 18 w 284"/>
                <a:gd name="T51" fmla="*/ 144 h 336"/>
                <a:gd name="T52" fmla="*/ 26 w 284"/>
                <a:gd name="T53" fmla="*/ 132 h 336"/>
                <a:gd name="T54" fmla="*/ 34 w 284"/>
                <a:gd name="T55" fmla="*/ 90 h 336"/>
                <a:gd name="T56" fmla="*/ 58 w 284"/>
                <a:gd name="T57" fmla="*/ 56 h 336"/>
                <a:gd name="T58" fmla="*/ 110 w 284"/>
                <a:gd name="T59" fmla="*/ 28 h 336"/>
                <a:gd name="T60" fmla="*/ 30 w 284"/>
                <a:gd name="T61" fmla="*/ 224 h 336"/>
                <a:gd name="T62" fmla="*/ 52 w 284"/>
                <a:gd name="T63" fmla="*/ 246 h 336"/>
                <a:gd name="T64" fmla="*/ 92 w 284"/>
                <a:gd name="T65" fmla="*/ 268 h 336"/>
                <a:gd name="T66" fmla="*/ 140 w 284"/>
                <a:gd name="T67" fmla="*/ 276 h 336"/>
                <a:gd name="T68" fmla="*/ 168 w 284"/>
                <a:gd name="T69" fmla="*/ 272 h 336"/>
                <a:gd name="T70" fmla="*/ 208 w 284"/>
                <a:gd name="T71" fmla="*/ 258 h 336"/>
                <a:gd name="T72" fmla="*/ 242 w 284"/>
                <a:gd name="T73" fmla="*/ 234 h 336"/>
                <a:gd name="T74" fmla="*/ 266 w 284"/>
                <a:gd name="T75" fmla="*/ 200 h 336"/>
                <a:gd name="T76" fmla="*/ 280 w 284"/>
                <a:gd name="T77" fmla="*/ 160 h 336"/>
                <a:gd name="T78" fmla="*/ 284 w 284"/>
                <a:gd name="T79" fmla="*/ 132 h 336"/>
                <a:gd name="T80" fmla="*/ 276 w 284"/>
                <a:gd name="T81" fmla="*/ 84 h 336"/>
                <a:gd name="T82" fmla="*/ 254 w 284"/>
                <a:gd name="T83" fmla="*/ 44 h 336"/>
                <a:gd name="T84" fmla="*/ 30 w 284"/>
                <a:gd name="T85" fmla="*/ 224 h 336"/>
                <a:gd name="T86" fmla="*/ 266 w 284"/>
                <a:gd name="T87" fmla="*/ 336 h 336"/>
                <a:gd name="T88" fmla="*/ 248 w 284"/>
                <a:gd name="T89" fmla="*/ 308 h 336"/>
                <a:gd name="T90" fmla="*/ 220 w 284"/>
                <a:gd name="T91" fmla="*/ 290 h 336"/>
                <a:gd name="T92" fmla="*/ 196 w 284"/>
                <a:gd name="T93" fmla="*/ 286 h 336"/>
                <a:gd name="T94" fmla="*/ 164 w 284"/>
                <a:gd name="T95" fmla="*/ 294 h 336"/>
                <a:gd name="T96" fmla="*/ 138 w 284"/>
                <a:gd name="T97" fmla="*/ 316 h 336"/>
                <a:gd name="T98" fmla="*/ 128 w 284"/>
                <a:gd name="T9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4" h="336">
                  <a:moveTo>
                    <a:pt x="132" y="80"/>
                  </a:moveTo>
                  <a:lnTo>
                    <a:pt x="132" y="80"/>
                  </a:lnTo>
                  <a:lnTo>
                    <a:pt x="122" y="82"/>
                  </a:lnTo>
                  <a:lnTo>
                    <a:pt x="112" y="84"/>
                  </a:lnTo>
                  <a:lnTo>
                    <a:pt x="104" y="88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0" y="102"/>
                  </a:lnTo>
                  <a:lnTo>
                    <a:pt x="84" y="112"/>
                  </a:lnTo>
                  <a:lnTo>
                    <a:pt x="82" y="120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80" y="136"/>
                  </a:lnTo>
                  <a:lnTo>
                    <a:pt x="76" y="140"/>
                  </a:lnTo>
                  <a:lnTo>
                    <a:pt x="72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2" y="144"/>
                  </a:lnTo>
                  <a:lnTo>
                    <a:pt x="58" y="140"/>
                  </a:lnTo>
                  <a:lnTo>
                    <a:pt x="56" y="136"/>
                  </a:lnTo>
                  <a:lnTo>
                    <a:pt x="54" y="132"/>
                  </a:lnTo>
                  <a:lnTo>
                    <a:pt x="54" y="132"/>
                  </a:lnTo>
                  <a:lnTo>
                    <a:pt x="56" y="116"/>
                  </a:lnTo>
                  <a:lnTo>
                    <a:pt x="60" y="100"/>
                  </a:lnTo>
                  <a:lnTo>
                    <a:pt x="68" y="88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8" y="66"/>
                  </a:lnTo>
                  <a:lnTo>
                    <a:pt x="102" y="60"/>
                  </a:lnTo>
                  <a:lnTo>
                    <a:pt x="116" y="56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6" y="54"/>
                  </a:lnTo>
                  <a:lnTo>
                    <a:pt x="142" y="58"/>
                  </a:lnTo>
                  <a:lnTo>
                    <a:pt x="144" y="62"/>
                  </a:lnTo>
                  <a:lnTo>
                    <a:pt x="144" y="66"/>
                  </a:lnTo>
                  <a:lnTo>
                    <a:pt x="144" y="66"/>
                  </a:lnTo>
                  <a:lnTo>
                    <a:pt x="144" y="72"/>
                  </a:lnTo>
                  <a:lnTo>
                    <a:pt x="142" y="76"/>
                  </a:lnTo>
                  <a:lnTo>
                    <a:pt x="136" y="80"/>
                  </a:lnTo>
                  <a:lnTo>
                    <a:pt x="132" y="80"/>
                  </a:lnTo>
                  <a:lnTo>
                    <a:pt x="132" y="80"/>
                  </a:lnTo>
                  <a:close/>
                  <a:moveTo>
                    <a:pt x="132" y="26"/>
                  </a:moveTo>
                  <a:lnTo>
                    <a:pt x="132" y="26"/>
                  </a:lnTo>
                  <a:lnTo>
                    <a:pt x="136" y="26"/>
                  </a:lnTo>
                  <a:lnTo>
                    <a:pt x="142" y="22"/>
                  </a:lnTo>
                  <a:lnTo>
                    <a:pt x="144" y="18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4" y="8"/>
                  </a:lnTo>
                  <a:lnTo>
                    <a:pt x="142" y="4"/>
                  </a:lnTo>
                  <a:lnTo>
                    <a:pt x="136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18" y="0"/>
                  </a:lnTo>
                  <a:lnTo>
                    <a:pt x="106" y="2"/>
                  </a:lnTo>
                  <a:lnTo>
                    <a:pt x="92" y="6"/>
                  </a:lnTo>
                  <a:lnTo>
                    <a:pt x="80" y="10"/>
                  </a:lnTo>
                  <a:lnTo>
                    <a:pt x="68" y="16"/>
                  </a:lnTo>
                  <a:lnTo>
                    <a:pt x="58" y="22"/>
                  </a:lnTo>
                  <a:lnTo>
                    <a:pt x="48" y="3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0" y="48"/>
                  </a:lnTo>
                  <a:lnTo>
                    <a:pt x="22" y="58"/>
                  </a:lnTo>
                  <a:lnTo>
                    <a:pt x="16" y="68"/>
                  </a:lnTo>
                  <a:lnTo>
                    <a:pt x="10" y="80"/>
                  </a:lnTo>
                  <a:lnTo>
                    <a:pt x="6" y="92"/>
                  </a:lnTo>
                  <a:lnTo>
                    <a:pt x="2" y="104"/>
                  </a:lnTo>
                  <a:lnTo>
                    <a:pt x="0" y="11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36"/>
                  </a:lnTo>
                  <a:lnTo>
                    <a:pt x="4" y="140"/>
                  </a:lnTo>
                  <a:lnTo>
                    <a:pt x="8" y="144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8" y="144"/>
                  </a:lnTo>
                  <a:lnTo>
                    <a:pt x="22" y="140"/>
                  </a:lnTo>
                  <a:lnTo>
                    <a:pt x="26" y="136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8" y="110"/>
                  </a:lnTo>
                  <a:lnTo>
                    <a:pt x="34" y="90"/>
                  </a:lnTo>
                  <a:lnTo>
                    <a:pt x="44" y="72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72" y="44"/>
                  </a:lnTo>
                  <a:lnTo>
                    <a:pt x="90" y="34"/>
                  </a:lnTo>
                  <a:lnTo>
                    <a:pt x="110" y="28"/>
                  </a:lnTo>
                  <a:lnTo>
                    <a:pt x="132" y="26"/>
                  </a:lnTo>
                  <a:lnTo>
                    <a:pt x="132" y="26"/>
                  </a:lnTo>
                  <a:close/>
                  <a:moveTo>
                    <a:pt x="30" y="224"/>
                  </a:moveTo>
                  <a:lnTo>
                    <a:pt x="30" y="224"/>
                  </a:lnTo>
                  <a:lnTo>
                    <a:pt x="40" y="236"/>
                  </a:lnTo>
                  <a:lnTo>
                    <a:pt x="52" y="246"/>
                  </a:lnTo>
                  <a:lnTo>
                    <a:pt x="64" y="254"/>
                  </a:lnTo>
                  <a:lnTo>
                    <a:pt x="78" y="262"/>
                  </a:lnTo>
                  <a:lnTo>
                    <a:pt x="92" y="268"/>
                  </a:lnTo>
                  <a:lnTo>
                    <a:pt x="108" y="272"/>
                  </a:lnTo>
                  <a:lnTo>
                    <a:pt x="124" y="274"/>
                  </a:lnTo>
                  <a:lnTo>
                    <a:pt x="140" y="276"/>
                  </a:lnTo>
                  <a:lnTo>
                    <a:pt x="140" y="276"/>
                  </a:lnTo>
                  <a:lnTo>
                    <a:pt x="154" y="274"/>
                  </a:lnTo>
                  <a:lnTo>
                    <a:pt x="168" y="272"/>
                  </a:lnTo>
                  <a:lnTo>
                    <a:pt x="182" y="268"/>
                  </a:lnTo>
                  <a:lnTo>
                    <a:pt x="196" y="264"/>
                  </a:lnTo>
                  <a:lnTo>
                    <a:pt x="208" y="258"/>
                  </a:lnTo>
                  <a:lnTo>
                    <a:pt x="220" y="250"/>
                  </a:lnTo>
                  <a:lnTo>
                    <a:pt x="230" y="242"/>
                  </a:lnTo>
                  <a:lnTo>
                    <a:pt x="242" y="234"/>
                  </a:lnTo>
                  <a:lnTo>
                    <a:pt x="250" y="222"/>
                  </a:lnTo>
                  <a:lnTo>
                    <a:pt x="258" y="212"/>
                  </a:lnTo>
                  <a:lnTo>
                    <a:pt x="266" y="200"/>
                  </a:lnTo>
                  <a:lnTo>
                    <a:pt x="272" y="188"/>
                  </a:lnTo>
                  <a:lnTo>
                    <a:pt x="276" y="174"/>
                  </a:lnTo>
                  <a:lnTo>
                    <a:pt x="280" y="160"/>
                  </a:lnTo>
                  <a:lnTo>
                    <a:pt x="282" y="146"/>
                  </a:lnTo>
                  <a:lnTo>
                    <a:pt x="284" y="132"/>
                  </a:lnTo>
                  <a:lnTo>
                    <a:pt x="284" y="132"/>
                  </a:lnTo>
                  <a:lnTo>
                    <a:pt x="282" y="114"/>
                  </a:lnTo>
                  <a:lnTo>
                    <a:pt x="280" y="100"/>
                  </a:lnTo>
                  <a:lnTo>
                    <a:pt x="276" y="84"/>
                  </a:lnTo>
                  <a:lnTo>
                    <a:pt x="270" y="70"/>
                  </a:lnTo>
                  <a:lnTo>
                    <a:pt x="262" y="56"/>
                  </a:lnTo>
                  <a:lnTo>
                    <a:pt x="254" y="44"/>
                  </a:lnTo>
                  <a:lnTo>
                    <a:pt x="244" y="32"/>
                  </a:lnTo>
                  <a:lnTo>
                    <a:pt x="232" y="22"/>
                  </a:lnTo>
                  <a:lnTo>
                    <a:pt x="30" y="224"/>
                  </a:lnTo>
                  <a:close/>
                  <a:moveTo>
                    <a:pt x="128" y="336"/>
                  </a:moveTo>
                  <a:lnTo>
                    <a:pt x="266" y="336"/>
                  </a:lnTo>
                  <a:lnTo>
                    <a:pt x="266" y="336"/>
                  </a:lnTo>
                  <a:lnTo>
                    <a:pt x="262" y="326"/>
                  </a:lnTo>
                  <a:lnTo>
                    <a:pt x="256" y="316"/>
                  </a:lnTo>
                  <a:lnTo>
                    <a:pt x="248" y="308"/>
                  </a:lnTo>
                  <a:lnTo>
                    <a:pt x="240" y="300"/>
                  </a:lnTo>
                  <a:lnTo>
                    <a:pt x="230" y="294"/>
                  </a:lnTo>
                  <a:lnTo>
                    <a:pt x="220" y="290"/>
                  </a:lnTo>
                  <a:lnTo>
                    <a:pt x="208" y="288"/>
                  </a:lnTo>
                  <a:lnTo>
                    <a:pt x="196" y="286"/>
                  </a:lnTo>
                  <a:lnTo>
                    <a:pt x="196" y="286"/>
                  </a:lnTo>
                  <a:lnTo>
                    <a:pt x="186" y="288"/>
                  </a:lnTo>
                  <a:lnTo>
                    <a:pt x="174" y="290"/>
                  </a:lnTo>
                  <a:lnTo>
                    <a:pt x="164" y="294"/>
                  </a:lnTo>
                  <a:lnTo>
                    <a:pt x="154" y="300"/>
                  </a:lnTo>
                  <a:lnTo>
                    <a:pt x="146" y="308"/>
                  </a:lnTo>
                  <a:lnTo>
                    <a:pt x="138" y="316"/>
                  </a:lnTo>
                  <a:lnTo>
                    <a:pt x="132" y="326"/>
                  </a:lnTo>
                  <a:lnTo>
                    <a:pt x="128" y="336"/>
                  </a:lnTo>
                  <a:lnTo>
                    <a:pt x="128" y="3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TextBox 13"/>
            <p:cNvSpPr txBox="1">
              <a:spLocks/>
            </p:cNvSpPr>
            <p:nvPr/>
          </p:nvSpPr>
          <p:spPr bwMode="auto">
            <a:xfrm>
              <a:off x="3028998" y="3344890"/>
              <a:ext cx="713391" cy="290231"/>
            </a:xfrm>
            <a:prstGeom prst="rect">
              <a:avLst/>
            </a:prstGeom>
            <a:noFill/>
            <a:extLst/>
          </p:spPr>
          <p:txBody>
            <a:bodyPr wrap="square" lIns="120000" tIns="62400" rIns="120000" bIns="62400">
              <a:normAutofit fontScale="550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1067" b="0">
                  <a:effectLst/>
                  <a:cs typeface="+mn-ea"/>
                  <a:sym typeface="+mn-lt"/>
                </a:rPr>
                <a:t>internet</a:t>
              </a:r>
            </a:p>
          </p:txBody>
        </p:sp>
        <p:sp>
          <p:nvSpPr>
            <p:cNvPr id="39" name="Freeform: Shape 22"/>
            <p:cNvSpPr>
              <a:spLocks/>
            </p:cNvSpPr>
            <p:nvPr/>
          </p:nvSpPr>
          <p:spPr bwMode="auto">
            <a:xfrm>
              <a:off x="4498032" y="3248980"/>
              <a:ext cx="349181" cy="369855"/>
            </a:xfrm>
            <a:custGeom>
              <a:avLst/>
              <a:gdLst>
                <a:gd name="T0" fmla="*/ 241 w 447"/>
                <a:gd name="T1" fmla="*/ 64 h 447"/>
                <a:gd name="T2" fmla="*/ 286 w 447"/>
                <a:gd name="T3" fmla="*/ 77 h 447"/>
                <a:gd name="T4" fmla="*/ 325 w 447"/>
                <a:gd name="T5" fmla="*/ 101 h 447"/>
                <a:gd name="T6" fmla="*/ 355 w 447"/>
                <a:gd name="T7" fmla="*/ 134 h 447"/>
                <a:gd name="T8" fmla="*/ 376 w 447"/>
                <a:gd name="T9" fmla="*/ 176 h 447"/>
                <a:gd name="T10" fmla="*/ 383 w 447"/>
                <a:gd name="T11" fmla="*/ 223 h 447"/>
                <a:gd name="T12" fmla="*/ 379 w 447"/>
                <a:gd name="T13" fmla="*/ 255 h 447"/>
                <a:gd name="T14" fmla="*/ 363 w 447"/>
                <a:gd name="T15" fmla="*/ 299 h 447"/>
                <a:gd name="T16" fmla="*/ 335 w 447"/>
                <a:gd name="T17" fmla="*/ 335 h 447"/>
                <a:gd name="T18" fmla="*/ 299 w 447"/>
                <a:gd name="T19" fmla="*/ 363 h 447"/>
                <a:gd name="T20" fmla="*/ 257 w 447"/>
                <a:gd name="T21" fmla="*/ 379 h 447"/>
                <a:gd name="T22" fmla="*/ 223 w 447"/>
                <a:gd name="T23" fmla="*/ 383 h 447"/>
                <a:gd name="T24" fmla="*/ 176 w 447"/>
                <a:gd name="T25" fmla="*/ 374 h 447"/>
                <a:gd name="T26" fmla="*/ 136 w 447"/>
                <a:gd name="T27" fmla="*/ 355 h 447"/>
                <a:gd name="T28" fmla="*/ 101 w 447"/>
                <a:gd name="T29" fmla="*/ 323 h 447"/>
                <a:gd name="T30" fmla="*/ 78 w 447"/>
                <a:gd name="T31" fmla="*/ 285 h 447"/>
                <a:gd name="T32" fmla="*/ 66 w 447"/>
                <a:gd name="T33" fmla="*/ 239 h 447"/>
                <a:gd name="T34" fmla="*/ 66 w 447"/>
                <a:gd name="T35" fmla="*/ 208 h 447"/>
                <a:gd name="T36" fmla="*/ 78 w 447"/>
                <a:gd name="T37" fmla="*/ 161 h 447"/>
                <a:gd name="T38" fmla="*/ 101 w 447"/>
                <a:gd name="T39" fmla="*/ 122 h 447"/>
                <a:gd name="T40" fmla="*/ 136 w 447"/>
                <a:gd name="T41" fmla="*/ 92 h 447"/>
                <a:gd name="T42" fmla="*/ 176 w 447"/>
                <a:gd name="T43" fmla="*/ 71 h 447"/>
                <a:gd name="T44" fmla="*/ 223 w 447"/>
                <a:gd name="T45" fmla="*/ 64 h 447"/>
                <a:gd name="T46" fmla="*/ 201 w 447"/>
                <a:gd name="T47" fmla="*/ 0 h 447"/>
                <a:gd name="T48" fmla="*/ 136 w 447"/>
                <a:gd name="T49" fmla="*/ 17 h 447"/>
                <a:gd name="T50" fmla="*/ 82 w 447"/>
                <a:gd name="T51" fmla="*/ 50 h 447"/>
                <a:gd name="T52" fmla="*/ 38 w 447"/>
                <a:gd name="T53" fmla="*/ 98 h 447"/>
                <a:gd name="T54" fmla="*/ 10 w 447"/>
                <a:gd name="T55" fmla="*/ 157 h 447"/>
                <a:gd name="T56" fmla="*/ 0 w 447"/>
                <a:gd name="T57" fmla="*/ 223 h 447"/>
                <a:gd name="T58" fmla="*/ 5 w 447"/>
                <a:gd name="T59" fmla="*/ 269 h 447"/>
                <a:gd name="T60" fmla="*/ 28 w 447"/>
                <a:gd name="T61" fmla="*/ 330 h 447"/>
                <a:gd name="T62" fmla="*/ 66 w 447"/>
                <a:gd name="T63" fmla="*/ 381 h 447"/>
                <a:gd name="T64" fmla="*/ 117 w 447"/>
                <a:gd name="T65" fmla="*/ 419 h 447"/>
                <a:gd name="T66" fmla="*/ 178 w 447"/>
                <a:gd name="T67" fmla="*/ 442 h 447"/>
                <a:gd name="T68" fmla="*/ 223 w 447"/>
                <a:gd name="T69" fmla="*/ 447 h 447"/>
                <a:gd name="T70" fmla="*/ 290 w 447"/>
                <a:gd name="T71" fmla="*/ 437 h 447"/>
                <a:gd name="T72" fmla="*/ 349 w 447"/>
                <a:gd name="T73" fmla="*/ 409 h 447"/>
                <a:gd name="T74" fmla="*/ 397 w 447"/>
                <a:gd name="T75" fmla="*/ 365 h 447"/>
                <a:gd name="T76" fmla="*/ 430 w 447"/>
                <a:gd name="T77" fmla="*/ 311 h 447"/>
                <a:gd name="T78" fmla="*/ 447 w 447"/>
                <a:gd name="T79" fmla="*/ 246 h 447"/>
                <a:gd name="T80" fmla="*/ 447 w 447"/>
                <a:gd name="T81" fmla="*/ 201 h 447"/>
                <a:gd name="T82" fmla="*/ 430 w 447"/>
                <a:gd name="T83" fmla="*/ 136 h 447"/>
                <a:gd name="T84" fmla="*/ 397 w 447"/>
                <a:gd name="T85" fmla="*/ 80 h 447"/>
                <a:gd name="T86" fmla="*/ 349 w 447"/>
                <a:gd name="T87" fmla="*/ 38 h 447"/>
                <a:gd name="T88" fmla="*/ 290 w 447"/>
                <a:gd name="T89" fmla="*/ 10 h 447"/>
                <a:gd name="T90" fmla="*/ 223 w 447"/>
                <a:gd name="T9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47" h="447">
                  <a:moveTo>
                    <a:pt x="223" y="64"/>
                  </a:moveTo>
                  <a:lnTo>
                    <a:pt x="223" y="64"/>
                  </a:lnTo>
                  <a:lnTo>
                    <a:pt x="241" y="64"/>
                  </a:lnTo>
                  <a:lnTo>
                    <a:pt x="257" y="68"/>
                  </a:lnTo>
                  <a:lnTo>
                    <a:pt x="271" y="71"/>
                  </a:lnTo>
                  <a:lnTo>
                    <a:pt x="286" y="77"/>
                  </a:lnTo>
                  <a:lnTo>
                    <a:pt x="299" y="84"/>
                  </a:lnTo>
                  <a:lnTo>
                    <a:pt x="313" y="92"/>
                  </a:lnTo>
                  <a:lnTo>
                    <a:pt x="325" y="101"/>
                  </a:lnTo>
                  <a:lnTo>
                    <a:pt x="335" y="112"/>
                  </a:lnTo>
                  <a:lnTo>
                    <a:pt x="346" y="122"/>
                  </a:lnTo>
                  <a:lnTo>
                    <a:pt x="355" y="134"/>
                  </a:lnTo>
                  <a:lnTo>
                    <a:pt x="363" y="148"/>
                  </a:lnTo>
                  <a:lnTo>
                    <a:pt x="370" y="161"/>
                  </a:lnTo>
                  <a:lnTo>
                    <a:pt x="376" y="176"/>
                  </a:lnTo>
                  <a:lnTo>
                    <a:pt x="379" y="192"/>
                  </a:lnTo>
                  <a:lnTo>
                    <a:pt x="383" y="208"/>
                  </a:lnTo>
                  <a:lnTo>
                    <a:pt x="383" y="223"/>
                  </a:lnTo>
                  <a:lnTo>
                    <a:pt x="383" y="223"/>
                  </a:lnTo>
                  <a:lnTo>
                    <a:pt x="383" y="239"/>
                  </a:lnTo>
                  <a:lnTo>
                    <a:pt x="379" y="255"/>
                  </a:lnTo>
                  <a:lnTo>
                    <a:pt x="376" y="271"/>
                  </a:lnTo>
                  <a:lnTo>
                    <a:pt x="370" y="285"/>
                  </a:lnTo>
                  <a:lnTo>
                    <a:pt x="363" y="299"/>
                  </a:lnTo>
                  <a:lnTo>
                    <a:pt x="355" y="311"/>
                  </a:lnTo>
                  <a:lnTo>
                    <a:pt x="346" y="323"/>
                  </a:lnTo>
                  <a:lnTo>
                    <a:pt x="335" y="335"/>
                  </a:lnTo>
                  <a:lnTo>
                    <a:pt x="325" y="346"/>
                  </a:lnTo>
                  <a:lnTo>
                    <a:pt x="313" y="355"/>
                  </a:lnTo>
                  <a:lnTo>
                    <a:pt x="299" y="363"/>
                  </a:lnTo>
                  <a:lnTo>
                    <a:pt x="286" y="369"/>
                  </a:lnTo>
                  <a:lnTo>
                    <a:pt x="271" y="374"/>
                  </a:lnTo>
                  <a:lnTo>
                    <a:pt x="257" y="379"/>
                  </a:lnTo>
                  <a:lnTo>
                    <a:pt x="241" y="381"/>
                  </a:lnTo>
                  <a:lnTo>
                    <a:pt x="223" y="383"/>
                  </a:lnTo>
                  <a:lnTo>
                    <a:pt x="223" y="383"/>
                  </a:lnTo>
                  <a:lnTo>
                    <a:pt x="208" y="381"/>
                  </a:lnTo>
                  <a:lnTo>
                    <a:pt x="192" y="379"/>
                  </a:lnTo>
                  <a:lnTo>
                    <a:pt x="176" y="374"/>
                  </a:lnTo>
                  <a:lnTo>
                    <a:pt x="162" y="369"/>
                  </a:lnTo>
                  <a:lnTo>
                    <a:pt x="148" y="363"/>
                  </a:lnTo>
                  <a:lnTo>
                    <a:pt x="136" y="355"/>
                  </a:lnTo>
                  <a:lnTo>
                    <a:pt x="124" y="346"/>
                  </a:lnTo>
                  <a:lnTo>
                    <a:pt x="112" y="335"/>
                  </a:lnTo>
                  <a:lnTo>
                    <a:pt x="101" y="323"/>
                  </a:lnTo>
                  <a:lnTo>
                    <a:pt x="92" y="311"/>
                  </a:lnTo>
                  <a:lnTo>
                    <a:pt x="84" y="299"/>
                  </a:lnTo>
                  <a:lnTo>
                    <a:pt x="78" y="285"/>
                  </a:lnTo>
                  <a:lnTo>
                    <a:pt x="73" y="271"/>
                  </a:lnTo>
                  <a:lnTo>
                    <a:pt x="68" y="255"/>
                  </a:lnTo>
                  <a:lnTo>
                    <a:pt x="66" y="239"/>
                  </a:lnTo>
                  <a:lnTo>
                    <a:pt x="64" y="223"/>
                  </a:lnTo>
                  <a:lnTo>
                    <a:pt x="64" y="223"/>
                  </a:lnTo>
                  <a:lnTo>
                    <a:pt x="66" y="208"/>
                  </a:lnTo>
                  <a:lnTo>
                    <a:pt x="68" y="192"/>
                  </a:lnTo>
                  <a:lnTo>
                    <a:pt x="73" y="176"/>
                  </a:lnTo>
                  <a:lnTo>
                    <a:pt x="78" y="161"/>
                  </a:lnTo>
                  <a:lnTo>
                    <a:pt x="84" y="148"/>
                  </a:lnTo>
                  <a:lnTo>
                    <a:pt x="92" y="134"/>
                  </a:lnTo>
                  <a:lnTo>
                    <a:pt x="101" y="122"/>
                  </a:lnTo>
                  <a:lnTo>
                    <a:pt x="112" y="112"/>
                  </a:lnTo>
                  <a:lnTo>
                    <a:pt x="124" y="101"/>
                  </a:lnTo>
                  <a:lnTo>
                    <a:pt x="136" y="92"/>
                  </a:lnTo>
                  <a:lnTo>
                    <a:pt x="148" y="84"/>
                  </a:lnTo>
                  <a:lnTo>
                    <a:pt x="162" y="77"/>
                  </a:lnTo>
                  <a:lnTo>
                    <a:pt x="176" y="71"/>
                  </a:lnTo>
                  <a:lnTo>
                    <a:pt x="192" y="68"/>
                  </a:lnTo>
                  <a:lnTo>
                    <a:pt x="208" y="64"/>
                  </a:lnTo>
                  <a:lnTo>
                    <a:pt x="223" y="64"/>
                  </a:lnTo>
                  <a:close/>
                  <a:moveTo>
                    <a:pt x="223" y="0"/>
                  </a:moveTo>
                  <a:lnTo>
                    <a:pt x="223" y="0"/>
                  </a:lnTo>
                  <a:lnTo>
                    <a:pt x="201" y="0"/>
                  </a:lnTo>
                  <a:lnTo>
                    <a:pt x="178" y="3"/>
                  </a:lnTo>
                  <a:lnTo>
                    <a:pt x="157" y="10"/>
                  </a:lnTo>
                  <a:lnTo>
                    <a:pt x="136" y="17"/>
                  </a:lnTo>
                  <a:lnTo>
                    <a:pt x="117" y="26"/>
                  </a:lnTo>
                  <a:lnTo>
                    <a:pt x="99" y="38"/>
                  </a:lnTo>
                  <a:lnTo>
                    <a:pt x="82" y="50"/>
                  </a:lnTo>
                  <a:lnTo>
                    <a:pt x="66" y="64"/>
                  </a:lnTo>
                  <a:lnTo>
                    <a:pt x="50" y="80"/>
                  </a:lnTo>
                  <a:lnTo>
                    <a:pt x="38" y="98"/>
                  </a:lnTo>
                  <a:lnTo>
                    <a:pt x="28" y="117"/>
                  </a:lnTo>
                  <a:lnTo>
                    <a:pt x="17" y="136"/>
                  </a:lnTo>
                  <a:lnTo>
                    <a:pt x="10" y="157"/>
                  </a:lnTo>
                  <a:lnTo>
                    <a:pt x="5" y="178"/>
                  </a:lnTo>
                  <a:lnTo>
                    <a:pt x="1" y="201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1" y="246"/>
                  </a:lnTo>
                  <a:lnTo>
                    <a:pt x="5" y="269"/>
                  </a:lnTo>
                  <a:lnTo>
                    <a:pt x="10" y="290"/>
                  </a:lnTo>
                  <a:lnTo>
                    <a:pt x="17" y="311"/>
                  </a:lnTo>
                  <a:lnTo>
                    <a:pt x="28" y="330"/>
                  </a:lnTo>
                  <a:lnTo>
                    <a:pt x="38" y="348"/>
                  </a:lnTo>
                  <a:lnTo>
                    <a:pt x="50" y="365"/>
                  </a:lnTo>
                  <a:lnTo>
                    <a:pt x="66" y="381"/>
                  </a:lnTo>
                  <a:lnTo>
                    <a:pt x="82" y="397"/>
                  </a:lnTo>
                  <a:lnTo>
                    <a:pt x="99" y="409"/>
                  </a:lnTo>
                  <a:lnTo>
                    <a:pt x="117" y="419"/>
                  </a:lnTo>
                  <a:lnTo>
                    <a:pt x="136" y="430"/>
                  </a:lnTo>
                  <a:lnTo>
                    <a:pt x="157" y="437"/>
                  </a:lnTo>
                  <a:lnTo>
                    <a:pt x="178" y="442"/>
                  </a:lnTo>
                  <a:lnTo>
                    <a:pt x="201" y="445"/>
                  </a:lnTo>
                  <a:lnTo>
                    <a:pt x="223" y="447"/>
                  </a:lnTo>
                  <a:lnTo>
                    <a:pt x="223" y="447"/>
                  </a:lnTo>
                  <a:lnTo>
                    <a:pt x="246" y="445"/>
                  </a:lnTo>
                  <a:lnTo>
                    <a:pt x="269" y="442"/>
                  </a:lnTo>
                  <a:lnTo>
                    <a:pt x="290" y="437"/>
                  </a:lnTo>
                  <a:lnTo>
                    <a:pt x="311" y="430"/>
                  </a:lnTo>
                  <a:lnTo>
                    <a:pt x="330" y="419"/>
                  </a:lnTo>
                  <a:lnTo>
                    <a:pt x="349" y="409"/>
                  </a:lnTo>
                  <a:lnTo>
                    <a:pt x="367" y="397"/>
                  </a:lnTo>
                  <a:lnTo>
                    <a:pt x="383" y="381"/>
                  </a:lnTo>
                  <a:lnTo>
                    <a:pt x="397" y="365"/>
                  </a:lnTo>
                  <a:lnTo>
                    <a:pt x="409" y="348"/>
                  </a:lnTo>
                  <a:lnTo>
                    <a:pt x="421" y="330"/>
                  </a:lnTo>
                  <a:lnTo>
                    <a:pt x="430" y="311"/>
                  </a:lnTo>
                  <a:lnTo>
                    <a:pt x="437" y="290"/>
                  </a:lnTo>
                  <a:lnTo>
                    <a:pt x="444" y="269"/>
                  </a:lnTo>
                  <a:lnTo>
                    <a:pt x="447" y="246"/>
                  </a:lnTo>
                  <a:lnTo>
                    <a:pt x="447" y="223"/>
                  </a:lnTo>
                  <a:lnTo>
                    <a:pt x="447" y="223"/>
                  </a:lnTo>
                  <a:lnTo>
                    <a:pt x="447" y="201"/>
                  </a:lnTo>
                  <a:lnTo>
                    <a:pt x="444" y="178"/>
                  </a:lnTo>
                  <a:lnTo>
                    <a:pt x="437" y="157"/>
                  </a:lnTo>
                  <a:lnTo>
                    <a:pt x="430" y="136"/>
                  </a:lnTo>
                  <a:lnTo>
                    <a:pt x="421" y="117"/>
                  </a:lnTo>
                  <a:lnTo>
                    <a:pt x="409" y="98"/>
                  </a:lnTo>
                  <a:lnTo>
                    <a:pt x="397" y="80"/>
                  </a:lnTo>
                  <a:lnTo>
                    <a:pt x="383" y="64"/>
                  </a:lnTo>
                  <a:lnTo>
                    <a:pt x="367" y="50"/>
                  </a:lnTo>
                  <a:lnTo>
                    <a:pt x="349" y="38"/>
                  </a:lnTo>
                  <a:lnTo>
                    <a:pt x="330" y="26"/>
                  </a:lnTo>
                  <a:lnTo>
                    <a:pt x="311" y="17"/>
                  </a:lnTo>
                  <a:lnTo>
                    <a:pt x="290" y="10"/>
                  </a:lnTo>
                  <a:lnTo>
                    <a:pt x="269" y="3"/>
                  </a:lnTo>
                  <a:lnTo>
                    <a:pt x="246" y="0"/>
                  </a:lnTo>
                  <a:lnTo>
                    <a:pt x="223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Freeform: Shape 23"/>
            <p:cNvSpPr>
              <a:spLocks/>
            </p:cNvSpPr>
            <p:nvPr/>
          </p:nvSpPr>
          <p:spPr bwMode="auto">
            <a:xfrm>
              <a:off x="4641449" y="3368846"/>
              <a:ext cx="87295" cy="133743"/>
            </a:xfrm>
            <a:custGeom>
              <a:avLst/>
              <a:gdLst>
                <a:gd name="T0" fmla="*/ 107 w 114"/>
                <a:gd name="T1" fmla="*/ 133 h 163"/>
                <a:gd name="T2" fmla="*/ 32 w 114"/>
                <a:gd name="T3" fmla="*/ 73 h 163"/>
                <a:gd name="T4" fmla="*/ 32 w 114"/>
                <a:gd name="T5" fmla="*/ 16 h 163"/>
                <a:gd name="T6" fmla="*/ 32 w 114"/>
                <a:gd name="T7" fmla="*/ 16 h 163"/>
                <a:gd name="T8" fmla="*/ 32 w 114"/>
                <a:gd name="T9" fmla="*/ 9 h 163"/>
                <a:gd name="T10" fmla="*/ 28 w 114"/>
                <a:gd name="T11" fmla="*/ 4 h 163"/>
                <a:gd name="T12" fmla="*/ 23 w 114"/>
                <a:gd name="T13" fmla="*/ 0 h 163"/>
                <a:gd name="T14" fmla="*/ 16 w 114"/>
                <a:gd name="T15" fmla="*/ 0 h 163"/>
                <a:gd name="T16" fmla="*/ 16 w 114"/>
                <a:gd name="T17" fmla="*/ 0 h 163"/>
                <a:gd name="T18" fmla="*/ 9 w 114"/>
                <a:gd name="T19" fmla="*/ 0 h 163"/>
                <a:gd name="T20" fmla="*/ 4 w 114"/>
                <a:gd name="T21" fmla="*/ 4 h 163"/>
                <a:gd name="T22" fmla="*/ 0 w 114"/>
                <a:gd name="T23" fmla="*/ 9 h 163"/>
                <a:gd name="T24" fmla="*/ 0 w 114"/>
                <a:gd name="T25" fmla="*/ 16 h 163"/>
                <a:gd name="T26" fmla="*/ 0 w 114"/>
                <a:gd name="T27" fmla="*/ 80 h 163"/>
                <a:gd name="T28" fmla="*/ 0 w 114"/>
                <a:gd name="T29" fmla="*/ 80 h 163"/>
                <a:gd name="T30" fmla="*/ 0 w 114"/>
                <a:gd name="T31" fmla="*/ 82 h 163"/>
                <a:gd name="T32" fmla="*/ 0 w 114"/>
                <a:gd name="T33" fmla="*/ 82 h 163"/>
                <a:gd name="T34" fmla="*/ 0 w 114"/>
                <a:gd name="T35" fmla="*/ 84 h 163"/>
                <a:gd name="T36" fmla="*/ 0 w 114"/>
                <a:gd name="T37" fmla="*/ 84 h 163"/>
                <a:gd name="T38" fmla="*/ 0 w 114"/>
                <a:gd name="T39" fmla="*/ 84 h 163"/>
                <a:gd name="T40" fmla="*/ 0 w 114"/>
                <a:gd name="T41" fmla="*/ 84 h 163"/>
                <a:gd name="T42" fmla="*/ 0 w 114"/>
                <a:gd name="T43" fmla="*/ 86 h 163"/>
                <a:gd name="T44" fmla="*/ 0 w 114"/>
                <a:gd name="T45" fmla="*/ 86 h 163"/>
                <a:gd name="T46" fmla="*/ 2 w 114"/>
                <a:gd name="T47" fmla="*/ 87 h 163"/>
                <a:gd name="T48" fmla="*/ 2 w 114"/>
                <a:gd name="T49" fmla="*/ 87 h 163"/>
                <a:gd name="T50" fmla="*/ 2 w 114"/>
                <a:gd name="T51" fmla="*/ 89 h 163"/>
                <a:gd name="T52" fmla="*/ 2 w 114"/>
                <a:gd name="T53" fmla="*/ 89 h 163"/>
                <a:gd name="T54" fmla="*/ 4 w 114"/>
                <a:gd name="T55" fmla="*/ 91 h 163"/>
                <a:gd name="T56" fmla="*/ 4 w 114"/>
                <a:gd name="T57" fmla="*/ 91 h 163"/>
                <a:gd name="T58" fmla="*/ 4 w 114"/>
                <a:gd name="T59" fmla="*/ 91 h 163"/>
                <a:gd name="T60" fmla="*/ 4 w 114"/>
                <a:gd name="T61" fmla="*/ 91 h 163"/>
                <a:gd name="T62" fmla="*/ 6 w 114"/>
                <a:gd name="T63" fmla="*/ 93 h 163"/>
                <a:gd name="T64" fmla="*/ 6 w 114"/>
                <a:gd name="T65" fmla="*/ 93 h 163"/>
                <a:gd name="T66" fmla="*/ 6 w 114"/>
                <a:gd name="T67" fmla="*/ 93 h 163"/>
                <a:gd name="T68" fmla="*/ 88 w 114"/>
                <a:gd name="T69" fmla="*/ 159 h 163"/>
                <a:gd name="T70" fmla="*/ 88 w 114"/>
                <a:gd name="T71" fmla="*/ 159 h 163"/>
                <a:gd name="T72" fmla="*/ 93 w 114"/>
                <a:gd name="T73" fmla="*/ 161 h 163"/>
                <a:gd name="T74" fmla="*/ 98 w 114"/>
                <a:gd name="T75" fmla="*/ 163 h 163"/>
                <a:gd name="T76" fmla="*/ 98 w 114"/>
                <a:gd name="T77" fmla="*/ 163 h 163"/>
                <a:gd name="T78" fmla="*/ 105 w 114"/>
                <a:gd name="T79" fmla="*/ 161 h 163"/>
                <a:gd name="T80" fmla="*/ 110 w 114"/>
                <a:gd name="T81" fmla="*/ 156 h 163"/>
                <a:gd name="T82" fmla="*/ 110 w 114"/>
                <a:gd name="T83" fmla="*/ 156 h 163"/>
                <a:gd name="T84" fmla="*/ 114 w 114"/>
                <a:gd name="T85" fmla="*/ 150 h 163"/>
                <a:gd name="T86" fmla="*/ 114 w 114"/>
                <a:gd name="T87" fmla="*/ 143 h 163"/>
                <a:gd name="T88" fmla="*/ 112 w 114"/>
                <a:gd name="T89" fmla="*/ 138 h 163"/>
                <a:gd name="T90" fmla="*/ 107 w 114"/>
                <a:gd name="T91" fmla="*/ 133 h 163"/>
                <a:gd name="T92" fmla="*/ 107 w 114"/>
                <a:gd name="T93" fmla="*/ 13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4" h="163">
                  <a:moveTo>
                    <a:pt x="107" y="133"/>
                  </a:moveTo>
                  <a:lnTo>
                    <a:pt x="32" y="73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9"/>
                  </a:lnTo>
                  <a:lnTo>
                    <a:pt x="28" y="4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4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2" y="87"/>
                  </a:lnTo>
                  <a:lnTo>
                    <a:pt x="2" y="87"/>
                  </a:lnTo>
                  <a:lnTo>
                    <a:pt x="2" y="89"/>
                  </a:lnTo>
                  <a:lnTo>
                    <a:pt x="2" y="89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93" y="161"/>
                  </a:lnTo>
                  <a:lnTo>
                    <a:pt x="98" y="163"/>
                  </a:lnTo>
                  <a:lnTo>
                    <a:pt x="98" y="163"/>
                  </a:lnTo>
                  <a:lnTo>
                    <a:pt x="105" y="161"/>
                  </a:lnTo>
                  <a:lnTo>
                    <a:pt x="110" y="156"/>
                  </a:lnTo>
                  <a:lnTo>
                    <a:pt x="110" y="156"/>
                  </a:lnTo>
                  <a:lnTo>
                    <a:pt x="114" y="150"/>
                  </a:lnTo>
                  <a:lnTo>
                    <a:pt x="114" y="143"/>
                  </a:lnTo>
                  <a:lnTo>
                    <a:pt x="112" y="138"/>
                  </a:lnTo>
                  <a:lnTo>
                    <a:pt x="107" y="133"/>
                  </a:lnTo>
                  <a:lnTo>
                    <a:pt x="107" y="1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TextBox 15"/>
            <p:cNvSpPr txBox="1">
              <a:spLocks/>
            </p:cNvSpPr>
            <p:nvPr/>
          </p:nvSpPr>
          <p:spPr bwMode="auto">
            <a:xfrm>
              <a:off x="3862597" y="3248980"/>
              <a:ext cx="576801" cy="331140"/>
            </a:xfrm>
            <a:prstGeom prst="rect">
              <a:avLst/>
            </a:prstGeom>
            <a:noFill/>
            <a:extLst/>
          </p:spPr>
          <p:txBody>
            <a:bodyPr wrap="square" lIns="120000" tIns="62400" rIns="120000" bIns="62400">
              <a:normAutofit fontScale="550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1333" b="0">
                  <a:effectLst/>
                  <a:cs typeface="+mn-ea"/>
                  <a:sym typeface="+mn-lt"/>
                </a:rPr>
                <a:t>time</a:t>
              </a:r>
            </a:p>
          </p:txBody>
        </p:sp>
        <p:sp>
          <p:nvSpPr>
            <p:cNvPr id="42" name="Freeform: Shape 16"/>
            <p:cNvSpPr>
              <a:spLocks/>
            </p:cNvSpPr>
            <p:nvPr/>
          </p:nvSpPr>
          <p:spPr bwMode="auto">
            <a:xfrm>
              <a:off x="3363281" y="4863386"/>
              <a:ext cx="290634" cy="225657"/>
            </a:xfrm>
            <a:custGeom>
              <a:avLst/>
              <a:gdLst>
                <a:gd name="T0" fmla="*/ 28 w 442"/>
                <a:gd name="T1" fmla="*/ 0 h 324"/>
                <a:gd name="T2" fmla="*/ 6 w 442"/>
                <a:gd name="T3" fmla="*/ 18 h 324"/>
                <a:gd name="T4" fmla="*/ 0 w 442"/>
                <a:gd name="T5" fmla="*/ 282 h 324"/>
                <a:gd name="T6" fmla="*/ 6 w 442"/>
                <a:gd name="T7" fmla="*/ 304 h 324"/>
                <a:gd name="T8" fmla="*/ 28 w 442"/>
                <a:gd name="T9" fmla="*/ 322 h 324"/>
                <a:gd name="T10" fmla="*/ 112 w 442"/>
                <a:gd name="T11" fmla="*/ 322 h 324"/>
                <a:gd name="T12" fmla="*/ 134 w 442"/>
                <a:gd name="T13" fmla="*/ 304 h 324"/>
                <a:gd name="T14" fmla="*/ 142 w 442"/>
                <a:gd name="T15" fmla="*/ 42 h 324"/>
                <a:gd name="T16" fmla="*/ 134 w 442"/>
                <a:gd name="T17" fmla="*/ 18 h 324"/>
                <a:gd name="T18" fmla="*/ 112 w 442"/>
                <a:gd name="T19" fmla="*/ 0 h 324"/>
                <a:gd name="T20" fmla="*/ 108 w 442"/>
                <a:gd name="T21" fmla="*/ 38 h 324"/>
                <a:gd name="T22" fmla="*/ 114 w 442"/>
                <a:gd name="T23" fmla="*/ 46 h 324"/>
                <a:gd name="T24" fmla="*/ 108 w 442"/>
                <a:gd name="T25" fmla="*/ 54 h 324"/>
                <a:gd name="T26" fmla="*/ 28 w 442"/>
                <a:gd name="T27" fmla="*/ 52 h 324"/>
                <a:gd name="T28" fmla="*/ 30 w 442"/>
                <a:gd name="T29" fmla="*/ 38 h 324"/>
                <a:gd name="T30" fmla="*/ 70 w 442"/>
                <a:gd name="T31" fmla="*/ 276 h 324"/>
                <a:gd name="T32" fmla="*/ 54 w 442"/>
                <a:gd name="T33" fmla="*/ 258 h 324"/>
                <a:gd name="T34" fmla="*/ 64 w 442"/>
                <a:gd name="T35" fmla="*/ 242 h 324"/>
                <a:gd name="T36" fmla="*/ 82 w 442"/>
                <a:gd name="T37" fmla="*/ 244 h 324"/>
                <a:gd name="T38" fmla="*/ 86 w 442"/>
                <a:gd name="T39" fmla="*/ 264 h 324"/>
                <a:gd name="T40" fmla="*/ 70 w 442"/>
                <a:gd name="T41" fmla="*/ 276 h 324"/>
                <a:gd name="T42" fmla="*/ 30 w 442"/>
                <a:gd name="T43" fmla="*/ 96 h 324"/>
                <a:gd name="T44" fmla="*/ 28 w 442"/>
                <a:gd name="T45" fmla="*/ 82 h 324"/>
                <a:gd name="T46" fmla="*/ 108 w 442"/>
                <a:gd name="T47" fmla="*/ 80 h 324"/>
                <a:gd name="T48" fmla="*/ 114 w 442"/>
                <a:gd name="T49" fmla="*/ 88 h 324"/>
                <a:gd name="T50" fmla="*/ 108 w 442"/>
                <a:gd name="T51" fmla="*/ 96 h 324"/>
                <a:gd name="T52" fmla="*/ 356 w 442"/>
                <a:gd name="T53" fmla="*/ 300 h 324"/>
                <a:gd name="T54" fmla="*/ 274 w 442"/>
                <a:gd name="T55" fmla="*/ 270 h 324"/>
                <a:gd name="T56" fmla="*/ 268 w 442"/>
                <a:gd name="T57" fmla="*/ 300 h 324"/>
                <a:gd name="T58" fmla="*/ 258 w 442"/>
                <a:gd name="T59" fmla="*/ 310 h 324"/>
                <a:gd name="T60" fmla="*/ 260 w 442"/>
                <a:gd name="T61" fmla="*/ 320 h 324"/>
                <a:gd name="T62" fmla="*/ 358 w 442"/>
                <a:gd name="T63" fmla="*/ 324 h 324"/>
                <a:gd name="T64" fmla="*/ 366 w 442"/>
                <a:gd name="T65" fmla="*/ 314 h 324"/>
                <a:gd name="T66" fmla="*/ 434 w 442"/>
                <a:gd name="T67" fmla="*/ 14 h 324"/>
                <a:gd name="T68" fmla="*/ 184 w 442"/>
                <a:gd name="T69" fmla="*/ 16 h 324"/>
                <a:gd name="T70" fmla="*/ 182 w 442"/>
                <a:gd name="T71" fmla="*/ 246 h 324"/>
                <a:gd name="T72" fmla="*/ 190 w 442"/>
                <a:gd name="T73" fmla="*/ 256 h 324"/>
                <a:gd name="T74" fmla="*/ 440 w 442"/>
                <a:gd name="T75" fmla="*/ 252 h 324"/>
                <a:gd name="T76" fmla="*/ 442 w 442"/>
                <a:gd name="T77" fmla="*/ 22 h 324"/>
                <a:gd name="T78" fmla="*/ 434 w 442"/>
                <a:gd name="T79" fmla="*/ 14 h 324"/>
                <a:gd name="T80" fmla="*/ 420 w 442"/>
                <a:gd name="T81" fmla="*/ 202 h 324"/>
                <a:gd name="T82" fmla="*/ 204 w 442"/>
                <a:gd name="T83" fmla="*/ 202 h 324"/>
                <a:gd name="T84" fmla="*/ 204 w 442"/>
                <a:gd name="T85" fmla="*/ 36 h 324"/>
                <a:gd name="T86" fmla="*/ 420 w 442"/>
                <a:gd name="T87" fmla="*/ 36 h 324"/>
                <a:gd name="T88" fmla="*/ 340 w 442"/>
                <a:gd name="T89" fmla="*/ 94 h 324"/>
                <a:gd name="T90" fmla="*/ 314 w 442"/>
                <a:gd name="T91" fmla="*/ 122 h 324"/>
                <a:gd name="T92" fmla="*/ 288 w 442"/>
                <a:gd name="T93" fmla="*/ 106 h 324"/>
                <a:gd name="T94" fmla="*/ 294 w 442"/>
                <a:gd name="T95" fmla="*/ 76 h 324"/>
                <a:gd name="T96" fmla="*/ 324 w 442"/>
                <a:gd name="T97" fmla="*/ 70 h 324"/>
                <a:gd name="T98" fmla="*/ 340 w 442"/>
                <a:gd name="T99" fmla="*/ 94 h 324"/>
                <a:gd name="T100" fmla="*/ 272 w 442"/>
                <a:gd name="T101" fmla="*/ 144 h 324"/>
                <a:gd name="T102" fmla="*/ 330 w 442"/>
                <a:gd name="T103" fmla="*/ 126 h 324"/>
                <a:gd name="T104" fmla="*/ 364 w 442"/>
                <a:gd name="T105" fmla="*/ 15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2" h="324">
                  <a:moveTo>
                    <a:pt x="10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8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0" y="282"/>
                  </a:lnTo>
                  <a:lnTo>
                    <a:pt x="0" y="282"/>
                  </a:lnTo>
                  <a:lnTo>
                    <a:pt x="0" y="290"/>
                  </a:lnTo>
                  <a:lnTo>
                    <a:pt x="2" y="298"/>
                  </a:lnTo>
                  <a:lnTo>
                    <a:pt x="6" y="304"/>
                  </a:lnTo>
                  <a:lnTo>
                    <a:pt x="10" y="312"/>
                  </a:lnTo>
                  <a:lnTo>
                    <a:pt x="16" y="316"/>
                  </a:lnTo>
                  <a:lnTo>
                    <a:pt x="22" y="320"/>
                  </a:lnTo>
                  <a:lnTo>
                    <a:pt x="28" y="322"/>
                  </a:lnTo>
                  <a:lnTo>
                    <a:pt x="36" y="324"/>
                  </a:lnTo>
                  <a:lnTo>
                    <a:pt x="104" y="324"/>
                  </a:lnTo>
                  <a:lnTo>
                    <a:pt x="104" y="324"/>
                  </a:lnTo>
                  <a:lnTo>
                    <a:pt x="112" y="322"/>
                  </a:lnTo>
                  <a:lnTo>
                    <a:pt x="118" y="320"/>
                  </a:lnTo>
                  <a:lnTo>
                    <a:pt x="124" y="316"/>
                  </a:lnTo>
                  <a:lnTo>
                    <a:pt x="130" y="312"/>
                  </a:lnTo>
                  <a:lnTo>
                    <a:pt x="134" y="304"/>
                  </a:lnTo>
                  <a:lnTo>
                    <a:pt x="138" y="298"/>
                  </a:lnTo>
                  <a:lnTo>
                    <a:pt x="140" y="290"/>
                  </a:lnTo>
                  <a:lnTo>
                    <a:pt x="142" y="282"/>
                  </a:lnTo>
                  <a:lnTo>
                    <a:pt x="142" y="42"/>
                  </a:lnTo>
                  <a:lnTo>
                    <a:pt x="142" y="42"/>
                  </a:lnTo>
                  <a:lnTo>
                    <a:pt x="140" y="34"/>
                  </a:lnTo>
                  <a:lnTo>
                    <a:pt x="138" y="26"/>
                  </a:lnTo>
                  <a:lnTo>
                    <a:pt x="134" y="18"/>
                  </a:lnTo>
                  <a:lnTo>
                    <a:pt x="130" y="12"/>
                  </a:lnTo>
                  <a:lnTo>
                    <a:pt x="124" y="6"/>
                  </a:lnTo>
                  <a:lnTo>
                    <a:pt x="118" y="2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104" y="0"/>
                  </a:lnTo>
                  <a:close/>
                  <a:moveTo>
                    <a:pt x="34" y="38"/>
                  </a:moveTo>
                  <a:lnTo>
                    <a:pt x="108" y="38"/>
                  </a:lnTo>
                  <a:lnTo>
                    <a:pt x="108" y="38"/>
                  </a:lnTo>
                  <a:lnTo>
                    <a:pt x="110" y="38"/>
                  </a:lnTo>
                  <a:lnTo>
                    <a:pt x="112" y="40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10" y="54"/>
                  </a:lnTo>
                  <a:lnTo>
                    <a:pt x="108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0" y="54"/>
                  </a:lnTo>
                  <a:lnTo>
                    <a:pt x="28" y="52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8" y="40"/>
                  </a:lnTo>
                  <a:lnTo>
                    <a:pt x="30" y="38"/>
                  </a:lnTo>
                  <a:lnTo>
                    <a:pt x="34" y="38"/>
                  </a:lnTo>
                  <a:lnTo>
                    <a:pt x="34" y="38"/>
                  </a:lnTo>
                  <a:close/>
                  <a:moveTo>
                    <a:pt x="70" y="276"/>
                  </a:moveTo>
                  <a:lnTo>
                    <a:pt x="70" y="276"/>
                  </a:lnTo>
                  <a:lnTo>
                    <a:pt x="64" y="274"/>
                  </a:lnTo>
                  <a:lnTo>
                    <a:pt x="58" y="270"/>
                  </a:lnTo>
                  <a:lnTo>
                    <a:pt x="56" y="264"/>
                  </a:lnTo>
                  <a:lnTo>
                    <a:pt x="54" y="258"/>
                  </a:lnTo>
                  <a:lnTo>
                    <a:pt x="54" y="258"/>
                  </a:lnTo>
                  <a:lnTo>
                    <a:pt x="56" y="250"/>
                  </a:lnTo>
                  <a:lnTo>
                    <a:pt x="58" y="244"/>
                  </a:lnTo>
                  <a:lnTo>
                    <a:pt x="64" y="242"/>
                  </a:lnTo>
                  <a:lnTo>
                    <a:pt x="70" y="240"/>
                  </a:lnTo>
                  <a:lnTo>
                    <a:pt x="70" y="240"/>
                  </a:lnTo>
                  <a:lnTo>
                    <a:pt x="76" y="242"/>
                  </a:lnTo>
                  <a:lnTo>
                    <a:pt x="82" y="244"/>
                  </a:lnTo>
                  <a:lnTo>
                    <a:pt x="86" y="250"/>
                  </a:lnTo>
                  <a:lnTo>
                    <a:pt x="86" y="258"/>
                  </a:lnTo>
                  <a:lnTo>
                    <a:pt x="86" y="258"/>
                  </a:lnTo>
                  <a:lnTo>
                    <a:pt x="86" y="264"/>
                  </a:lnTo>
                  <a:lnTo>
                    <a:pt x="82" y="270"/>
                  </a:lnTo>
                  <a:lnTo>
                    <a:pt x="76" y="274"/>
                  </a:lnTo>
                  <a:lnTo>
                    <a:pt x="70" y="276"/>
                  </a:lnTo>
                  <a:lnTo>
                    <a:pt x="70" y="276"/>
                  </a:lnTo>
                  <a:close/>
                  <a:moveTo>
                    <a:pt x="108" y="96"/>
                  </a:moveTo>
                  <a:lnTo>
                    <a:pt x="34" y="96"/>
                  </a:lnTo>
                  <a:lnTo>
                    <a:pt x="34" y="96"/>
                  </a:lnTo>
                  <a:lnTo>
                    <a:pt x="30" y="96"/>
                  </a:lnTo>
                  <a:lnTo>
                    <a:pt x="28" y="94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8" y="82"/>
                  </a:lnTo>
                  <a:lnTo>
                    <a:pt x="30" y="80"/>
                  </a:lnTo>
                  <a:lnTo>
                    <a:pt x="34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10" y="80"/>
                  </a:lnTo>
                  <a:lnTo>
                    <a:pt x="112" y="82"/>
                  </a:lnTo>
                  <a:lnTo>
                    <a:pt x="114" y="88"/>
                  </a:lnTo>
                  <a:lnTo>
                    <a:pt x="114" y="88"/>
                  </a:lnTo>
                  <a:lnTo>
                    <a:pt x="112" y="94"/>
                  </a:lnTo>
                  <a:lnTo>
                    <a:pt x="110" y="96"/>
                  </a:lnTo>
                  <a:lnTo>
                    <a:pt x="108" y="96"/>
                  </a:lnTo>
                  <a:lnTo>
                    <a:pt x="108" y="96"/>
                  </a:lnTo>
                  <a:close/>
                  <a:moveTo>
                    <a:pt x="364" y="310"/>
                  </a:moveTo>
                  <a:lnTo>
                    <a:pt x="364" y="310"/>
                  </a:lnTo>
                  <a:lnTo>
                    <a:pt x="356" y="300"/>
                  </a:lnTo>
                  <a:lnTo>
                    <a:pt x="356" y="300"/>
                  </a:lnTo>
                  <a:lnTo>
                    <a:pt x="354" y="294"/>
                  </a:lnTo>
                  <a:lnTo>
                    <a:pt x="352" y="286"/>
                  </a:lnTo>
                  <a:lnTo>
                    <a:pt x="350" y="270"/>
                  </a:lnTo>
                  <a:lnTo>
                    <a:pt x="274" y="270"/>
                  </a:lnTo>
                  <a:lnTo>
                    <a:pt x="274" y="270"/>
                  </a:lnTo>
                  <a:lnTo>
                    <a:pt x="272" y="286"/>
                  </a:lnTo>
                  <a:lnTo>
                    <a:pt x="270" y="294"/>
                  </a:lnTo>
                  <a:lnTo>
                    <a:pt x="268" y="300"/>
                  </a:lnTo>
                  <a:lnTo>
                    <a:pt x="268" y="300"/>
                  </a:lnTo>
                  <a:lnTo>
                    <a:pt x="260" y="308"/>
                  </a:lnTo>
                  <a:lnTo>
                    <a:pt x="260" y="308"/>
                  </a:lnTo>
                  <a:lnTo>
                    <a:pt x="258" y="310"/>
                  </a:lnTo>
                  <a:lnTo>
                    <a:pt x="258" y="314"/>
                  </a:lnTo>
                  <a:lnTo>
                    <a:pt x="258" y="314"/>
                  </a:lnTo>
                  <a:lnTo>
                    <a:pt x="258" y="318"/>
                  </a:lnTo>
                  <a:lnTo>
                    <a:pt x="260" y="320"/>
                  </a:lnTo>
                  <a:lnTo>
                    <a:pt x="262" y="322"/>
                  </a:lnTo>
                  <a:lnTo>
                    <a:pt x="266" y="324"/>
                  </a:lnTo>
                  <a:lnTo>
                    <a:pt x="358" y="324"/>
                  </a:lnTo>
                  <a:lnTo>
                    <a:pt x="358" y="324"/>
                  </a:lnTo>
                  <a:lnTo>
                    <a:pt x="360" y="322"/>
                  </a:lnTo>
                  <a:lnTo>
                    <a:pt x="364" y="320"/>
                  </a:lnTo>
                  <a:lnTo>
                    <a:pt x="366" y="318"/>
                  </a:lnTo>
                  <a:lnTo>
                    <a:pt x="366" y="314"/>
                  </a:lnTo>
                  <a:lnTo>
                    <a:pt x="366" y="314"/>
                  </a:lnTo>
                  <a:lnTo>
                    <a:pt x="364" y="310"/>
                  </a:lnTo>
                  <a:lnTo>
                    <a:pt x="364" y="310"/>
                  </a:lnTo>
                  <a:close/>
                  <a:moveTo>
                    <a:pt x="434" y="14"/>
                  </a:moveTo>
                  <a:lnTo>
                    <a:pt x="190" y="14"/>
                  </a:lnTo>
                  <a:lnTo>
                    <a:pt x="190" y="14"/>
                  </a:lnTo>
                  <a:lnTo>
                    <a:pt x="186" y="14"/>
                  </a:lnTo>
                  <a:lnTo>
                    <a:pt x="184" y="16"/>
                  </a:lnTo>
                  <a:lnTo>
                    <a:pt x="182" y="18"/>
                  </a:lnTo>
                  <a:lnTo>
                    <a:pt x="182" y="22"/>
                  </a:lnTo>
                  <a:lnTo>
                    <a:pt x="182" y="246"/>
                  </a:lnTo>
                  <a:lnTo>
                    <a:pt x="182" y="246"/>
                  </a:lnTo>
                  <a:lnTo>
                    <a:pt x="182" y="250"/>
                  </a:lnTo>
                  <a:lnTo>
                    <a:pt x="184" y="252"/>
                  </a:lnTo>
                  <a:lnTo>
                    <a:pt x="186" y="254"/>
                  </a:lnTo>
                  <a:lnTo>
                    <a:pt x="190" y="256"/>
                  </a:lnTo>
                  <a:lnTo>
                    <a:pt x="434" y="256"/>
                  </a:lnTo>
                  <a:lnTo>
                    <a:pt x="434" y="256"/>
                  </a:lnTo>
                  <a:lnTo>
                    <a:pt x="438" y="254"/>
                  </a:lnTo>
                  <a:lnTo>
                    <a:pt x="440" y="252"/>
                  </a:lnTo>
                  <a:lnTo>
                    <a:pt x="442" y="250"/>
                  </a:lnTo>
                  <a:lnTo>
                    <a:pt x="442" y="246"/>
                  </a:lnTo>
                  <a:lnTo>
                    <a:pt x="442" y="22"/>
                  </a:lnTo>
                  <a:lnTo>
                    <a:pt x="442" y="22"/>
                  </a:lnTo>
                  <a:lnTo>
                    <a:pt x="442" y="18"/>
                  </a:lnTo>
                  <a:lnTo>
                    <a:pt x="440" y="16"/>
                  </a:lnTo>
                  <a:lnTo>
                    <a:pt x="438" y="14"/>
                  </a:lnTo>
                  <a:lnTo>
                    <a:pt x="434" y="14"/>
                  </a:lnTo>
                  <a:lnTo>
                    <a:pt x="434" y="14"/>
                  </a:lnTo>
                  <a:close/>
                  <a:moveTo>
                    <a:pt x="422" y="198"/>
                  </a:moveTo>
                  <a:lnTo>
                    <a:pt x="422" y="198"/>
                  </a:lnTo>
                  <a:lnTo>
                    <a:pt x="420" y="202"/>
                  </a:lnTo>
                  <a:lnTo>
                    <a:pt x="416" y="204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04" y="202"/>
                  </a:lnTo>
                  <a:lnTo>
                    <a:pt x="202" y="198"/>
                  </a:lnTo>
                  <a:lnTo>
                    <a:pt x="202" y="42"/>
                  </a:lnTo>
                  <a:lnTo>
                    <a:pt x="202" y="42"/>
                  </a:lnTo>
                  <a:lnTo>
                    <a:pt x="204" y="36"/>
                  </a:lnTo>
                  <a:lnTo>
                    <a:pt x="208" y="34"/>
                  </a:lnTo>
                  <a:lnTo>
                    <a:pt x="416" y="34"/>
                  </a:lnTo>
                  <a:lnTo>
                    <a:pt x="416" y="34"/>
                  </a:lnTo>
                  <a:lnTo>
                    <a:pt x="420" y="36"/>
                  </a:lnTo>
                  <a:lnTo>
                    <a:pt x="422" y="42"/>
                  </a:lnTo>
                  <a:lnTo>
                    <a:pt x="422" y="198"/>
                  </a:lnTo>
                  <a:close/>
                  <a:moveTo>
                    <a:pt x="340" y="94"/>
                  </a:moveTo>
                  <a:lnTo>
                    <a:pt x="340" y="94"/>
                  </a:lnTo>
                  <a:lnTo>
                    <a:pt x="338" y="106"/>
                  </a:lnTo>
                  <a:lnTo>
                    <a:pt x="332" y="114"/>
                  </a:lnTo>
                  <a:lnTo>
                    <a:pt x="324" y="120"/>
                  </a:lnTo>
                  <a:lnTo>
                    <a:pt x="314" y="122"/>
                  </a:lnTo>
                  <a:lnTo>
                    <a:pt x="314" y="122"/>
                  </a:lnTo>
                  <a:lnTo>
                    <a:pt x="302" y="120"/>
                  </a:lnTo>
                  <a:lnTo>
                    <a:pt x="294" y="114"/>
                  </a:lnTo>
                  <a:lnTo>
                    <a:pt x="288" y="106"/>
                  </a:lnTo>
                  <a:lnTo>
                    <a:pt x="286" y="94"/>
                  </a:lnTo>
                  <a:lnTo>
                    <a:pt x="286" y="94"/>
                  </a:lnTo>
                  <a:lnTo>
                    <a:pt x="288" y="84"/>
                  </a:lnTo>
                  <a:lnTo>
                    <a:pt x="294" y="76"/>
                  </a:lnTo>
                  <a:lnTo>
                    <a:pt x="302" y="70"/>
                  </a:lnTo>
                  <a:lnTo>
                    <a:pt x="314" y="68"/>
                  </a:lnTo>
                  <a:lnTo>
                    <a:pt x="314" y="68"/>
                  </a:lnTo>
                  <a:lnTo>
                    <a:pt x="324" y="70"/>
                  </a:lnTo>
                  <a:lnTo>
                    <a:pt x="332" y="76"/>
                  </a:lnTo>
                  <a:lnTo>
                    <a:pt x="338" y="84"/>
                  </a:lnTo>
                  <a:lnTo>
                    <a:pt x="340" y="94"/>
                  </a:lnTo>
                  <a:lnTo>
                    <a:pt x="340" y="94"/>
                  </a:lnTo>
                  <a:close/>
                  <a:moveTo>
                    <a:pt x="258" y="174"/>
                  </a:moveTo>
                  <a:lnTo>
                    <a:pt x="258" y="174"/>
                  </a:lnTo>
                  <a:lnTo>
                    <a:pt x="262" y="158"/>
                  </a:lnTo>
                  <a:lnTo>
                    <a:pt x="272" y="144"/>
                  </a:lnTo>
                  <a:lnTo>
                    <a:pt x="282" y="134"/>
                  </a:lnTo>
                  <a:lnTo>
                    <a:pt x="296" y="126"/>
                  </a:lnTo>
                  <a:lnTo>
                    <a:pt x="314" y="144"/>
                  </a:lnTo>
                  <a:lnTo>
                    <a:pt x="330" y="126"/>
                  </a:lnTo>
                  <a:lnTo>
                    <a:pt x="330" y="126"/>
                  </a:lnTo>
                  <a:lnTo>
                    <a:pt x="344" y="134"/>
                  </a:lnTo>
                  <a:lnTo>
                    <a:pt x="356" y="144"/>
                  </a:lnTo>
                  <a:lnTo>
                    <a:pt x="364" y="158"/>
                  </a:lnTo>
                  <a:lnTo>
                    <a:pt x="368" y="174"/>
                  </a:lnTo>
                  <a:lnTo>
                    <a:pt x="258" y="1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Freeform: Shape 17"/>
            <p:cNvSpPr>
              <a:spLocks/>
            </p:cNvSpPr>
            <p:nvPr/>
          </p:nvSpPr>
          <p:spPr bwMode="auto">
            <a:xfrm>
              <a:off x="2745887" y="4860428"/>
              <a:ext cx="188058" cy="231230"/>
            </a:xfrm>
            <a:custGeom>
              <a:avLst/>
              <a:gdLst>
                <a:gd name="T0" fmla="*/ 38 w 286"/>
                <a:gd name="T1" fmla="*/ 0 h 332"/>
                <a:gd name="T2" fmla="*/ 18 w 286"/>
                <a:gd name="T3" fmla="*/ 6 h 332"/>
                <a:gd name="T4" fmla="*/ 4 w 286"/>
                <a:gd name="T5" fmla="*/ 22 h 332"/>
                <a:gd name="T6" fmla="*/ 0 w 286"/>
                <a:gd name="T7" fmla="*/ 290 h 332"/>
                <a:gd name="T8" fmla="*/ 4 w 286"/>
                <a:gd name="T9" fmla="*/ 304 h 332"/>
                <a:gd name="T10" fmla="*/ 26 w 286"/>
                <a:gd name="T11" fmla="*/ 324 h 332"/>
                <a:gd name="T12" fmla="*/ 160 w 286"/>
                <a:gd name="T13" fmla="*/ 328 h 332"/>
                <a:gd name="T14" fmla="*/ 172 w 286"/>
                <a:gd name="T15" fmla="*/ 324 h 332"/>
                <a:gd name="T16" fmla="*/ 194 w 286"/>
                <a:gd name="T17" fmla="*/ 304 h 332"/>
                <a:gd name="T18" fmla="*/ 198 w 286"/>
                <a:gd name="T19" fmla="*/ 38 h 332"/>
                <a:gd name="T20" fmla="*/ 194 w 286"/>
                <a:gd name="T21" fmla="*/ 22 h 332"/>
                <a:gd name="T22" fmla="*/ 180 w 286"/>
                <a:gd name="T23" fmla="*/ 6 h 332"/>
                <a:gd name="T24" fmla="*/ 160 w 286"/>
                <a:gd name="T25" fmla="*/ 0 h 332"/>
                <a:gd name="T26" fmla="*/ 34 w 286"/>
                <a:gd name="T27" fmla="*/ 302 h 332"/>
                <a:gd name="T28" fmla="*/ 26 w 286"/>
                <a:gd name="T29" fmla="*/ 294 h 332"/>
                <a:gd name="T30" fmla="*/ 34 w 286"/>
                <a:gd name="T31" fmla="*/ 288 h 332"/>
                <a:gd name="T32" fmla="*/ 86 w 286"/>
                <a:gd name="T33" fmla="*/ 290 h 332"/>
                <a:gd name="T34" fmla="*/ 86 w 286"/>
                <a:gd name="T35" fmla="*/ 300 h 332"/>
                <a:gd name="T36" fmla="*/ 160 w 286"/>
                <a:gd name="T37" fmla="*/ 302 h 332"/>
                <a:gd name="T38" fmla="*/ 108 w 286"/>
                <a:gd name="T39" fmla="*/ 300 h 332"/>
                <a:gd name="T40" fmla="*/ 108 w 286"/>
                <a:gd name="T41" fmla="*/ 290 h 332"/>
                <a:gd name="T42" fmla="*/ 160 w 286"/>
                <a:gd name="T43" fmla="*/ 288 h 332"/>
                <a:gd name="T44" fmla="*/ 168 w 286"/>
                <a:gd name="T45" fmla="*/ 294 h 332"/>
                <a:gd name="T46" fmla="*/ 160 w 286"/>
                <a:gd name="T47" fmla="*/ 302 h 332"/>
                <a:gd name="T48" fmla="*/ 174 w 286"/>
                <a:gd name="T49" fmla="*/ 258 h 332"/>
                <a:gd name="T50" fmla="*/ 30 w 286"/>
                <a:gd name="T51" fmla="*/ 260 h 332"/>
                <a:gd name="T52" fmla="*/ 24 w 286"/>
                <a:gd name="T53" fmla="*/ 42 h 332"/>
                <a:gd name="T54" fmla="*/ 30 w 286"/>
                <a:gd name="T55" fmla="*/ 36 h 332"/>
                <a:gd name="T56" fmla="*/ 174 w 286"/>
                <a:gd name="T57" fmla="*/ 38 h 332"/>
                <a:gd name="T58" fmla="*/ 286 w 286"/>
                <a:gd name="T59" fmla="*/ 82 h 332"/>
                <a:gd name="T60" fmla="*/ 286 w 286"/>
                <a:gd name="T61" fmla="*/ 82 h 332"/>
                <a:gd name="T62" fmla="*/ 238 w 286"/>
                <a:gd name="T63" fmla="*/ 330 h 332"/>
                <a:gd name="T64" fmla="*/ 234 w 286"/>
                <a:gd name="T65" fmla="*/ 330 h 332"/>
                <a:gd name="T66" fmla="*/ 258 w 286"/>
                <a:gd name="T67" fmla="*/ 78 h 332"/>
                <a:gd name="T68" fmla="*/ 262 w 286"/>
                <a:gd name="T69" fmla="*/ 68 h 332"/>
                <a:gd name="T70" fmla="*/ 274 w 286"/>
                <a:gd name="T71" fmla="*/ 66 h 332"/>
                <a:gd name="T72" fmla="*/ 286 w 286"/>
                <a:gd name="T73" fmla="*/ 76 h 332"/>
                <a:gd name="T74" fmla="*/ 136 w 286"/>
                <a:gd name="T75" fmla="*/ 158 h 332"/>
                <a:gd name="T76" fmla="*/ 76 w 286"/>
                <a:gd name="T77" fmla="*/ 192 h 332"/>
                <a:gd name="T78" fmla="*/ 70 w 286"/>
                <a:gd name="T79" fmla="*/ 186 h 332"/>
                <a:gd name="T80" fmla="*/ 72 w 286"/>
                <a:gd name="T81" fmla="*/ 116 h 332"/>
                <a:gd name="T82" fmla="*/ 80 w 286"/>
                <a:gd name="T83" fmla="*/ 114 h 332"/>
                <a:gd name="T84" fmla="*/ 138 w 286"/>
                <a:gd name="T85" fmla="*/ 150 h 332"/>
                <a:gd name="T86" fmla="*/ 136 w 286"/>
                <a:gd name="T87" fmla="*/ 15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6" h="332">
                  <a:moveTo>
                    <a:pt x="160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4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2" y="298"/>
                  </a:lnTo>
                  <a:lnTo>
                    <a:pt x="4" y="304"/>
                  </a:lnTo>
                  <a:lnTo>
                    <a:pt x="8" y="310"/>
                  </a:lnTo>
                  <a:lnTo>
                    <a:pt x="14" y="316"/>
                  </a:lnTo>
                  <a:lnTo>
                    <a:pt x="26" y="324"/>
                  </a:lnTo>
                  <a:lnTo>
                    <a:pt x="32" y="328"/>
                  </a:lnTo>
                  <a:lnTo>
                    <a:pt x="38" y="328"/>
                  </a:lnTo>
                  <a:lnTo>
                    <a:pt x="160" y="328"/>
                  </a:lnTo>
                  <a:lnTo>
                    <a:pt x="160" y="328"/>
                  </a:lnTo>
                  <a:lnTo>
                    <a:pt x="166" y="328"/>
                  </a:lnTo>
                  <a:lnTo>
                    <a:pt x="172" y="324"/>
                  </a:lnTo>
                  <a:lnTo>
                    <a:pt x="186" y="316"/>
                  </a:lnTo>
                  <a:lnTo>
                    <a:pt x="190" y="310"/>
                  </a:lnTo>
                  <a:lnTo>
                    <a:pt x="194" y="304"/>
                  </a:lnTo>
                  <a:lnTo>
                    <a:pt x="196" y="298"/>
                  </a:lnTo>
                  <a:lnTo>
                    <a:pt x="198" y="290"/>
                  </a:lnTo>
                  <a:lnTo>
                    <a:pt x="198" y="38"/>
                  </a:lnTo>
                  <a:lnTo>
                    <a:pt x="198" y="38"/>
                  </a:lnTo>
                  <a:lnTo>
                    <a:pt x="198" y="30"/>
                  </a:lnTo>
                  <a:lnTo>
                    <a:pt x="194" y="22"/>
                  </a:lnTo>
                  <a:lnTo>
                    <a:pt x="192" y="16"/>
                  </a:lnTo>
                  <a:lnTo>
                    <a:pt x="186" y="10"/>
                  </a:lnTo>
                  <a:lnTo>
                    <a:pt x="180" y="6"/>
                  </a:lnTo>
                  <a:lnTo>
                    <a:pt x="174" y="2"/>
                  </a:lnTo>
                  <a:lnTo>
                    <a:pt x="168" y="0"/>
                  </a:lnTo>
                  <a:lnTo>
                    <a:pt x="160" y="0"/>
                  </a:lnTo>
                  <a:lnTo>
                    <a:pt x="160" y="0"/>
                  </a:lnTo>
                  <a:close/>
                  <a:moveTo>
                    <a:pt x="80" y="302"/>
                  </a:moveTo>
                  <a:lnTo>
                    <a:pt x="34" y="302"/>
                  </a:lnTo>
                  <a:lnTo>
                    <a:pt x="34" y="302"/>
                  </a:lnTo>
                  <a:lnTo>
                    <a:pt x="28" y="300"/>
                  </a:lnTo>
                  <a:lnTo>
                    <a:pt x="26" y="294"/>
                  </a:lnTo>
                  <a:lnTo>
                    <a:pt x="26" y="294"/>
                  </a:lnTo>
                  <a:lnTo>
                    <a:pt x="28" y="290"/>
                  </a:lnTo>
                  <a:lnTo>
                    <a:pt x="34" y="288"/>
                  </a:lnTo>
                  <a:lnTo>
                    <a:pt x="80" y="288"/>
                  </a:lnTo>
                  <a:lnTo>
                    <a:pt x="80" y="288"/>
                  </a:lnTo>
                  <a:lnTo>
                    <a:pt x="86" y="290"/>
                  </a:lnTo>
                  <a:lnTo>
                    <a:pt x="88" y="294"/>
                  </a:lnTo>
                  <a:lnTo>
                    <a:pt x="88" y="294"/>
                  </a:lnTo>
                  <a:lnTo>
                    <a:pt x="86" y="300"/>
                  </a:lnTo>
                  <a:lnTo>
                    <a:pt x="80" y="302"/>
                  </a:lnTo>
                  <a:lnTo>
                    <a:pt x="80" y="302"/>
                  </a:lnTo>
                  <a:close/>
                  <a:moveTo>
                    <a:pt x="160" y="302"/>
                  </a:moveTo>
                  <a:lnTo>
                    <a:pt x="114" y="302"/>
                  </a:lnTo>
                  <a:lnTo>
                    <a:pt x="114" y="302"/>
                  </a:lnTo>
                  <a:lnTo>
                    <a:pt x="108" y="300"/>
                  </a:lnTo>
                  <a:lnTo>
                    <a:pt x="106" y="294"/>
                  </a:lnTo>
                  <a:lnTo>
                    <a:pt x="106" y="294"/>
                  </a:lnTo>
                  <a:lnTo>
                    <a:pt x="108" y="290"/>
                  </a:lnTo>
                  <a:lnTo>
                    <a:pt x="114" y="288"/>
                  </a:lnTo>
                  <a:lnTo>
                    <a:pt x="160" y="288"/>
                  </a:lnTo>
                  <a:lnTo>
                    <a:pt x="160" y="288"/>
                  </a:lnTo>
                  <a:lnTo>
                    <a:pt x="166" y="290"/>
                  </a:lnTo>
                  <a:lnTo>
                    <a:pt x="168" y="294"/>
                  </a:lnTo>
                  <a:lnTo>
                    <a:pt x="168" y="294"/>
                  </a:lnTo>
                  <a:lnTo>
                    <a:pt x="166" y="300"/>
                  </a:lnTo>
                  <a:lnTo>
                    <a:pt x="160" y="302"/>
                  </a:lnTo>
                  <a:lnTo>
                    <a:pt x="160" y="302"/>
                  </a:lnTo>
                  <a:close/>
                  <a:moveTo>
                    <a:pt x="176" y="252"/>
                  </a:moveTo>
                  <a:lnTo>
                    <a:pt x="176" y="252"/>
                  </a:lnTo>
                  <a:lnTo>
                    <a:pt x="174" y="258"/>
                  </a:lnTo>
                  <a:lnTo>
                    <a:pt x="170" y="260"/>
                  </a:lnTo>
                  <a:lnTo>
                    <a:pt x="30" y="260"/>
                  </a:lnTo>
                  <a:lnTo>
                    <a:pt x="30" y="260"/>
                  </a:lnTo>
                  <a:lnTo>
                    <a:pt x="24" y="258"/>
                  </a:lnTo>
                  <a:lnTo>
                    <a:pt x="24" y="25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38"/>
                  </a:lnTo>
                  <a:lnTo>
                    <a:pt x="30" y="36"/>
                  </a:lnTo>
                  <a:lnTo>
                    <a:pt x="170" y="36"/>
                  </a:lnTo>
                  <a:lnTo>
                    <a:pt x="170" y="36"/>
                  </a:lnTo>
                  <a:lnTo>
                    <a:pt x="174" y="38"/>
                  </a:lnTo>
                  <a:lnTo>
                    <a:pt x="176" y="42"/>
                  </a:lnTo>
                  <a:lnTo>
                    <a:pt x="176" y="252"/>
                  </a:lnTo>
                  <a:close/>
                  <a:moveTo>
                    <a:pt x="286" y="82"/>
                  </a:moveTo>
                  <a:lnTo>
                    <a:pt x="286" y="82"/>
                  </a:lnTo>
                  <a:lnTo>
                    <a:pt x="286" y="82"/>
                  </a:lnTo>
                  <a:lnTo>
                    <a:pt x="286" y="82"/>
                  </a:lnTo>
                  <a:lnTo>
                    <a:pt x="254" y="304"/>
                  </a:lnTo>
                  <a:lnTo>
                    <a:pt x="254" y="304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36" y="332"/>
                  </a:lnTo>
                  <a:lnTo>
                    <a:pt x="234" y="330"/>
                  </a:lnTo>
                  <a:lnTo>
                    <a:pt x="226" y="300"/>
                  </a:lnTo>
                  <a:lnTo>
                    <a:pt x="226" y="300"/>
                  </a:lnTo>
                  <a:lnTo>
                    <a:pt x="258" y="78"/>
                  </a:lnTo>
                  <a:lnTo>
                    <a:pt x="258" y="78"/>
                  </a:lnTo>
                  <a:lnTo>
                    <a:pt x="260" y="72"/>
                  </a:lnTo>
                  <a:lnTo>
                    <a:pt x="262" y="68"/>
                  </a:lnTo>
                  <a:lnTo>
                    <a:pt x="268" y="66"/>
                  </a:lnTo>
                  <a:lnTo>
                    <a:pt x="274" y="66"/>
                  </a:lnTo>
                  <a:lnTo>
                    <a:pt x="274" y="66"/>
                  </a:lnTo>
                  <a:lnTo>
                    <a:pt x="278" y="68"/>
                  </a:lnTo>
                  <a:lnTo>
                    <a:pt x="284" y="72"/>
                  </a:lnTo>
                  <a:lnTo>
                    <a:pt x="286" y="76"/>
                  </a:lnTo>
                  <a:lnTo>
                    <a:pt x="286" y="82"/>
                  </a:lnTo>
                  <a:lnTo>
                    <a:pt x="286" y="82"/>
                  </a:lnTo>
                  <a:close/>
                  <a:moveTo>
                    <a:pt x="136" y="158"/>
                  </a:moveTo>
                  <a:lnTo>
                    <a:pt x="80" y="190"/>
                  </a:lnTo>
                  <a:lnTo>
                    <a:pt x="80" y="190"/>
                  </a:lnTo>
                  <a:lnTo>
                    <a:pt x="76" y="192"/>
                  </a:lnTo>
                  <a:lnTo>
                    <a:pt x="74" y="192"/>
                  </a:lnTo>
                  <a:lnTo>
                    <a:pt x="72" y="188"/>
                  </a:lnTo>
                  <a:lnTo>
                    <a:pt x="70" y="186"/>
                  </a:lnTo>
                  <a:lnTo>
                    <a:pt x="70" y="120"/>
                  </a:lnTo>
                  <a:lnTo>
                    <a:pt x="70" y="120"/>
                  </a:lnTo>
                  <a:lnTo>
                    <a:pt x="72" y="116"/>
                  </a:lnTo>
                  <a:lnTo>
                    <a:pt x="74" y="114"/>
                  </a:lnTo>
                  <a:lnTo>
                    <a:pt x="76" y="114"/>
                  </a:lnTo>
                  <a:lnTo>
                    <a:pt x="80" y="114"/>
                  </a:lnTo>
                  <a:lnTo>
                    <a:pt x="136" y="148"/>
                  </a:lnTo>
                  <a:lnTo>
                    <a:pt x="136" y="148"/>
                  </a:lnTo>
                  <a:lnTo>
                    <a:pt x="138" y="150"/>
                  </a:lnTo>
                  <a:lnTo>
                    <a:pt x="140" y="152"/>
                  </a:lnTo>
                  <a:lnTo>
                    <a:pt x="138" y="156"/>
                  </a:lnTo>
                  <a:lnTo>
                    <a:pt x="136" y="158"/>
                  </a:lnTo>
                  <a:lnTo>
                    <a:pt x="136" y="1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TextBox 18"/>
            <p:cNvSpPr txBox="1">
              <a:spLocks/>
            </p:cNvSpPr>
            <p:nvPr/>
          </p:nvSpPr>
          <p:spPr bwMode="auto">
            <a:xfrm>
              <a:off x="2554328" y="5049180"/>
              <a:ext cx="571176" cy="228676"/>
            </a:xfrm>
            <a:prstGeom prst="rect">
              <a:avLst/>
            </a:prstGeom>
            <a:noFill/>
            <a:extLst/>
          </p:spPr>
          <p:txBody>
            <a:bodyPr wrap="square" lIns="120000" tIns="62400" rIns="120000" bIns="62400">
              <a:normAutofit fontScale="47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667" b="0">
                  <a:effectLst/>
                  <a:cs typeface="+mn-ea"/>
                  <a:sym typeface="+mn-lt"/>
                </a:rPr>
                <a:t>mobile</a:t>
              </a:r>
            </a:p>
          </p:txBody>
        </p:sp>
        <p:sp>
          <p:nvSpPr>
            <p:cNvPr id="45" name="TextBox 19"/>
            <p:cNvSpPr txBox="1">
              <a:spLocks/>
            </p:cNvSpPr>
            <p:nvPr/>
          </p:nvSpPr>
          <p:spPr bwMode="auto">
            <a:xfrm>
              <a:off x="3169161" y="5049180"/>
              <a:ext cx="678873" cy="228676"/>
            </a:xfrm>
            <a:prstGeom prst="rect">
              <a:avLst/>
            </a:prstGeom>
            <a:noFill/>
            <a:extLst/>
          </p:spPr>
          <p:txBody>
            <a:bodyPr wrap="square" lIns="120000" tIns="62400" rIns="120000" bIns="62400">
              <a:normAutofit fontScale="47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>
                <a:defRPr/>
              </a:pPr>
              <a:r>
                <a:rPr lang="en-US" altLang="ko-KR" sz="667" b="0">
                  <a:effectLst/>
                  <a:cs typeface="+mn-ea"/>
                  <a:sym typeface="+mn-lt"/>
                </a:rPr>
                <a:t>computer</a:t>
              </a:r>
            </a:p>
          </p:txBody>
        </p:sp>
        <p:sp>
          <p:nvSpPr>
            <p:cNvPr id="46" name="Freeform: Shape 20"/>
            <p:cNvSpPr>
              <a:spLocks/>
            </p:cNvSpPr>
            <p:nvPr/>
          </p:nvSpPr>
          <p:spPr bwMode="auto">
            <a:xfrm>
              <a:off x="3985778" y="4882310"/>
              <a:ext cx="285849" cy="285078"/>
            </a:xfrm>
            <a:custGeom>
              <a:avLst/>
              <a:gdLst>
                <a:gd name="T0" fmla="*/ 213 w 447"/>
                <a:gd name="T1" fmla="*/ 12 h 426"/>
                <a:gd name="T2" fmla="*/ 220 w 447"/>
                <a:gd name="T3" fmla="*/ 1 h 426"/>
                <a:gd name="T4" fmla="*/ 225 w 447"/>
                <a:gd name="T5" fmla="*/ 1 h 426"/>
                <a:gd name="T6" fmla="*/ 232 w 447"/>
                <a:gd name="T7" fmla="*/ 12 h 426"/>
                <a:gd name="T8" fmla="*/ 272 w 447"/>
                <a:gd name="T9" fmla="*/ 127 h 426"/>
                <a:gd name="T10" fmla="*/ 288 w 447"/>
                <a:gd name="T11" fmla="*/ 146 h 426"/>
                <a:gd name="T12" fmla="*/ 311 w 447"/>
                <a:gd name="T13" fmla="*/ 155 h 426"/>
                <a:gd name="T14" fmla="*/ 433 w 447"/>
                <a:gd name="T15" fmla="*/ 157 h 426"/>
                <a:gd name="T16" fmla="*/ 445 w 447"/>
                <a:gd name="T17" fmla="*/ 160 h 426"/>
                <a:gd name="T18" fmla="*/ 447 w 447"/>
                <a:gd name="T19" fmla="*/ 166 h 426"/>
                <a:gd name="T20" fmla="*/ 438 w 447"/>
                <a:gd name="T21" fmla="*/ 176 h 426"/>
                <a:gd name="T22" fmla="*/ 342 w 447"/>
                <a:gd name="T23" fmla="*/ 250 h 426"/>
                <a:gd name="T24" fmla="*/ 328 w 447"/>
                <a:gd name="T25" fmla="*/ 269 h 426"/>
                <a:gd name="T26" fmla="*/ 327 w 447"/>
                <a:gd name="T27" fmla="*/ 293 h 426"/>
                <a:gd name="T28" fmla="*/ 363 w 447"/>
                <a:gd name="T29" fmla="*/ 410 h 426"/>
                <a:gd name="T30" fmla="*/ 363 w 447"/>
                <a:gd name="T31" fmla="*/ 423 h 426"/>
                <a:gd name="T32" fmla="*/ 358 w 447"/>
                <a:gd name="T33" fmla="*/ 426 h 426"/>
                <a:gd name="T34" fmla="*/ 347 w 447"/>
                <a:gd name="T35" fmla="*/ 423 h 426"/>
                <a:gd name="T36" fmla="*/ 246 w 447"/>
                <a:gd name="T37" fmla="*/ 353 h 426"/>
                <a:gd name="T38" fmla="*/ 223 w 447"/>
                <a:gd name="T39" fmla="*/ 346 h 426"/>
                <a:gd name="T40" fmla="*/ 199 w 447"/>
                <a:gd name="T41" fmla="*/ 353 h 426"/>
                <a:gd name="T42" fmla="*/ 99 w 447"/>
                <a:gd name="T43" fmla="*/ 423 h 426"/>
                <a:gd name="T44" fmla="*/ 87 w 447"/>
                <a:gd name="T45" fmla="*/ 426 h 426"/>
                <a:gd name="T46" fmla="*/ 84 w 447"/>
                <a:gd name="T47" fmla="*/ 423 h 426"/>
                <a:gd name="T48" fmla="*/ 84 w 447"/>
                <a:gd name="T49" fmla="*/ 410 h 426"/>
                <a:gd name="T50" fmla="*/ 118 w 447"/>
                <a:gd name="T51" fmla="*/ 293 h 426"/>
                <a:gd name="T52" fmla="*/ 118 w 447"/>
                <a:gd name="T53" fmla="*/ 269 h 426"/>
                <a:gd name="T54" fmla="*/ 105 w 447"/>
                <a:gd name="T55" fmla="*/ 250 h 426"/>
                <a:gd name="T56" fmla="*/ 7 w 447"/>
                <a:gd name="T57" fmla="*/ 176 h 426"/>
                <a:gd name="T58" fmla="*/ 0 w 447"/>
                <a:gd name="T59" fmla="*/ 166 h 426"/>
                <a:gd name="T60" fmla="*/ 1 w 447"/>
                <a:gd name="T61" fmla="*/ 160 h 426"/>
                <a:gd name="T62" fmla="*/ 14 w 447"/>
                <a:gd name="T63" fmla="*/ 157 h 426"/>
                <a:gd name="T64" fmla="*/ 136 w 447"/>
                <a:gd name="T65" fmla="*/ 155 h 426"/>
                <a:gd name="T66" fmla="*/ 159 w 447"/>
                <a:gd name="T67" fmla="*/ 146 h 426"/>
                <a:gd name="T68" fmla="*/ 174 w 447"/>
                <a:gd name="T69" fmla="*/ 127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7" h="426">
                  <a:moveTo>
                    <a:pt x="213" y="12"/>
                  </a:moveTo>
                  <a:lnTo>
                    <a:pt x="213" y="12"/>
                  </a:lnTo>
                  <a:lnTo>
                    <a:pt x="218" y="3"/>
                  </a:lnTo>
                  <a:lnTo>
                    <a:pt x="220" y="1"/>
                  </a:lnTo>
                  <a:lnTo>
                    <a:pt x="223" y="0"/>
                  </a:lnTo>
                  <a:lnTo>
                    <a:pt x="225" y="1"/>
                  </a:lnTo>
                  <a:lnTo>
                    <a:pt x="229" y="3"/>
                  </a:lnTo>
                  <a:lnTo>
                    <a:pt x="232" y="1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9" y="138"/>
                  </a:lnTo>
                  <a:lnTo>
                    <a:pt x="288" y="146"/>
                  </a:lnTo>
                  <a:lnTo>
                    <a:pt x="299" y="152"/>
                  </a:lnTo>
                  <a:lnTo>
                    <a:pt x="311" y="155"/>
                  </a:lnTo>
                  <a:lnTo>
                    <a:pt x="433" y="157"/>
                  </a:lnTo>
                  <a:lnTo>
                    <a:pt x="433" y="157"/>
                  </a:lnTo>
                  <a:lnTo>
                    <a:pt x="442" y="159"/>
                  </a:lnTo>
                  <a:lnTo>
                    <a:pt x="445" y="160"/>
                  </a:lnTo>
                  <a:lnTo>
                    <a:pt x="447" y="162"/>
                  </a:lnTo>
                  <a:lnTo>
                    <a:pt x="447" y="166"/>
                  </a:lnTo>
                  <a:lnTo>
                    <a:pt x="445" y="169"/>
                  </a:lnTo>
                  <a:lnTo>
                    <a:pt x="438" y="176"/>
                  </a:lnTo>
                  <a:lnTo>
                    <a:pt x="342" y="250"/>
                  </a:lnTo>
                  <a:lnTo>
                    <a:pt x="342" y="250"/>
                  </a:lnTo>
                  <a:lnTo>
                    <a:pt x="334" y="258"/>
                  </a:lnTo>
                  <a:lnTo>
                    <a:pt x="328" y="269"/>
                  </a:lnTo>
                  <a:lnTo>
                    <a:pt x="325" y="283"/>
                  </a:lnTo>
                  <a:lnTo>
                    <a:pt x="327" y="293"/>
                  </a:lnTo>
                  <a:lnTo>
                    <a:pt x="363" y="410"/>
                  </a:lnTo>
                  <a:lnTo>
                    <a:pt x="363" y="410"/>
                  </a:lnTo>
                  <a:lnTo>
                    <a:pt x="363" y="421"/>
                  </a:lnTo>
                  <a:lnTo>
                    <a:pt x="363" y="423"/>
                  </a:lnTo>
                  <a:lnTo>
                    <a:pt x="361" y="426"/>
                  </a:lnTo>
                  <a:lnTo>
                    <a:pt x="358" y="426"/>
                  </a:lnTo>
                  <a:lnTo>
                    <a:pt x="356" y="426"/>
                  </a:lnTo>
                  <a:lnTo>
                    <a:pt x="347" y="423"/>
                  </a:lnTo>
                  <a:lnTo>
                    <a:pt x="246" y="353"/>
                  </a:lnTo>
                  <a:lnTo>
                    <a:pt x="246" y="353"/>
                  </a:lnTo>
                  <a:lnTo>
                    <a:pt x="236" y="348"/>
                  </a:lnTo>
                  <a:lnTo>
                    <a:pt x="223" y="346"/>
                  </a:lnTo>
                  <a:lnTo>
                    <a:pt x="211" y="348"/>
                  </a:lnTo>
                  <a:lnTo>
                    <a:pt x="199" y="353"/>
                  </a:lnTo>
                  <a:lnTo>
                    <a:pt x="99" y="423"/>
                  </a:lnTo>
                  <a:lnTo>
                    <a:pt x="99" y="423"/>
                  </a:lnTo>
                  <a:lnTo>
                    <a:pt x="91" y="426"/>
                  </a:lnTo>
                  <a:lnTo>
                    <a:pt x="87" y="426"/>
                  </a:lnTo>
                  <a:lnTo>
                    <a:pt x="85" y="426"/>
                  </a:lnTo>
                  <a:lnTo>
                    <a:pt x="84" y="423"/>
                  </a:lnTo>
                  <a:lnTo>
                    <a:pt x="82" y="421"/>
                  </a:lnTo>
                  <a:lnTo>
                    <a:pt x="84" y="410"/>
                  </a:lnTo>
                  <a:lnTo>
                    <a:pt x="118" y="293"/>
                  </a:lnTo>
                  <a:lnTo>
                    <a:pt x="118" y="293"/>
                  </a:lnTo>
                  <a:lnTo>
                    <a:pt x="120" y="283"/>
                  </a:lnTo>
                  <a:lnTo>
                    <a:pt x="118" y="269"/>
                  </a:lnTo>
                  <a:lnTo>
                    <a:pt x="113" y="258"/>
                  </a:lnTo>
                  <a:lnTo>
                    <a:pt x="105" y="250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1" y="169"/>
                  </a:lnTo>
                  <a:lnTo>
                    <a:pt x="0" y="166"/>
                  </a:lnTo>
                  <a:lnTo>
                    <a:pt x="0" y="162"/>
                  </a:lnTo>
                  <a:lnTo>
                    <a:pt x="1" y="160"/>
                  </a:lnTo>
                  <a:lnTo>
                    <a:pt x="3" y="159"/>
                  </a:lnTo>
                  <a:lnTo>
                    <a:pt x="14" y="157"/>
                  </a:lnTo>
                  <a:lnTo>
                    <a:pt x="136" y="155"/>
                  </a:lnTo>
                  <a:lnTo>
                    <a:pt x="136" y="155"/>
                  </a:lnTo>
                  <a:lnTo>
                    <a:pt x="146" y="152"/>
                  </a:lnTo>
                  <a:lnTo>
                    <a:pt x="159" y="146"/>
                  </a:lnTo>
                  <a:lnTo>
                    <a:pt x="167" y="138"/>
                  </a:lnTo>
                  <a:lnTo>
                    <a:pt x="174" y="127"/>
                  </a:lnTo>
                  <a:lnTo>
                    <a:pt x="21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TextBox 21"/>
            <p:cNvSpPr txBox="1">
              <a:spLocks/>
            </p:cNvSpPr>
            <p:nvPr/>
          </p:nvSpPr>
          <p:spPr bwMode="auto">
            <a:xfrm>
              <a:off x="4314233" y="4821638"/>
              <a:ext cx="690978" cy="372240"/>
            </a:xfrm>
            <a:prstGeom prst="rect">
              <a:avLst/>
            </a:prstGeom>
            <a:noFill/>
            <a:extLst/>
          </p:spPr>
          <p:txBody>
            <a:bodyPr wrap="square" lIns="120000" tIns="62400" rIns="120000" bIns="62400">
              <a:normAutofit fontScale="550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l">
                <a:defRPr/>
              </a:pPr>
              <a:r>
                <a:rPr lang="en-US" altLang="ko-KR" sz="400" b="0">
                  <a:effectLst/>
                  <a:cs typeface="+mn-ea"/>
                  <a:sym typeface="+mn-lt"/>
                </a:rPr>
                <a:t>Powerpoint </a:t>
              </a:r>
              <a:br>
                <a:rPr lang="en-US" altLang="ko-KR" sz="400" b="0">
                  <a:effectLst/>
                  <a:cs typeface="+mn-ea"/>
                  <a:sym typeface="+mn-lt"/>
                </a:rPr>
              </a:br>
              <a:r>
                <a:rPr lang="en-US" altLang="ko-KR" sz="400" b="0">
                  <a:effectLst/>
                  <a:cs typeface="+mn-ea"/>
                  <a:sym typeface="+mn-lt"/>
                </a:rPr>
                <a:t>is a complete presentation graphic package. 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132500" y="1082186"/>
            <a:ext cx="3442332" cy="422424"/>
            <a:chOff x="4132500" y="1082186"/>
            <a:chExt cx="3442332" cy="422424"/>
          </a:xfrm>
        </p:grpSpPr>
        <p:sp>
          <p:nvSpPr>
            <p:cNvPr id="5" name="Freeform: Shape 62"/>
            <p:cNvSpPr>
              <a:spLocks/>
            </p:cNvSpPr>
            <p:nvPr/>
          </p:nvSpPr>
          <p:spPr bwMode="auto">
            <a:xfrm>
              <a:off x="4132500" y="1177263"/>
              <a:ext cx="293938" cy="232271"/>
            </a:xfrm>
            <a:custGeom>
              <a:avLst/>
              <a:gdLst>
                <a:gd name="T0" fmla="*/ 352 w 380"/>
                <a:gd name="T1" fmla="*/ 228 h 302"/>
                <a:gd name="T2" fmla="*/ 378 w 380"/>
                <a:gd name="T3" fmla="*/ 178 h 302"/>
                <a:gd name="T4" fmla="*/ 378 w 380"/>
                <a:gd name="T5" fmla="*/ 140 h 302"/>
                <a:gd name="T6" fmla="*/ 348 w 380"/>
                <a:gd name="T7" fmla="*/ 90 h 302"/>
                <a:gd name="T8" fmla="*/ 292 w 380"/>
                <a:gd name="T9" fmla="*/ 56 h 302"/>
                <a:gd name="T10" fmla="*/ 258 w 380"/>
                <a:gd name="T11" fmla="*/ 38 h 302"/>
                <a:gd name="T12" fmla="*/ 218 w 380"/>
                <a:gd name="T13" fmla="*/ 14 h 302"/>
                <a:gd name="T14" fmla="*/ 168 w 380"/>
                <a:gd name="T15" fmla="*/ 2 h 302"/>
                <a:gd name="T16" fmla="*/ 120 w 380"/>
                <a:gd name="T17" fmla="*/ 4 h 302"/>
                <a:gd name="T18" fmla="*/ 44 w 380"/>
                <a:gd name="T19" fmla="*/ 34 h 302"/>
                <a:gd name="T20" fmla="*/ 12 w 380"/>
                <a:gd name="T21" fmla="*/ 70 h 302"/>
                <a:gd name="T22" fmla="*/ 2 w 380"/>
                <a:gd name="T23" fmla="*/ 102 h 302"/>
                <a:gd name="T24" fmla="*/ 2 w 380"/>
                <a:gd name="T25" fmla="*/ 132 h 302"/>
                <a:gd name="T26" fmla="*/ 30 w 380"/>
                <a:gd name="T27" fmla="*/ 182 h 302"/>
                <a:gd name="T28" fmla="*/ 8 w 380"/>
                <a:gd name="T29" fmla="*/ 242 h 302"/>
                <a:gd name="T30" fmla="*/ 8 w 380"/>
                <a:gd name="T31" fmla="*/ 248 h 302"/>
                <a:gd name="T32" fmla="*/ 12 w 380"/>
                <a:gd name="T33" fmla="*/ 248 h 302"/>
                <a:gd name="T34" fmla="*/ 104 w 380"/>
                <a:gd name="T35" fmla="*/ 222 h 302"/>
                <a:gd name="T36" fmla="*/ 142 w 380"/>
                <a:gd name="T37" fmla="*/ 252 h 302"/>
                <a:gd name="T38" fmla="*/ 192 w 380"/>
                <a:gd name="T39" fmla="*/ 272 h 302"/>
                <a:gd name="T40" fmla="*/ 230 w 380"/>
                <a:gd name="T41" fmla="*/ 276 h 302"/>
                <a:gd name="T42" fmla="*/ 376 w 380"/>
                <a:gd name="T43" fmla="*/ 302 h 302"/>
                <a:gd name="T44" fmla="*/ 376 w 380"/>
                <a:gd name="T45" fmla="*/ 302 h 302"/>
                <a:gd name="T46" fmla="*/ 380 w 380"/>
                <a:gd name="T47" fmla="*/ 296 h 302"/>
                <a:gd name="T48" fmla="*/ 274 w 380"/>
                <a:gd name="T49" fmla="*/ 252 h 302"/>
                <a:gd name="T50" fmla="*/ 250 w 380"/>
                <a:gd name="T51" fmla="*/ 256 h 302"/>
                <a:gd name="T52" fmla="*/ 204 w 380"/>
                <a:gd name="T53" fmla="*/ 256 h 302"/>
                <a:gd name="T54" fmla="*/ 138 w 380"/>
                <a:gd name="T55" fmla="*/ 228 h 302"/>
                <a:gd name="T56" fmla="*/ 106 w 380"/>
                <a:gd name="T57" fmla="*/ 190 h 302"/>
                <a:gd name="T58" fmla="*/ 100 w 380"/>
                <a:gd name="T59" fmla="*/ 160 h 302"/>
                <a:gd name="T60" fmla="*/ 102 w 380"/>
                <a:gd name="T61" fmla="*/ 140 h 302"/>
                <a:gd name="T62" fmla="*/ 122 w 380"/>
                <a:gd name="T63" fmla="*/ 106 h 302"/>
                <a:gd name="T64" fmla="*/ 180 w 380"/>
                <a:gd name="T65" fmla="*/ 70 h 302"/>
                <a:gd name="T66" fmla="*/ 230 w 380"/>
                <a:gd name="T67" fmla="*/ 62 h 302"/>
                <a:gd name="T68" fmla="*/ 304 w 380"/>
                <a:gd name="T69" fmla="*/ 80 h 302"/>
                <a:gd name="T70" fmla="*/ 352 w 380"/>
                <a:gd name="T71" fmla="*/ 122 h 302"/>
                <a:gd name="T72" fmla="*/ 360 w 380"/>
                <a:gd name="T73" fmla="*/ 150 h 302"/>
                <a:gd name="T74" fmla="*/ 360 w 380"/>
                <a:gd name="T75" fmla="*/ 176 h 302"/>
                <a:gd name="T76" fmla="*/ 336 w 380"/>
                <a:gd name="T77" fmla="*/ 218 h 302"/>
                <a:gd name="T78" fmla="*/ 350 w 380"/>
                <a:gd name="T79" fmla="*/ 274 h 302"/>
                <a:gd name="T80" fmla="*/ 230 w 380"/>
                <a:gd name="T81" fmla="*/ 144 h 302"/>
                <a:gd name="T82" fmla="*/ 248 w 380"/>
                <a:gd name="T83" fmla="*/ 156 h 302"/>
                <a:gd name="T84" fmla="*/ 248 w 380"/>
                <a:gd name="T85" fmla="*/ 170 h 302"/>
                <a:gd name="T86" fmla="*/ 230 w 380"/>
                <a:gd name="T87" fmla="*/ 182 h 302"/>
                <a:gd name="T88" fmla="*/ 216 w 380"/>
                <a:gd name="T89" fmla="*/ 176 h 302"/>
                <a:gd name="T90" fmla="*/ 212 w 380"/>
                <a:gd name="T91" fmla="*/ 162 h 302"/>
                <a:gd name="T92" fmla="*/ 222 w 380"/>
                <a:gd name="T93" fmla="*/ 146 h 302"/>
                <a:gd name="T94" fmla="*/ 168 w 380"/>
                <a:gd name="T95" fmla="*/ 144 h 302"/>
                <a:gd name="T96" fmla="*/ 180 w 380"/>
                <a:gd name="T97" fmla="*/ 150 h 302"/>
                <a:gd name="T98" fmla="*/ 186 w 380"/>
                <a:gd name="T99" fmla="*/ 162 h 302"/>
                <a:gd name="T100" fmla="*/ 174 w 380"/>
                <a:gd name="T101" fmla="*/ 180 h 302"/>
                <a:gd name="T102" fmla="*/ 160 w 380"/>
                <a:gd name="T103" fmla="*/ 180 h 302"/>
                <a:gd name="T104" fmla="*/ 148 w 380"/>
                <a:gd name="T105" fmla="*/ 162 h 302"/>
                <a:gd name="T106" fmla="*/ 154 w 380"/>
                <a:gd name="T107" fmla="*/ 150 h 302"/>
                <a:gd name="T108" fmla="*/ 168 w 380"/>
                <a:gd name="T109" fmla="*/ 144 h 302"/>
                <a:gd name="T110" fmla="*/ 306 w 380"/>
                <a:gd name="T111" fmla="*/ 146 h 302"/>
                <a:gd name="T112" fmla="*/ 318 w 380"/>
                <a:gd name="T113" fmla="*/ 162 h 302"/>
                <a:gd name="T114" fmla="*/ 312 w 380"/>
                <a:gd name="T115" fmla="*/ 176 h 302"/>
                <a:gd name="T116" fmla="*/ 300 w 380"/>
                <a:gd name="T117" fmla="*/ 182 h 302"/>
                <a:gd name="T118" fmla="*/ 282 w 380"/>
                <a:gd name="T119" fmla="*/ 170 h 302"/>
                <a:gd name="T120" fmla="*/ 282 w 380"/>
                <a:gd name="T121" fmla="*/ 156 h 302"/>
                <a:gd name="T122" fmla="*/ 300 w 380"/>
                <a:gd name="T123" fmla="*/ 14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0" h="302">
                  <a:moveTo>
                    <a:pt x="380" y="296"/>
                  </a:moveTo>
                  <a:lnTo>
                    <a:pt x="352" y="228"/>
                  </a:lnTo>
                  <a:lnTo>
                    <a:pt x="352" y="228"/>
                  </a:lnTo>
                  <a:lnTo>
                    <a:pt x="364" y="212"/>
                  </a:lnTo>
                  <a:lnTo>
                    <a:pt x="372" y="196"/>
                  </a:lnTo>
                  <a:lnTo>
                    <a:pt x="378" y="178"/>
                  </a:lnTo>
                  <a:lnTo>
                    <a:pt x="380" y="160"/>
                  </a:lnTo>
                  <a:lnTo>
                    <a:pt x="380" y="160"/>
                  </a:lnTo>
                  <a:lnTo>
                    <a:pt x="378" y="140"/>
                  </a:lnTo>
                  <a:lnTo>
                    <a:pt x="372" y="122"/>
                  </a:lnTo>
                  <a:lnTo>
                    <a:pt x="362" y="106"/>
                  </a:lnTo>
                  <a:lnTo>
                    <a:pt x="348" y="90"/>
                  </a:lnTo>
                  <a:lnTo>
                    <a:pt x="332" y="76"/>
                  </a:lnTo>
                  <a:lnTo>
                    <a:pt x="314" y="64"/>
                  </a:lnTo>
                  <a:lnTo>
                    <a:pt x="292" y="56"/>
                  </a:lnTo>
                  <a:lnTo>
                    <a:pt x="270" y="48"/>
                  </a:lnTo>
                  <a:lnTo>
                    <a:pt x="270" y="48"/>
                  </a:lnTo>
                  <a:lnTo>
                    <a:pt x="258" y="38"/>
                  </a:lnTo>
                  <a:lnTo>
                    <a:pt x="246" y="30"/>
                  </a:lnTo>
                  <a:lnTo>
                    <a:pt x="232" y="20"/>
                  </a:lnTo>
                  <a:lnTo>
                    <a:pt x="218" y="14"/>
                  </a:lnTo>
                  <a:lnTo>
                    <a:pt x="202" y="8"/>
                  </a:lnTo>
                  <a:lnTo>
                    <a:pt x="184" y="4"/>
                  </a:lnTo>
                  <a:lnTo>
                    <a:pt x="168" y="2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20" y="4"/>
                  </a:lnTo>
                  <a:lnTo>
                    <a:pt x="92" y="10"/>
                  </a:lnTo>
                  <a:lnTo>
                    <a:pt x="66" y="20"/>
                  </a:lnTo>
                  <a:lnTo>
                    <a:pt x="44" y="34"/>
                  </a:lnTo>
                  <a:lnTo>
                    <a:pt x="26" y="50"/>
                  </a:lnTo>
                  <a:lnTo>
                    <a:pt x="18" y="60"/>
                  </a:lnTo>
                  <a:lnTo>
                    <a:pt x="12" y="70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2" y="10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" y="132"/>
                  </a:lnTo>
                  <a:lnTo>
                    <a:pt x="8" y="150"/>
                  </a:lnTo>
                  <a:lnTo>
                    <a:pt x="18" y="166"/>
                  </a:lnTo>
                  <a:lnTo>
                    <a:pt x="30" y="182"/>
                  </a:lnTo>
                  <a:lnTo>
                    <a:pt x="32" y="184"/>
                  </a:lnTo>
                  <a:lnTo>
                    <a:pt x="8" y="242"/>
                  </a:lnTo>
                  <a:lnTo>
                    <a:pt x="8" y="242"/>
                  </a:lnTo>
                  <a:lnTo>
                    <a:pt x="8" y="246"/>
                  </a:lnTo>
                  <a:lnTo>
                    <a:pt x="8" y="248"/>
                  </a:lnTo>
                  <a:lnTo>
                    <a:pt x="8" y="248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2" y="248"/>
                  </a:lnTo>
                  <a:lnTo>
                    <a:pt x="102" y="220"/>
                  </a:lnTo>
                  <a:lnTo>
                    <a:pt x="104" y="222"/>
                  </a:lnTo>
                  <a:lnTo>
                    <a:pt x="104" y="222"/>
                  </a:lnTo>
                  <a:lnTo>
                    <a:pt x="114" y="232"/>
                  </a:lnTo>
                  <a:lnTo>
                    <a:pt x="128" y="244"/>
                  </a:lnTo>
                  <a:lnTo>
                    <a:pt x="142" y="252"/>
                  </a:lnTo>
                  <a:lnTo>
                    <a:pt x="158" y="260"/>
                  </a:lnTo>
                  <a:lnTo>
                    <a:pt x="174" y="268"/>
                  </a:lnTo>
                  <a:lnTo>
                    <a:pt x="192" y="272"/>
                  </a:lnTo>
                  <a:lnTo>
                    <a:pt x="210" y="274"/>
                  </a:lnTo>
                  <a:lnTo>
                    <a:pt x="230" y="276"/>
                  </a:lnTo>
                  <a:lnTo>
                    <a:pt x="230" y="276"/>
                  </a:lnTo>
                  <a:lnTo>
                    <a:pt x="252" y="274"/>
                  </a:lnTo>
                  <a:lnTo>
                    <a:pt x="274" y="272"/>
                  </a:lnTo>
                  <a:lnTo>
                    <a:pt x="376" y="302"/>
                  </a:lnTo>
                  <a:lnTo>
                    <a:pt x="376" y="302"/>
                  </a:lnTo>
                  <a:lnTo>
                    <a:pt x="376" y="302"/>
                  </a:lnTo>
                  <a:lnTo>
                    <a:pt x="376" y="302"/>
                  </a:lnTo>
                  <a:lnTo>
                    <a:pt x="380" y="300"/>
                  </a:lnTo>
                  <a:lnTo>
                    <a:pt x="380" y="300"/>
                  </a:lnTo>
                  <a:lnTo>
                    <a:pt x="380" y="296"/>
                  </a:lnTo>
                  <a:lnTo>
                    <a:pt x="380" y="296"/>
                  </a:lnTo>
                  <a:close/>
                  <a:moveTo>
                    <a:pt x="278" y="254"/>
                  </a:moveTo>
                  <a:lnTo>
                    <a:pt x="274" y="252"/>
                  </a:lnTo>
                  <a:lnTo>
                    <a:pt x="270" y="252"/>
                  </a:lnTo>
                  <a:lnTo>
                    <a:pt x="270" y="252"/>
                  </a:lnTo>
                  <a:lnTo>
                    <a:pt x="250" y="256"/>
                  </a:lnTo>
                  <a:lnTo>
                    <a:pt x="230" y="258"/>
                  </a:lnTo>
                  <a:lnTo>
                    <a:pt x="230" y="258"/>
                  </a:lnTo>
                  <a:lnTo>
                    <a:pt x="204" y="256"/>
                  </a:lnTo>
                  <a:lnTo>
                    <a:pt x="180" y="250"/>
                  </a:lnTo>
                  <a:lnTo>
                    <a:pt x="158" y="240"/>
                  </a:lnTo>
                  <a:lnTo>
                    <a:pt x="138" y="228"/>
                  </a:lnTo>
                  <a:lnTo>
                    <a:pt x="122" y="214"/>
                  </a:lnTo>
                  <a:lnTo>
                    <a:pt x="110" y="198"/>
                  </a:lnTo>
                  <a:lnTo>
                    <a:pt x="106" y="190"/>
                  </a:lnTo>
                  <a:lnTo>
                    <a:pt x="102" y="180"/>
                  </a:lnTo>
                  <a:lnTo>
                    <a:pt x="100" y="170"/>
                  </a:lnTo>
                  <a:lnTo>
                    <a:pt x="100" y="160"/>
                  </a:lnTo>
                  <a:lnTo>
                    <a:pt x="100" y="160"/>
                  </a:lnTo>
                  <a:lnTo>
                    <a:pt x="100" y="150"/>
                  </a:lnTo>
                  <a:lnTo>
                    <a:pt x="102" y="140"/>
                  </a:lnTo>
                  <a:lnTo>
                    <a:pt x="106" y="132"/>
                  </a:lnTo>
                  <a:lnTo>
                    <a:pt x="110" y="122"/>
                  </a:lnTo>
                  <a:lnTo>
                    <a:pt x="122" y="106"/>
                  </a:lnTo>
                  <a:lnTo>
                    <a:pt x="138" y="92"/>
                  </a:lnTo>
                  <a:lnTo>
                    <a:pt x="158" y="80"/>
                  </a:lnTo>
                  <a:lnTo>
                    <a:pt x="180" y="70"/>
                  </a:lnTo>
                  <a:lnTo>
                    <a:pt x="204" y="64"/>
                  </a:lnTo>
                  <a:lnTo>
                    <a:pt x="230" y="62"/>
                  </a:lnTo>
                  <a:lnTo>
                    <a:pt x="230" y="62"/>
                  </a:lnTo>
                  <a:lnTo>
                    <a:pt x="256" y="64"/>
                  </a:lnTo>
                  <a:lnTo>
                    <a:pt x="282" y="70"/>
                  </a:lnTo>
                  <a:lnTo>
                    <a:pt x="304" y="80"/>
                  </a:lnTo>
                  <a:lnTo>
                    <a:pt x="324" y="92"/>
                  </a:lnTo>
                  <a:lnTo>
                    <a:pt x="340" y="106"/>
                  </a:lnTo>
                  <a:lnTo>
                    <a:pt x="352" y="122"/>
                  </a:lnTo>
                  <a:lnTo>
                    <a:pt x="356" y="132"/>
                  </a:lnTo>
                  <a:lnTo>
                    <a:pt x="358" y="140"/>
                  </a:lnTo>
                  <a:lnTo>
                    <a:pt x="360" y="150"/>
                  </a:lnTo>
                  <a:lnTo>
                    <a:pt x="362" y="160"/>
                  </a:lnTo>
                  <a:lnTo>
                    <a:pt x="362" y="160"/>
                  </a:lnTo>
                  <a:lnTo>
                    <a:pt x="360" y="176"/>
                  </a:lnTo>
                  <a:lnTo>
                    <a:pt x="354" y="190"/>
                  </a:lnTo>
                  <a:lnTo>
                    <a:pt x="348" y="204"/>
                  </a:lnTo>
                  <a:lnTo>
                    <a:pt x="336" y="218"/>
                  </a:lnTo>
                  <a:lnTo>
                    <a:pt x="330" y="224"/>
                  </a:lnTo>
                  <a:lnTo>
                    <a:pt x="334" y="234"/>
                  </a:lnTo>
                  <a:lnTo>
                    <a:pt x="350" y="274"/>
                  </a:lnTo>
                  <a:lnTo>
                    <a:pt x="278" y="254"/>
                  </a:lnTo>
                  <a:close/>
                  <a:moveTo>
                    <a:pt x="230" y="144"/>
                  </a:moveTo>
                  <a:lnTo>
                    <a:pt x="230" y="144"/>
                  </a:lnTo>
                  <a:lnTo>
                    <a:pt x="238" y="146"/>
                  </a:lnTo>
                  <a:lnTo>
                    <a:pt x="244" y="150"/>
                  </a:lnTo>
                  <a:lnTo>
                    <a:pt x="248" y="156"/>
                  </a:lnTo>
                  <a:lnTo>
                    <a:pt x="248" y="162"/>
                  </a:lnTo>
                  <a:lnTo>
                    <a:pt x="248" y="162"/>
                  </a:lnTo>
                  <a:lnTo>
                    <a:pt x="248" y="170"/>
                  </a:lnTo>
                  <a:lnTo>
                    <a:pt x="244" y="176"/>
                  </a:lnTo>
                  <a:lnTo>
                    <a:pt x="238" y="180"/>
                  </a:lnTo>
                  <a:lnTo>
                    <a:pt x="230" y="182"/>
                  </a:lnTo>
                  <a:lnTo>
                    <a:pt x="230" y="182"/>
                  </a:lnTo>
                  <a:lnTo>
                    <a:pt x="222" y="180"/>
                  </a:lnTo>
                  <a:lnTo>
                    <a:pt x="216" y="176"/>
                  </a:lnTo>
                  <a:lnTo>
                    <a:pt x="212" y="170"/>
                  </a:lnTo>
                  <a:lnTo>
                    <a:pt x="212" y="162"/>
                  </a:lnTo>
                  <a:lnTo>
                    <a:pt x="212" y="162"/>
                  </a:lnTo>
                  <a:lnTo>
                    <a:pt x="212" y="156"/>
                  </a:lnTo>
                  <a:lnTo>
                    <a:pt x="216" y="150"/>
                  </a:lnTo>
                  <a:lnTo>
                    <a:pt x="222" y="146"/>
                  </a:lnTo>
                  <a:lnTo>
                    <a:pt x="230" y="144"/>
                  </a:lnTo>
                  <a:lnTo>
                    <a:pt x="230" y="144"/>
                  </a:lnTo>
                  <a:close/>
                  <a:moveTo>
                    <a:pt x="168" y="144"/>
                  </a:moveTo>
                  <a:lnTo>
                    <a:pt x="168" y="144"/>
                  </a:lnTo>
                  <a:lnTo>
                    <a:pt x="174" y="146"/>
                  </a:lnTo>
                  <a:lnTo>
                    <a:pt x="180" y="150"/>
                  </a:lnTo>
                  <a:lnTo>
                    <a:pt x="184" y="156"/>
                  </a:lnTo>
                  <a:lnTo>
                    <a:pt x="186" y="162"/>
                  </a:lnTo>
                  <a:lnTo>
                    <a:pt x="186" y="162"/>
                  </a:lnTo>
                  <a:lnTo>
                    <a:pt x="184" y="170"/>
                  </a:lnTo>
                  <a:lnTo>
                    <a:pt x="180" y="176"/>
                  </a:lnTo>
                  <a:lnTo>
                    <a:pt x="174" y="180"/>
                  </a:lnTo>
                  <a:lnTo>
                    <a:pt x="168" y="182"/>
                  </a:lnTo>
                  <a:lnTo>
                    <a:pt x="168" y="182"/>
                  </a:lnTo>
                  <a:lnTo>
                    <a:pt x="160" y="180"/>
                  </a:lnTo>
                  <a:lnTo>
                    <a:pt x="154" y="176"/>
                  </a:lnTo>
                  <a:lnTo>
                    <a:pt x="150" y="17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0" y="156"/>
                  </a:lnTo>
                  <a:lnTo>
                    <a:pt x="154" y="150"/>
                  </a:lnTo>
                  <a:lnTo>
                    <a:pt x="160" y="146"/>
                  </a:lnTo>
                  <a:lnTo>
                    <a:pt x="168" y="144"/>
                  </a:lnTo>
                  <a:lnTo>
                    <a:pt x="168" y="144"/>
                  </a:lnTo>
                  <a:close/>
                  <a:moveTo>
                    <a:pt x="300" y="144"/>
                  </a:moveTo>
                  <a:lnTo>
                    <a:pt x="300" y="144"/>
                  </a:lnTo>
                  <a:lnTo>
                    <a:pt x="306" y="146"/>
                  </a:lnTo>
                  <a:lnTo>
                    <a:pt x="312" y="150"/>
                  </a:lnTo>
                  <a:lnTo>
                    <a:pt x="316" y="156"/>
                  </a:lnTo>
                  <a:lnTo>
                    <a:pt x="318" y="162"/>
                  </a:lnTo>
                  <a:lnTo>
                    <a:pt x="318" y="162"/>
                  </a:lnTo>
                  <a:lnTo>
                    <a:pt x="316" y="170"/>
                  </a:lnTo>
                  <a:lnTo>
                    <a:pt x="312" y="176"/>
                  </a:lnTo>
                  <a:lnTo>
                    <a:pt x="306" y="180"/>
                  </a:lnTo>
                  <a:lnTo>
                    <a:pt x="300" y="182"/>
                  </a:lnTo>
                  <a:lnTo>
                    <a:pt x="300" y="182"/>
                  </a:lnTo>
                  <a:lnTo>
                    <a:pt x="292" y="180"/>
                  </a:lnTo>
                  <a:lnTo>
                    <a:pt x="286" y="176"/>
                  </a:lnTo>
                  <a:lnTo>
                    <a:pt x="282" y="170"/>
                  </a:lnTo>
                  <a:lnTo>
                    <a:pt x="280" y="162"/>
                  </a:lnTo>
                  <a:lnTo>
                    <a:pt x="280" y="162"/>
                  </a:lnTo>
                  <a:lnTo>
                    <a:pt x="282" y="156"/>
                  </a:lnTo>
                  <a:lnTo>
                    <a:pt x="286" y="150"/>
                  </a:lnTo>
                  <a:lnTo>
                    <a:pt x="292" y="146"/>
                  </a:lnTo>
                  <a:lnTo>
                    <a:pt x="300" y="144"/>
                  </a:lnTo>
                  <a:lnTo>
                    <a:pt x="300" y="1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6" name="Group 63"/>
            <p:cNvGrpSpPr/>
            <p:nvPr/>
          </p:nvGrpSpPr>
          <p:grpSpPr>
            <a:xfrm>
              <a:off x="4400750" y="1082186"/>
              <a:ext cx="3174082" cy="422424"/>
              <a:chOff x="6444107" y="1469392"/>
              <a:chExt cx="4232109" cy="563232"/>
            </a:xfrm>
          </p:grpSpPr>
          <p:sp>
            <p:nvSpPr>
              <p:cNvPr id="25" name="TextBox 74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 dirty="0">
                    <a:solidFill>
                      <a:schemeClr val="accent1">
                        <a:lumMod val="10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6" name="TextBox 75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85000" lnSpcReduction="1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 （建议使用主题字体）</a:t>
                </a: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4156364" y="1750874"/>
            <a:ext cx="3418468" cy="422424"/>
            <a:chOff x="4156364" y="1750874"/>
            <a:chExt cx="3418468" cy="422424"/>
          </a:xfrm>
        </p:grpSpPr>
        <p:sp>
          <p:nvSpPr>
            <p:cNvPr id="7" name="Freeform: Shape 64"/>
            <p:cNvSpPr>
              <a:spLocks/>
            </p:cNvSpPr>
            <p:nvPr/>
          </p:nvSpPr>
          <p:spPr bwMode="auto">
            <a:xfrm>
              <a:off x="4156364" y="1817272"/>
              <a:ext cx="246209" cy="289628"/>
            </a:xfrm>
            <a:custGeom>
              <a:avLst/>
              <a:gdLst>
                <a:gd name="T0" fmla="*/ 122 w 284"/>
                <a:gd name="T1" fmla="*/ 82 h 336"/>
                <a:gd name="T2" fmla="*/ 96 w 284"/>
                <a:gd name="T3" fmla="*/ 96 h 336"/>
                <a:gd name="T4" fmla="*/ 84 w 284"/>
                <a:gd name="T5" fmla="*/ 112 h 336"/>
                <a:gd name="T6" fmla="*/ 80 w 284"/>
                <a:gd name="T7" fmla="*/ 132 h 336"/>
                <a:gd name="T8" fmla="*/ 72 w 284"/>
                <a:gd name="T9" fmla="*/ 144 h 336"/>
                <a:gd name="T10" fmla="*/ 62 w 284"/>
                <a:gd name="T11" fmla="*/ 144 h 336"/>
                <a:gd name="T12" fmla="*/ 54 w 284"/>
                <a:gd name="T13" fmla="*/ 132 h 336"/>
                <a:gd name="T14" fmla="*/ 60 w 284"/>
                <a:gd name="T15" fmla="*/ 100 h 336"/>
                <a:gd name="T16" fmla="*/ 76 w 284"/>
                <a:gd name="T17" fmla="*/ 76 h 336"/>
                <a:gd name="T18" fmla="*/ 116 w 284"/>
                <a:gd name="T19" fmla="*/ 56 h 336"/>
                <a:gd name="T20" fmla="*/ 136 w 284"/>
                <a:gd name="T21" fmla="*/ 54 h 336"/>
                <a:gd name="T22" fmla="*/ 144 w 284"/>
                <a:gd name="T23" fmla="*/ 66 h 336"/>
                <a:gd name="T24" fmla="*/ 142 w 284"/>
                <a:gd name="T25" fmla="*/ 76 h 336"/>
                <a:gd name="T26" fmla="*/ 132 w 284"/>
                <a:gd name="T27" fmla="*/ 80 h 336"/>
                <a:gd name="T28" fmla="*/ 136 w 284"/>
                <a:gd name="T29" fmla="*/ 26 h 336"/>
                <a:gd name="T30" fmla="*/ 144 w 284"/>
                <a:gd name="T31" fmla="*/ 12 h 336"/>
                <a:gd name="T32" fmla="*/ 142 w 284"/>
                <a:gd name="T33" fmla="*/ 4 h 336"/>
                <a:gd name="T34" fmla="*/ 132 w 284"/>
                <a:gd name="T35" fmla="*/ 0 h 336"/>
                <a:gd name="T36" fmla="*/ 92 w 284"/>
                <a:gd name="T37" fmla="*/ 6 h 336"/>
                <a:gd name="T38" fmla="*/ 58 w 284"/>
                <a:gd name="T39" fmla="*/ 22 h 336"/>
                <a:gd name="T40" fmla="*/ 38 w 284"/>
                <a:gd name="T41" fmla="*/ 38 h 336"/>
                <a:gd name="T42" fmla="*/ 16 w 284"/>
                <a:gd name="T43" fmla="*/ 68 h 336"/>
                <a:gd name="T44" fmla="*/ 2 w 284"/>
                <a:gd name="T45" fmla="*/ 104 h 336"/>
                <a:gd name="T46" fmla="*/ 0 w 284"/>
                <a:gd name="T47" fmla="*/ 132 h 336"/>
                <a:gd name="T48" fmla="*/ 8 w 284"/>
                <a:gd name="T49" fmla="*/ 144 h 336"/>
                <a:gd name="T50" fmla="*/ 18 w 284"/>
                <a:gd name="T51" fmla="*/ 144 h 336"/>
                <a:gd name="T52" fmla="*/ 26 w 284"/>
                <a:gd name="T53" fmla="*/ 132 h 336"/>
                <a:gd name="T54" fmla="*/ 34 w 284"/>
                <a:gd name="T55" fmla="*/ 90 h 336"/>
                <a:gd name="T56" fmla="*/ 58 w 284"/>
                <a:gd name="T57" fmla="*/ 56 h 336"/>
                <a:gd name="T58" fmla="*/ 110 w 284"/>
                <a:gd name="T59" fmla="*/ 28 h 336"/>
                <a:gd name="T60" fmla="*/ 30 w 284"/>
                <a:gd name="T61" fmla="*/ 224 h 336"/>
                <a:gd name="T62" fmla="*/ 52 w 284"/>
                <a:gd name="T63" fmla="*/ 246 h 336"/>
                <a:gd name="T64" fmla="*/ 92 w 284"/>
                <a:gd name="T65" fmla="*/ 268 h 336"/>
                <a:gd name="T66" fmla="*/ 140 w 284"/>
                <a:gd name="T67" fmla="*/ 276 h 336"/>
                <a:gd name="T68" fmla="*/ 168 w 284"/>
                <a:gd name="T69" fmla="*/ 272 h 336"/>
                <a:gd name="T70" fmla="*/ 208 w 284"/>
                <a:gd name="T71" fmla="*/ 258 h 336"/>
                <a:gd name="T72" fmla="*/ 242 w 284"/>
                <a:gd name="T73" fmla="*/ 234 h 336"/>
                <a:gd name="T74" fmla="*/ 266 w 284"/>
                <a:gd name="T75" fmla="*/ 200 h 336"/>
                <a:gd name="T76" fmla="*/ 280 w 284"/>
                <a:gd name="T77" fmla="*/ 160 h 336"/>
                <a:gd name="T78" fmla="*/ 284 w 284"/>
                <a:gd name="T79" fmla="*/ 132 h 336"/>
                <a:gd name="T80" fmla="*/ 276 w 284"/>
                <a:gd name="T81" fmla="*/ 84 h 336"/>
                <a:gd name="T82" fmla="*/ 254 w 284"/>
                <a:gd name="T83" fmla="*/ 44 h 336"/>
                <a:gd name="T84" fmla="*/ 30 w 284"/>
                <a:gd name="T85" fmla="*/ 224 h 336"/>
                <a:gd name="T86" fmla="*/ 266 w 284"/>
                <a:gd name="T87" fmla="*/ 336 h 336"/>
                <a:gd name="T88" fmla="*/ 248 w 284"/>
                <a:gd name="T89" fmla="*/ 308 h 336"/>
                <a:gd name="T90" fmla="*/ 220 w 284"/>
                <a:gd name="T91" fmla="*/ 290 h 336"/>
                <a:gd name="T92" fmla="*/ 196 w 284"/>
                <a:gd name="T93" fmla="*/ 286 h 336"/>
                <a:gd name="T94" fmla="*/ 164 w 284"/>
                <a:gd name="T95" fmla="*/ 294 h 336"/>
                <a:gd name="T96" fmla="*/ 138 w 284"/>
                <a:gd name="T97" fmla="*/ 316 h 336"/>
                <a:gd name="T98" fmla="*/ 128 w 284"/>
                <a:gd name="T9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4" h="336">
                  <a:moveTo>
                    <a:pt x="132" y="80"/>
                  </a:moveTo>
                  <a:lnTo>
                    <a:pt x="132" y="80"/>
                  </a:lnTo>
                  <a:lnTo>
                    <a:pt x="122" y="82"/>
                  </a:lnTo>
                  <a:lnTo>
                    <a:pt x="112" y="84"/>
                  </a:lnTo>
                  <a:lnTo>
                    <a:pt x="104" y="88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0" y="102"/>
                  </a:lnTo>
                  <a:lnTo>
                    <a:pt x="84" y="112"/>
                  </a:lnTo>
                  <a:lnTo>
                    <a:pt x="82" y="120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80" y="136"/>
                  </a:lnTo>
                  <a:lnTo>
                    <a:pt x="76" y="140"/>
                  </a:lnTo>
                  <a:lnTo>
                    <a:pt x="72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2" y="144"/>
                  </a:lnTo>
                  <a:lnTo>
                    <a:pt x="58" y="140"/>
                  </a:lnTo>
                  <a:lnTo>
                    <a:pt x="56" y="136"/>
                  </a:lnTo>
                  <a:lnTo>
                    <a:pt x="54" y="132"/>
                  </a:lnTo>
                  <a:lnTo>
                    <a:pt x="54" y="132"/>
                  </a:lnTo>
                  <a:lnTo>
                    <a:pt x="56" y="116"/>
                  </a:lnTo>
                  <a:lnTo>
                    <a:pt x="60" y="100"/>
                  </a:lnTo>
                  <a:lnTo>
                    <a:pt x="68" y="88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8" y="66"/>
                  </a:lnTo>
                  <a:lnTo>
                    <a:pt x="102" y="60"/>
                  </a:lnTo>
                  <a:lnTo>
                    <a:pt x="116" y="56"/>
                  </a:lnTo>
                  <a:lnTo>
                    <a:pt x="132" y="54"/>
                  </a:lnTo>
                  <a:lnTo>
                    <a:pt x="132" y="54"/>
                  </a:lnTo>
                  <a:lnTo>
                    <a:pt x="136" y="54"/>
                  </a:lnTo>
                  <a:lnTo>
                    <a:pt x="142" y="58"/>
                  </a:lnTo>
                  <a:lnTo>
                    <a:pt x="144" y="62"/>
                  </a:lnTo>
                  <a:lnTo>
                    <a:pt x="144" y="66"/>
                  </a:lnTo>
                  <a:lnTo>
                    <a:pt x="144" y="66"/>
                  </a:lnTo>
                  <a:lnTo>
                    <a:pt x="144" y="72"/>
                  </a:lnTo>
                  <a:lnTo>
                    <a:pt x="142" y="76"/>
                  </a:lnTo>
                  <a:lnTo>
                    <a:pt x="136" y="80"/>
                  </a:lnTo>
                  <a:lnTo>
                    <a:pt x="132" y="80"/>
                  </a:lnTo>
                  <a:lnTo>
                    <a:pt x="132" y="80"/>
                  </a:lnTo>
                  <a:close/>
                  <a:moveTo>
                    <a:pt x="132" y="26"/>
                  </a:moveTo>
                  <a:lnTo>
                    <a:pt x="132" y="26"/>
                  </a:lnTo>
                  <a:lnTo>
                    <a:pt x="136" y="26"/>
                  </a:lnTo>
                  <a:lnTo>
                    <a:pt x="142" y="22"/>
                  </a:lnTo>
                  <a:lnTo>
                    <a:pt x="144" y="18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4" y="8"/>
                  </a:lnTo>
                  <a:lnTo>
                    <a:pt x="142" y="4"/>
                  </a:lnTo>
                  <a:lnTo>
                    <a:pt x="136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18" y="0"/>
                  </a:lnTo>
                  <a:lnTo>
                    <a:pt x="106" y="2"/>
                  </a:lnTo>
                  <a:lnTo>
                    <a:pt x="92" y="6"/>
                  </a:lnTo>
                  <a:lnTo>
                    <a:pt x="80" y="10"/>
                  </a:lnTo>
                  <a:lnTo>
                    <a:pt x="68" y="16"/>
                  </a:lnTo>
                  <a:lnTo>
                    <a:pt x="58" y="22"/>
                  </a:lnTo>
                  <a:lnTo>
                    <a:pt x="48" y="3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0" y="48"/>
                  </a:lnTo>
                  <a:lnTo>
                    <a:pt x="22" y="58"/>
                  </a:lnTo>
                  <a:lnTo>
                    <a:pt x="16" y="68"/>
                  </a:lnTo>
                  <a:lnTo>
                    <a:pt x="10" y="80"/>
                  </a:lnTo>
                  <a:lnTo>
                    <a:pt x="6" y="92"/>
                  </a:lnTo>
                  <a:lnTo>
                    <a:pt x="2" y="104"/>
                  </a:lnTo>
                  <a:lnTo>
                    <a:pt x="0" y="11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36"/>
                  </a:lnTo>
                  <a:lnTo>
                    <a:pt x="4" y="140"/>
                  </a:lnTo>
                  <a:lnTo>
                    <a:pt x="8" y="144"/>
                  </a:lnTo>
                  <a:lnTo>
                    <a:pt x="14" y="144"/>
                  </a:lnTo>
                  <a:lnTo>
                    <a:pt x="14" y="144"/>
                  </a:lnTo>
                  <a:lnTo>
                    <a:pt x="18" y="144"/>
                  </a:lnTo>
                  <a:lnTo>
                    <a:pt x="22" y="140"/>
                  </a:lnTo>
                  <a:lnTo>
                    <a:pt x="26" y="136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8" y="110"/>
                  </a:lnTo>
                  <a:lnTo>
                    <a:pt x="34" y="90"/>
                  </a:lnTo>
                  <a:lnTo>
                    <a:pt x="44" y="72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72" y="44"/>
                  </a:lnTo>
                  <a:lnTo>
                    <a:pt x="90" y="34"/>
                  </a:lnTo>
                  <a:lnTo>
                    <a:pt x="110" y="28"/>
                  </a:lnTo>
                  <a:lnTo>
                    <a:pt x="132" y="26"/>
                  </a:lnTo>
                  <a:lnTo>
                    <a:pt x="132" y="26"/>
                  </a:lnTo>
                  <a:close/>
                  <a:moveTo>
                    <a:pt x="30" y="224"/>
                  </a:moveTo>
                  <a:lnTo>
                    <a:pt x="30" y="224"/>
                  </a:lnTo>
                  <a:lnTo>
                    <a:pt x="40" y="236"/>
                  </a:lnTo>
                  <a:lnTo>
                    <a:pt x="52" y="246"/>
                  </a:lnTo>
                  <a:lnTo>
                    <a:pt x="64" y="254"/>
                  </a:lnTo>
                  <a:lnTo>
                    <a:pt x="78" y="262"/>
                  </a:lnTo>
                  <a:lnTo>
                    <a:pt x="92" y="268"/>
                  </a:lnTo>
                  <a:lnTo>
                    <a:pt x="108" y="272"/>
                  </a:lnTo>
                  <a:lnTo>
                    <a:pt x="124" y="274"/>
                  </a:lnTo>
                  <a:lnTo>
                    <a:pt x="140" y="276"/>
                  </a:lnTo>
                  <a:lnTo>
                    <a:pt x="140" y="276"/>
                  </a:lnTo>
                  <a:lnTo>
                    <a:pt x="154" y="274"/>
                  </a:lnTo>
                  <a:lnTo>
                    <a:pt x="168" y="272"/>
                  </a:lnTo>
                  <a:lnTo>
                    <a:pt x="182" y="268"/>
                  </a:lnTo>
                  <a:lnTo>
                    <a:pt x="196" y="264"/>
                  </a:lnTo>
                  <a:lnTo>
                    <a:pt x="208" y="258"/>
                  </a:lnTo>
                  <a:lnTo>
                    <a:pt x="220" y="250"/>
                  </a:lnTo>
                  <a:lnTo>
                    <a:pt x="230" y="242"/>
                  </a:lnTo>
                  <a:lnTo>
                    <a:pt x="242" y="234"/>
                  </a:lnTo>
                  <a:lnTo>
                    <a:pt x="250" y="222"/>
                  </a:lnTo>
                  <a:lnTo>
                    <a:pt x="258" y="212"/>
                  </a:lnTo>
                  <a:lnTo>
                    <a:pt x="266" y="200"/>
                  </a:lnTo>
                  <a:lnTo>
                    <a:pt x="272" y="188"/>
                  </a:lnTo>
                  <a:lnTo>
                    <a:pt x="276" y="174"/>
                  </a:lnTo>
                  <a:lnTo>
                    <a:pt x="280" y="160"/>
                  </a:lnTo>
                  <a:lnTo>
                    <a:pt x="282" y="146"/>
                  </a:lnTo>
                  <a:lnTo>
                    <a:pt x="284" y="132"/>
                  </a:lnTo>
                  <a:lnTo>
                    <a:pt x="284" y="132"/>
                  </a:lnTo>
                  <a:lnTo>
                    <a:pt x="282" y="114"/>
                  </a:lnTo>
                  <a:lnTo>
                    <a:pt x="280" y="100"/>
                  </a:lnTo>
                  <a:lnTo>
                    <a:pt x="276" y="84"/>
                  </a:lnTo>
                  <a:lnTo>
                    <a:pt x="270" y="70"/>
                  </a:lnTo>
                  <a:lnTo>
                    <a:pt x="262" y="56"/>
                  </a:lnTo>
                  <a:lnTo>
                    <a:pt x="254" y="44"/>
                  </a:lnTo>
                  <a:lnTo>
                    <a:pt x="244" y="32"/>
                  </a:lnTo>
                  <a:lnTo>
                    <a:pt x="232" y="22"/>
                  </a:lnTo>
                  <a:lnTo>
                    <a:pt x="30" y="224"/>
                  </a:lnTo>
                  <a:close/>
                  <a:moveTo>
                    <a:pt x="128" y="336"/>
                  </a:moveTo>
                  <a:lnTo>
                    <a:pt x="266" y="336"/>
                  </a:lnTo>
                  <a:lnTo>
                    <a:pt x="266" y="336"/>
                  </a:lnTo>
                  <a:lnTo>
                    <a:pt x="262" y="326"/>
                  </a:lnTo>
                  <a:lnTo>
                    <a:pt x="256" y="316"/>
                  </a:lnTo>
                  <a:lnTo>
                    <a:pt x="248" y="308"/>
                  </a:lnTo>
                  <a:lnTo>
                    <a:pt x="240" y="300"/>
                  </a:lnTo>
                  <a:lnTo>
                    <a:pt x="230" y="294"/>
                  </a:lnTo>
                  <a:lnTo>
                    <a:pt x="220" y="290"/>
                  </a:lnTo>
                  <a:lnTo>
                    <a:pt x="208" y="288"/>
                  </a:lnTo>
                  <a:lnTo>
                    <a:pt x="196" y="286"/>
                  </a:lnTo>
                  <a:lnTo>
                    <a:pt x="196" y="286"/>
                  </a:lnTo>
                  <a:lnTo>
                    <a:pt x="186" y="288"/>
                  </a:lnTo>
                  <a:lnTo>
                    <a:pt x="174" y="290"/>
                  </a:lnTo>
                  <a:lnTo>
                    <a:pt x="164" y="294"/>
                  </a:lnTo>
                  <a:lnTo>
                    <a:pt x="154" y="300"/>
                  </a:lnTo>
                  <a:lnTo>
                    <a:pt x="146" y="308"/>
                  </a:lnTo>
                  <a:lnTo>
                    <a:pt x="138" y="316"/>
                  </a:lnTo>
                  <a:lnTo>
                    <a:pt x="132" y="326"/>
                  </a:lnTo>
                  <a:lnTo>
                    <a:pt x="128" y="336"/>
                  </a:lnTo>
                  <a:lnTo>
                    <a:pt x="128" y="3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8" name="Group 76"/>
            <p:cNvGrpSpPr/>
            <p:nvPr/>
          </p:nvGrpSpPr>
          <p:grpSpPr>
            <a:xfrm>
              <a:off x="4400750" y="1750874"/>
              <a:ext cx="3174082" cy="422424"/>
              <a:chOff x="6444107" y="1469392"/>
              <a:chExt cx="4232109" cy="563232"/>
            </a:xfrm>
          </p:grpSpPr>
          <p:sp>
            <p:nvSpPr>
              <p:cNvPr id="23" name="TextBox 77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2">
                        <a:lumMod val="10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4" name="TextBox 78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85000" lnSpcReduction="1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 （建议使用主题字体）</a:t>
                </a: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4158187" y="2419562"/>
            <a:ext cx="3416645" cy="422424"/>
            <a:chOff x="4158187" y="2419562"/>
            <a:chExt cx="3416645" cy="422424"/>
          </a:xfrm>
        </p:grpSpPr>
        <p:sp>
          <p:nvSpPr>
            <p:cNvPr id="9" name="Freeform: Shape 65"/>
            <p:cNvSpPr>
              <a:spLocks/>
            </p:cNvSpPr>
            <p:nvPr/>
          </p:nvSpPr>
          <p:spPr bwMode="auto">
            <a:xfrm>
              <a:off x="4158187" y="2530810"/>
              <a:ext cx="242563" cy="199928"/>
            </a:xfrm>
            <a:custGeom>
              <a:avLst/>
              <a:gdLst>
                <a:gd name="T0" fmla="*/ 28 w 442"/>
                <a:gd name="T1" fmla="*/ 0 h 324"/>
                <a:gd name="T2" fmla="*/ 6 w 442"/>
                <a:gd name="T3" fmla="*/ 18 h 324"/>
                <a:gd name="T4" fmla="*/ 0 w 442"/>
                <a:gd name="T5" fmla="*/ 282 h 324"/>
                <a:gd name="T6" fmla="*/ 6 w 442"/>
                <a:gd name="T7" fmla="*/ 304 h 324"/>
                <a:gd name="T8" fmla="*/ 28 w 442"/>
                <a:gd name="T9" fmla="*/ 322 h 324"/>
                <a:gd name="T10" fmla="*/ 112 w 442"/>
                <a:gd name="T11" fmla="*/ 322 h 324"/>
                <a:gd name="T12" fmla="*/ 134 w 442"/>
                <a:gd name="T13" fmla="*/ 304 h 324"/>
                <a:gd name="T14" fmla="*/ 142 w 442"/>
                <a:gd name="T15" fmla="*/ 42 h 324"/>
                <a:gd name="T16" fmla="*/ 134 w 442"/>
                <a:gd name="T17" fmla="*/ 18 h 324"/>
                <a:gd name="T18" fmla="*/ 112 w 442"/>
                <a:gd name="T19" fmla="*/ 0 h 324"/>
                <a:gd name="T20" fmla="*/ 108 w 442"/>
                <a:gd name="T21" fmla="*/ 38 h 324"/>
                <a:gd name="T22" fmla="*/ 114 w 442"/>
                <a:gd name="T23" fmla="*/ 46 h 324"/>
                <a:gd name="T24" fmla="*/ 108 w 442"/>
                <a:gd name="T25" fmla="*/ 54 h 324"/>
                <a:gd name="T26" fmla="*/ 28 w 442"/>
                <a:gd name="T27" fmla="*/ 52 h 324"/>
                <a:gd name="T28" fmla="*/ 30 w 442"/>
                <a:gd name="T29" fmla="*/ 38 h 324"/>
                <a:gd name="T30" fmla="*/ 70 w 442"/>
                <a:gd name="T31" fmla="*/ 276 h 324"/>
                <a:gd name="T32" fmla="*/ 54 w 442"/>
                <a:gd name="T33" fmla="*/ 258 h 324"/>
                <a:gd name="T34" fmla="*/ 64 w 442"/>
                <a:gd name="T35" fmla="*/ 242 h 324"/>
                <a:gd name="T36" fmla="*/ 82 w 442"/>
                <a:gd name="T37" fmla="*/ 244 h 324"/>
                <a:gd name="T38" fmla="*/ 86 w 442"/>
                <a:gd name="T39" fmla="*/ 264 h 324"/>
                <a:gd name="T40" fmla="*/ 70 w 442"/>
                <a:gd name="T41" fmla="*/ 276 h 324"/>
                <a:gd name="T42" fmla="*/ 30 w 442"/>
                <a:gd name="T43" fmla="*/ 96 h 324"/>
                <a:gd name="T44" fmla="*/ 28 w 442"/>
                <a:gd name="T45" fmla="*/ 82 h 324"/>
                <a:gd name="T46" fmla="*/ 108 w 442"/>
                <a:gd name="T47" fmla="*/ 80 h 324"/>
                <a:gd name="T48" fmla="*/ 114 w 442"/>
                <a:gd name="T49" fmla="*/ 88 h 324"/>
                <a:gd name="T50" fmla="*/ 108 w 442"/>
                <a:gd name="T51" fmla="*/ 96 h 324"/>
                <a:gd name="T52" fmla="*/ 356 w 442"/>
                <a:gd name="T53" fmla="*/ 300 h 324"/>
                <a:gd name="T54" fmla="*/ 274 w 442"/>
                <a:gd name="T55" fmla="*/ 270 h 324"/>
                <a:gd name="T56" fmla="*/ 268 w 442"/>
                <a:gd name="T57" fmla="*/ 300 h 324"/>
                <a:gd name="T58" fmla="*/ 258 w 442"/>
                <a:gd name="T59" fmla="*/ 310 h 324"/>
                <a:gd name="T60" fmla="*/ 260 w 442"/>
                <a:gd name="T61" fmla="*/ 320 h 324"/>
                <a:gd name="T62" fmla="*/ 358 w 442"/>
                <a:gd name="T63" fmla="*/ 324 h 324"/>
                <a:gd name="T64" fmla="*/ 366 w 442"/>
                <a:gd name="T65" fmla="*/ 314 h 324"/>
                <a:gd name="T66" fmla="*/ 434 w 442"/>
                <a:gd name="T67" fmla="*/ 14 h 324"/>
                <a:gd name="T68" fmla="*/ 184 w 442"/>
                <a:gd name="T69" fmla="*/ 16 h 324"/>
                <a:gd name="T70" fmla="*/ 182 w 442"/>
                <a:gd name="T71" fmla="*/ 246 h 324"/>
                <a:gd name="T72" fmla="*/ 190 w 442"/>
                <a:gd name="T73" fmla="*/ 256 h 324"/>
                <a:gd name="T74" fmla="*/ 440 w 442"/>
                <a:gd name="T75" fmla="*/ 252 h 324"/>
                <a:gd name="T76" fmla="*/ 442 w 442"/>
                <a:gd name="T77" fmla="*/ 22 h 324"/>
                <a:gd name="T78" fmla="*/ 434 w 442"/>
                <a:gd name="T79" fmla="*/ 14 h 324"/>
                <a:gd name="T80" fmla="*/ 420 w 442"/>
                <a:gd name="T81" fmla="*/ 202 h 324"/>
                <a:gd name="T82" fmla="*/ 204 w 442"/>
                <a:gd name="T83" fmla="*/ 202 h 324"/>
                <a:gd name="T84" fmla="*/ 204 w 442"/>
                <a:gd name="T85" fmla="*/ 36 h 324"/>
                <a:gd name="T86" fmla="*/ 420 w 442"/>
                <a:gd name="T87" fmla="*/ 36 h 324"/>
                <a:gd name="T88" fmla="*/ 340 w 442"/>
                <a:gd name="T89" fmla="*/ 94 h 324"/>
                <a:gd name="T90" fmla="*/ 314 w 442"/>
                <a:gd name="T91" fmla="*/ 122 h 324"/>
                <a:gd name="T92" fmla="*/ 288 w 442"/>
                <a:gd name="T93" fmla="*/ 106 h 324"/>
                <a:gd name="T94" fmla="*/ 294 w 442"/>
                <a:gd name="T95" fmla="*/ 76 h 324"/>
                <a:gd name="T96" fmla="*/ 324 w 442"/>
                <a:gd name="T97" fmla="*/ 70 h 324"/>
                <a:gd name="T98" fmla="*/ 340 w 442"/>
                <a:gd name="T99" fmla="*/ 94 h 324"/>
                <a:gd name="T100" fmla="*/ 272 w 442"/>
                <a:gd name="T101" fmla="*/ 144 h 324"/>
                <a:gd name="T102" fmla="*/ 330 w 442"/>
                <a:gd name="T103" fmla="*/ 126 h 324"/>
                <a:gd name="T104" fmla="*/ 364 w 442"/>
                <a:gd name="T105" fmla="*/ 15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2" h="324">
                  <a:moveTo>
                    <a:pt x="10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2"/>
                  </a:lnTo>
                  <a:lnTo>
                    <a:pt x="6" y="18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0" y="282"/>
                  </a:lnTo>
                  <a:lnTo>
                    <a:pt x="0" y="282"/>
                  </a:lnTo>
                  <a:lnTo>
                    <a:pt x="0" y="290"/>
                  </a:lnTo>
                  <a:lnTo>
                    <a:pt x="2" y="298"/>
                  </a:lnTo>
                  <a:lnTo>
                    <a:pt x="6" y="304"/>
                  </a:lnTo>
                  <a:lnTo>
                    <a:pt x="10" y="312"/>
                  </a:lnTo>
                  <a:lnTo>
                    <a:pt x="16" y="316"/>
                  </a:lnTo>
                  <a:lnTo>
                    <a:pt x="22" y="320"/>
                  </a:lnTo>
                  <a:lnTo>
                    <a:pt x="28" y="322"/>
                  </a:lnTo>
                  <a:lnTo>
                    <a:pt x="36" y="324"/>
                  </a:lnTo>
                  <a:lnTo>
                    <a:pt x="104" y="324"/>
                  </a:lnTo>
                  <a:lnTo>
                    <a:pt x="104" y="324"/>
                  </a:lnTo>
                  <a:lnTo>
                    <a:pt x="112" y="322"/>
                  </a:lnTo>
                  <a:lnTo>
                    <a:pt x="118" y="320"/>
                  </a:lnTo>
                  <a:lnTo>
                    <a:pt x="124" y="316"/>
                  </a:lnTo>
                  <a:lnTo>
                    <a:pt x="130" y="312"/>
                  </a:lnTo>
                  <a:lnTo>
                    <a:pt x="134" y="304"/>
                  </a:lnTo>
                  <a:lnTo>
                    <a:pt x="138" y="298"/>
                  </a:lnTo>
                  <a:lnTo>
                    <a:pt x="140" y="290"/>
                  </a:lnTo>
                  <a:lnTo>
                    <a:pt x="142" y="282"/>
                  </a:lnTo>
                  <a:lnTo>
                    <a:pt x="142" y="42"/>
                  </a:lnTo>
                  <a:lnTo>
                    <a:pt x="142" y="42"/>
                  </a:lnTo>
                  <a:lnTo>
                    <a:pt x="140" y="34"/>
                  </a:lnTo>
                  <a:lnTo>
                    <a:pt x="138" y="26"/>
                  </a:lnTo>
                  <a:lnTo>
                    <a:pt x="134" y="18"/>
                  </a:lnTo>
                  <a:lnTo>
                    <a:pt x="130" y="12"/>
                  </a:lnTo>
                  <a:lnTo>
                    <a:pt x="124" y="6"/>
                  </a:lnTo>
                  <a:lnTo>
                    <a:pt x="118" y="2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104" y="0"/>
                  </a:lnTo>
                  <a:close/>
                  <a:moveTo>
                    <a:pt x="34" y="38"/>
                  </a:moveTo>
                  <a:lnTo>
                    <a:pt x="108" y="38"/>
                  </a:lnTo>
                  <a:lnTo>
                    <a:pt x="108" y="38"/>
                  </a:lnTo>
                  <a:lnTo>
                    <a:pt x="110" y="38"/>
                  </a:lnTo>
                  <a:lnTo>
                    <a:pt x="112" y="40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10" y="54"/>
                  </a:lnTo>
                  <a:lnTo>
                    <a:pt x="108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0" y="54"/>
                  </a:lnTo>
                  <a:lnTo>
                    <a:pt x="28" y="52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8" y="40"/>
                  </a:lnTo>
                  <a:lnTo>
                    <a:pt x="30" y="38"/>
                  </a:lnTo>
                  <a:lnTo>
                    <a:pt x="34" y="38"/>
                  </a:lnTo>
                  <a:lnTo>
                    <a:pt x="34" y="38"/>
                  </a:lnTo>
                  <a:close/>
                  <a:moveTo>
                    <a:pt x="70" y="276"/>
                  </a:moveTo>
                  <a:lnTo>
                    <a:pt x="70" y="276"/>
                  </a:lnTo>
                  <a:lnTo>
                    <a:pt x="64" y="274"/>
                  </a:lnTo>
                  <a:lnTo>
                    <a:pt x="58" y="270"/>
                  </a:lnTo>
                  <a:lnTo>
                    <a:pt x="56" y="264"/>
                  </a:lnTo>
                  <a:lnTo>
                    <a:pt x="54" y="258"/>
                  </a:lnTo>
                  <a:lnTo>
                    <a:pt x="54" y="258"/>
                  </a:lnTo>
                  <a:lnTo>
                    <a:pt x="56" y="250"/>
                  </a:lnTo>
                  <a:lnTo>
                    <a:pt x="58" y="244"/>
                  </a:lnTo>
                  <a:lnTo>
                    <a:pt x="64" y="242"/>
                  </a:lnTo>
                  <a:lnTo>
                    <a:pt x="70" y="240"/>
                  </a:lnTo>
                  <a:lnTo>
                    <a:pt x="70" y="240"/>
                  </a:lnTo>
                  <a:lnTo>
                    <a:pt x="76" y="242"/>
                  </a:lnTo>
                  <a:lnTo>
                    <a:pt x="82" y="244"/>
                  </a:lnTo>
                  <a:lnTo>
                    <a:pt x="86" y="250"/>
                  </a:lnTo>
                  <a:lnTo>
                    <a:pt x="86" y="258"/>
                  </a:lnTo>
                  <a:lnTo>
                    <a:pt x="86" y="258"/>
                  </a:lnTo>
                  <a:lnTo>
                    <a:pt x="86" y="264"/>
                  </a:lnTo>
                  <a:lnTo>
                    <a:pt x="82" y="270"/>
                  </a:lnTo>
                  <a:lnTo>
                    <a:pt x="76" y="274"/>
                  </a:lnTo>
                  <a:lnTo>
                    <a:pt x="70" y="276"/>
                  </a:lnTo>
                  <a:lnTo>
                    <a:pt x="70" y="276"/>
                  </a:lnTo>
                  <a:close/>
                  <a:moveTo>
                    <a:pt x="108" y="96"/>
                  </a:moveTo>
                  <a:lnTo>
                    <a:pt x="34" y="96"/>
                  </a:lnTo>
                  <a:lnTo>
                    <a:pt x="34" y="96"/>
                  </a:lnTo>
                  <a:lnTo>
                    <a:pt x="30" y="96"/>
                  </a:lnTo>
                  <a:lnTo>
                    <a:pt x="28" y="94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8" y="82"/>
                  </a:lnTo>
                  <a:lnTo>
                    <a:pt x="30" y="80"/>
                  </a:lnTo>
                  <a:lnTo>
                    <a:pt x="34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10" y="80"/>
                  </a:lnTo>
                  <a:lnTo>
                    <a:pt x="112" y="82"/>
                  </a:lnTo>
                  <a:lnTo>
                    <a:pt x="114" y="88"/>
                  </a:lnTo>
                  <a:lnTo>
                    <a:pt x="114" y="88"/>
                  </a:lnTo>
                  <a:lnTo>
                    <a:pt x="112" y="94"/>
                  </a:lnTo>
                  <a:lnTo>
                    <a:pt x="110" y="96"/>
                  </a:lnTo>
                  <a:lnTo>
                    <a:pt x="108" y="96"/>
                  </a:lnTo>
                  <a:lnTo>
                    <a:pt x="108" y="96"/>
                  </a:lnTo>
                  <a:close/>
                  <a:moveTo>
                    <a:pt x="364" y="310"/>
                  </a:moveTo>
                  <a:lnTo>
                    <a:pt x="364" y="310"/>
                  </a:lnTo>
                  <a:lnTo>
                    <a:pt x="356" y="300"/>
                  </a:lnTo>
                  <a:lnTo>
                    <a:pt x="356" y="300"/>
                  </a:lnTo>
                  <a:lnTo>
                    <a:pt x="354" y="294"/>
                  </a:lnTo>
                  <a:lnTo>
                    <a:pt x="352" y="286"/>
                  </a:lnTo>
                  <a:lnTo>
                    <a:pt x="350" y="270"/>
                  </a:lnTo>
                  <a:lnTo>
                    <a:pt x="274" y="270"/>
                  </a:lnTo>
                  <a:lnTo>
                    <a:pt x="274" y="270"/>
                  </a:lnTo>
                  <a:lnTo>
                    <a:pt x="272" y="286"/>
                  </a:lnTo>
                  <a:lnTo>
                    <a:pt x="270" y="294"/>
                  </a:lnTo>
                  <a:lnTo>
                    <a:pt x="268" y="300"/>
                  </a:lnTo>
                  <a:lnTo>
                    <a:pt x="268" y="300"/>
                  </a:lnTo>
                  <a:lnTo>
                    <a:pt x="260" y="308"/>
                  </a:lnTo>
                  <a:lnTo>
                    <a:pt x="260" y="308"/>
                  </a:lnTo>
                  <a:lnTo>
                    <a:pt x="258" y="310"/>
                  </a:lnTo>
                  <a:lnTo>
                    <a:pt x="258" y="314"/>
                  </a:lnTo>
                  <a:lnTo>
                    <a:pt x="258" y="314"/>
                  </a:lnTo>
                  <a:lnTo>
                    <a:pt x="258" y="318"/>
                  </a:lnTo>
                  <a:lnTo>
                    <a:pt x="260" y="320"/>
                  </a:lnTo>
                  <a:lnTo>
                    <a:pt x="262" y="322"/>
                  </a:lnTo>
                  <a:lnTo>
                    <a:pt x="266" y="324"/>
                  </a:lnTo>
                  <a:lnTo>
                    <a:pt x="358" y="324"/>
                  </a:lnTo>
                  <a:lnTo>
                    <a:pt x="358" y="324"/>
                  </a:lnTo>
                  <a:lnTo>
                    <a:pt x="360" y="322"/>
                  </a:lnTo>
                  <a:lnTo>
                    <a:pt x="364" y="320"/>
                  </a:lnTo>
                  <a:lnTo>
                    <a:pt x="366" y="318"/>
                  </a:lnTo>
                  <a:lnTo>
                    <a:pt x="366" y="314"/>
                  </a:lnTo>
                  <a:lnTo>
                    <a:pt x="366" y="314"/>
                  </a:lnTo>
                  <a:lnTo>
                    <a:pt x="364" y="310"/>
                  </a:lnTo>
                  <a:lnTo>
                    <a:pt x="364" y="310"/>
                  </a:lnTo>
                  <a:close/>
                  <a:moveTo>
                    <a:pt x="434" y="14"/>
                  </a:moveTo>
                  <a:lnTo>
                    <a:pt x="190" y="14"/>
                  </a:lnTo>
                  <a:lnTo>
                    <a:pt x="190" y="14"/>
                  </a:lnTo>
                  <a:lnTo>
                    <a:pt x="186" y="14"/>
                  </a:lnTo>
                  <a:lnTo>
                    <a:pt x="184" y="16"/>
                  </a:lnTo>
                  <a:lnTo>
                    <a:pt x="182" y="18"/>
                  </a:lnTo>
                  <a:lnTo>
                    <a:pt x="182" y="22"/>
                  </a:lnTo>
                  <a:lnTo>
                    <a:pt x="182" y="246"/>
                  </a:lnTo>
                  <a:lnTo>
                    <a:pt x="182" y="246"/>
                  </a:lnTo>
                  <a:lnTo>
                    <a:pt x="182" y="250"/>
                  </a:lnTo>
                  <a:lnTo>
                    <a:pt x="184" y="252"/>
                  </a:lnTo>
                  <a:lnTo>
                    <a:pt x="186" y="254"/>
                  </a:lnTo>
                  <a:lnTo>
                    <a:pt x="190" y="256"/>
                  </a:lnTo>
                  <a:lnTo>
                    <a:pt x="434" y="256"/>
                  </a:lnTo>
                  <a:lnTo>
                    <a:pt x="434" y="256"/>
                  </a:lnTo>
                  <a:lnTo>
                    <a:pt x="438" y="254"/>
                  </a:lnTo>
                  <a:lnTo>
                    <a:pt x="440" y="252"/>
                  </a:lnTo>
                  <a:lnTo>
                    <a:pt x="442" y="250"/>
                  </a:lnTo>
                  <a:lnTo>
                    <a:pt x="442" y="246"/>
                  </a:lnTo>
                  <a:lnTo>
                    <a:pt x="442" y="22"/>
                  </a:lnTo>
                  <a:lnTo>
                    <a:pt x="442" y="22"/>
                  </a:lnTo>
                  <a:lnTo>
                    <a:pt x="442" y="18"/>
                  </a:lnTo>
                  <a:lnTo>
                    <a:pt x="440" y="16"/>
                  </a:lnTo>
                  <a:lnTo>
                    <a:pt x="438" y="14"/>
                  </a:lnTo>
                  <a:lnTo>
                    <a:pt x="434" y="14"/>
                  </a:lnTo>
                  <a:lnTo>
                    <a:pt x="434" y="14"/>
                  </a:lnTo>
                  <a:close/>
                  <a:moveTo>
                    <a:pt x="422" y="198"/>
                  </a:moveTo>
                  <a:lnTo>
                    <a:pt x="422" y="198"/>
                  </a:lnTo>
                  <a:lnTo>
                    <a:pt x="420" y="202"/>
                  </a:lnTo>
                  <a:lnTo>
                    <a:pt x="416" y="204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04" y="202"/>
                  </a:lnTo>
                  <a:lnTo>
                    <a:pt x="202" y="198"/>
                  </a:lnTo>
                  <a:lnTo>
                    <a:pt x="202" y="42"/>
                  </a:lnTo>
                  <a:lnTo>
                    <a:pt x="202" y="42"/>
                  </a:lnTo>
                  <a:lnTo>
                    <a:pt x="204" y="36"/>
                  </a:lnTo>
                  <a:lnTo>
                    <a:pt x="208" y="34"/>
                  </a:lnTo>
                  <a:lnTo>
                    <a:pt x="416" y="34"/>
                  </a:lnTo>
                  <a:lnTo>
                    <a:pt x="416" y="34"/>
                  </a:lnTo>
                  <a:lnTo>
                    <a:pt x="420" y="36"/>
                  </a:lnTo>
                  <a:lnTo>
                    <a:pt x="422" y="42"/>
                  </a:lnTo>
                  <a:lnTo>
                    <a:pt x="422" y="198"/>
                  </a:lnTo>
                  <a:close/>
                  <a:moveTo>
                    <a:pt x="340" y="94"/>
                  </a:moveTo>
                  <a:lnTo>
                    <a:pt x="340" y="94"/>
                  </a:lnTo>
                  <a:lnTo>
                    <a:pt x="338" y="106"/>
                  </a:lnTo>
                  <a:lnTo>
                    <a:pt x="332" y="114"/>
                  </a:lnTo>
                  <a:lnTo>
                    <a:pt x="324" y="120"/>
                  </a:lnTo>
                  <a:lnTo>
                    <a:pt x="314" y="122"/>
                  </a:lnTo>
                  <a:lnTo>
                    <a:pt x="314" y="122"/>
                  </a:lnTo>
                  <a:lnTo>
                    <a:pt x="302" y="120"/>
                  </a:lnTo>
                  <a:lnTo>
                    <a:pt x="294" y="114"/>
                  </a:lnTo>
                  <a:lnTo>
                    <a:pt x="288" y="106"/>
                  </a:lnTo>
                  <a:lnTo>
                    <a:pt x="286" y="94"/>
                  </a:lnTo>
                  <a:lnTo>
                    <a:pt x="286" y="94"/>
                  </a:lnTo>
                  <a:lnTo>
                    <a:pt x="288" y="84"/>
                  </a:lnTo>
                  <a:lnTo>
                    <a:pt x="294" y="76"/>
                  </a:lnTo>
                  <a:lnTo>
                    <a:pt x="302" y="70"/>
                  </a:lnTo>
                  <a:lnTo>
                    <a:pt x="314" y="68"/>
                  </a:lnTo>
                  <a:lnTo>
                    <a:pt x="314" y="68"/>
                  </a:lnTo>
                  <a:lnTo>
                    <a:pt x="324" y="70"/>
                  </a:lnTo>
                  <a:lnTo>
                    <a:pt x="332" y="76"/>
                  </a:lnTo>
                  <a:lnTo>
                    <a:pt x="338" y="84"/>
                  </a:lnTo>
                  <a:lnTo>
                    <a:pt x="340" y="94"/>
                  </a:lnTo>
                  <a:lnTo>
                    <a:pt x="340" y="94"/>
                  </a:lnTo>
                  <a:close/>
                  <a:moveTo>
                    <a:pt x="258" y="174"/>
                  </a:moveTo>
                  <a:lnTo>
                    <a:pt x="258" y="174"/>
                  </a:lnTo>
                  <a:lnTo>
                    <a:pt x="262" y="158"/>
                  </a:lnTo>
                  <a:lnTo>
                    <a:pt x="272" y="144"/>
                  </a:lnTo>
                  <a:lnTo>
                    <a:pt x="282" y="134"/>
                  </a:lnTo>
                  <a:lnTo>
                    <a:pt x="296" y="126"/>
                  </a:lnTo>
                  <a:lnTo>
                    <a:pt x="314" y="144"/>
                  </a:lnTo>
                  <a:lnTo>
                    <a:pt x="330" y="126"/>
                  </a:lnTo>
                  <a:lnTo>
                    <a:pt x="330" y="126"/>
                  </a:lnTo>
                  <a:lnTo>
                    <a:pt x="344" y="134"/>
                  </a:lnTo>
                  <a:lnTo>
                    <a:pt x="356" y="144"/>
                  </a:lnTo>
                  <a:lnTo>
                    <a:pt x="364" y="158"/>
                  </a:lnTo>
                  <a:lnTo>
                    <a:pt x="368" y="174"/>
                  </a:lnTo>
                  <a:lnTo>
                    <a:pt x="258" y="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0" name="Group 79"/>
            <p:cNvGrpSpPr/>
            <p:nvPr/>
          </p:nvGrpSpPr>
          <p:grpSpPr>
            <a:xfrm>
              <a:off x="4400750" y="2419562"/>
              <a:ext cx="3174082" cy="422424"/>
              <a:chOff x="6444107" y="1469392"/>
              <a:chExt cx="4232109" cy="563232"/>
            </a:xfrm>
          </p:grpSpPr>
          <p:sp>
            <p:nvSpPr>
              <p:cNvPr id="21" name="TextBox 80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 dirty="0">
                    <a:solidFill>
                      <a:schemeClr val="accent3">
                        <a:lumMod val="10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2" name="TextBox 81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85000" lnSpcReduction="1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 （建议使用主题字体）</a:t>
                </a:r>
              </a:p>
            </p:txBody>
          </p:sp>
        </p:grpSp>
      </p:grpSp>
      <p:grpSp>
        <p:nvGrpSpPr>
          <p:cNvPr id="71" name="组合 70"/>
          <p:cNvGrpSpPr/>
          <p:nvPr/>
        </p:nvGrpSpPr>
        <p:grpSpPr>
          <a:xfrm>
            <a:off x="4148526" y="3088250"/>
            <a:ext cx="3426306" cy="422424"/>
            <a:chOff x="4148526" y="3088250"/>
            <a:chExt cx="3426306" cy="422424"/>
          </a:xfrm>
        </p:grpSpPr>
        <p:grpSp>
          <p:nvGrpSpPr>
            <p:cNvPr id="11" name="Group 69"/>
            <p:cNvGrpSpPr/>
            <p:nvPr/>
          </p:nvGrpSpPr>
          <p:grpSpPr>
            <a:xfrm>
              <a:off x="4148526" y="3169266"/>
              <a:ext cx="261886" cy="260393"/>
              <a:chOff x="4657906" y="4182125"/>
              <a:chExt cx="349181" cy="347190"/>
            </a:xfrm>
          </p:grpSpPr>
          <p:sp>
            <p:nvSpPr>
              <p:cNvPr id="19" name="Freeform: Shape 66"/>
              <p:cNvSpPr>
                <a:spLocks/>
              </p:cNvSpPr>
              <p:nvPr/>
            </p:nvSpPr>
            <p:spPr bwMode="auto">
              <a:xfrm>
                <a:off x="4657906" y="4182125"/>
                <a:ext cx="349181" cy="347190"/>
              </a:xfrm>
              <a:custGeom>
                <a:avLst/>
                <a:gdLst>
                  <a:gd name="T0" fmla="*/ 241 w 447"/>
                  <a:gd name="T1" fmla="*/ 64 h 447"/>
                  <a:gd name="T2" fmla="*/ 286 w 447"/>
                  <a:gd name="T3" fmla="*/ 77 h 447"/>
                  <a:gd name="T4" fmla="*/ 325 w 447"/>
                  <a:gd name="T5" fmla="*/ 101 h 447"/>
                  <a:gd name="T6" fmla="*/ 355 w 447"/>
                  <a:gd name="T7" fmla="*/ 134 h 447"/>
                  <a:gd name="T8" fmla="*/ 376 w 447"/>
                  <a:gd name="T9" fmla="*/ 176 h 447"/>
                  <a:gd name="T10" fmla="*/ 383 w 447"/>
                  <a:gd name="T11" fmla="*/ 223 h 447"/>
                  <a:gd name="T12" fmla="*/ 379 w 447"/>
                  <a:gd name="T13" fmla="*/ 255 h 447"/>
                  <a:gd name="T14" fmla="*/ 363 w 447"/>
                  <a:gd name="T15" fmla="*/ 299 h 447"/>
                  <a:gd name="T16" fmla="*/ 335 w 447"/>
                  <a:gd name="T17" fmla="*/ 335 h 447"/>
                  <a:gd name="T18" fmla="*/ 299 w 447"/>
                  <a:gd name="T19" fmla="*/ 363 h 447"/>
                  <a:gd name="T20" fmla="*/ 257 w 447"/>
                  <a:gd name="T21" fmla="*/ 379 h 447"/>
                  <a:gd name="T22" fmla="*/ 223 w 447"/>
                  <a:gd name="T23" fmla="*/ 383 h 447"/>
                  <a:gd name="T24" fmla="*/ 176 w 447"/>
                  <a:gd name="T25" fmla="*/ 374 h 447"/>
                  <a:gd name="T26" fmla="*/ 136 w 447"/>
                  <a:gd name="T27" fmla="*/ 355 h 447"/>
                  <a:gd name="T28" fmla="*/ 101 w 447"/>
                  <a:gd name="T29" fmla="*/ 323 h 447"/>
                  <a:gd name="T30" fmla="*/ 78 w 447"/>
                  <a:gd name="T31" fmla="*/ 285 h 447"/>
                  <a:gd name="T32" fmla="*/ 66 w 447"/>
                  <a:gd name="T33" fmla="*/ 239 h 447"/>
                  <a:gd name="T34" fmla="*/ 66 w 447"/>
                  <a:gd name="T35" fmla="*/ 208 h 447"/>
                  <a:gd name="T36" fmla="*/ 78 w 447"/>
                  <a:gd name="T37" fmla="*/ 161 h 447"/>
                  <a:gd name="T38" fmla="*/ 101 w 447"/>
                  <a:gd name="T39" fmla="*/ 122 h 447"/>
                  <a:gd name="T40" fmla="*/ 136 w 447"/>
                  <a:gd name="T41" fmla="*/ 92 h 447"/>
                  <a:gd name="T42" fmla="*/ 176 w 447"/>
                  <a:gd name="T43" fmla="*/ 71 h 447"/>
                  <a:gd name="T44" fmla="*/ 223 w 447"/>
                  <a:gd name="T45" fmla="*/ 64 h 447"/>
                  <a:gd name="T46" fmla="*/ 201 w 447"/>
                  <a:gd name="T47" fmla="*/ 0 h 447"/>
                  <a:gd name="T48" fmla="*/ 136 w 447"/>
                  <a:gd name="T49" fmla="*/ 17 h 447"/>
                  <a:gd name="T50" fmla="*/ 82 w 447"/>
                  <a:gd name="T51" fmla="*/ 50 h 447"/>
                  <a:gd name="T52" fmla="*/ 38 w 447"/>
                  <a:gd name="T53" fmla="*/ 98 h 447"/>
                  <a:gd name="T54" fmla="*/ 10 w 447"/>
                  <a:gd name="T55" fmla="*/ 157 h 447"/>
                  <a:gd name="T56" fmla="*/ 0 w 447"/>
                  <a:gd name="T57" fmla="*/ 223 h 447"/>
                  <a:gd name="T58" fmla="*/ 5 w 447"/>
                  <a:gd name="T59" fmla="*/ 269 h 447"/>
                  <a:gd name="T60" fmla="*/ 28 w 447"/>
                  <a:gd name="T61" fmla="*/ 330 h 447"/>
                  <a:gd name="T62" fmla="*/ 66 w 447"/>
                  <a:gd name="T63" fmla="*/ 381 h 447"/>
                  <a:gd name="T64" fmla="*/ 117 w 447"/>
                  <a:gd name="T65" fmla="*/ 419 h 447"/>
                  <a:gd name="T66" fmla="*/ 178 w 447"/>
                  <a:gd name="T67" fmla="*/ 442 h 447"/>
                  <a:gd name="T68" fmla="*/ 223 w 447"/>
                  <a:gd name="T69" fmla="*/ 447 h 447"/>
                  <a:gd name="T70" fmla="*/ 290 w 447"/>
                  <a:gd name="T71" fmla="*/ 437 h 447"/>
                  <a:gd name="T72" fmla="*/ 349 w 447"/>
                  <a:gd name="T73" fmla="*/ 409 h 447"/>
                  <a:gd name="T74" fmla="*/ 397 w 447"/>
                  <a:gd name="T75" fmla="*/ 365 h 447"/>
                  <a:gd name="T76" fmla="*/ 430 w 447"/>
                  <a:gd name="T77" fmla="*/ 311 h 447"/>
                  <a:gd name="T78" fmla="*/ 447 w 447"/>
                  <a:gd name="T79" fmla="*/ 246 h 447"/>
                  <a:gd name="T80" fmla="*/ 447 w 447"/>
                  <a:gd name="T81" fmla="*/ 201 h 447"/>
                  <a:gd name="T82" fmla="*/ 430 w 447"/>
                  <a:gd name="T83" fmla="*/ 136 h 447"/>
                  <a:gd name="T84" fmla="*/ 397 w 447"/>
                  <a:gd name="T85" fmla="*/ 80 h 447"/>
                  <a:gd name="T86" fmla="*/ 349 w 447"/>
                  <a:gd name="T87" fmla="*/ 38 h 447"/>
                  <a:gd name="T88" fmla="*/ 290 w 447"/>
                  <a:gd name="T89" fmla="*/ 10 h 447"/>
                  <a:gd name="T90" fmla="*/ 223 w 447"/>
                  <a:gd name="T91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7" h="447">
                    <a:moveTo>
                      <a:pt x="223" y="64"/>
                    </a:moveTo>
                    <a:lnTo>
                      <a:pt x="223" y="64"/>
                    </a:lnTo>
                    <a:lnTo>
                      <a:pt x="241" y="64"/>
                    </a:lnTo>
                    <a:lnTo>
                      <a:pt x="257" y="68"/>
                    </a:lnTo>
                    <a:lnTo>
                      <a:pt x="271" y="71"/>
                    </a:lnTo>
                    <a:lnTo>
                      <a:pt x="286" y="77"/>
                    </a:lnTo>
                    <a:lnTo>
                      <a:pt x="299" y="84"/>
                    </a:lnTo>
                    <a:lnTo>
                      <a:pt x="313" y="92"/>
                    </a:lnTo>
                    <a:lnTo>
                      <a:pt x="325" y="101"/>
                    </a:lnTo>
                    <a:lnTo>
                      <a:pt x="335" y="112"/>
                    </a:lnTo>
                    <a:lnTo>
                      <a:pt x="346" y="122"/>
                    </a:lnTo>
                    <a:lnTo>
                      <a:pt x="355" y="134"/>
                    </a:lnTo>
                    <a:lnTo>
                      <a:pt x="363" y="148"/>
                    </a:lnTo>
                    <a:lnTo>
                      <a:pt x="370" y="161"/>
                    </a:lnTo>
                    <a:lnTo>
                      <a:pt x="376" y="176"/>
                    </a:lnTo>
                    <a:lnTo>
                      <a:pt x="379" y="192"/>
                    </a:lnTo>
                    <a:lnTo>
                      <a:pt x="383" y="208"/>
                    </a:lnTo>
                    <a:lnTo>
                      <a:pt x="383" y="223"/>
                    </a:lnTo>
                    <a:lnTo>
                      <a:pt x="383" y="223"/>
                    </a:lnTo>
                    <a:lnTo>
                      <a:pt x="383" y="239"/>
                    </a:lnTo>
                    <a:lnTo>
                      <a:pt x="379" y="255"/>
                    </a:lnTo>
                    <a:lnTo>
                      <a:pt x="376" y="271"/>
                    </a:lnTo>
                    <a:lnTo>
                      <a:pt x="370" y="285"/>
                    </a:lnTo>
                    <a:lnTo>
                      <a:pt x="363" y="299"/>
                    </a:lnTo>
                    <a:lnTo>
                      <a:pt x="355" y="311"/>
                    </a:lnTo>
                    <a:lnTo>
                      <a:pt x="346" y="323"/>
                    </a:lnTo>
                    <a:lnTo>
                      <a:pt x="335" y="335"/>
                    </a:lnTo>
                    <a:lnTo>
                      <a:pt x="325" y="346"/>
                    </a:lnTo>
                    <a:lnTo>
                      <a:pt x="313" y="355"/>
                    </a:lnTo>
                    <a:lnTo>
                      <a:pt x="299" y="363"/>
                    </a:lnTo>
                    <a:lnTo>
                      <a:pt x="286" y="369"/>
                    </a:lnTo>
                    <a:lnTo>
                      <a:pt x="271" y="374"/>
                    </a:lnTo>
                    <a:lnTo>
                      <a:pt x="257" y="379"/>
                    </a:lnTo>
                    <a:lnTo>
                      <a:pt x="241" y="381"/>
                    </a:lnTo>
                    <a:lnTo>
                      <a:pt x="223" y="383"/>
                    </a:lnTo>
                    <a:lnTo>
                      <a:pt x="223" y="383"/>
                    </a:lnTo>
                    <a:lnTo>
                      <a:pt x="208" y="381"/>
                    </a:lnTo>
                    <a:lnTo>
                      <a:pt x="192" y="379"/>
                    </a:lnTo>
                    <a:lnTo>
                      <a:pt x="176" y="374"/>
                    </a:lnTo>
                    <a:lnTo>
                      <a:pt x="162" y="369"/>
                    </a:lnTo>
                    <a:lnTo>
                      <a:pt x="148" y="363"/>
                    </a:lnTo>
                    <a:lnTo>
                      <a:pt x="136" y="355"/>
                    </a:lnTo>
                    <a:lnTo>
                      <a:pt x="124" y="346"/>
                    </a:lnTo>
                    <a:lnTo>
                      <a:pt x="112" y="335"/>
                    </a:lnTo>
                    <a:lnTo>
                      <a:pt x="101" y="323"/>
                    </a:lnTo>
                    <a:lnTo>
                      <a:pt x="92" y="311"/>
                    </a:lnTo>
                    <a:lnTo>
                      <a:pt x="84" y="299"/>
                    </a:lnTo>
                    <a:lnTo>
                      <a:pt x="78" y="285"/>
                    </a:lnTo>
                    <a:lnTo>
                      <a:pt x="73" y="271"/>
                    </a:lnTo>
                    <a:lnTo>
                      <a:pt x="68" y="255"/>
                    </a:lnTo>
                    <a:lnTo>
                      <a:pt x="66" y="239"/>
                    </a:lnTo>
                    <a:lnTo>
                      <a:pt x="64" y="223"/>
                    </a:lnTo>
                    <a:lnTo>
                      <a:pt x="64" y="223"/>
                    </a:lnTo>
                    <a:lnTo>
                      <a:pt x="66" y="208"/>
                    </a:lnTo>
                    <a:lnTo>
                      <a:pt x="68" y="192"/>
                    </a:lnTo>
                    <a:lnTo>
                      <a:pt x="73" y="176"/>
                    </a:lnTo>
                    <a:lnTo>
                      <a:pt x="78" y="161"/>
                    </a:lnTo>
                    <a:lnTo>
                      <a:pt x="84" y="148"/>
                    </a:lnTo>
                    <a:lnTo>
                      <a:pt x="92" y="134"/>
                    </a:lnTo>
                    <a:lnTo>
                      <a:pt x="101" y="122"/>
                    </a:lnTo>
                    <a:lnTo>
                      <a:pt x="112" y="112"/>
                    </a:lnTo>
                    <a:lnTo>
                      <a:pt x="124" y="101"/>
                    </a:lnTo>
                    <a:lnTo>
                      <a:pt x="136" y="92"/>
                    </a:lnTo>
                    <a:lnTo>
                      <a:pt x="148" y="84"/>
                    </a:lnTo>
                    <a:lnTo>
                      <a:pt x="162" y="77"/>
                    </a:lnTo>
                    <a:lnTo>
                      <a:pt x="176" y="71"/>
                    </a:lnTo>
                    <a:lnTo>
                      <a:pt x="192" y="68"/>
                    </a:lnTo>
                    <a:lnTo>
                      <a:pt x="208" y="64"/>
                    </a:lnTo>
                    <a:lnTo>
                      <a:pt x="223" y="64"/>
                    </a:lnTo>
                    <a:close/>
                    <a:moveTo>
                      <a:pt x="223" y="0"/>
                    </a:moveTo>
                    <a:lnTo>
                      <a:pt x="223" y="0"/>
                    </a:lnTo>
                    <a:lnTo>
                      <a:pt x="201" y="0"/>
                    </a:lnTo>
                    <a:lnTo>
                      <a:pt x="178" y="3"/>
                    </a:lnTo>
                    <a:lnTo>
                      <a:pt x="157" y="10"/>
                    </a:lnTo>
                    <a:lnTo>
                      <a:pt x="136" y="17"/>
                    </a:lnTo>
                    <a:lnTo>
                      <a:pt x="117" y="26"/>
                    </a:lnTo>
                    <a:lnTo>
                      <a:pt x="99" y="38"/>
                    </a:lnTo>
                    <a:lnTo>
                      <a:pt x="82" y="50"/>
                    </a:lnTo>
                    <a:lnTo>
                      <a:pt x="66" y="64"/>
                    </a:lnTo>
                    <a:lnTo>
                      <a:pt x="50" y="80"/>
                    </a:lnTo>
                    <a:lnTo>
                      <a:pt x="38" y="98"/>
                    </a:lnTo>
                    <a:lnTo>
                      <a:pt x="28" y="117"/>
                    </a:lnTo>
                    <a:lnTo>
                      <a:pt x="17" y="136"/>
                    </a:lnTo>
                    <a:lnTo>
                      <a:pt x="10" y="157"/>
                    </a:lnTo>
                    <a:lnTo>
                      <a:pt x="5" y="178"/>
                    </a:lnTo>
                    <a:lnTo>
                      <a:pt x="1" y="201"/>
                    </a:lnTo>
                    <a:lnTo>
                      <a:pt x="0" y="223"/>
                    </a:lnTo>
                    <a:lnTo>
                      <a:pt x="0" y="223"/>
                    </a:lnTo>
                    <a:lnTo>
                      <a:pt x="1" y="246"/>
                    </a:lnTo>
                    <a:lnTo>
                      <a:pt x="5" y="269"/>
                    </a:lnTo>
                    <a:lnTo>
                      <a:pt x="10" y="290"/>
                    </a:lnTo>
                    <a:lnTo>
                      <a:pt x="17" y="311"/>
                    </a:lnTo>
                    <a:lnTo>
                      <a:pt x="28" y="330"/>
                    </a:lnTo>
                    <a:lnTo>
                      <a:pt x="38" y="348"/>
                    </a:lnTo>
                    <a:lnTo>
                      <a:pt x="50" y="365"/>
                    </a:lnTo>
                    <a:lnTo>
                      <a:pt x="66" y="381"/>
                    </a:lnTo>
                    <a:lnTo>
                      <a:pt x="82" y="397"/>
                    </a:lnTo>
                    <a:lnTo>
                      <a:pt x="99" y="409"/>
                    </a:lnTo>
                    <a:lnTo>
                      <a:pt x="117" y="419"/>
                    </a:lnTo>
                    <a:lnTo>
                      <a:pt x="136" y="430"/>
                    </a:lnTo>
                    <a:lnTo>
                      <a:pt x="157" y="437"/>
                    </a:lnTo>
                    <a:lnTo>
                      <a:pt x="178" y="442"/>
                    </a:lnTo>
                    <a:lnTo>
                      <a:pt x="201" y="445"/>
                    </a:lnTo>
                    <a:lnTo>
                      <a:pt x="223" y="447"/>
                    </a:lnTo>
                    <a:lnTo>
                      <a:pt x="223" y="447"/>
                    </a:lnTo>
                    <a:lnTo>
                      <a:pt x="246" y="445"/>
                    </a:lnTo>
                    <a:lnTo>
                      <a:pt x="269" y="442"/>
                    </a:lnTo>
                    <a:lnTo>
                      <a:pt x="290" y="437"/>
                    </a:lnTo>
                    <a:lnTo>
                      <a:pt x="311" y="430"/>
                    </a:lnTo>
                    <a:lnTo>
                      <a:pt x="330" y="419"/>
                    </a:lnTo>
                    <a:lnTo>
                      <a:pt x="349" y="409"/>
                    </a:lnTo>
                    <a:lnTo>
                      <a:pt x="367" y="397"/>
                    </a:lnTo>
                    <a:lnTo>
                      <a:pt x="383" y="381"/>
                    </a:lnTo>
                    <a:lnTo>
                      <a:pt x="397" y="365"/>
                    </a:lnTo>
                    <a:lnTo>
                      <a:pt x="409" y="348"/>
                    </a:lnTo>
                    <a:lnTo>
                      <a:pt x="421" y="330"/>
                    </a:lnTo>
                    <a:lnTo>
                      <a:pt x="430" y="311"/>
                    </a:lnTo>
                    <a:lnTo>
                      <a:pt x="437" y="290"/>
                    </a:lnTo>
                    <a:lnTo>
                      <a:pt x="444" y="269"/>
                    </a:lnTo>
                    <a:lnTo>
                      <a:pt x="447" y="246"/>
                    </a:lnTo>
                    <a:lnTo>
                      <a:pt x="447" y="223"/>
                    </a:lnTo>
                    <a:lnTo>
                      <a:pt x="447" y="223"/>
                    </a:lnTo>
                    <a:lnTo>
                      <a:pt x="447" y="201"/>
                    </a:lnTo>
                    <a:lnTo>
                      <a:pt x="444" y="178"/>
                    </a:lnTo>
                    <a:lnTo>
                      <a:pt x="437" y="157"/>
                    </a:lnTo>
                    <a:lnTo>
                      <a:pt x="430" y="136"/>
                    </a:lnTo>
                    <a:lnTo>
                      <a:pt x="421" y="117"/>
                    </a:lnTo>
                    <a:lnTo>
                      <a:pt x="409" y="98"/>
                    </a:lnTo>
                    <a:lnTo>
                      <a:pt x="397" y="80"/>
                    </a:lnTo>
                    <a:lnTo>
                      <a:pt x="383" y="64"/>
                    </a:lnTo>
                    <a:lnTo>
                      <a:pt x="367" y="50"/>
                    </a:lnTo>
                    <a:lnTo>
                      <a:pt x="349" y="38"/>
                    </a:lnTo>
                    <a:lnTo>
                      <a:pt x="330" y="26"/>
                    </a:lnTo>
                    <a:lnTo>
                      <a:pt x="311" y="17"/>
                    </a:lnTo>
                    <a:lnTo>
                      <a:pt x="290" y="10"/>
                    </a:lnTo>
                    <a:lnTo>
                      <a:pt x="269" y="3"/>
                    </a:lnTo>
                    <a:lnTo>
                      <a:pt x="246" y="0"/>
                    </a:lnTo>
                    <a:lnTo>
                      <a:pt x="223" y="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0" name="Freeform: Shape 67"/>
              <p:cNvSpPr>
                <a:spLocks/>
              </p:cNvSpPr>
              <p:nvPr/>
            </p:nvSpPr>
            <p:spPr bwMode="auto">
              <a:xfrm>
                <a:off x="4801325" y="4287522"/>
                <a:ext cx="87295" cy="125547"/>
              </a:xfrm>
              <a:custGeom>
                <a:avLst/>
                <a:gdLst>
                  <a:gd name="T0" fmla="*/ 107 w 114"/>
                  <a:gd name="T1" fmla="*/ 133 h 163"/>
                  <a:gd name="T2" fmla="*/ 32 w 114"/>
                  <a:gd name="T3" fmla="*/ 73 h 163"/>
                  <a:gd name="T4" fmla="*/ 32 w 114"/>
                  <a:gd name="T5" fmla="*/ 16 h 163"/>
                  <a:gd name="T6" fmla="*/ 32 w 114"/>
                  <a:gd name="T7" fmla="*/ 16 h 163"/>
                  <a:gd name="T8" fmla="*/ 32 w 114"/>
                  <a:gd name="T9" fmla="*/ 9 h 163"/>
                  <a:gd name="T10" fmla="*/ 28 w 114"/>
                  <a:gd name="T11" fmla="*/ 4 h 163"/>
                  <a:gd name="T12" fmla="*/ 23 w 114"/>
                  <a:gd name="T13" fmla="*/ 0 h 163"/>
                  <a:gd name="T14" fmla="*/ 16 w 114"/>
                  <a:gd name="T15" fmla="*/ 0 h 163"/>
                  <a:gd name="T16" fmla="*/ 16 w 114"/>
                  <a:gd name="T17" fmla="*/ 0 h 163"/>
                  <a:gd name="T18" fmla="*/ 9 w 114"/>
                  <a:gd name="T19" fmla="*/ 0 h 163"/>
                  <a:gd name="T20" fmla="*/ 4 w 114"/>
                  <a:gd name="T21" fmla="*/ 4 h 163"/>
                  <a:gd name="T22" fmla="*/ 0 w 114"/>
                  <a:gd name="T23" fmla="*/ 9 h 163"/>
                  <a:gd name="T24" fmla="*/ 0 w 114"/>
                  <a:gd name="T25" fmla="*/ 16 h 163"/>
                  <a:gd name="T26" fmla="*/ 0 w 114"/>
                  <a:gd name="T27" fmla="*/ 80 h 163"/>
                  <a:gd name="T28" fmla="*/ 0 w 114"/>
                  <a:gd name="T29" fmla="*/ 80 h 163"/>
                  <a:gd name="T30" fmla="*/ 0 w 114"/>
                  <a:gd name="T31" fmla="*/ 82 h 163"/>
                  <a:gd name="T32" fmla="*/ 0 w 114"/>
                  <a:gd name="T33" fmla="*/ 82 h 163"/>
                  <a:gd name="T34" fmla="*/ 0 w 114"/>
                  <a:gd name="T35" fmla="*/ 84 h 163"/>
                  <a:gd name="T36" fmla="*/ 0 w 114"/>
                  <a:gd name="T37" fmla="*/ 84 h 163"/>
                  <a:gd name="T38" fmla="*/ 0 w 114"/>
                  <a:gd name="T39" fmla="*/ 84 h 163"/>
                  <a:gd name="T40" fmla="*/ 0 w 114"/>
                  <a:gd name="T41" fmla="*/ 84 h 163"/>
                  <a:gd name="T42" fmla="*/ 0 w 114"/>
                  <a:gd name="T43" fmla="*/ 86 h 163"/>
                  <a:gd name="T44" fmla="*/ 0 w 114"/>
                  <a:gd name="T45" fmla="*/ 86 h 163"/>
                  <a:gd name="T46" fmla="*/ 2 w 114"/>
                  <a:gd name="T47" fmla="*/ 87 h 163"/>
                  <a:gd name="T48" fmla="*/ 2 w 114"/>
                  <a:gd name="T49" fmla="*/ 87 h 163"/>
                  <a:gd name="T50" fmla="*/ 2 w 114"/>
                  <a:gd name="T51" fmla="*/ 89 h 163"/>
                  <a:gd name="T52" fmla="*/ 2 w 114"/>
                  <a:gd name="T53" fmla="*/ 89 h 163"/>
                  <a:gd name="T54" fmla="*/ 4 w 114"/>
                  <a:gd name="T55" fmla="*/ 91 h 163"/>
                  <a:gd name="T56" fmla="*/ 4 w 114"/>
                  <a:gd name="T57" fmla="*/ 91 h 163"/>
                  <a:gd name="T58" fmla="*/ 4 w 114"/>
                  <a:gd name="T59" fmla="*/ 91 h 163"/>
                  <a:gd name="T60" fmla="*/ 4 w 114"/>
                  <a:gd name="T61" fmla="*/ 91 h 163"/>
                  <a:gd name="T62" fmla="*/ 6 w 114"/>
                  <a:gd name="T63" fmla="*/ 93 h 163"/>
                  <a:gd name="T64" fmla="*/ 6 w 114"/>
                  <a:gd name="T65" fmla="*/ 93 h 163"/>
                  <a:gd name="T66" fmla="*/ 6 w 114"/>
                  <a:gd name="T67" fmla="*/ 93 h 163"/>
                  <a:gd name="T68" fmla="*/ 88 w 114"/>
                  <a:gd name="T69" fmla="*/ 159 h 163"/>
                  <a:gd name="T70" fmla="*/ 88 w 114"/>
                  <a:gd name="T71" fmla="*/ 159 h 163"/>
                  <a:gd name="T72" fmla="*/ 93 w 114"/>
                  <a:gd name="T73" fmla="*/ 161 h 163"/>
                  <a:gd name="T74" fmla="*/ 98 w 114"/>
                  <a:gd name="T75" fmla="*/ 163 h 163"/>
                  <a:gd name="T76" fmla="*/ 98 w 114"/>
                  <a:gd name="T77" fmla="*/ 163 h 163"/>
                  <a:gd name="T78" fmla="*/ 105 w 114"/>
                  <a:gd name="T79" fmla="*/ 161 h 163"/>
                  <a:gd name="T80" fmla="*/ 110 w 114"/>
                  <a:gd name="T81" fmla="*/ 156 h 163"/>
                  <a:gd name="T82" fmla="*/ 110 w 114"/>
                  <a:gd name="T83" fmla="*/ 156 h 163"/>
                  <a:gd name="T84" fmla="*/ 114 w 114"/>
                  <a:gd name="T85" fmla="*/ 150 h 163"/>
                  <a:gd name="T86" fmla="*/ 114 w 114"/>
                  <a:gd name="T87" fmla="*/ 143 h 163"/>
                  <a:gd name="T88" fmla="*/ 112 w 114"/>
                  <a:gd name="T89" fmla="*/ 138 h 163"/>
                  <a:gd name="T90" fmla="*/ 107 w 114"/>
                  <a:gd name="T91" fmla="*/ 133 h 163"/>
                  <a:gd name="T92" fmla="*/ 107 w 114"/>
                  <a:gd name="T93" fmla="*/ 13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4" h="163">
                    <a:moveTo>
                      <a:pt x="107" y="133"/>
                    </a:moveTo>
                    <a:lnTo>
                      <a:pt x="32" y="73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9"/>
                    </a:lnTo>
                    <a:lnTo>
                      <a:pt x="28" y="4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2" y="87"/>
                    </a:lnTo>
                    <a:lnTo>
                      <a:pt x="2" y="87"/>
                    </a:lnTo>
                    <a:lnTo>
                      <a:pt x="2" y="89"/>
                    </a:lnTo>
                    <a:lnTo>
                      <a:pt x="2" y="89"/>
                    </a:lnTo>
                    <a:lnTo>
                      <a:pt x="4" y="91"/>
                    </a:lnTo>
                    <a:lnTo>
                      <a:pt x="4" y="91"/>
                    </a:lnTo>
                    <a:lnTo>
                      <a:pt x="4" y="91"/>
                    </a:lnTo>
                    <a:lnTo>
                      <a:pt x="4" y="91"/>
                    </a:lnTo>
                    <a:lnTo>
                      <a:pt x="6" y="93"/>
                    </a:lnTo>
                    <a:lnTo>
                      <a:pt x="6" y="93"/>
                    </a:lnTo>
                    <a:lnTo>
                      <a:pt x="6" y="93"/>
                    </a:lnTo>
                    <a:lnTo>
                      <a:pt x="88" y="159"/>
                    </a:lnTo>
                    <a:lnTo>
                      <a:pt x="88" y="159"/>
                    </a:lnTo>
                    <a:lnTo>
                      <a:pt x="93" y="161"/>
                    </a:lnTo>
                    <a:lnTo>
                      <a:pt x="98" y="163"/>
                    </a:lnTo>
                    <a:lnTo>
                      <a:pt x="98" y="163"/>
                    </a:lnTo>
                    <a:lnTo>
                      <a:pt x="105" y="161"/>
                    </a:lnTo>
                    <a:lnTo>
                      <a:pt x="110" y="156"/>
                    </a:lnTo>
                    <a:lnTo>
                      <a:pt x="110" y="156"/>
                    </a:lnTo>
                    <a:lnTo>
                      <a:pt x="114" y="150"/>
                    </a:lnTo>
                    <a:lnTo>
                      <a:pt x="114" y="143"/>
                    </a:lnTo>
                    <a:lnTo>
                      <a:pt x="112" y="138"/>
                    </a:lnTo>
                    <a:lnTo>
                      <a:pt x="107" y="133"/>
                    </a:lnTo>
                    <a:lnTo>
                      <a:pt x="107" y="13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Group 82"/>
            <p:cNvGrpSpPr/>
            <p:nvPr/>
          </p:nvGrpSpPr>
          <p:grpSpPr>
            <a:xfrm>
              <a:off x="4400750" y="3088250"/>
              <a:ext cx="3174082" cy="422424"/>
              <a:chOff x="6444107" y="1469392"/>
              <a:chExt cx="4232109" cy="563232"/>
            </a:xfrm>
          </p:grpSpPr>
          <p:sp>
            <p:nvSpPr>
              <p:cNvPr id="17" name="TextBox 83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4">
                        <a:lumMod val="10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18" name="TextBox 84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85000" lnSpcReduction="1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 （建议使用主题字体）</a:t>
                </a: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4153511" y="3756937"/>
            <a:ext cx="3421321" cy="422424"/>
            <a:chOff x="4153511" y="3756937"/>
            <a:chExt cx="3421321" cy="422424"/>
          </a:xfrm>
        </p:grpSpPr>
        <p:sp>
          <p:nvSpPr>
            <p:cNvPr id="13" name="Freeform: Shape 68"/>
            <p:cNvSpPr>
              <a:spLocks/>
            </p:cNvSpPr>
            <p:nvPr/>
          </p:nvSpPr>
          <p:spPr bwMode="auto">
            <a:xfrm>
              <a:off x="4153511" y="3857863"/>
              <a:ext cx="251915" cy="220574"/>
            </a:xfrm>
            <a:custGeom>
              <a:avLst/>
              <a:gdLst>
                <a:gd name="T0" fmla="*/ 213 w 447"/>
                <a:gd name="T1" fmla="*/ 12 h 426"/>
                <a:gd name="T2" fmla="*/ 220 w 447"/>
                <a:gd name="T3" fmla="*/ 1 h 426"/>
                <a:gd name="T4" fmla="*/ 225 w 447"/>
                <a:gd name="T5" fmla="*/ 1 h 426"/>
                <a:gd name="T6" fmla="*/ 232 w 447"/>
                <a:gd name="T7" fmla="*/ 12 h 426"/>
                <a:gd name="T8" fmla="*/ 272 w 447"/>
                <a:gd name="T9" fmla="*/ 127 h 426"/>
                <a:gd name="T10" fmla="*/ 288 w 447"/>
                <a:gd name="T11" fmla="*/ 146 h 426"/>
                <a:gd name="T12" fmla="*/ 311 w 447"/>
                <a:gd name="T13" fmla="*/ 155 h 426"/>
                <a:gd name="T14" fmla="*/ 433 w 447"/>
                <a:gd name="T15" fmla="*/ 157 h 426"/>
                <a:gd name="T16" fmla="*/ 445 w 447"/>
                <a:gd name="T17" fmla="*/ 160 h 426"/>
                <a:gd name="T18" fmla="*/ 447 w 447"/>
                <a:gd name="T19" fmla="*/ 166 h 426"/>
                <a:gd name="T20" fmla="*/ 438 w 447"/>
                <a:gd name="T21" fmla="*/ 176 h 426"/>
                <a:gd name="T22" fmla="*/ 342 w 447"/>
                <a:gd name="T23" fmla="*/ 250 h 426"/>
                <a:gd name="T24" fmla="*/ 328 w 447"/>
                <a:gd name="T25" fmla="*/ 269 h 426"/>
                <a:gd name="T26" fmla="*/ 327 w 447"/>
                <a:gd name="T27" fmla="*/ 293 h 426"/>
                <a:gd name="T28" fmla="*/ 363 w 447"/>
                <a:gd name="T29" fmla="*/ 410 h 426"/>
                <a:gd name="T30" fmla="*/ 363 w 447"/>
                <a:gd name="T31" fmla="*/ 423 h 426"/>
                <a:gd name="T32" fmla="*/ 358 w 447"/>
                <a:gd name="T33" fmla="*/ 426 h 426"/>
                <a:gd name="T34" fmla="*/ 347 w 447"/>
                <a:gd name="T35" fmla="*/ 423 h 426"/>
                <a:gd name="T36" fmla="*/ 246 w 447"/>
                <a:gd name="T37" fmla="*/ 353 h 426"/>
                <a:gd name="T38" fmla="*/ 223 w 447"/>
                <a:gd name="T39" fmla="*/ 346 h 426"/>
                <a:gd name="T40" fmla="*/ 199 w 447"/>
                <a:gd name="T41" fmla="*/ 353 h 426"/>
                <a:gd name="T42" fmla="*/ 99 w 447"/>
                <a:gd name="T43" fmla="*/ 423 h 426"/>
                <a:gd name="T44" fmla="*/ 87 w 447"/>
                <a:gd name="T45" fmla="*/ 426 h 426"/>
                <a:gd name="T46" fmla="*/ 84 w 447"/>
                <a:gd name="T47" fmla="*/ 423 h 426"/>
                <a:gd name="T48" fmla="*/ 84 w 447"/>
                <a:gd name="T49" fmla="*/ 410 h 426"/>
                <a:gd name="T50" fmla="*/ 118 w 447"/>
                <a:gd name="T51" fmla="*/ 293 h 426"/>
                <a:gd name="T52" fmla="*/ 118 w 447"/>
                <a:gd name="T53" fmla="*/ 269 h 426"/>
                <a:gd name="T54" fmla="*/ 105 w 447"/>
                <a:gd name="T55" fmla="*/ 250 h 426"/>
                <a:gd name="T56" fmla="*/ 7 w 447"/>
                <a:gd name="T57" fmla="*/ 176 h 426"/>
                <a:gd name="T58" fmla="*/ 0 w 447"/>
                <a:gd name="T59" fmla="*/ 166 h 426"/>
                <a:gd name="T60" fmla="*/ 1 w 447"/>
                <a:gd name="T61" fmla="*/ 160 h 426"/>
                <a:gd name="T62" fmla="*/ 14 w 447"/>
                <a:gd name="T63" fmla="*/ 157 h 426"/>
                <a:gd name="T64" fmla="*/ 136 w 447"/>
                <a:gd name="T65" fmla="*/ 155 h 426"/>
                <a:gd name="T66" fmla="*/ 159 w 447"/>
                <a:gd name="T67" fmla="*/ 146 h 426"/>
                <a:gd name="T68" fmla="*/ 174 w 447"/>
                <a:gd name="T69" fmla="*/ 127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7" h="426">
                  <a:moveTo>
                    <a:pt x="213" y="12"/>
                  </a:moveTo>
                  <a:lnTo>
                    <a:pt x="213" y="12"/>
                  </a:lnTo>
                  <a:lnTo>
                    <a:pt x="218" y="3"/>
                  </a:lnTo>
                  <a:lnTo>
                    <a:pt x="220" y="1"/>
                  </a:lnTo>
                  <a:lnTo>
                    <a:pt x="223" y="0"/>
                  </a:lnTo>
                  <a:lnTo>
                    <a:pt x="225" y="1"/>
                  </a:lnTo>
                  <a:lnTo>
                    <a:pt x="229" y="3"/>
                  </a:lnTo>
                  <a:lnTo>
                    <a:pt x="232" y="12"/>
                  </a:lnTo>
                  <a:lnTo>
                    <a:pt x="272" y="127"/>
                  </a:lnTo>
                  <a:lnTo>
                    <a:pt x="272" y="127"/>
                  </a:lnTo>
                  <a:lnTo>
                    <a:pt x="279" y="138"/>
                  </a:lnTo>
                  <a:lnTo>
                    <a:pt x="288" y="146"/>
                  </a:lnTo>
                  <a:lnTo>
                    <a:pt x="299" y="152"/>
                  </a:lnTo>
                  <a:lnTo>
                    <a:pt x="311" y="155"/>
                  </a:lnTo>
                  <a:lnTo>
                    <a:pt x="433" y="157"/>
                  </a:lnTo>
                  <a:lnTo>
                    <a:pt x="433" y="157"/>
                  </a:lnTo>
                  <a:lnTo>
                    <a:pt x="442" y="159"/>
                  </a:lnTo>
                  <a:lnTo>
                    <a:pt x="445" y="160"/>
                  </a:lnTo>
                  <a:lnTo>
                    <a:pt x="447" y="162"/>
                  </a:lnTo>
                  <a:lnTo>
                    <a:pt x="447" y="166"/>
                  </a:lnTo>
                  <a:lnTo>
                    <a:pt x="445" y="169"/>
                  </a:lnTo>
                  <a:lnTo>
                    <a:pt x="438" y="176"/>
                  </a:lnTo>
                  <a:lnTo>
                    <a:pt x="342" y="250"/>
                  </a:lnTo>
                  <a:lnTo>
                    <a:pt x="342" y="250"/>
                  </a:lnTo>
                  <a:lnTo>
                    <a:pt x="334" y="258"/>
                  </a:lnTo>
                  <a:lnTo>
                    <a:pt x="328" y="269"/>
                  </a:lnTo>
                  <a:lnTo>
                    <a:pt x="325" y="283"/>
                  </a:lnTo>
                  <a:lnTo>
                    <a:pt x="327" y="293"/>
                  </a:lnTo>
                  <a:lnTo>
                    <a:pt x="363" y="410"/>
                  </a:lnTo>
                  <a:lnTo>
                    <a:pt x="363" y="410"/>
                  </a:lnTo>
                  <a:lnTo>
                    <a:pt x="363" y="421"/>
                  </a:lnTo>
                  <a:lnTo>
                    <a:pt x="363" y="423"/>
                  </a:lnTo>
                  <a:lnTo>
                    <a:pt x="361" y="426"/>
                  </a:lnTo>
                  <a:lnTo>
                    <a:pt x="358" y="426"/>
                  </a:lnTo>
                  <a:lnTo>
                    <a:pt x="356" y="426"/>
                  </a:lnTo>
                  <a:lnTo>
                    <a:pt x="347" y="423"/>
                  </a:lnTo>
                  <a:lnTo>
                    <a:pt x="246" y="353"/>
                  </a:lnTo>
                  <a:lnTo>
                    <a:pt x="246" y="353"/>
                  </a:lnTo>
                  <a:lnTo>
                    <a:pt x="236" y="348"/>
                  </a:lnTo>
                  <a:lnTo>
                    <a:pt x="223" y="346"/>
                  </a:lnTo>
                  <a:lnTo>
                    <a:pt x="211" y="348"/>
                  </a:lnTo>
                  <a:lnTo>
                    <a:pt x="199" y="353"/>
                  </a:lnTo>
                  <a:lnTo>
                    <a:pt x="99" y="423"/>
                  </a:lnTo>
                  <a:lnTo>
                    <a:pt x="99" y="423"/>
                  </a:lnTo>
                  <a:lnTo>
                    <a:pt x="91" y="426"/>
                  </a:lnTo>
                  <a:lnTo>
                    <a:pt x="87" y="426"/>
                  </a:lnTo>
                  <a:lnTo>
                    <a:pt x="85" y="426"/>
                  </a:lnTo>
                  <a:lnTo>
                    <a:pt x="84" y="423"/>
                  </a:lnTo>
                  <a:lnTo>
                    <a:pt x="82" y="421"/>
                  </a:lnTo>
                  <a:lnTo>
                    <a:pt x="84" y="410"/>
                  </a:lnTo>
                  <a:lnTo>
                    <a:pt x="118" y="293"/>
                  </a:lnTo>
                  <a:lnTo>
                    <a:pt x="118" y="293"/>
                  </a:lnTo>
                  <a:lnTo>
                    <a:pt x="120" y="283"/>
                  </a:lnTo>
                  <a:lnTo>
                    <a:pt x="118" y="269"/>
                  </a:lnTo>
                  <a:lnTo>
                    <a:pt x="113" y="258"/>
                  </a:lnTo>
                  <a:lnTo>
                    <a:pt x="105" y="250"/>
                  </a:lnTo>
                  <a:lnTo>
                    <a:pt x="7" y="176"/>
                  </a:lnTo>
                  <a:lnTo>
                    <a:pt x="7" y="176"/>
                  </a:lnTo>
                  <a:lnTo>
                    <a:pt x="1" y="169"/>
                  </a:lnTo>
                  <a:lnTo>
                    <a:pt x="0" y="166"/>
                  </a:lnTo>
                  <a:lnTo>
                    <a:pt x="0" y="162"/>
                  </a:lnTo>
                  <a:lnTo>
                    <a:pt x="1" y="160"/>
                  </a:lnTo>
                  <a:lnTo>
                    <a:pt x="3" y="159"/>
                  </a:lnTo>
                  <a:lnTo>
                    <a:pt x="14" y="157"/>
                  </a:lnTo>
                  <a:lnTo>
                    <a:pt x="136" y="155"/>
                  </a:lnTo>
                  <a:lnTo>
                    <a:pt x="136" y="155"/>
                  </a:lnTo>
                  <a:lnTo>
                    <a:pt x="146" y="152"/>
                  </a:lnTo>
                  <a:lnTo>
                    <a:pt x="159" y="146"/>
                  </a:lnTo>
                  <a:lnTo>
                    <a:pt x="167" y="138"/>
                  </a:lnTo>
                  <a:lnTo>
                    <a:pt x="174" y="127"/>
                  </a:lnTo>
                  <a:lnTo>
                    <a:pt x="213" y="1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4" name="Group 85"/>
            <p:cNvGrpSpPr/>
            <p:nvPr/>
          </p:nvGrpSpPr>
          <p:grpSpPr>
            <a:xfrm>
              <a:off x="4400750" y="3756937"/>
              <a:ext cx="3174082" cy="422424"/>
              <a:chOff x="6444107" y="1469392"/>
              <a:chExt cx="4232109" cy="563232"/>
            </a:xfrm>
          </p:grpSpPr>
          <p:sp>
            <p:nvSpPr>
              <p:cNvPr id="15" name="TextBox 86"/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5">
                        <a:lumMod val="100000"/>
                      </a:schemeClr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16" name="TextBox 87"/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85000" lnSpcReduction="1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此部分内容作为文字排版占位显示 （建议使用主题字体）</a:t>
                </a:r>
              </a:p>
            </p:txBody>
          </p:sp>
        </p:grpSp>
      </p:grpSp>
      <p:sp>
        <p:nvSpPr>
          <p:cNvPr id="68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3045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4B7B5CB-1BD3-4FC9-BA4D-8C9EB5D0FC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1"/>
          <a:stretch/>
        </p:blipFill>
        <p:spPr>
          <a:xfrm>
            <a:off x="99184" y="3245582"/>
            <a:ext cx="9144000" cy="18979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746F25-A8F3-4D59-B8AF-459EAA884E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0"/>
          <a:stretch/>
        </p:blipFill>
        <p:spPr>
          <a:xfrm>
            <a:off x="0" y="0"/>
            <a:ext cx="9144000" cy="336383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427ADB8-BC15-4E42-B5AD-3B634E427C59}"/>
              </a:ext>
            </a:extLst>
          </p:cNvPr>
          <p:cNvSpPr/>
          <p:nvPr/>
        </p:nvSpPr>
        <p:spPr>
          <a:xfrm>
            <a:off x="2976759" y="2657985"/>
            <a:ext cx="4630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spc="300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  <a:sym typeface="微软雅黑" pitchFamily="34" charset="-122"/>
              </a:rPr>
              <a:t>标题文本预设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E43B275-B69E-4305-B560-70B631B2FBDB}"/>
              </a:ext>
            </a:extLst>
          </p:cNvPr>
          <p:cNvSpPr/>
          <p:nvPr/>
        </p:nvSpPr>
        <p:spPr>
          <a:xfrm>
            <a:off x="4139952" y="1995686"/>
            <a:ext cx="11521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spc="300" dirty="0">
                <a:solidFill>
                  <a:srgbClr val="6EC5B5"/>
                </a:solidFill>
                <a:latin typeface="DFPPOP1W7-B5" panose="040B0700000000000000" pitchFamily="82" charset="-12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04</a:t>
            </a:r>
            <a:endParaRPr lang="zh-CN" altLang="en-US" sz="4400" b="1" spc="300" dirty="0">
              <a:solidFill>
                <a:srgbClr val="6EC5B5"/>
              </a:solidFill>
              <a:latin typeface="DFPPOP1W7-B5" panose="040B0700000000000000" pitchFamily="82" charset="-12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68213" y="1322309"/>
            <a:ext cx="1791876" cy="2499811"/>
            <a:chOff x="1290951" y="1763078"/>
            <a:chExt cx="2389168" cy="3333082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2876092" y="2669410"/>
              <a:ext cx="70174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31"/>
            <p:cNvSpPr txBox="1"/>
            <p:nvPr/>
          </p:nvSpPr>
          <p:spPr>
            <a:xfrm>
              <a:off x="2876092" y="2797000"/>
              <a:ext cx="756938" cy="369332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r>
                <a:rPr lang="en-US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0.53%</a:t>
              </a: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2105864" y="1763078"/>
              <a:ext cx="759342" cy="1802032"/>
              <a:chOff x="2087765" y="1763078"/>
              <a:chExt cx="759342" cy="1802032"/>
            </a:xfrm>
          </p:grpSpPr>
          <p:sp>
            <p:nvSpPr>
              <p:cNvPr id="62" name="任意多边形: 形状 61"/>
              <p:cNvSpPr>
                <a:spLocks/>
              </p:cNvSpPr>
              <p:nvPr/>
            </p:nvSpPr>
            <p:spPr bwMode="auto">
              <a:xfrm>
                <a:off x="2087765" y="1763078"/>
                <a:ext cx="759342" cy="1791399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accent1"/>
                </a:solidFill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>
                <a:spLocks/>
              </p:cNvSpPr>
              <p:nvPr/>
            </p:nvSpPr>
            <p:spPr bwMode="auto">
              <a:xfrm>
                <a:off x="2087765" y="2669410"/>
                <a:ext cx="759342" cy="895700"/>
              </a:xfrm>
              <a:custGeom>
                <a:avLst/>
                <a:gdLst>
                  <a:gd name="connsiteX0" fmla="*/ 619693 w 759342"/>
                  <a:gd name="connsiteY0" fmla="*/ 0 h 895700"/>
                  <a:gd name="connsiteX1" fmla="*/ 759342 w 759342"/>
                  <a:gd name="connsiteY1" fmla="*/ 0 h 895700"/>
                  <a:gd name="connsiteX2" fmla="*/ 759342 w 759342"/>
                  <a:gd name="connsiteY2" fmla="*/ 9434 h 895700"/>
                  <a:gd name="connsiteX3" fmla="*/ 759342 w 759342"/>
                  <a:gd name="connsiteY3" fmla="*/ 81819 h 895700"/>
                  <a:gd name="connsiteX4" fmla="*/ 689518 w 759342"/>
                  <a:gd name="connsiteY4" fmla="*/ 150357 h 895700"/>
                  <a:gd name="connsiteX5" fmla="*/ 619693 w 759342"/>
                  <a:gd name="connsiteY5" fmla="*/ 81819 h 895700"/>
                  <a:gd name="connsiteX6" fmla="*/ 619693 w 759342"/>
                  <a:gd name="connsiteY6" fmla="*/ 23255 h 895700"/>
                  <a:gd name="connsiteX7" fmla="*/ 174561 w 759342"/>
                  <a:gd name="connsiteY7" fmla="*/ 0 h 895700"/>
                  <a:gd name="connsiteX8" fmla="*/ 584781 w 759342"/>
                  <a:gd name="connsiteY8" fmla="*/ 0 h 895700"/>
                  <a:gd name="connsiteX9" fmla="*/ 584781 w 759342"/>
                  <a:gd name="connsiteY9" fmla="*/ 28425 h 895700"/>
                  <a:gd name="connsiteX10" fmla="*/ 584781 w 759342"/>
                  <a:gd name="connsiteY10" fmla="*/ 116088 h 895700"/>
                  <a:gd name="connsiteX11" fmla="*/ 584781 w 759342"/>
                  <a:gd name="connsiteY11" fmla="*/ 150357 h 895700"/>
                  <a:gd name="connsiteX12" fmla="*/ 584781 w 759342"/>
                  <a:gd name="connsiteY12" fmla="*/ 801461 h 895700"/>
                  <a:gd name="connsiteX13" fmla="*/ 488772 w 759342"/>
                  <a:gd name="connsiteY13" fmla="*/ 895700 h 895700"/>
                  <a:gd name="connsiteX14" fmla="*/ 392764 w 759342"/>
                  <a:gd name="connsiteY14" fmla="*/ 801461 h 895700"/>
                  <a:gd name="connsiteX15" fmla="*/ 392764 w 759342"/>
                  <a:gd name="connsiteY15" fmla="*/ 150357 h 895700"/>
                  <a:gd name="connsiteX16" fmla="*/ 357851 w 759342"/>
                  <a:gd name="connsiteY16" fmla="*/ 150357 h 895700"/>
                  <a:gd name="connsiteX17" fmla="*/ 357851 w 759342"/>
                  <a:gd name="connsiteY17" fmla="*/ 801461 h 895700"/>
                  <a:gd name="connsiteX18" fmla="*/ 270571 w 759342"/>
                  <a:gd name="connsiteY18" fmla="*/ 895700 h 895700"/>
                  <a:gd name="connsiteX19" fmla="*/ 174561 w 759342"/>
                  <a:gd name="connsiteY19" fmla="*/ 801461 h 895700"/>
                  <a:gd name="connsiteX20" fmla="*/ 174561 w 759342"/>
                  <a:gd name="connsiteY20" fmla="*/ 150357 h 895700"/>
                  <a:gd name="connsiteX21" fmla="*/ 174561 w 759342"/>
                  <a:gd name="connsiteY21" fmla="*/ 116088 h 895700"/>
                  <a:gd name="connsiteX22" fmla="*/ 174561 w 759342"/>
                  <a:gd name="connsiteY22" fmla="*/ 4046 h 895700"/>
                  <a:gd name="connsiteX23" fmla="*/ 0 w 759342"/>
                  <a:gd name="connsiteY23" fmla="*/ 0 h 895700"/>
                  <a:gd name="connsiteX24" fmla="*/ 139649 w 759342"/>
                  <a:gd name="connsiteY24" fmla="*/ 0 h 895700"/>
                  <a:gd name="connsiteX25" fmla="*/ 139649 w 759342"/>
                  <a:gd name="connsiteY25" fmla="*/ 2640 h 895700"/>
                  <a:gd name="connsiteX26" fmla="*/ 139649 w 759342"/>
                  <a:gd name="connsiteY26" fmla="*/ 81819 h 895700"/>
                  <a:gd name="connsiteX27" fmla="*/ 69824 w 759342"/>
                  <a:gd name="connsiteY27" fmla="*/ 150357 h 895700"/>
                  <a:gd name="connsiteX28" fmla="*/ 0 w 759342"/>
                  <a:gd name="connsiteY28" fmla="*/ 81819 h 895700"/>
                  <a:gd name="connsiteX29" fmla="*/ 0 w 759342"/>
                  <a:gd name="connsiteY29" fmla="*/ 30416 h 89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59342" h="895700">
                    <a:moveTo>
                      <a:pt x="619693" y="0"/>
                    </a:moveTo>
                    <a:lnTo>
                      <a:pt x="759342" y="0"/>
                    </a:lnTo>
                    <a:lnTo>
                      <a:pt x="759342" y="9434"/>
                    </a:lnTo>
                    <a:cubicBezTo>
                      <a:pt x="759342" y="32023"/>
                      <a:pt x="759342" y="56118"/>
                      <a:pt x="759342" y="81819"/>
                    </a:cubicBezTo>
                    <a:cubicBezTo>
                      <a:pt x="759342" y="124655"/>
                      <a:pt x="724430" y="150357"/>
                      <a:pt x="689518" y="150357"/>
                    </a:cubicBezTo>
                    <a:cubicBezTo>
                      <a:pt x="645877" y="150357"/>
                      <a:pt x="619693" y="124655"/>
                      <a:pt x="619693" y="81819"/>
                    </a:cubicBezTo>
                    <a:cubicBezTo>
                      <a:pt x="619693" y="81819"/>
                      <a:pt x="619693" y="81819"/>
                      <a:pt x="619693" y="23255"/>
                    </a:cubicBezTo>
                    <a:close/>
                    <a:moveTo>
                      <a:pt x="174561" y="0"/>
                    </a:moveTo>
                    <a:lnTo>
                      <a:pt x="584781" y="0"/>
                    </a:lnTo>
                    <a:lnTo>
                      <a:pt x="584781" y="28425"/>
                    </a:lnTo>
                    <a:cubicBezTo>
                      <a:pt x="584781" y="53842"/>
                      <a:pt x="584781" y="82890"/>
                      <a:pt x="584781" y="116088"/>
                    </a:cubicBezTo>
                    <a:cubicBezTo>
                      <a:pt x="584781" y="116088"/>
                      <a:pt x="584781" y="116088"/>
                      <a:pt x="584781" y="150357"/>
                    </a:cubicBezTo>
                    <a:cubicBezTo>
                      <a:pt x="584781" y="150357"/>
                      <a:pt x="584781" y="150357"/>
                      <a:pt x="584781" y="801461"/>
                    </a:cubicBezTo>
                    <a:cubicBezTo>
                      <a:pt x="584781" y="852864"/>
                      <a:pt x="541140" y="895700"/>
                      <a:pt x="488772" y="895700"/>
                    </a:cubicBezTo>
                    <a:cubicBezTo>
                      <a:pt x="436404" y="895700"/>
                      <a:pt x="392764" y="852864"/>
                      <a:pt x="392764" y="801461"/>
                    </a:cubicBezTo>
                    <a:cubicBezTo>
                      <a:pt x="392764" y="801461"/>
                      <a:pt x="392764" y="801461"/>
                      <a:pt x="392764" y="150357"/>
                    </a:cubicBezTo>
                    <a:cubicBezTo>
                      <a:pt x="392764" y="150357"/>
                      <a:pt x="392764" y="150357"/>
                      <a:pt x="357851" y="150357"/>
                    </a:cubicBezTo>
                    <a:cubicBezTo>
                      <a:pt x="357851" y="150357"/>
                      <a:pt x="357851" y="150357"/>
                      <a:pt x="357851" y="801461"/>
                    </a:cubicBezTo>
                    <a:cubicBezTo>
                      <a:pt x="357851" y="852864"/>
                      <a:pt x="322939" y="895700"/>
                      <a:pt x="270571" y="895700"/>
                    </a:cubicBezTo>
                    <a:cubicBezTo>
                      <a:pt x="218202" y="895700"/>
                      <a:pt x="174561" y="852864"/>
                      <a:pt x="174561" y="801461"/>
                    </a:cubicBezTo>
                    <a:cubicBezTo>
                      <a:pt x="174561" y="801461"/>
                      <a:pt x="174561" y="801461"/>
                      <a:pt x="174561" y="150357"/>
                    </a:cubicBezTo>
                    <a:cubicBezTo>
                      <a:pt x="174561" y="150357"/>
                      <a:pt x="174561" y="150357"/>
                      <a:pt x="174561" y="116088"/>
                    </a:cubicBezTo>
                    <a:cubicBezTo>
                      <a:pt x="174561" y="116088"/>
                      <a:pt x="174561" y="116088"/>
                      <a:pt x="174561" y="4046"/>
                    </a:cubicBezTo>
                    <a:close/>
                    <a:moveTo>
                      <a:pt x="0" y="0"/>
                    </a:moveTo>
                    <a:lnTo>
                      <a:pt x="139649" y="0"/>
                    </a:lnTo>
                    <a:lnTo>
                      <a:pt x="139649" y="2640"/>
                    </a:lnTo>
                    <a:cubicBezTo>
                      <a:pt x="139649" y="25597"/>
                      <a:pt x="139649" y="51834"/>
                      <a:pt x="139649" y="81819"/>
                    </a:cubicBezTo>
                    <a:cubicBezTo>
                      <a:pt x="139649" y="124655"/>
                      <a:pt x="113465" y="150357"/>
                      <a:pt x="69824" y="150357"/>
                    </a:cubicBezTo>
                    <a:cubicBezTo>
                      <a:pt x="34913" y="150357"/>
                      <a:pt x="0" y="124655"/>
                      <a:pt x="0" y="81819"/>
                    </a:cubicBezTo>
                    <a:cubicBezTo>
                      <a:pt x="0" y="81819"/>
                      <a:pt x="0" y="81819"/>
                      <a:pt x="0" y="30416"/>
                    </a:cubicBez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1908154" y="4899188"/>
              <a:ext cx="1154762" cy="196972"/>
              <a:chOff x="1890055" y="5414727"/>
              <a:chExt cx="1154762" cy="196972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1890055" y="5414727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2127113" y="5414727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2364171" y="5414727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2601229" y="5414727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accent1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2838287" y="5414727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accent1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1290951" y="3850195"/>
              <a:ext cx="2389168" cy="921807"/>
              <a:chOff x="1277781" y="4035764"/>
              <a:chExt cx="2389168" cy="921807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1277782" y="4488522"/>
                <a:ext cx="2389166" cy="469049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rmAutofit fontScale="85000" lnSpcReduction="100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1100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100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1277781" y="4035764"/>
                <a:ext cx="2389168" cy="452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2773446" y="1322309"/>
            <a:ext cx="1791876" cy="2499811"/>
            <a:chOff x="3697928" y="1763078"/>
            <a:chExt cx="2389168" cy="3333082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5113935" y="3166389"/>
              <a:ext cx="70174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8"/>
            <p:cNvSpPr txBox="1"/>
            <p:nvPr/>
          </p:nvSpPr>
          <p:spPr>
            <a:xfrm>
              <a:off x="5110934" y="3294128"/>
              <a:ext cx="750526" cy="369332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r>
                <a:rPr lang="en-US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0.20%</a:t>
              </a: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4512841" y="1763078"/>
              <a:ext cx="759342" cy="1802032"/>
              <a:chOff x="4481862" y="1763078"/>
              <a:chExt cx="759342" cy="1802032"/>
            </a:xfrm>
          </p:grpSpPr>
          <p:sp>
            <p:nvSpPr>
              <p:cNvPr id="48" name="任意多边形: 形状 47"/>
              <p:cNvSpPr>
                <a:spLocks/>
              </p:cNvSpPr>
              <p:nvPr/>
            </p:nvSpPr>
            <p:spPr bwMode="auto">
              <a:xfrm>
                <a:off x="4656423" y="3166389"/>
                <a:ext cx="410220" cy="398721"/>
              </a:xfrm>
              <a:custGeom>
                <a:avLst/>
                <a:gdLst>
                  <a:gd name="connsiteX0" fmla="*/ 218203 w 410220"/>
                  <a:gd name="connsiteY0" fmla="*/ 0 h 398721"/>
                  <a:gd name="connsiteX1" fmla="*/ 410220 w 410220"/>
                  <a:gd name="connsiteY1" fmla="*/ 0 h 398721"/>
                  <a:gd name="connsiteX2" fmla="*/ 410220 w 410220"/>
                  <a:gd name="connsiteY2" fmla="*/ 2615 h 398721"/>
                  <a:gd name="connsiteX3" fmla="*/ 410220 w 410220"/>
                  <a:gd name="connsiteY3" fmla="*/ 304482 h 398721"/>
                  <a:gd name="connsiteX4" fmla="*/ 314211 w 410220"/>
                  <a:gd name="connsiteY4" fmla="*/ 398721 h 398721"/>
                  <a:gd name="connsiteX5" fmla="*/ 218203 w 410220"/>
                  <a:gd name="connsiteY5" fmla="*/ 304482 h 398721"/>
                  <a:gd name="connsiteX6" fmla="*/ 218203 w 410220"/>
                  <a:gd name="connsiteY6" fmla="*/ 29798 h 398721"/>
                  <a:gd name="connsiteX7" fmla="*/ 0 w 410220"/>
                  <a:gd name="connsiteY7" fmla="*/ 0 h 398721"/>
                  <a:gd name="connsiteX8" fmla="*/ 183290 w 410220"/>
                  <a:gd name="connsiteY8" fmla="*/ 0 h 398721"/>
                  <a:gd name="connsiteX9" fmla="*/ 183290 w 410220"/>
                  <a:gd name="connsiteY9" fmla="*/ 2615 h 398721"/>
                  <a:gd name="connsiteX10" fmla="*/ 183290 w 410220"/>
                  <a:gd name="connsiteY10" fmla="*/ 304482 h 398721"/>
                  <a:gd name="connsiteX11" fmla="*/ 96010 w 410220"/>
                  <a:gd name="connsiteY11" fmla="*/ 398721 h 398721"/>
                  <a:gd name="connsiteX12" fmla="*/ 0 w 410220"/>
                  <a:gd name="connsiteY12" fmla="*/ 304482 h 398721"/>
                  <a:gd name="connsiteX13" fmla="*/ 0 w 410220"/>
                  <a:gd name="connsiteY13" fmla="*/ 29798 h 398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10220" h="398721">
                    <a:moveTo>
                      <a:pt x="218203" y="0"/>
                    </a:moveTo>
                    <a:lnTo>
                      <a:pt x="410220" y="0"/>
                    </a:lnTo>
                    <a:lnTo>
                      <a:pt x="410220" y="2615"/>
                    </a:lnTo>
                    <a:cubicBezTo>
                      <a:pt x="410220" y="83209"/>
                      <a:pt x="410220" y="182400"/>
                      <a:pt x="410220" y="304482"/>
                    </a:cubicBezTo>
                    <a:cubicBezTo>
                      <a:pt x="410220" y="355885"/>
                      <a:pt x="366579" y="398721"/>
                      <a:pt x="314211" y="398721"/>
                    </a:cubicBezTo>
                    <a:cubicBezTo>
                      <a:pt x="261843" y="398721"/>
                      <a:pt x="218203" y="355885"/>
                      <a:pt x="218203" y="304482"/>
                    </a:cubicBezTo>
                    <a:cubicBezTo>
                      <a:pt x="218203" y="304482"/>
                      <a:pt x="218203" y="304482"/>
                      <a:pt x="218203" y="29798"/>
                    </a:cubicBezTo>
                    <a:close/>
                    <a:moveTo>
                      <a:pt x="0" y="0"/>
                    </a:moveTo>
                    <a:lnTo>
                      <a:pt x="183290" y="0"/>
                    </a:lnTo>
                    <a:lnTo>
                      <a:pt x="183290" y="2615"/>
                    </a:lnTo>
                    <a:cubicBezTo>
                      <a:pt x="183290" y="83209"/>
                      <a:pt x="183290" y="182400"/>
                      <a:pt x="183290" y="304482"/>
                    </a:cubicBezTo>
                    <a:cubicBezTo>
                      <a:pt x="183290" y="355885"/>
                      <a:pt x="148378" y="398721"/>
                      <a:pt x="96010" y="398721"/>
                    </a:cubicBezTo>
                    <a:cubicBezTo>
                      <a:pt x="43641" y="398721"/>
                      <a:pt x="0" y="355885"/>
                      <a:pt x="0" y="304482"/>
                    </a:cubicBezTo>
                    <a:cubicBezTo>
                      <a:pt x="0" y="304482"/>
                      <a:pt x="0" y="304482"/>
                      <a:pt x="0" y="29798"/>
                    </a:cubicBezTo>
                    <a:close/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9" name="任意多边形: 形状 48"/>
              <p:cNvSpPr>
                <a:spLocks/>
              </p:cNvSpPr>
              <p:nvPr/>
            </p:nvSpPr>
            <p:spPr bwMode="auto">
              <a:xfrm>
                <a:off x="4481862" y="1763078"/>
                <a:ext cx="759342" cy="1791399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accent2"/>
                </a:solidFill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4315131" y="4899188"/>
              <a:ext cx="1154762" cy="196972"/>
              <a:chOff x="4284152" y="5414727"/>
              <a:chExt cx="1154762" cy="196972"/>
            </a:xfrm>
          </p:grpSpPr>
          <p:sp>
            <p:nvSpPr>
              <p:cNvPr id="43" name="任意多边形: 形状 42"/>
              <p:cNvSpPr/>
              <p:nvPr/>
            </p:nvSpPr>
            <p:spPr>
              <a:xfrm>
                <a:off x="4284152" y="5414727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4521210" y="5414727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4758268" y="5414727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4995326" y="5414727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 w="31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232384" y="5414727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accent2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3697928" y="3850195"/>
              <a:ext cx="2389168" cy="921807"/>
              <a:chOff x="1277781" y="4035764"/>
              <a:chExt cx="2389168" cy="921807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1277782" y="4488522"/>
                <a:ext cx="2389166" cy="469049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rmAutofit fontScale="85000" lnSpcReduction="100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1100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100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277781" y="4035764"/>
                <a:ext cx="2389168" cy="452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4578678" y="1322309"/>
            <a:ext cx="1791876" cy="2499810"/>
            <a:chOff x="6104905" y="1763078"/>
            <a:chExt cx="2389168" cy="333308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7666552" y="2669410"/>
              <a:ext cx="70174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40"/>
            <p:cNvSpPr txBox="1"/>
            <p:nvPr/>
          </p:nvSpPr>
          <p:spPr>
            <a:xfrm>
              <a:off x="7671469" y="2797120"/>
              <a:ext cx="760144" cy="369332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r>
                <a:rPr lang="en-US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0.60%</a:t>
              </a: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6919818" y="1763078"/>
              <a:ext cx="759342" cy="1802032"/>
              <a:chOff x="6875959" y="1763078"/>
              <a:chExt cx="759342" cy="1802032"/>
            </a:xfrm>
          </p:grpSpPr>
          <p:sp>
            <p:nvSpPr>
              <p:cNvPr id="34" name="任意多边形: 形状 33"/>
              <p:cNvSpPr>
                <a:spLocks/>
              </p:cNvSpPr>
              <p:nvPr/>
            </p:nvSpPr>
            <p:spPr bwMode="auto">
              <a:xfrm>
                <a:off x="6875959" y="2669411"/>
                <a:ext cx="759342" cy="895699"/>
              </a:xfrm>
              <a:custGeom>
                <a:avLst/>
                <a:gdLst>
                  <a:gd name="connsiteX0" fmla="*/ 619693 w 759342"/>
                  <a:gd name="connsiteY0" fmla="*/ 0 h 895699"/>
                  <a:gd name="connsiteX1" fmla="*/ 759342 w 759342"/>
                  <a:gd name="connsiteY1" fmla="*/ 0 h 895699"/>
                  <a:gd name="connsiteX2" fmla="*/ 759342 w 759342"/>
                  <a:gd name="connsiteY2" fmla="*/ 9433 h 895699"/>
                  <a:gd name="connsiteX3" fmla="*/ 759342 w 759342"/>
                  <a:gd name="connsiteY3" fmla="*/ 81818 h 895699"/>
                  <a:gd name="connsiteX4" fmla="*/ 689518 w 759342"/>
                  <a:gd name="connsiteY4" fmla="*/ 150356 h 895699"/>
                  <a:gd name="connsiteX5" fmla="*/ 619693 w 759342"/>
                  <a:gd name="connsiteY5" fmla="*/ 81818 h 895699"/>
                  <a:gd name="connsiteX6" fmla="*/ 619693 w 759342"/>
                  <a:gd name="connsiteY6" fmla="*/ 23254 h 895699"/>
                  <a:gd name="connsiteX7" fmla="*/ 174561 w 759342"/>
                  <a:gd name="connsiteY7" fmla="*/ 0 h 895699"/>
                  <a:gd name="connsiteX8" fmla="*/ 584781 w 759342"/>
                  <a:gd name="connsiteY8" fmla="*/ 0 h 895699"/>
                  <a:gd name="connsiteX9" fmla="*/ 584781 w 759342"/>
                  <a:gd name="connsiteY9" fmla="*/ 28424 h 895699"/>
                  <a:gd name="connsiteX10" fmla="*/ 584781 w 759342"/>
                  <a:gd name="connsiteY10" fmla="*/ 116087 h 895699"/>
                  <a:gd name="connsiteX11" fmla="*/ 584781 w 759342"/>
                  <a:gd name="connsiteY11" fmla="*/ 150356 h 895699"/>
                  <a:gd name="connsiteX12" fmla="*/ 584781 w 759342"/>
                  <a:gd name="connsiteY12" fmla="*/ 801460 h 895699"/>
                  <a:gd name="connsiteX13" fmla="*/ 488772 w 759342"/>
                  <a:gd name="connsiteY13" fmla="*/ 895699 h 895699"/>
                  <a:gd name="connsiteX14" fmla="*/ 392764 w 759342"/>
                  <a:gd name="connsiteY14" fmla="*/ 801460 h 895699"/>
                  <a:gd name="connsiteX15" fmla="*/ 392764 w 759342"/>
                  <a:gd name="connsiteY15" fmla="*/ 150356 h 895699"/>
                  <a:gd name="connsiteX16" fmla="*/ 357851 w 759342"/>
                  <a:gd name="connsiteY16" fmla="*/ 150356 h 895699"/>
                  <a:gd name="connsiteX17" fmla="*/ 357851 w 759342"/>
                  <a:gd name="connsiteY17" fmla="*/ 801460 h 895699"/>
                  <a:gd name="connsiteX18" fmla="*/ 270571 w 759342"/>
                  <a:gd name="connsiteY18" fmla="*/ 895699 h 895699"/>
                  <a:gd name="connsiteX19" fmla="*/ 174561 w 759342"/>
                  <a:gd name="connsiteY19" fmla="*/ 801460 h 895699"/>
                  <a:gd name="connsiteX20" fmla="*/ 174561 w 759342"/>
                  <a:gd name="connsiteY20" fmla="*/ 150356 h 895699"/>
                  <a:gd name="connsiteX21" fmla="*/ 174561 w 759342"/>
                  <a:gd name="connsiteY21" fmla="*/ 116087 h 895699"/>
                  <a:gd name="connsiteX22" fmla="*/ 174561 w 759342"/>
                  <a:gd name="connsiteY22" fmla="*/ 4045 h 895699"/>
                  <a:gd name="connsiteX23" fmla="*/ 0 w 759342"/>
                  <a:gd name="connsiteY23" fmla="*/ 0 h 895699"/>
                  <a:gd name="connsiteX24" fmla="*/ 139649 w 759342"/>
                  <a:gd name="connsiteY24" fmla="*/ 0 h 895699"/>
                  <a:gd name="connsiteX25" fmla="*/ 139649 w 759342"/>
                  <a:gd name="connsiteY25" fmla="*/ 2639 h 895699"/>
                  <a:gd name="connsiteX26" fmla="*/ 139649 w 759342"/>
                  <a:gd name="connsiteY26" fmla="*/ 81818 h 895699"/>
                  <a:gd name="connsiteX27" fmla="*/ 69825 w 759342"/>
                  <a:gd name="connsiteY27" fmla="*/ 150356 h 895699"/>
                  <a:gd name="connsiteX28" fmla="*/ 0 w 759342"/>
                  <a:gd name="connsiteY28" fmla="*/ 81818 h 895699"/>
                  <a:gd name="connsiteX29" fmla="*/ 0 w 759342"/>
                  <a:gd name="connsiteY29" fmla="*/ 30415 h 89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59342" h="895699">
                    <a:moveTo>
                      <a:pt x="619693" y="0"/>
                    </a:moveTo>
                    <a:lnTo>
                      <a:pt x="759342" y="0"/>
                    </a:lnTo>
                    <a:lnTo>
                      <a:pt x="759342" y="9433"/>
                    </a:lnTo>
                    <a:cubicBezTo>
                      <a:pt x="759342" y="32022"/>
                      <a:pt x="759342" y="56117"/>
                      <a:pt x="759342" y="81818"/>
                    </a:cubicBezTo>
                    <a:cubicBezTo>
                      <a:pt x="759342" y="124654"/>
                      <a:pt x="724430" y="150356"/>
                      <a:pt x="689518" y="150356"/>
                    </a:cubicBezTo>
                    <a:cubicBezTo>
                      <a:pt x="645877" y="150356"/>
                      <a:pt x="619693" y="124654"/>
                      <a:pt x="619693" y="81818"/>
                    </a:cubicBezTo>
                    <a:cubicBezTo>
                      <a:pt x="619693" y="81818"/>
                      <a:pt x="619693" y="81818"/>
                      <a:pt x="619693" y="23254"/>
                    </a:cubicBezTo>
                    <a:close/>
                    <a:moveTo>
                      <a:pt x="174561" y="0"/>
                    </a:moveTo>
                    <a:lnTo>
                      <a:pt x="584781" y="0"/>
                    </a:lnTo>
                    <a:lnTo>
                      <a:pt x="584781" y="28424"/>
                    </a:lnTo>
                    <a:cubicBezTo>
                      <a:pt x="584781" y="53841"/>
                      <a:pt x="584781" y="82889"/>
                      <a:pt x="584781" y="116087"/>
                    </a:cubicBezTo>
                    <a:cubicBezTo>
                      <a:pt x="584781" y="116087"/>
                      <a:pt x="584781" y="116087"/>
                      <a:pt x="584781" y="150356"/>
                    </a:cubicBezTo>
                    <a:cubicBezTo>
                      <a:pt x="584781" y="150356"/>
                      <a:pt x="584781" y="150356"/>
                      <a:pt x="584781" y="801460"/>
                    </a:cubicBezTo>
                    <a:cubicBezTo>
                      <a:pt x="584781" y="852863"/>
                      <a:pt x="541140" y="895699"/>
                      <a:pt x="488772" y="895699"/>
                    </a:cubicBezTo>
                    <a:cubicBezTo>
                      <a:pt x="436404" y="895699"/>
                      <a:pt x="392764" y="852863"/>
                      <a:pt x="392764" y="801460"/>
                    </a:cubicBezTo>
                    <a:cubicBezTo>
                      <a:pt x="392764" y="801460"/>
                      <a:pt x="392764" y="801460"/>
                      <a:pt x="392764" y="150356"/>
                    </a:cubicBezTo>
                    <a:cubicBezTo>
                      <a:pt x="392764" y="150356"/>
                      <a:pt x="392764" y="150356"/>
                      <a:pt x="357851" y="150356"/>
                    </a:cubicBezTo>
                    <a:cubicBezTo>
                      <a:pt x="357851" y="150356"/>
                      <a:pt x="357851" y="150356"/>
                      <a:pt x="357851" y="801460"/>
                    </a:cubicBezTo>
                    <a:cubicBezTo>
                      <a:pt x="357851" y="852863"/>
                      <a:pt x="322939" y="895699"/>
                      <a:pt x="270571" y="895699"/>
                    </a:cubicBezTo>
                    <a:cubicBezTo>
                      <a:pt x="218202" y="895699"/>
                      <a:pt x="174561" y="852863"/>
                      <a:pt x="174561" y="801460"/>
                    </a:cubicBezTo>
                    <a:cubicBezTo>
                      <a:pt x="174561" y="801460"/>
                      <a:pt x="174561" y="801460"/>
                      <a:pt x="174561" y="150356"/>
                    </a:cubicBezTo>
                    <a:cubicBezTo>
                      <a:pt x="174561" y="150356"/>
                      <a:pt x="174561" y="150356"/>
                      <a:pt x="174561" y="116087"/>
                    </a:cubicBezTo>
                    <a:cubicBezTo>
                      <a:pt x="174561" y="116087"/>
                      <a:pt x="174561" y="116087"/>
                      <a:pt x="174561" y="4045"/>
                    </a:cubicBezTo>
                    <a:close/>
                    <a:moveTo>
                      <a:pt x="0" y="0"/>
                    </a:moveTo>
                    <a:lnTo>
                      <a:pt x="139649" y="0"/>
                    </a:lnTo>
                    <a:lnTo>
                      <a:pt x="139649" y="2639"/>
                    </a:lnTo>
                    <a:cubicBezTo>
                      <a:pt x="139649" y="25596"/>
                      <a:pt x="139649" y="51833"/>
                      <a:pt x="139649" y="81818"/>
                    </a:cubicBezTo>
                    <a:cubicBezTo>
                      <a:pt x="139649" y="124654"/>
                      <a:pt x="113465" y="150356"/>
                      <a:pt x="69825" y="150356"/>
                    </a:cubicBezTo>
                    <a:cubicBezTo>
                      <a:pt x="34913" y="150356"/>
                      <a:pt x="0" y="124654"/>
                      <a:pt x="0" y="81818"/>
                    </a:cubicBezTo>
                    <a:cubicBezTo>
                      <a:pt x="0" y="81818"/>
                      <a:pt x="0" y="81818"/>
                      <a:pt x="0" y="30415"/>
                    </a:cubicBez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5" name="任意多边形: 形状 34"/>
              <p:cNvSpPr>
                <a:spLocks/>
              </p:cNvSpPr>
              <p:nvPr/>
            </p:nvSpPr>
            <p:spPr bwMode="auto">
              <a:xfrm>
                <a:off x="6875959" y="1763078"/>
                <a:ext cx="759342" cy="1791399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accent3"/>
                </a:solidFill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6722108" y="4899186"/>
              <a:ext cx="1154762" cy="196972"/>
              <a:chOff x="6678249" y="5414725"/>
              <a:chExt cx="1154762" cy="196972"/>
            </a:xfrm>
          </p:grpSpPr>
          <p:sp>
            <p:nvSpPr>
              <p:cNvPr id="29" name="任意多边形: 形状 28"/>
              <p:cNvSpPr/>
              <p:nvPr/>
            </p:nvSpPr>
            <p:spPr>
              <a:xfrm>
                <a:off x="6678249" y="5414725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6915307" y="5414725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7152365" y="5414725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accent3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7389423" y="5414725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accent3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7626481" y="5414725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accent3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6104905" y="3850195"/>
              <a:ext cx="2389168" cy="921807"/>
              <a:chOff x="1277781" y="4035764"/>
              <a:chExt cx="2389168" cy="921807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277782" y="4488522"/>
                <a:ext cx="2389166" cy="469049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rmAutofit fontScale="85000" lnSpcReduction="100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1100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100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1277781" y="4035764"/>
                <a:ext cx="2389168" cy="452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6383911" y="1322309"/>
            <a:ext cx="1791876" cy="2499810"/>
            <a:chOff x="8511882" y="1763078"/>
            <a:chExt cx="2389168" cy="3333080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10068763" y="2262623"/>
              <a:ext cx="70174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42"/>
            <p:cNvSpPr txBox="1"/>
            <p:nvPr/>
          </p:nvSpPr>
          <p:spPr>
            <a:xfrm>
              <a:off x="10047497" y="2387890"/>
              <a:ext cx="760144" cy="369332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r>
                <a:rPr lang="en-US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0.90%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326795" y="1763078"/>
              <a:ext cx="759342" cy="1802032"/>
              <a:chOff x="9270056" y="1763078"/>
              <a:chExt cx="759342" cy="1802032"/>
            </a:xfrm>
          </p:grpSpPr>
          <p:sp>
            <p:nvSpPr>
              <p:cNvPr id="20" name="任意多边形: 形状 19"/>
              <p:cNvSpPr>
                <a:spLocks/>
              </p:cNvSpPr>
              <p:nvPr/>
            </p:nvSpPr>
            <p:spPr bwMode="auto">
              <a:xfrm>
                <a:off x="9270056" y="2262623"/>
                <a:ext cx="759342" cy="1302487"/>
              </a:xfrm>
              <a:custGeom>
                <a:avLst/>
                <a:gdLst>
                  <a:gd name="connsiteX0" fmla="*/ 15920 w 759342"/>
                  <a:gd name="connsiteY0" fmla="*/ 0 h 1302487"/>
                  <a:gd name="connsiteX1" fmla="*/ 739934 w 759342"/>
                  <a:gd name="connsiteY1" fmla="*/ 0 h 1302487"/>
                  <a:gd name="connsiteX2" fmla="*/ 752114 w 759342"/>
                  <a:gd name="connsiteY2" fmla="*/ 33744 h 1302487"/>
                  <a:gd name="connsiteX3" fmla="*/ 759342 w 759342"/>
                  <a:gd name="connsiteY3" fmla="*/ 77383 h 1302487"/>
                  <a:gd name="connsiteX4" fmla="*/ 759342 w 759342"/>
                  <a:gd name="connsiteY4" fmla="*/ 488606 h 1302487"/>
                  <a:gd name="connsiteX5" fmla="*/ 689518 w 759342"/>
                  <a:gd name="connsiteY5" fmla="*/ 557144 h 1302487"/>
                  <a:gd name="connsiteX6" fmla="*/ 619693 w 759342"/>
                  <a:gd name="connsiteY6" fmla="*/ 488606 h 1302487"/>
                  <a:gd name="connsiteX7" fmla="*/ 619693 w 759342"/>
                  <a:gd name="connsiteY7" fmla="*/ 248726 h 1302487"/>
                  <a:gd name="connsiteX8" fmla="*/ 619693 w 759342"/>
                  <a:gd name="connsiteY8" fmla="*/ 103084 h 1302487"/>
                  <a:gd name="connsiteX9" fmla="*/ 584781 w 759342"/>
                  <a:gd name="connsiteY9" fmla="*/ 103084 h 1302487"/>
                  <a:gd name="connsiteX10" fmla="*/ 584781 w 759342"/>
                  <a:gd name="connsiteY10" fmla="*/ 257293 h 1302487"/>
                  <a:gd name="connsiteX11" fmla="*/ 584781 w 759342"/>
                  <a:gd name="connsiteY11" fmla="*/ 522875 h 1302487"/>
                  <a:gd name="connsiteX12" fmla="*/ 584781 w 759342"/>
                  <a:gd name="connsiteY12" fmla="*/ 557144 h 1302487"/>
                  <a:gd name="connsiteX13" fmla="*/ 584781 w 759342"/>
                  <a:gd name="connsiteY13" fmla="*/ 1208248 h 1302487"/>
                  <a:gd name="connsiteX14" fmla="*/ 488772 w 759342"/>
                  <a:gd name="connsiteY14" fmla="*/ 1302487 h 1302487"/>
                  <a:gd name="connsiteX15" fmla="*/ 392763 w 759342"/>
                  <a:gd name="connsiteY15" fmla="*/ 1208248 h 1302487"/>
                  <a:gd name="connsiteX16" fmla="*/ 392763 w 759342"/>
                  <a:gd name="connsiteY16" fmla="*/ 557144 h 1302487"/>
                  <a:gd name="connsiteX17" fmla="*/ 357851 w 759342"/>
                  <a:gd name="connsiteY17" fmla="*/ 557144 h 1302487"/>
                  <a:gd name="connsiteX18" fmla="*/ 357851 w 759342"/>
                  <a:gd name="connsiteY18" fmla="*/ 1208248 h 1302487"/>
                  <a:gd name="connsiteX19" fmla="*/ 270570 w 759342"/>
                  <a:gd name="connsiteY19" fmla="*/ 1302487 h 1302487"/>
                  <a:gd name="connsiteX20" fmla="*/ 174561 w 759342"/>
                  <a:gd name="connsiteY20" fmla="*/ 1208248 h 1302487"/>
                  <a:gd name="connsiteX21" fmla="*/ 174561 w 759342"/>
                  <a:gd name="connsiteY21" fmla="*/ 557144 h 1302487"/>
                  <a:gd name="connsiteX22" fmla="*/ 174561 w 759342"/>
                  <a:gd name="connsiteY22" fmla="*/ 522875 h 1302487"/>
                  <a:gd name="connsiteX23" fmla="*/ 174561 w 759342"/>
                  <a:gd name="connsiteY23" fmla="*/ 257293 h 1302487"/>
                  <a:gd name="connsiteX24" fmla="*/ 174561 w 759342"/>
                  <a:gd name="connsiteY24" fmla="*/ 103084 h 1302487"/>
                  <a:gd name="connsiteX25" fmla="*/ 139649 w 759342"/>
                  <a:gd name="connsiteY25" fmla="*/ 103084 h 1302487"/>
                  <a:gd name="connsiteX26" fmla="*/ 139649 w 759342"/>
                  <a:gd name="connsiteY26" fmla="*/ 248726 h 1302487"/>
                  <a:gd name="connsiteX27" fmla="*/ 139649 w 759342"/>
                  <a:gd name="connsiteY27" fmla="*/ 488606 h 1302487"/>
                  <a:gd name="connsiteX28" fmla="*/ 69824 w 759342"/>
                  <a:gd name="connsiteY28" fmla="*/ 557144 h 1302487"/>
                  <a:gd name="connsiteX29" fmla="*/ 0 w 759342"/>
                  <a:gd name="connsiteY29" fmla="*/ 488606 h 1302487"/>
                  <a:gd name="connsiteX30" fmla="*/ 0 w 759342"/>
                  <a:gd name="connsiteY30" fmla="*/ 77383 h 1302487"/>
                  <a:gd name="connsiteX31" fmla="*/ 4722 w 759342"/>
                  <a:gd name="connsiteY31" fmla="*/ 33744 h 1302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9342" h="1302487">
                    <a:moveTo>
                      <a:pt x="15920" y="0"/>
                    </a:moveTo>
                    <a:lnTo>
                      <a:pt x="739934" y="0"/>
                    </a:lnTo>
                    <a:lnTo>
                      <a:pt x="752114" y="33744"/>
                    </a:lnTo>
                    <a:cubicBezTo>
                      <a:pt x="755796" y="47799"/>
                      <a:pt x="758251" y="62390"/>
                      <a:pt x="759342" y="77383"/>
                    </a:cubicBezTo>
                    <a:cubicBezTo>
                      <a:pt x="759342" y="77383"/>
                      <a:pt x="759342" y="77383"/>
                      <a:pt x="759342" y="488606"/>
                    </a:cubicBezTo>
                    <a:cubicBezTo>
                      <a:pt x="759342" y="531442"/>
                      <a:pt x="724430" y="557144"/>
                      <a:pt x="689518" y="557144"/>
                    </a:cubicBezTo>
                    <a:cubicBezTo>
                      <a:pt x="645877" y="557144"/>
                      <a:pt x="619693" y="531442"/>
                      <a:pt x="619693" y="488606"/>
                    </a:cubicBezTo>
                    <a:cubicBezTo>
                      <a:pt x="619693" y="488606"/>
                      <a:pt x="619693" y="488606"/>
                      <a:pt x="619693" y="248726"/>
                    </a:cubicBezTo>
                    <a:cubicBezTo>
                      <a:pt x="619693" y="248726"/>
                      <a:pt x="619693" y="248726"/>
                      <a:pt x="619693" y="103084"/>
                    </a:cubicBezTo>
                    <a:cubicBezTo>
                      <a:pt x="619693" y="103084"/>
                      <a:pt x="619693" y="103084"/>
                      <a:pt x="584781" y="103084"/>
                    </a:cubicBezTo>
                    <a:cubicBezTo>
                      <a:pt x="584781" y="103084"/>
                      <a:pt x="584781" y="103084"/>
                      <a:pt x="584781" y="257293"/>
                    </a:cubicBezTo>
                    <a:cubicBezTo>
                      <a:pt x="584781" y="257293"/>
                      <a:pt x="584781" y="257293"/>
                      <a:pt x="584781" y="522875"/>
                    </a:cubicBezTo>
                    <a:cubicBezTo>
                      <a:pt x="584781" y="522875"/>
                      <a:pt x="584781" y="522875"/>
                      <a:pt x="584781" y="557144"/>
                    </a:cubicBezTo>
                    <a:cubicBezTo>
                      <a:pt x="584781" y="557144"/>
                      <a:pt x="584781" y="557144"/>
                      <a:pt x="584781" y="1208248"/>
                    </a:cubicBezTo>
                    <a:cubicBezTo>
                      <a:pt x="584781" y="1259651"/>
                      <a:pt x="541140" y="1302487"/>
                      <a:pt x="488772" y="1302487"/>
                    </a:cubicBezTo>
                    <a:cubicBezTo>
                      <a:pt x="436403" y="1302487"/>
                      <a:pt x="392763" y="1259651"/>
                      <a:pt x="392763" y="1208248"/>
                    </a:cubicBezTo>
                    <a:cubicBezTo>
                      <a:pt x="392763" y="1208248"/>
                      <a:pt x="392763" y="1208248"/>
                      <a:pt x="392763" y="557144"/>
                    </a:cubicBezTo>
                    <a:cubicBezTo>
                      <a:pt x="392763" y="557144"/>
                      <a:pt x="392763" y="557144"/>
                      <a:pt x="357851" y="557144"/>
                    </a:cubicBezTo>
                    <a:cubicBezTo>
                      <a:pt x="357851" y="557144"/>
                      <a:pt x="357851" y="557144"/>
                      <a:pt x="357851" y="1208248"/>
                    </a:cubicBezTo>
                    <a:cubicBezTo>
                      <a:pt x="357851" y="1259651"/>
                      <a:pt x="322939" y="1302487"/>
                      <a:pt x="270570" y="1302487"/>
                    </a:cubicBezTo>
                    <a:cubicBezTo>
                      <a:pt x="218202" y="1302487"/>
                      <a:pt x="174561" y="1259651"/>
                      <a:pt x="174561" y="1208248"/>
                    </a:cubicBezTo>
                    <a:cubicBezTo>
                      <a:pt x="174561" y="1208248"/>
                      <a:pt x="174561" y="1208248"/>
                      <a:pt x="174561" y="557144"/>
                    </a:cubicBezTo>
                    <a:cubicBezTo>
                      <a:pt x="174561" y="557144"/>
                      <a:pt x="174561" y="557144"/>
                      <a:pt x="174561" y="522875"/>
                    </a:cubicBezTo>
                    <a:cubicBezTo>
                      <a:pt x="174561" y="522875"/>
                      <a:pt x="174561" y="522875"/>
                      <a:pt x="174561" y="257293"/>
                    </a:cubicBezTo>
                    <a:cubicBezTo>
                      <a:pt x="174561" y="257293"/>
                      <a:pt x="174561" y="257293"/>
                      <a:pt x="174561" y="103084"/>
                    </a:cubicBezTo>
                    <a:cubicBezTo>
                      <a:pt x="174561" y="103084"/>
                      <a:pt x="174561" y="103084"/>
                      <a:pt x="139649" y="103084"/>
                    </a:cubicBezTo>
                    <a:cubicBezTo>
                      <a:pt x="139649" y="103084"/>
                      <a:pt x="139649" y="103084"/>
                      <a:pt x="139649" y="248726"/>
                    </a:cubicBezTo>
                    <a:cubicBezTo>
                      <a:pt x="139649" y="248726"/>
                      <a:pt x="139649" y="248726"/>
                      <a:pt x="139649" y="488606"/>
                    </a:cubicBezTo>
                    <a:cubicBezTo>
                      <a:pt x="139649" y="531442"/>
                      <a:pt x="113465" y="557144"/>
                      <a:pt x="69824" y="557144"/>
                    </a:cubicBezTo>
                    <a:cubicBezTo>
                      <a:pt x="34912" y="557144"/>
                      <a:pt x="0" y="531442"/>
                      <a:pt x="0" y="488606"/>
                    </a:cubicBezTo>
                    <a:cubicBezTo>
                      <a:pt x="0" y="488606"/>
                      <a:pt x="0" y="488606"/>
                      <a:pt x="0" y="77383"/>
                    </a:cubicBezTo>
                    <a:cubicBezTo>
                      <a:pt x="0" y="62390"/>
                      <a:pt x="1637" y="47799"/>
                      <a:pt x="4722" y="33744"/>
                    </a:cubicBez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" name="任意多边形: 形状 20"/>
              <p:cNvSpPr>
                <a:spLocks/>
              </p:cNvSpPr>
              <p:nvPr/>
            </p:nvSpPr>
            <p:spPr bwMode="auto">
              <a:xfrm>
                <a:off x="9270056" y="1763078"/>
                <a:ext cx="759342" cy="1791399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noFill/>
              <a:ln w="3175">
                <a:solidFill>
                  <a:schemeClr val="accent4"/>
                </a:solidFill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9129085" y="4899186"/>
              <a:ext cx="1154762" cy="196972"/>
              <a:chOff x="9072346" y="5414725"/>
              <a:chExt cx="1154762" cy="196972"/>
            </a:xfrm>
          </p:grpSpPr>
          <p:sp>
            <p:nvSpPr>
              <p:cNvPr id="15" name="任意多边形: 形状 14"/>
              <p:cNvSpPr/>
              <p:nvPr/>
            </p:nvSpPr>
            <p:spPr>
              <a:xfrm>
                <a:off x="9072346" y="5414725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solidFill>
                <a:schemeClr val="accent4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" name="任意多边形: 形状 15"/>
              <p:cNvSpPr/>
              <p:nvPr/>
            </p:nvSpPr>
            <p:spPr>
              <a:xfrm>
                <a:off x="9309404" y="5414725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accent4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9546462" y="5414725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accent4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9783520" y="5414725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accent4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10020578" y="5414725"/>
                <a:ext cx="206530" cy="196972"/>
              </a:xfrm>
              <a:custGeom>
                <a:avLst/>
                <a:gdLst/>
                <a:ahLst/>
                <a:cxnLst/>
                <a:rect l="l" t="t" r="r" b="b"/>
                <a:pathLst>
                  <a:path w="212272" h="202448">
                    <a:moveTo>
                      <a:pt x="106136" y="0"/>
                    </a:moveTo>
                    <a:cubicBezTo>
                      <a:pt x="108687" y="0"/>
                      <a:pt x="110771" y="1743"/>
                      <a:pt x="112387" y="5230"/>
                    </a:cubicBezTo>
                    <a:lnTo>
                      <a:pt x="141089" y="63273"/>
                    </a:lnTo>
                    <a:lnTo>
                      <a:pt x="205128" y="72585"/>
                    </a:lnTo>
                    <a:cubicBezTo>
                      <a:pt x="209890" y="73351"/>
                      <a:pt x="212272" y="75307"/>
                      <a:pt x="212272" y="78453"/>
                    </a:cubicBezTo>
                    <a:cubicBezTo>
                      <a:pt x="212272" y="80324"/>
                      <a:pt x="211166" y="82365"/>
                      <a:pt x="208955" y="84576"/>
                    </a:cubicBezTo>
                    <a:lnTo>
                      <a:pt x="162648" y="129735"/>
                    </a:lnTo>
                    <a:lnTo>
                      <a:pt x="173619" y="193519"/>
                    </a:lnTo>
                    <a:cubicBezTo>
                      <a:pt x="173704" y="194114"/>
                      <a:pt x="173746" y="194964"/>
                      <a:pt x="173746" y="196070"/>
                    </a:cubicBezTo>
                    <a:cubicBezTo>
                      <a:pt x="173746" y="197856"/>
                      <a:pt x="173300" y="199365"/>
                      <a:pt x="172407" y="200599"/>
                    </a:cubicBezTo>
                    <a:cubicBezTo>
                      <a:pt x="171514" y="201832"/>
                      <a:pt x="170217" y="202448"/>
                      <a:pt x="168516" y="202448"/>
                    </a:cubicBezTo>
                    <a:cubicBezTo>
                      <a:pt x="166900" y="202448"/>
                      <a:pt x="165199" y="201938"/>
                      <a:pt x="163413" y="200917"/>
                    </a:cubicBezTo>
                    <a:lnTo>
                      <a:pt x="106136" y="170812"/>
                    </a:lnTo>
                    <a:lnTo>
                      <a:pt x="48858" y="200917"/>
                    </a:lnTo>
                    <a:cubicBezTo>
                      <a:pt x="46987" y="201938"/>
                      <a:pt x="45286" y="202448"/>
                      <a:pt x="43756" y="202448"/>
                    </a:cubicBezTo>
                    <a:cubicBezTo>
                      <a:pt x="41970" y="202448"/>
                      <a:pt x="40630" y="201832"/>
                      <a:pt x="39737" y="200599"/>
                    </a:cubicBezTo>
                    <a:cubicBezTo>
                      <a:pt x="38844" y="199365"/>
                      <a:pt x="38398" y="197856"/>
                      <a:pt x="38398" y="196070"/>
                    </a:cubicBezTo>
                    <a:cubicBezTo>
                      <a:pt x="38398" y="195560"/>
                      <a:pt x="38483" y="194709"/>
                      <a:pt x="38653" y="193519"/>
                    </a:cubicBezTo>
                    <a:lnTo>
                      <a:pt x="49624" y="129735"/>
                    </a:lnTo>
                    <a:lnTo>
                      <a:pt x="3189" y="84576"/>
                    </a:lnTo>
                    <a:cubicBezTo>
                      <a:pt x="1063" y="82280"/>
                      <a:pt x="0" y="80239"/>
                      <a:pt x="0" y="78453"/>
                    </a:cubicBezTo>
                    <a:cubicBezTo>
                      <a:pt x="0" y="75307"/>
                      <a:pt x="2381" y="73351"/>
                      <a:pt x="7144" y="72585"/>
                    </a:cubicBezTo>
                    <a:lnTo>
                      <a:pt x="71182" y="63273"/>
                    </a:lnTo>
                    <a:lnTo>
                      <a:pt x="99885" y="5230"/>
                    </a:lnTo>
                    <a:cubicBezTo>
                      <a:pt x="101501" y="1743"/>
                      <a:pt x="103584" y="0"/>
                      <a:pt x="106136" y="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chemeClr val="accent4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8511882" y="3850195"/>
              <a:ext cx="2389168" cy="921807"/>
              <a:chOff x="1277781" y="4035764"/>
              <a:chExt cx="2389168" cy="921807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277782" y="4488522"/>
                <a:ext cx="2389166" cy="469049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rmAutofit fontScale="85000" lnSpcReduction="100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1100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100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277781" y="4035764"/>
                <a:ext cx="2389168" cy="452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dk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</p:grpSp>
      </p:grpSp>
      <p:sp>
        <p:nvSpPr>
          <p:cNvPr id="64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367214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21"/>
          <p:cNvSpPr/>
          <p:nvPr/>
        </p:nvSpPr>
        <p:spPr>
          <a:xfrm rot="20223228">
            <a:off x="2849105" y="1436576"/>
            <a:ext cx="774115" cy="43542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8" name="Arrow: Right 22"/>
          <p:cNvSpPr/>
          <p:nvPr/>
        </p:nvSpPr>
        <p:spPr>
          <a:xfrm rot="1376772" flipH="1">
            <a:off x="5550953" y="1436576"/>
            <a:ext cx="774115" cy="43542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291799" y="1679549"/>
            <a:ext cx="1541539" cy="2452825"/>
            <a:chOff x="1291799" y="1679549"/>
            <a:chExt cx="1541539" cy="2452825"/>
          </a:xfrm>
        </p:grpSpPr>
        <p:grpSp>
          <p:nvGrpSpPr>
            <p:cNvPr id="6" name="Group 20"/>
            <p:cNvGrpSpPr/>
            <p:nvPr/>
          </p:nvGrpSpPr>
          <p:grpSpPr>
            <a:xfrm>
              <a:off x="1291799" y="1679549"/>
              <a:ext cx="1298525" cy="1379154"/>
              <a:chOff x="2023013" y="2210161"/>
              <a:chExt cx="1731367" cy="1838872"/>
            </a:xfrm>
          </p:grpSpPr>
          <p:sp>
            <p:nvSpPr>
              <p:cNvPr id="21" name="Isosceles Triangle 15"/>
              <p:cNvSpPr/>
              <p:nvPr/>
            </p:nvSpPr>
            <p:spPr>
              <a:xfrm rot="17590688">
                <a:off x="2366542" y="2980819"/>
                <a:ext cx="503678" cy="1190736"/>
              </a:xfrm>
              <a:prstGeom prst="triangle">
                <a:avLst>
                  <a:gd name="adj" fmla="val 19748"/>
                </a:avLst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" name="Isosceles Triangle 16"/>
              <p:cNvSpPr/>
              <p:nvPr/>
            </p:nvSpPr>
            <p:spPr>
              <a:xfrm flipV="1">
                <a:off x="2381441" y="2451548"/>
                <a:ext cx="1372939" cy="1597485"/>
              </a:xfrm>
              <a:prstGeom prst="triangl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" name="Oval 17"/>
              <p:cNvSpPr/>
              <p:nvPr/>
            </p:nvSpPr>
            <p:spPr>
              <a:xfrm>
                <a:off x="2381441" y="2210161"/>
                <a:ext cx="1372939" cy="48277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29"/>
            <p:cNvGrpSpPr/>
            <p:nvPr/>
          </p:nvGrpSpPr>
          <p:grpSpPr>
            <a:xfrm>
              <a:off x="1317606" y="3436569"/>
              <a:ext cx="1515732" cy="695805"/>
              <a:chOff x="5122025" y="525814"/>
              <a:chExt cx="2020976" cy="927740"/>
            </a:xfrm>
          </p:grpSpPr>
          <p:sp>
            <p:nvSpPr>
              <p:cNvPr id="15" name="TextBox 30"/>
              <p:cNvSpPr txBox="1"/>
              <p:nvPr/>
            </p:nvSpPr>
            <p:spPr>
              <a:xfrm>
                <a:off x="5122026" y="826908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rmAutofit fontScale="92500"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000">
                    <a:cs typeface="+mn-ea"/>
                    <a:sym typeface="+mn-lt"/>
                  </a:rPr>
                  <a:t>此部分内容作为文字排版占位显示 （建议使用主题字体）</a:t>
                </a:r>
              </a:p>
            </p:txBody>
          </p:sp>
          <p:sp>
            <p:nvSpPr>
              <p:cNvPr id="16" name="Rectangle 31"/>
              <p:cNvSpPr/>
              <p:nvPr/>
            </p:nvSpPr>
            <p:spPr>
              <a:xfrm>
                <a:off x="5122025" y="525814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rmAutofit fontScale="92500" lnSpcReduction="10000"/>
              </a:bodyPr>
              <a:lstStyle/>
              <a:p>
                <a:pPr lvl="0" algn="ctr" defTabSz="914378">
                  <a:spcBef>
                    <a:spcPct val="0"/>
                  </a:spcBef>
                  <a:defRPr/>
                </a:pPr>
                <a:r>
                  <a:rPr lang="zh-CN" altLang="en-US" b="1">
                    <a:solidFill>
                      <a:schemeClr val="accent1"/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</p:grpSp>
        <p:sp>
          <p:nvSpPr>
            <p:cNvPr id="12" name="Freeform: Shape 35"/>
            <p:cNvSpPr>
              <a:spLocks/>
            </p:cNvSpPr>
            <p:nvPr/>
          </p:nvSpPr>
          <p:spPr bwMode="auto">
            <a:xfrm>
              <a:off x="1896714" y="2083042"/>
              <a:ext cx="373321" cy="433967"/>
            </a:xfrm>
            <a:custGeom>
              <a:avLst/>
              <a:gdLst>
                <a:gd name="connsiteX0" fmla="*/ 144647 w 290884"/>
                <a:gd name="connsiteY0" fmla="*/ 246063 h 338138"/>
                <a:gd name="connsiteX1" fmla="*/ 110656 w 290884"/>
                <a:gd name="connsiteY1" fmla="*/ 261816 h 338138"/>
                <a:gd name="connsiteX2" fmla="*/ 144647 w 290884"/>
                <a:gd name="connsiteY2" fmla="*/ 314326 h 338138"/>
                <a:gd name="connsiteX3" fmla="*/ 177331 w 290884"/>
                <a:gd name="connsiteY3" fmla="*/ 261816 h 338138"/>
                <a:gd name="connsiteX4" fmla="*/ 144647 w 290884"/>
                <a:gd name="connsiteY4" fmla="*/ 246063 h 338138"/>
                <a:gd name="connsiteX5" fmla="*/ 186856 w 290884"/>
                <a:gd name="connsiteY5" fmla="*/ 222250 h 338138"/>
                <a:gd name="connsiteX6" fmla="*/ 181776 w 290884"/>
                <a:gd name="connsiteY6" fmla="*/ 224790 h 338138"/>
                <a:gd name="connsiteX7" fmla="*/ 167806 w 290884"/>
                <a:gd name="connsiteY7" fmla="*/ 233680 h 338138"/>
                <a:gd name="connsiteX8" fmla="*/ 183046 w 290884"/>
                <a:gd name="connsiteY8" fmla="*/ 241300 h 338138"/>
                <a:gd name="connsiteX9" fmla="*/ 186856 w 290884"/>
                <a:gd name="connsiteY9" fmla="*/ 222250 h 338138"/>
                <a:gd name="connsiteX10" fmla="*/ 102719 w 290884"/>
                <a:gd name="connsiteY10" fmla="*/ 222250 h 338138"/>
                <a:gd name="connsiteX11" fmla="*/ 105470 w 290884"/>
                <a:gd name="connsiteY11" fmla="*/ 241300 h 338138"/>
                <a:gd name="connsiteX12" fmla="*/ 123357 w 290884"/>
                <a:gd name="connsiteY12" fmla="*/ 233680 h 338138"/>
                <a:gd name="connsiteX13" fmla="*/ 106846 w 290884"/>
                <a:gd name="connsiteY13" fmla="*/ 224790 h 338138"/>
                <a:gd name="connsiteX14" fmla="*/ 102719 w 290884"/>
                <a:gd name="connsiteY14" fmla="*/ 222250 h 338138"/>
                <a:gd name="connsiteX15" fmla="*/ 233044 w 290884"/>
                <a:gd name="connsiteY15" fmla="*/ 184150 h 338138"/>
                <a:gd name="connsiteX16" fmla="*/ 209321 w 290884"/>
                <a:gd name="connsiteY16" fmla="*/ 203710 h 338138"/>
                <a:gd name="connsiteX17" fmla="*/ 202731 w 290884"/>
                <a:gd name="connsiteY17" fmla="*/ 249351 h 338138"/>
                <a:gd name="connsiteX18" fmla="*/ 246223 w 290884"/>
                <a:gd name="connsiteY18" fmla="*/ 257175 h 338138"/>
                <a:gd name="connsiteX19" fmla="*/ 265992 w 290884"/>
                <a:gd name="connsiteY19" fmla="*/ 250655 h 338138"/>
                <a:gd name="connsiteX20" fmla="*/ 233044 w 290884"/>
                <a:gd name="connsiteY20" fmla="*/ 184150 h 338138"/>
                <a:gd name="connsiteX21" fmla="*/ 56261 w 290884"/>
                <a:gd name="connsiteY21" fmla="*/ 184150 h 338138"/>
                <a:gd name="connsiteX22" fmla="*/ 21995 w 290884"/>
                <a:gd name="connsiteY22" fmla="*/ 250655 h 338138"/>
                <a:gd name="connsiteX23" fmla="*/ 43082 w 290884"/>
                <a:gd name="connsiteY23" fmla="*/ 257175 h 338138"/>
                <a:gd name="connsiteX24" fmla="*/ 85256 w 290884"/>
                <a:gd name="connsiteY24" fmla="*/ 249351 h 338138"/>
                <a:gd name="connsiteX25" fmla="*/ 78666 w 290884"/>
                <a:gd name="connsiteY25" fmla="*/ 203710 h 338138"/>
                <a:gd name="connsiteX26" fmla="*/ 56261 w 290884"/>
                <a:gd name="connsiteY26" fmla="*/ 184150 h 338138"/>
                <a:gd name="connsiteX27" fmla="*/ 210669 w 290884"/>
                <a:gd name="connsiteY27" fmla="*/ 163513 h 338138"/>
                <a:gd name="connsiteX28" fmla="*/ 210669 w 290884"/>
                <a:gd name="connsiteY28" fmla="*/ 169070 h 338138"/>
                <a:gd name="connsiteX29" fmla="*/ 210669 w 290884"/>
                <a:gd name="connsiteY29" fmla="*/ 174626 h 338138"/>
                <a:gd name="connsiteX30" fmla="*/ 217019 w 290884"/>
                <a:gd name="connsiteY30" fmla="*/ 169070 h 338138"/>
                <a:gd name="connsiteX31" fmla="*/ 210669 w 290884"/>
                <a:gd name="connsiteY31" fmla="*/ 163513 h 338138"/>
                <a:gd name="connsiteX32" fmla="*/ 77319 w 290884"/>
                <a:gd name="connsiteY32" fmla="*/ 163513 h 338138"/>
                <a:gd name="connsiteX33" fmla="*/ 70969 w 290884"/>
                <a:gd name="connsiteY33" fmla="*/ 169070 h 338138"/>
                <a:gd name="connsiteX34" fmla="*/ 77319 w 290884"/>
                <a:gd name="connsiteY34" fmla="*/ 174626 h 338138"/>
                <a:gd name="connsiteX35" fmla="*/ 77319 w 290884"/>
                <a:gd name="connsiteY35" fmla="*/ 169070 h 338138"/>
                <a:gd name="connsiteX36" fmla="*/ 77319 w 290884"/>
                <a:gd name="connsiteY36" fmla="*/ 163513 h 338138"/>
                <a:gd name="connsiteX37" fmla="*/ 144788 w 290884"/>
                <a:gd name="connsiteY37" fmla="*/ 150813 h 338138"/>
                <a:gd name="connsiteX38" fmla="*/ 163045 w 290884"/>
                <a:gd name="connsiteY38" fmla="*/ 169070 h 338138"/>
                <a:gd name="connsiteX39" fmla="*/ 144788 w 290884"/>
                <a:gd name="connsiteY39" fmla="*/ 187327 h 338138"/>
                <a:gd name="connsiteX40" fmla="*/ 126531 w 290884"/>
                <a:gd name="connsiteY40" fmla="*/ 169070 h 338138"/>
                <a:gd name="connsiteX41" fmla="*/ 144788 w 290884"/>
                <a:gd name="connsiteY41" fmla="*/ 150813 h 338138"/>
                <a:gd name="connsiteX42" fmla="*/ 145444 w 290884"/>
                <a:gd name="connsiteY42" fmla="*/ 114300 h 338138"/>
                <a:gd name="connsiteX43" fmla="*/ 119215 w 290884"/>
                <a:gd name="connsiteY43" fmla="*/ 130293 h 338138"/>
                <a:gd name="connsiteX44" fmla="*/ 100855 w 290884"/>
                <a:gd name="connsiteY44" fmla="*/ 144952 h 338138"/>
                <a:gd name="connsiteX45" fmla="*/ 99544 w 290884"/>
                <a:gd name="connsiteY45" fmla="*/ 168941 h 338138"/>
                <a:gd name="connsiteX46" fmla="*/ 100855 w 290884"/>
                <a:gd name="connsiteY46" fmla="*/ 192930 h 338138"/>
                <a:gd name="connsiteX47" fmla="*/ 119215 w 290884"/>
                <a:gd name="connsiteY47" fmla="*/ 206257 h 338138"/>
                <a:gd name="connsiteX48" fmla="*/ 145444 w 290884"/>
                <a:gd name="connsiteY48" fmla="*/ 222250 h 338138"/>
                <a:gd name="connsiteX49" fmla="*/ 170361 w 290884"/>
                <a:gd name="connsiteY49" fmla="*/ 206257 h 338138"/>
                <a:gd name="connsiteX50" fmla="*/ 190032 w 290884"/>
                <a:gd name="connsiteY50" fmla="*/ 192930 h 338138"/>
                <a:gd name="connsiteX51" fmla="*/ 190032 w 290884"/>
                <a:gd name="connsiteY51" fmla="*/ 168941 h 338138"/>
                <a:gd name="connsiteX52" fmla="*/ 190032 w 290884"/>
                <a:gd name="connsiteY52" fmla="*/ 144952 h 338138"/>
                <a:gd name="connsiteX53" fmla="*/ 170361 w 290884"/>
                <a:gd name="connsiteY53" fmla="*/ 130293 h 338138"/>
                <a:gd name="connsiteX54" fmla="*/ 145444 w 290884"/>
                <a:gd name="connsiteY54" fmla="*/ 114300 h 338138"/>
                <a:gd name="connsiteX55" fmla="*/ 183046 w 290884"/>
                <a:gd name="connsiteY55" fmla="*/ 96838 h 338138"/>
                <a:gd name="connsiteX56" fmla="*/ 167806 w 290884"/>
                <a:gd name="connsiteY56" fmla="*/ 103188 h 338138"/>
                <a:gd name="connsiteX57" fmla="*/ 181776 w 290884"/>
                <a:gd name="connsiteY57" fmla="*/ 113348 h 338138"/>
                <a:gd name="connsiteX58" fmla="*/ 186856 w 290884"/>
                <a:gd name="connsiteY58" fmla="*/ 115888 h 338138"/>
                <a:gd name="connsiteX59" fmla="*/ 183046 w 290884"/>
                <a:gd name="connsiteY59" fmla="*/ 96838 h 338138"/>
                <a:gd name="connsiteX60" fmla="*/ 105470 w 290884"/>
                <a:gd name="connsiteY60" fmla="*/ 96838 h 338138"/>
                <a:gd name="connsiteX61" fmla="*/ 102719 w 290884"/>
                <a:gd name="connsiteY61" fmla="*/ 115888 h 338138"/>
                <a:gd name="connsiteX62" fmla="*/ 106846 w 290884"/>
                <a:gd name="connsiteY62" fmla="*/ 113348 h 338138"/>
                <a:gd name="connsiteX63" fmla="*/ 123357 w 290884"/>
                <a:gd name="connsiteY63" fmla="*/ 103188 h 338138"/>
                <a:gd name="connsiteX64" fmla="*/ 105470 w 290884"/>
                <a:gd name="connsiteY64" fmla="*/ 96838 h 338138"/>
                <a:gd name="connsiteX65" fmla="*/ 246901 w 290884"/>
                <a:gd name="connsiteY65" fmla="*/ 79375 h 338138"/>
                <a:gd name="connsiteX66" fmla="*/ 202731 w 290884"/>
                <a:gd name="connsiteY66" fmla="*/ 88503 h 338138"/>
                <a:gd name="connsiteX67" fmla="*/ 209424 w 290884"/>
                <a:gd name="connsiteY67" fmla="*/ 134144 h 338138"/>
                <a:gd name="connsiteX68" fmla="*/ 233517 w 290884"/>
                <a:gd name="connsiteY68" fmla="*/ 152400 h 338138"/>
                <a:gd name="connsiteX69" fmla="*/ 250917 w 290884"/>
                <a:gd name="connsiteY69" fmla="*/ 132840 h 338138"/>
                <a:gd name="connsiteX70" fmla="*/ 266979 w 290884"/>
                <a:gd name="connsiteY70" fmla="*/ 85895 h 338138"/>
                <a:gd name="connsiteX71" fmla="*/ 246901 w 290884"/>
                <a:gd name="connsiteY71" fmla="*/ 79375 h 338138"/>
                <a:gd name="connsiteX72" fmla="*/ 43420 w 290884"/>
                <a:gd name="connsiteY72" fmla="*/ 79375 h 338138"/>
                <a:gd name="connsiteX73" fmla="*/ 22503 w 290884"/>
                <a:gd name="connsiteY73" fmla="*/ 85895 h 338138"/>
                <a:gd name="connsiteX74" fmla="*/ 38191 w 290884"/>
                <a:gd name="connsiteY74" fmla="*/ 132840 h 338138"/>
                <a:gd name="connsiteX75" fmla="*/ 56494 w 290884"/>
                <a:gd name="connsiteY75" fmla="*/ 152400 h 338138"/>
                <a:gd name="connsiteX76" fmla="*/ 78719 w 290884"/>
                <a:gd name="connsiteY76" fmla="*/ 134144 h 338138"/>
                <a:gd name="connsiteX77" fmla="*/ 85256 w 290884"/>
                <a:gd name="connsiteY77" fmla="*/ 88503 h 338138"/>
                <a:gd name="connsiteX78" fmla="*/ 43420 w 290884"/>
                <a:gd name="connsiteY78" fmla="*/ 79375 h 338138"/>
                <a:gd name="connsiteX79" fmla="*/ 144647 w 290884"/>
                <a:gd name="connsiteY79" fmla="*/ 22225 h 338138"/>
                <a:gd name="connsiteX80" fmla="*/ 110656 w 290884"/>
                <a:gd name="connsiteY80" fmla="*/ 74942 h 338138"/>
                <a:gd name="connsiteX81" fmla="*/ 144647 w 290884"/>
                <a:gd name="connsiteY81" fmla="*/ 92075 h 338138"/>
                <a:gd name="connsiteX82" fmla="*/ 177331 w 290884"/>
                <a:gd name="connsiteY82" fmla="*/ 74942 h 338138"/>
                <a:gd name="connsiteX83" fmla="*/ 144647 w 290884"/>
                <a:gd name="connsiteY83" fmla="*/ 22225 h 338138"/>
                <a:gd name="connsiteX84" fmla="*/ 145581 w 290884"/>
                <a:gd name="connsiteY84" fmla="*/ 0 h 338138"/>
                <a:gd name="connsiteX85" fmla="*/ 199637 w 290884"/>
                <a:gd name="connsiteY85" fmla="*/ 67363 h 338138"/>
                <a:gd name="connsiteX86" fmla="*/ 247101 w 290884"/>
                <a:gd name="connsiteY86" fmla="*/ 58117 h 338138"/>
                <a:gd name="connsiteX87" fmla="*/ 285335 w 290884"/>
                <a:gd name="connsiteY87" fmla="*/ 73968 h 338138"/>
                <a:gd name="connsiteX88" fmla="*/ 268195 w 290884"/>
                <a:gd name="connsiteY88" fmla="*/ 145294 h 338138"/>
                <a:gd name="connsiteX89" fmla="*/ 248419 w 290884"/>
                <a:gd name="connsiteY89" fmla="*/ 169069 h 338138"/>
                <a:gd name="connsiteX90" fmla="*/ 285335 w 290884"/>
                <a:gd name="connsiteY90" fmla="*/ 264170 h 338138"/>
                <a:gd name="connsiteX91" fmla="*/ 247101 w 290884"/>
                <a:gd name="connsiteY91" fmla="*/ 280021 h 338138"/>
                <a:gd name="connsiteX92" fmla="*/ 199637 w 290884"/>
                <a:gd name="connsiteY92" fmla="*/ 270775 h 338138"/>
                <a:gd name="connsiteX93" fmla="*/ 145581 w 290884"/>
                <a:gd name="connsiteY93" fmla="*/ 338138 h 338138"/>
                <a:gd name="connsiteX94" fmla="*/ 91525 w 290884"/>
                <a:gd name="connsiteY94" fmla="*/ 270775 h 338138"/>
                <a:gd name="connsiteX95" fmla="*/ 44061 w 290884"/>
                <a:gd name="connsiteY95" fmla="*/ 280021 h 338138"/>
                <a:gd name="connsiteX96" fmla="*/ 5827 w 290884"/>
                <a:gd name="connsiteY96" fmla="*/ 264170 h 338138"/>
                <a:gd name="connsiteX97" fmla="*/ 41425 w 290884"/>
                <a:gd name="connsiteY97" fmla="*/ 169069 h 338138"/>
                <a:gd name="connsiteX98" fmla="*/ 21648 w 290884"/>
                <a:gd name="connsiteY98" fmla="*/ 145294 h 338138"/>
                <a:gd name="connsiteX99" fmla="*/ 5827 w 290884"/>
                <a:gd name="connsiteY99" fmla="*/ 73968 h 338138"/>
                <a:gd name="connsiteX100" fmla="*/ 44061 w 290884"/>
                <a:gd name="connsiteY100" fmla="*/ 58117 h 338138"/>
                <a:gd name="connsiteX101" fmla="*/ 91525 w 290884"/>
                <a:gd name="connsiteY101" fmla="*/ 67363 h 338138"/>
                <a:gd name="connsiteX102" fmla="*/ 145581 w 290884"/>
                <a:gd name="connsiteY102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90884" h="338138">
                  <a:moveTo>
                    <a:pt x="144647" y="246063"/>
                  </a:moveTo>
                  <a:cubicBezTo>
                    <a:pt x="132881" y="252627"/>
                    <a:pt x="121115" y="257878"/>
                    <a:pt x="110656" y="261816"/>
                  </a:cubicBezTo>
                  <a:cubicBezTo>
                    <a:pt x="119807" y="295948"/>
                    <a:pt x="132881" y="314326"/>
                    <a:pt x="144647" y="314326"/>
                  </a:cubicBezTo>
                  <a:cubicBezTo>
                    <a:pt x="155106" y="314326"/>
                    <a:pt x="168180" y="295948"/>
                    <a:pt x="177331" y="261816"/>
                  </a:cubicBezTo>
                  <a:cubicBezTo>
                    <a:pt x="166872" y="257878"/>
                    <a:pt x="155106" y="252627"/>
                    <a:pt x="144647" y="246063"/>
                  </a:cubicBezTo>
                  <a:close/>
                  <a:moveTo>
                    <a:pt x="186856" y="222250"/>
                  </a:moveTo>
                  <a:cubicBezTo>
                    <a:pt x="184316" y="222250"/>
                    <a:pt x="183046" y="223520"/>
                    <a:pt x="181776" y="224790"/>
                  </a:cubicBezTo>
                  <a:cubicBezTo>
                    <a:pt x="176696" y="228600"/>
                    <a:pt x="171616" y="231140"/>
                    <a:pt x="167806" y="233680"/>
                  </a:cubicBezTo>
                  <a:cubicBezTo>
                    <a:pt x="172886" y="237490"/>
                    <a:pt x="177966" y="238760"/>
                    <a:pt x="183046" y="241300"/>
                  </a:cubicBezTo>
                  <a:cubicBezTo>
                    <a:pt x="184316" y="234950"/>
                    <a:pt x="185586" y="228600"/>
                    <a:pt x="186856" y="222250"/>
                  </a:cubicBezTo>
                  <a:close/>
                  <a:moveTo>
                    <a:pt x="102719" y="222250"/>
                  </a:moveTo>
                  <a:cubicBezTo>
                    <a:pt x="102719" y="228600"/>
                    <a:pt x="104095" y="234950"/>
                    <a:pt x="105470" y="241300"/>
                  </a:cubicBezTo>
                  <a:cubicBezTo>
                    <a:pt x="110974" y="238760"/>
                    <a:pt x="117853" y="237490"/>
                    <a:pt x="123357" y="233680"/>
                  </a:cubicBezTo>
                  <a:cubicBezTo>
                    <a:pt x="117853" y="231140"/>
                    <a:pt x="112350" y="228600"/>
                    <a:pt x="106846" y="224790"/>
                  </a:cubicBezTo>
                  <a:cubicBezTo>
                    <a:pt x="105470" y="223520"/>
                    <a:pt x="104095" y="222250"/>
                    <a:pt x="102719" y="222250"/>
                  </a:cubicBezTo>
                  <a:close/>
                  <a:moveTo>
                    <a:pt x="233044" y="184150"/>
                  </a:moveTo>
                  <a:cubicBezTo>
                    <a:pt x="225136" y="190670"/>
                    <a:pt x="218546" y="197190"/>
                    <a:pt x="209321" y="203710"/>
                  </a:cubicBezTo>
                  <a:cubicBezTo>
                    <a:pt x="208003" y="219359"/>
                    <a:pt x="206685" y="235007"/>
                    <a:pt x="202731" y="249351"/>
                  </a:cubicBezTo>
                  <a:cubicBezTo>
                    <a:pt x="219864" y="254567"/>
                    <a:pt x="234361" y="257175"/>
                    <a:pt x="246223" y="257175"/>
                  </a:cubicBezTo>
                  <a:cubicBezTo>
                    <a:pt x="251494" y="257175"/>
                    <a:pt x="262038" y="257175"/>
                    <a:pt x="265992" y="250655"/>
                  </a:cubicBezTo>
                  <a:cubicBezTo>
                    <a:pt x="272581" y="241527"/>
                    <a:pt x="262038" y="215446"/>
                    <a:pt x="233044" y="184150"/>
                  </a:cubicBezTo>
                  <a:close/>
                  <a:moveTo>
                    <a:pt x="56261" y="184150"/>
                  </a:moveTo>
                  <a:cubicBezTo>
                    <a:pt x="25949" y="215446"/>
                    <a:pt x="15406" y="241527"/>
                    <a:pt x="21995" y="250655"/>
                  </a:cubicBezTo>
                  <a:cubicBezTo>
                    <a:pt x="25949" y="257175"/>
                    <a:pt x="36493" y="257175"/>
                    <a:pt x="43082" y="257175"/>
                  </a:cubicBezTo>
                  <a:cubicBezTo>
                    <a:pt x="54943" y="257175"/>
                    <a:pt x="69441" y="254567"/>
                    <a:pt x="85256" y="249351"/>
                  </a:cubicBezTo>
                  <a:cubicBezTo>
                    <a:pt x="82620" y="235007"/>
                    <a:pt x="79984" y="219359"/>
                    <a:pt x="78666" y="203710"/>
                  </a:cubicBezTo>
                  <a:cubicBezTo>
                    <a:pt x="70759" y="197190"/>
                    <a:pt x="62851" y="190670"/>
                    <a:pt x="56261" y="184150"/>
                  </a:cubicBezTo>
                  <a:close/>
                  <a:moveTo>
                    <a:pt x="210669" y="163513"/>
                  </a:moveTo>
                  <a:cubicBezTo>
                    <a:pt x="210669" y="164902"/>
                    <a:pt x="210669" y="166291"/>
                    <a:pt x="210669" y="169070"/>
                  </a:cubicBezTo>
                  <a:cubicBezTo>
                    <a:pt x="210669" y="170459"/>
                    <a:pt x="210669" y="173237"/>
                    <a:pt x="210669" y="174626"/>
                  </a:cubicBezTo>
                  <a:cubicBezTo>
                    <a:pt x="213209" y="173237"/>
                    <a:pt x="215749" y="170459"/>
                    <a:pt x="217019" y="169070"/>
                  </a:cubicBezTo>
                  <a:cubicBezTo>
                    <a:pt x="215749" y="166291"/>
                    <a:pt x="213209" y="164902"/>
                    <a:pt x="210669" y="163513"/>
                  </a:cubicBezTo>
                  <a:close/>
                  <a:moveTo>
                    <a:pt x="77319" y="163513"/>
                  </a:moveTo>
                  <a:cubicBezTo>
                    <a:pt x="74779" y="164902"/>
                    <a:pt x="73509" y="166291"/>
                    <a:pt x="70969" y="169070"/>
                  </a:cubicBezTo>
                  <a:cubicBezTo>
                    <a:pt x="73509" y="170459"/>
                    <a:pt x="74779" y="173237"/>
                    <a:pt x="77319" y="174626"/>
                  </a:cubicBezTo>
                  <a:cubicBezTo>
                    <a:pt x="77319" y="173237"/>
                    <a:pt x="77319" y="170459"/>
                    <a:pt x="77319" y="169070"/>
                  </a:cubicBezTo>
                  <a:cubicBezTo>
                    <a:pt x="77319" y="166291"/>
                    <a:pt x="77319" y="164902"/>
                    <a:pt x="77319" y="163513"/>
                  </a:cubicBezTo>
                  <a:close/>
                  <a:moveTo>
                    <a:pt x="144788" y="150813"/>
                  </a:moveTo>
                  <a:cubicBezTo>
                    <a:pt x="154871" y="150813"/>
                    <a:pt x="163045" y="158987"/>
                    <a:pt x="163045" y="169070"/>
                  </a:cubicBezTo>
                  <a:cubicBezTo>
                    <a:pt x="163045" y="179153"/>
                    <a:pt x="154871" y="187327"/>
                    <a:pt x="144788" y="187327"/>
                  </a:cubicBezTo>
                  <a:cubicBezTo>
                    <a:pt x="134705" y="187327"/>
                    <a:pt x="126531" y="179153"/>
                    <a:pt x="126531" y="169070"/>
                  </a:cubicBezTo>
                  <a:cubicBezTo>
                    <a:pt x="126531" y="158987"/>
                    <a:pt x="134705" y="150813"/>
                    <a:pt x="144788" y="150813"/>
                  </a:cubicBezTo>
                  <a:close/>
                  <a:moveTo>
                    <a:pt x="145444" y="114300"/>
                  </a:moveTo>
                  <a:cubicBezTo>
                    <a:pt x="136264" y="119631"/>
                    <a:pt x="128395" y="124962"/>
                    <a:pt x="119215" y="130293"/>
                  </a:cubicBezTo>
                  <a:cubicBezTo>
                    <a:pt x="112658" y="135623"/>
                    <a:pt x="106101" y="139622"/>
                    <a:pt x="100855" y="144952"/>
                  </a:cubicBezTo>
                  <a:cubicBezTo>
                    <a:pt x="100855" y="152949"/>
                    <a:pt x="99544" y="160945"/>
                    <a:pt x="99544" y="168941"/>
                  </a:cubicBezTo>
                  <a:cubicBezTo>
                    <a:pt x="99544" y="176938"/>
                    <a:pt x="100855" y="184934"/>
                    <a:pt x="100855" y="192930"/>
                  </a:cubicBezTo>
                  <a:cubicBezTo>
                    <a:pt x="107412" y="196928"/>
                    <a:pt x="112658" y="202259"/>
                    <a:pt x="119215" y="206257"/>
                  </a:cubicBezTo>
                  <a:cubicBezTo>
                    <a:pt x="128395" y="212921"/>
                    <a:pt x="136264" y="218252"/>
                    <a:pt x="145444" y="222250"/>
                  </a:cubicBezTo>
                  <a:cubicBezTo>
                    <a:pt x="153312" y="218252"/>
                    <a:pt x="162492" y="212921"/>
                    <a:pt x="170361" y="206257"/>
                  </a:cubicBezTo>
                  <a:cubicBezTo>
                    <a:pt x="176918" y="202259"/>
                    <a:pt x="183475" y="196928"/>
                    <a:pt x="190032" y="192930"/>
                  </a:cubicBezTo>
                  <a:cubicBezTo>
                    <a:pt x="190032" y="184934"/>
                    <a:pt x="190032" y="176938"/>
                    <a:pt x="190032" y="168941"/>
                  </a:cubicBezTo>
                  <a:cubicBezTo>
                    <a:pt x="190032" y="160945"/>
                    <a:pt x="190032" y="152949"/>
                    <a:pt x="190032" y="144952"/>
                  </a:cubicBezTo>
                  <a:cubicBezTo>
                    <a:pt x="183475" y="139622"/>
                    <a:pt x="176918" y="135623"/>
                    <a:pt x="170361" y="130293"/>
                  </a:cubicBezTo>
                  <a:cubicBezTo>
                    <a:pt x="162492" y="124962"/>
                    <a:pt x="153312" y="119631"/>
                    <a:pt x="145444" y="114300"/>
                  </a:cubicBezTo>
                  <a:close/>
                  <a:moveTo>
                    <a:pt x="183046" y="96838"/>
                  </a:moveTo>
                  <a:cubicBezTo>
                    <a:pt x="177966" y="98108"/>
                    <a:pt x="172886" y="100648"/>
                    <a:pt x="167806" y="103188"/>
                  </a:cubicBezTo>
                  <a:cubicBezTo>
                    <a:pt x="171616" y="106998"/>
                    <a:pt x="176696" y="109538"/>
                    <a:pt x="181776" y="113348"/>
                  </a:cubicBezTo>
                  <a:cubicBezTo>
                    <a:pt x="183046" y="114618"/>
                    <a:pt x="184316" y="115888"/>
                    <a:pt x="186856" y="115888"/>
                  </a:cubicBezTo>
                  <a:cubicBezTo>
                    <a:pt x="185586" y="109538"/>
                    <a:pt x="184316" y="103188"/>
                    <a:pt x="183046" y="96838"/>
                  </a:cubicBezTo>
                  <a:close/>
                  <a:moveTo>
                    <a:pt x="105470" y="96838"/>
                  </a:moveTo>
                  <a:cubicBezTo>
                    <a:pt x="104095" y="103188"/>
                    <a:pt x="102719" y="109538"/>
                    <a:pt x="102719" y="115888"/>
                  </a:cubicBezTo>
                  <a:cubicBezTo>
                    <a:pt x="104095" y="115888"/>
                    <a:pt x="105470" y="114618"/>
                    <a:pt x="106846" y="113348"/>
                  </a:cubicBezTo>
                  <a:cubicBezTo>
                    <a:pt x="112350" y="109538"/>
                    <a:pt x="117853" y="106998"/>
                    <a:pt x="123357" y="103188"/>
                  </a:cubicBezTo>
                  <a:cubicBezTo>
                    <a:pt x="117853" y="100648"/>
                    <a:pt x="110974" y="98108"/>
                    <a:pt x="105470" y="96838"/>
                  </a:cubicBezTo>
                  <a:close/>
                  <a:moveTo>
                    <a:pt x="246901" y="79375"/>
                  </a:moveTo>
                  <a:cubicBezTo>
                    <a:pt x="234855" y="79375"/>
                    <a:pt x="220132" y="83287"/>
                    <a:pt x="202731" y="88503"/>
                  </a:cubicBezTo>
                  <a:cubicBezTo>
                    <a:pt x="206747" y="102847"/>
                    <a:pt x="208085" y="118496"/>
                    <a:pt x="209424" y="134144"/>
                  </a:cubicBezTo>
                  <a:cubicBezTo>
                    <a:pt x="217455" y="139360"/>
                    <a:pt x="225486" y="145880"/>
                    <a:pt x="233517" y="152400"/>
                  </a:cubicBezTo>
                  <a:cubicBezTo>
                    <a:pt x="240209" y="145880"/>
                    <a:pt x="245563" y="139360"/>
                    <a:pt x="250917" y="132840"/>
                  </a:cubicBezTo>
                  <a:cubicBezTo>
                    <a:pt x="269656" y="108063"/>
                    <a:pt x="270994" y="92415"/>
                    <a:pt x="266979" y="85895"/>
                  </a:cubicBezTo>
                  <a:cubicBezTo>
                    <a:pt x="262963" y="80679"/>
                    <a:pt x="252255" y="79375"/>
                    <a:pt x="246901" y="79375"/>
                  </a:cubicBezTo>
                  <a:close/>
                  <a:moveTo>
                    <a:pt x="43420" y="79375"/>
                  </a:moveTo>
                  <a:cubicBezTo>
                    <a:pt x="36884" y="79375"/>
                    <a:pt x="26425" y="80679"/>
                    <a:pt x="22503" y="85895"/>
                  </a:cubicBezTo>
                  <a:cubicBezTo>
                    <a:pt x="18581" y="92415"/>
                    <a:pt x="21195" y="108063"/>
                    <a:pt x="38191" y="132840"/>
                  </a:cubicBezTo>
                  <a:cubicBezTo>
                    <a:pt x="43420" y="139360"/>
                    <a:pt x="49957" y="145880"/>
                    <a:pt x="56494" y="152400"/>
                  </a:cubicBezTo>
                  <a:cubicBezTo>
                    <a:pt x="63031" y="145880"/>
                    <a:pt x="70875" y="139360"/>
                    <a:pt x="78719" y="134144"/>
                  </a:cubicBezTo>
                  <a:cubicBezTo>
                    <a:pt x="80026" y="118496"/>
                    <a:pt x="82641" y="102847"/>
                    <a:pt x="85256" y="88503"/>
                  </a:cubicBezTo>
                  <a:cubicBezTo>
                    <a:pt x="69568" y="83287"/>
                    <a:pt x="55187" y="79375"/>
                    <a:pt x="43420" y="79375"/>
                  </a:cubicBezTo>
                  <a:close/>
                  <a:moveTo>
                    <a:pt x="144647" y="22225"/>
                  </a:moveTo>
                  <a:cubicBezTo>
                    <a:pt x="132881" y="22225"/>
                    <a:pt x="119807" y="41994"/>
                    <a:pt x="110656" y="74942"/>
                  </a:cubicBezTo>
                  <a:cubicBezTo>
                    <a:pt x="121115" y="80214"/>
                    <a:pt x="132881" y="85485"/>
                    <a:pt x="144647" y="92075"/>
                  </a:cubicBezTo>
                  <a:cubicBezTo>
                    <a:pt x="155106" y="85485"/>
                    <a:pt x="166872" y="80214"/>
                    <a:pt x="177331" y="74942"/>
                  </a:cubicBezTo>
                  <a:cubicBezTo>
                    <a:pt x="168180" y="41994"/>
                    <a:pt x="155106" y="22225"/>
                    <a:pt x="144647" y="22225"/>
                  </a:cubicBezTo>
                  <a:close/>
                  <a:moveTo>
                    <a:pt x="145581" y="0"/>
                  </a:moveTo>
                  <a:cubicBezTo>
                    <a:pt x="169313" y="0"/>
                    <a:pt x="187771" y="27738"/>
                    <a:pt x="199637" y="67363"/>
                  </a:cubicBezTo>
                  <a:cubicBezTo>
                    <a:pt x="216777" y="60759"/>
                    <a:pt x="232598" y="58117"/>
                    <a:pt x="247101" y="58117"/>
                  </a:cubicBezTo>
                  <a:cubicBezTo>
                    <a:pt x="269514" y="58117"/>
                    <a:pt x="280061" y="67363"/>
                    <a:pt x="285335" y="73968"/>
                  </a:cubicBezTo>
                  <a:cubicBezTo>
                    <a:pt x="293246" y="85855"/>
                    <a:pt x="295883" y="108310"/>
                    <a:pt x="268195" y="145294"/>
                  </a:cubicBezTo>
                  <a:cubicBezTo>
                    <a:pt x="262922" y="153219"/>
                    <a:pt x="256330" y="161144"/>
                    <a:pt x="248419" y="169069"/>
                  </a:cubicBezTo>
                  <a:cubicBezTo>
                    <a:pt x="281380" y="204732"/>
                    <a:pt x="301156" y="240395"/>
                    <a:pt x="285335" y="264170"/>
                  </a:cubicBezTo>
                  <a:cubicBezTo>
                    <a:pt x="280061" y="270775"/>
                    <a:pt x="269514" y="280021"/>
                    <a:pt x="247101" y="280021"/>
                  </a:cubicBezTo>
                  <a:cubicBezTo>
                    <a:pt x="232598" y="280021"/>
                    <a:pt x="216777" y="276058"/>
                    <a:pt x="199637" y="270775"/>
                  </a:cubicBezTo>
                  <a:cubicBezTo>
                    <a:pt x="187771" y="310400"/>
                    <a:pt x="169313" y="338138"/>
                    <a:pt x="145581" y="338138"/>
                  </a:cubicBezTo>
                  <a:cubicBezTo>
                    <a:pt x="120531" y="338138"/>
                    <a:pt x="102072" y="310400"/>
                    <a:pt x="91525" y="270775"/>
                  </a:cubicBezTo>
                  <a:cubicBezTo>
                    <a:pt x="73067" y="276058"/>
                    <a:pt x="57246" y="280021"/>
                    <a:pt x="44061" y="280021"/>
                  </a:cubicBezTo>
                  <a:cubicBezTo>
                    <a:pt x="21648" y="280021"/>
                    <a:pt x="9782" y="270775"/>
                    <a:pt x="5827" y="264170"/>
                  </a:cubicBezTo>
                  <a:cubicBezTo>
                    <a:pt x="-9994" y="240395"/>
                    <a:pt x="8464" y="204732"/>
                    <a:pt x="41425" y="169069"/>
                  </a:cubicBezTo>
                  <a:cubicBezTo>
                    <a:pt x="33514" y="161144"/>
                    <a:pt x="26922" y="153219"/>
                    <a:pt x="21648" y="145294"/>
                  </a:cubicBezTo>
                  <a:cubicBezTo>
                    <a:pt x="-6039" y="108310"/>
                    <a:pt x="-2084" y="85855"/>
                    <a:pt x="5827" y="73968"/>
                  </a:cubicBezTo>
                  <a:cubicBezTo>
                    <a:pt x="9782" y="67363"/>
                    <a:pt x="21648" y="58117"/>
                    <a:pt x="44061" y="58117"/>
                  </a:cubicBezTo>
                  <a:cubicBezTo>
                    <a:pt x="57246" y="58117"/>
                    <a:pt x="73067" y="60759"/>
                    <a:pt x="91525" y="67363"/>
                  </a:cubicBezTo>
                  <a:cubicBezTo>
                    <a:pt x="102072" y="27738"/>
                    <a:pt x="120531" y="0"/>
                    <a:pt x="14558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303333" y="1679549"/>
            <a:ext cx="1548869" cy="2452825"/>
            <a:chOff x="6303333" y="1679549"/>
            <a:chExt cx="1548869" cy="2452825"/>
          </a:xfrm>
        </p:grpSpPr>
        <p:grpSp>
          <p:nvGrpSpPr>
            <p:cNvPr id="5" name="Group 18"/>
            <p:cNvGrpSpPr/>
            <p:nvPr/>
          </p:nvGrpSpPr>
          <p:grpSpPr>
            <a:xfrm>
              <a:off x="6303333" y="1679549"/>
              <a:ext cx="1298525" cy="1379154"/>
              <a:chOff x="8574433" y="2210161"/>
              <a:chExt cx="1731367" cy="1838872"/>
            </a:xfrm>
          </p:grpSpPr>
          <p:sp>
            <p:nvSpPr>
              <p:cNvPr id="24" name="Isosceles Triangle 11"/>
              <p:cNvSpPr/>
              <p:nvPr/>
            </p:nvSpPr>
            <p:spPr>
              <a:xfrm rot="17590688">
                <a:off x="8917962" y="2980819"/>
                <a:ext cx="503678" cy="1190736"/>
              </a:xfrm>
              <a:prstGeom prst="triangle">
                <a:avLst>
                  <a:gd name="adj" fmla="val 19748"/>
                </a:avLst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Isosceles Triangle 12"/>
              <p:cNvSpPr/>
              <p:nvPr/>
            </p:nvSpPr>
            <p:spPr>
              <a:xfrm flipV="1">
                <a:off x="8932861" y="2451548"/>
                <a:ext cx="1372939" cy="1597485"/>
              </a:xfrm>
              <a:prstGeom prst="triangle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" name="Oval 13"/>
              <p:cNvSpPr/>
              <p:nvPr/>
            </p:nvSpPr>
            <p:spPr>
              <a:xfrm>
                <a:off x="8932861" y="2210161"/>
                <a:ext cx="1372939" cy="48277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Group 26"/>
            <p:cNvGrpSpPr/>
            <p:nvPr/>
          </p:nvGrpSpPr>
          <p:grpSpPr>
            <a:xfrm>
              <a:off x="6336470" y="3436569"/>
              <a:ext cx="1515732" cy="695805"/>
              <a:chOff x="5122025" y="525814"/>
              <a:chExt cx="2020976" cy="927740"/>
            </a:xfrm>
          </p:grpSpPr>
          <p:sp>
            <p:nvSpPr>
              <p:cNvPr id="17" name="TextBox 27"/>
              <p:cNvSpPr txBox="1"/>
              <p:nvPr/>
            </p:nvSpPr>
            <p:spPr>
              <a:xfrm>
                <a:off x="5122026" y="826908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rmAutofit fontScale="92500"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000">
                    <a:cs typeface="+mn-ea"/>
                    <a:sym typeface="+mn-lt"/>
                  </a:rPr>
                  <a:t>此部分内容作为文字排版占位显示 （建议使用主题字体）</a:t>
                </a:r>
              </a:p>
            </p:txBody>
          </p:sp>
          <p:sp>
            <p:nvSpPr>
              <p:cNvPr id="18" name="Rectangle 28"/>
              <p:cNvSpPr/>
              <p:nvPr/>
            </p:nvSpPr>
            <p:spPr>
              <a:xfrm>
                <a:off x="5122025" y="525814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rmAutofit fontScale="92500" lnSpcReduction="10000"/>
              </a:bodyPr>
              <a:lstStyle/>
              <a:p>
                <a:pPr lvl="0" algn="ctr" defTabSz="914378">
                  <a:spcBef>
                    <a:spcPct val="0"/>
                  </a:spcBef>
                  <a:defRPr/>
                </a:pPr>
                <a:r>
                  <a:rPr lang="zh-CN" altLang="en-US" b="1">
                    <a:solidFill>
                      <a:schemeClr val="accent4"/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</p:grpSp>
        <p:sp>
          <p:nvSpPr>
            <p:cNvPr id="13" name="Freeform: Shape 39"/>
            <p:cNvSpPr>
              <a:spLocks/>
            </p:cNvSpPr>
            <p:nvPr/>
          </p:nvSpPr>
          <p:spPr bwMode="auto">
            <a:xfrm>
              <a:off x="6952405" y="2091765"/>
              <a:ext cx="287349" cy="452182"/>
            </a:xfrm>
            <a:custGeom>
              <a:avLst/>
              <a:gdLst>
                <a:gd name="connsiteX0" fmla="*/ 175847 w 210842"/>
                <a:gd name="connsiteY0" fmla="*/ 180300 h 331788"/>
                <a:gd name="connsiteX1" fmla="*/ 177686 w 210842"/>
                <a:gd name="connsiteY1" fmla="*/ 180300 h 331788"/>
                <a:gd name="connsiteX2" fmla="*/ 177281 w 210842"/>
                <a:gd name="connsiteY2" fmla="*/ 181354 h 331788"/>
                <a:gd name="connsiteX3" fmla="*/ 175847 w 210842"/>
                <a:gd name="connsiteY3" fmla="*/ 182053 h 331788"/>
                <a:gd name="connsiteX4" fmla="*/ 176997 w 210842"/>
                <a:gd name="connsiteY4" fmla="*/ 149225 h 331788"/>
                <a:gd name="connsiteX5" fmla="*/ 181031 w 210842"/>
                <a:gd name="connsiteY5" fmla="*/ 149225 h 331788"/>
                <a:gd name="connsiteX6" fmla="*/ 203065 w 210842"/>
                <a:gd name="connsiteY6" fmla="*/ 164762 h 331788"/>
                <a:gd name="connsiteX7" fmla="*/ 181031 w 210842"/>
                <a:gd name="connsiteY7" fmla="*/ 180300 h 331788"/>
                <a:gd name="connsiteX8" fmla="*/ 180383 w 210842"/>
                <a:gd name="connsiteY8" fmla="*/ 180300 h 331788"/>
                <a:gd name="connsiteX9" fmla="*/ 177686 w 210842"/>
                <a:gd name="connsiteY9" fmla="*/ 180300 h 331788"/>
                <a:gd name="connsiteX10" fmla="*/ 180680 w 210842"/>
                <a:gd name="connsiteY10" fmla="*/ 172499 h 331788"/>
                <a:gd name="connsiteX11" fmla="*/ 97756 w 210842"/>
                <a:gd name="connsiteY11" fmla="*/ 149225 h 331788"/>
                <a:gd name="connsiteX12" fmla="*/ 114341 w 210842"/>
                <a:gd name="connsiteY12" fmla="*/ 149225 h 331788"/>
                <a:gd name="connsiteX13" fmla="*/ 121742 w 210842"/>
                <a:gd name="connsiteY13" fmla="*/ 149225 h 331788"/>
                <a:gd name="connsiteX14" fmla="*/ 122577 w 210842"/>
                <a:gd name="connsiteY14" fmla="*/ 158009 h 331788"/>
                <a:gd name="connsiteX15" fmla="*/ 123710 w 210842"/>
                <a:gd name="connsiteY15" fmla="*/ 169923 h 331788"/>
                <a:gd name="connsiteX16" fmla="*/ 110762 w 210842"/>
                <a:gd name="connsiteY16" fmla="*/ 185379 h 331788"/>
                <a:gd name="connsiteX17" fmla="*/ 95225 w 210842"/>
                <a:gd name="connsiteY17" fmla="*/ 169923 h 331788"/>
                <a:gd name="connsiteX18" fmla="*/ 33273 w 210842"/>
                <a:gd name="connsiteY18" fmla="*/ 149225 h 331788"/>
                <a:gd name="connsiteX19" fmla="*/ 65676 w 210842"/>
                <a:gd name="connsiteY19" fmla="*/ 149225 h 331788"/>
                <a:gd name="connsiteX20" fmla="*/ 67478 w 210842"/>
                <a:gd name="connsiteY20" fmla="*/ 149225 h 331788"/>
                <a:gd name="connsiteX21" fmla="*/ 77777 w 210842"/>
                <a:gd name="connsiteY21" fmla="*/ 149225 h 331788"/>
                <a:gd name="connsiteX22" fmla="*/ 77746 w 210842"/>
                <a:gd name="connsiteY22" fmla="*/ 149798 h 331788"/>
                <a:gd name="connsiteX23" fmla="*/ 75804 w 210842"/>
                <a:gd name="connsiteY23" fmla="*/ 195682 h 331788"/>
                <a:gd name="connsiteX24" fmla="*/ 91341 w 210842"/>
                <a:gd name="connsiteY24" fmla="*/ 209850 h 331788"/>
                <a:gd name="connsiteX25" fmla="*/ 110762 w 210842"/>
                <a:gd name="connsiteY25" fmla="*/ 205986 h 331788"/>
                <a:gd name="connsiteX26" fmla="*/ 132774 w 210842"/>
                <a:gd name="connsiteY26" fmla="*/ 208562 h 331788"/>
                <a:gd name="connsiteX27" fmla="*/ 144426 w 210842"/>
                <a:gd name="connsiteY27" fmla="*/ 199546 h 331788"/>
                <a:gd name="connsiteX28" fmla="*/ 144426 w 210842"/>
                <a:gd name="connsiteY28" fmla="*/ 161873 h 331788"/>
                <a:gd name="connsiteX29" fmla="*/ 143531 w 210842"/>
                <a:gd name="connsiteY29" fmla="*/ 149225 h 331788"/>
                <a:gd name="connsiteX30" fmla="*/ 152712 w 210842"/>
                <a:gd name="connsiteY30" fmla="*/ 149225 h 331788"/>
                <a:gd name="connsiteX31" fmla="*/ 156079 w 210842"/>
                <a:gd name="connsiteY31" fmla="*/ 173787 h 331788"/>
                <a:gd name="connsiteX32" fmla="*/ 167732 w 210842"/>
                <a:gd name="connsiteY32" fmla="*/ 185379 h 331788"/>
                <a:gd name="connsiteX33" fmla="*/ 169027 w 210842"/>
                <a:gd name="connsiteY33" fmla="*/ 185379 h 331788"/>
                <a:gd name="connsiteX34" fmla="*/ 175847 w 210842"/>
                <a:gd name="connsiteY34" fmla="*/ 182053 h 331788"/>
                <a:gd name="connsiteX35" fmla="*/ 175847 w 210842"/>
                <a:gd name="connsiteY35" fmla="*/ 296829 h 331788"/>
                <a:gd name="connsiteX36" fmla="*/ 210842 w 210842"/>
                <a:gd name="connsiteY36" fmla="*/ 296829 h 331788"/>
                <a:gd name="connsiteX37" fmla="*/ 210842 w 210842"/>
                <a:gd name="connsiteY37" fmla="*/ 331788 h 331788"/>
                <a:gd name="connsiteX38" fmla="*/ 6054 w 210842"/>
                <a:gd name="connsiteY38" fmla="*/ 331788 h 331788"/>
                <a:gd name="connsiteX39" fmla="*/ 6054 w 210842"/>
                <a:gd name="connsiteY39" fmla="*/ 296829 h 331788"/>
                <a:gd name="connsiteX40" fmla="*/ 44938 w 210842"/>
                <a:gd name="connsiteY40" fmla="*/ 296829 h 331788"/>
                <a:gd name="connsiteX41" fmla="*/ 44938 w 210842"/>
                <a:gd name="connsiteY41" fmla="*/ 180300 h 331788"/>
                <a:gd name="connsiteX42" fmla="*/ 33273 w 210842"/>
                <a:gd name="connsiteY42" fmla="*/ 180300 h 331788"/>
                <a:gd name="connsiteX43" fmla="*/ 12535 w 210842"/>
                <a:gd name="connsiteY43" fmla="*/ 164762 h 331788"/>
                <a:gd name="connsiteX44" fmla="*/ 33273 w 210842"/>
                <a:gd name="connsiteY44" fmla="*/ 149225 h 331788"/>
                <a:gd name="connsiteX45" fmla="*/ 114647 w 210842"/>
                <a:gd name="connsiteY45" fmla="*/ 74613 h 331788"/>
                <a:gd name="connsiteX46" fmla="*/ 131479 w 210842"/>
                <a:gd name="connsiteY46" fmla="*/ 78477 h 331788"/>
                <a:gd name="connsiteX47" fmla="*/ 139247 w 210842"/>
                <a:gd name="connsiteY47" fmla="*/ 81053 h 331788"/>
                <a:gd name="connsiteX48" fmla="*/ 149606 w 210842"/>
                <a:gd name="connsiteY48" fmla="*/ 87493 h 331788"/>
                <a:gd name="connsiteX49" fmla="*/ 172426 w 210842"/>
                <a:gd name="connsiteY49" fmla="*/ 120336 h 331788"/>
                <a:gd name="connsiteX50" fmla="*/ 176997 w 210842"/>
                <a:gd name="connsiteY50" fmla="*/ 149225 h 331788"/>
                <a:gd name="connsiteX51" fmla="*/ 152712 w 210842"/>
                <a:gd name="connsiteY51" fmla="*/ 149225 h 331788"/>
                <a:gd name="connsiteX52" fmla="*/ 151224 w 210842"/>
                <a:gd name="connsiteY52" fmla="*/ 138367 h 331788"/>
                <a:gd name="connsiteX53" fmla="*/ 140542 w 210842"/>
                <a:gd name="connsiteY53" fmla="*/ 114540 h 331788"/>
                <a:gd name="connsiteX54" fmla="*/ 142606 w 210842"/>
                <a:gd name="connsiteY54" fmla="*/ 136154 h 331788"/>
                <a:gd name="connsiteX55" fmla="*/ 143531 w 210842"/>
                <a:gd name="connsiteY55" fmla="*/ 149225 h 331788"/>
                <a:gd name="connsiteX56" fmla="*/ 142955 w 210842"/>
                <a:gd name="connsiteY56" fmla="*/ 149225 h 331788"/>
                <a:gd name="connsiteX57" fmla="*/ 121742 w 210842"/>
                <a:gd name="connsiteY57" fmla="*/ 149225 h 331788"/>
                <a:gd name="connsiteX58" fmla="*/ 119886 w 210842"/>
                <a:gd name="connsiteY58" fmla="*/ 129714 h 331788"/>
                <a:gd name="connsiteX59" fmla="*/ 114647 w 210842"/>
                <a:gd name="connsiteY59" fmla="*/ 74613 h 331788"/>
                <a:gd name="connsiteX60" fmla="*/ 106878 w 210842"/>
                <a:gd name="connsiteY60" fmla="*/ 74613 h 331788"/>
                <a:gd name="connsiteX61" fmla="*/ 101962 w 210842"/>
                <a:gd name="connsiteY61" fmla="*/ 114822 h 331788"/>
                <a:gd name="connsiteX62" fmla="*/ 97756 w 210842"/>
                <a:gd name="connsiteY62" fmla="*/ 149225 h 331788"/>
                <a:gd name="connsiteX63" fmla="*/ 93839 w 210842"/>
                <a:gd name="connsiteY63" fmla="*/ 149225 h 331788"/>
                <a:gd name="connsiteX64" fmla="*/ 80095 w 210842"/>
                <a:gd name="connsiteY64" fmla="*/ 149225 h 331788"/>
                <a:gd name="connsiteX65" fmla="*/ 77777 w 210842"/>
                <a:gd name="connsiteY65" fmla="*/ 149225 h 331788"/>
                <a:gd name="connsiteX66" fmla="*/ 79688 w 210842"/>
                <a:gd name="connsiteY66" fmla="*/ 114540 h 331788"/>
                <a:gd name="connsiteX67" fmla="*/ 75804 w 210842"/>
                <a:gd name="connsiteY67" fmla="*/ 118404 h 331788"/>
                <a:gd name="connsiteX68" fmla="*/ 73214 w 210842"/>
                <a:gd name="connsiteY68" fmla="*/ 123556 h 331788"/>
                <a:gd name="connsiteX69" fmla="*/ 43434 w 210842"/>
                <a:gd name="connsiteY69" fmla="*/ 142875 h 331788"/>
                <a:gd name="connsiteX70" fmla="*/ 39550 w 210842"/>
                <a:gd name="connsiteY70" fmla="*/ 142875 h 331788"/>
                <a:gd name="connsiteX71" fmla="*/ 4591 w 210842"/>
                <a:gd name="connsiteY71" fmla="*/ 123556 h 331788"/>
                <a:gd name="connsiteX72" fmla="*/ 3296 w 210842"/>
                <a:gd name="connsiteY72" fmla="*/ 106812 h 331788"/>
                <a:gd name="connsiteX73" fmla="*/ 21423 w 210842"/>
                <a:gd name="connsiteY73" fmla="*/ 105524 h 331788"/>
                <a:gd name="connsiteX74" fmla="*/ 43434 w 210842"/>
                <a:gd name="connsiteY74" fmla="*/ 118404 h 331788"/>
                <a:gd name="connsiteX75" fmla="*/ 52498 w 210842"/>
                <a:gd name="connsiteY75" fmla="*/ 109388 h 331788"/>
                <a:gd name="connsiteX76" fmla="*/ 55087 w 210842"/>
                <a:gd name="connsiteY76" fmla="*/ 104236 h 331788"/>
                <a:gd name="connsiteX77" fmla="*/ 78393 w 210842"/>
                <a:gd name="connsiteY77" fmla="*/ 81053 h 331788"/>
                <a:gd name="connsiteX78" fmla="*/ 95225 w 210842"/>
                <a:gd name="connsiteY78" fmla="*/ 75901 h 331788"/>
                <a:gd name="connsiteX79" fmla="*/ 106878 w 210842"/>
                <a:gd name="connsiteY79" fmla="*/ 74613 h 331788"/>
                <a:gd name="connsiteX80" fmla="*/ 110036 w 210842"/>
                <a:gd name="connsiteY80" fmla="*/ 0 h 331788"/>
                <a:gd name="connsiteX81" fmla="*/ 145755 w 210842"/>
                <a:gd name="connsiteY81" fmla="*/ 34925 h 331788"/>
                <a:gd name="connsiteX82" fmla="*/ 110036 w 210842"/>
                <a:gd name="connsiteY82" fmla="*/ 69850 h 331788"/>
                <a:gd name="connsiteX83" fmla="*/ 74317 w 210842"/>
                <a:gd name="connsiteY83" fmla="*/ 34925 h 331788"/>
                <a:gd name="connsiteX84" fmla="*/ 110036 w 210842"/>
                <a:gd name="connsiteY84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10842" h="331788">
                  <a:moveTo>
                    <a:pt x="175847" y="180300"/>
                  </a:moveTo>
                  <a:lnTo>
                    <a:pt x="177686" y="180300"/>
                  </a:lnTo>
                  <a:lnTo>
                    <a:pt x="177281" y="181354"/>
                  </a:lnTo>
                  <a:lnTo>
                    <a:pt x="175847" y="182053"/>
                  </a:lnTo>
                  <a:close/>
                  <a:moveTo>
                    <a:pt x="176997" y="149225"/>
                  </a:moveTo>
                  <a:lnTo>
                    <a:pt x="181031" y="149225"/>
                  </a:lnTo>
                  <a:cubicBezTo>
                    <a:pt x="193992" y="149225"/>
                    <a:pt x="203065" y="155699"/>
                    <a:pt x="203065" y="164762"/>
                  </a:cubicBezTo>
                  <a:cubicBezTo>
                    <a:pt x="203065" y="173826"/>
                    <a:pt x="193992" y="180300"/>
                    <a:pt x="181031" y="180300"/>
                  </a:cubicBezTo>
                  <a:cubicBezTo>
                    <a:pt x="181031" y="180300"/>
                    <a:pt x="181031" y="180300"/>
                    <a:pt x="180383" y="180300"/>
                  </a:cubicBezTo>
                  <a:lnTo>
                    <a:pt x="177686" y="180300"/>
                  </a:lnTo>
                  <a:lnTo>
                    <a:pt x="180680" y="172499"/>
                  </a:lnTo>
                  <a:close/>
                  <a:moveTo>
                    <a:pt x="97756" y="149225"/>
                  </a:moveTo>
                  <a:lnTo>
                    <a:pt x="114341" y="149225"/>
                  </a:lnTo>
                  <a:lnTo>
                    <a:pt x="121742" y="149225"/>
                  </a:lnTo>
                  <a:lnTo>
                    <a:pt x="122577" y="158009"/>
                  </a:lnTo>
                  <a:cubicBezTo>
                    <a:pt x="123710" y="169923"/>
                    <a:pt x="123710" y="169923"/>
                    <a:pt x="123710" y="169923"/>
                  </a:cubicBezTo>
                  <a:cubicBezTo>
                    <a:pt x="110762" y="185379"/>
                    <a:pt x="110762" y="185379"/>
                    <a:pt x="110762" y="185379"/>
                  </a:cubicBezTo>
                  <a:cubicBezTo>
                    <a:pt x="95225" y="169923"/>
                    <a:pt x="95225" y="169923"/>
                    <a:pt x="95225" y="169923"/>
                  </a:cubicBezTo>
                  <a:close/>
                  <a:moveTo>
                    <a:pt x="33273" y="149225"/>
                  </a:moveTo>
                  <a:cubicBezTo>
                    <a:pt x="33273" y="149225"/>
                    <a:pt x="33273" y="149225"/>
                    <a:pt x="65676" y="149225"/>
                  </a:cubicBezTo>
                  <a:cubicBezTo>
                    <a:pt x="65676" y="149225"/>
                    <a:pt x="65676" y="149225"/>
                    <a:pt x="67478" y="149225"/>
                  </a:cubicBezTo>
                  <a:lnTo>
                    <a:pt x="77777" y="149225"/>
                  </a:lnTo>
                  <a:lnTo>
                    <a:pt x="77746" y="149798"/>
                  </a:lnTo>
                  <a:cubicBezTo>
                    <a:pt x="77098" y="164449"/>
                    <a:pt x="76451" y="180871"/>
                    <a:pt x="75804" y="195682"/>
                  </a:cubicBezTo>
                  <a:cubicBezTo>
                    <a:pt x="75804" y="204698"/>
                    <a:pt x="82277" y="209850"/>
                    <a:pt x="91341" y="209850"/>
                  </a:cubicBezTo>
                  <a:cubicBezTo>
                    <a:pt x="97815" y="211138"/>
                    <a:pt x="105583" y="205986"/>
                    <a:pt x="110762" y="205986"/>
                  </a:cubicBezTo>
                  <a:cubicBezTo>
                    <a:pt x="118531" y="205986"/>
                    <a:pt x="127594" y="209850"/>
                    <a:pt x="132774" y="208562"/>
                  </a:cubicBezTo>
                  <a:cubicBezTo>
                    <a:pt x="140542" y="208562"/>
                    <a:pt x="144426" y="203410"/>
                    <a:pt x="144426" y="199546"/>
                  </a:cubicBezTo>
                  <a:cubicBezTo>
                    <a:pt x="145721" y="194395"/>
                    <a:pt x="145398" y="178939"/>
                    <a:pt x="144426" y="161873"/>
                  </a:cubicBezTo>
                  <a:lnTo>
                    <a:pt x="143531" y="149225"/>
                  </a:lnTo>
                  <a:lnTo>
                    <a:pt x="152712" y="149225"/>
                  </a:lnTo>
                  <a:lnTo>
                    <a:pt x="156079" y="173787"/>
                  </a:lnTo>
                  <a:cubicBezTo>
                    <a:pt x="156079" y="180227"/>
                    <a:pt x="161259" y="185379"/>
                    <a:pt x="167732" y="185379"/>
                  </a:cubicBezTo>
                  <a:cubicBezTo>
                    <a:pt x="169027" y="185379"/>
                    <a:pt x="169027" y="185379"/>
                    <a:pt x="169027" y="185379"/>
                  </a:cubicBezTo>
                  <a:lnTo>
                    <a:pt x="175847" y="182053"/>
                  </a:lnTo>
                  <a:lnTo>
                    <a:pt x="175847" y="296829"/>
                  </a:lnTo>
                  <a:cubicBezTo>
                    <a:pt x="175847" y="296829"/>
                    <a:pt x="175847" y="296829"/>
                    <a:pt x="210842" y="296829"/>
                  </a:cubicBezTo>
                  <a:cubicBezTo>
                    <a:pt x="210842" y="296829"/>
                    <a:pt x="210842" y="296829"/>
                    <a:pt x="210842" y="331788"/>
                  </a:cubicBezTo>
                  <a:cubicBezTo>
                    <a:pt x="210842" y="331788"/>
                    <a:pt x="210842" y="331788"/>
                    <a:pt x="6054" y="331788"/>
                  </a:cubicBezTo>
                  <a:cubicBezTo>
                    <a:pt x="6054" y="331788"/>
                    <a:pt x="6054" y="331788"/>
                    <a:pt x="6054" y="296829"/>
                  </a:cubicBezTo>
                  <a:cubicBezTo>
                    <a:pt x="6054" y="296829"/>
                    <a:pt x="6054" y="296829"/>
                    <a:pt x="44938" y="296829"/>
                  </a:cubicBezTo>
                  <a:cubicBezTo>
                    <a:pt x="44938" y="296829"/>
                    <a:pt x="44938" y="296829"/>
                    <a:pt x="44938" y="180300"/>
                  </a:cubicBezTo>
                  <a:cubicBezTo>
                    <a:pt x="44938" y="180300"/>
                    <a:pt x="44938" y="180300"/>
                    <a:pt x="33273" y="180300"/>
                  </a:cubicBezTo>
                  <a:cubicBezTo>
                    <a:pt x="21608" y="180300"/>
                    <a:pt x="12535" y="173826"/>
                    <a:pt x="12535" y="164762"/>
                  </a:cubicBezTo>
                  <a:cubicBezTo>
                    <a:pt x="12535" y="155699"/>
                    <a:pt x="21608" y="149225"/>
                    <a:pt x="33273" y="149225"/>
                  </a:cubicBezTo>
                  <a:close/>
                  <a:moveTo>
                    <a:pt x="114647" y="74613"/>
                  </a:moveTo>
                  <a:cubicBezTo>
                    <a:pt x="121121" y="75901"/>
                    <a:pt x="126300" y="75901"/>
                    <a:pt x="131479" y="78477"/>
                  </a:cubicBezTo>
                  <a:cubicBezTo>
                    <a:pt x="134068" y="78477"/>
                    <a:pt x="136658" y="79765"/>
                    <a:pt x="139247" y="81053"/>
                  </a:cubicBezTo>
                  <a:cubicBezTo>
                    <a:pt x="143132" y="82341"/>
                    <a:pt x="145721" y="84917"/>
                    <a:pt x="149606" y="87493"/>
                  </a:cubicBezTo>
                  <a:cubicBezTo>
                    <a:pt x="159316" y="95221"/>
                    <a:pt x="167085" y="106168"/>
                    <a:pt x="172426" y="120336"/>
                  </a:cubicBezTo>
                  <a:lnTo>
                    <a:pt x="176997" y="149225"/>
                  </a:lnTo>
                  <a:lnTo>
                    <a:pt x="152712" y="149225"/>
                  </a:lnTo>
                  <a:lnTo>
                    <a:pt x="151224" y="138367"/>
                  </a:lnTo>
                  <a:cubicBezTo>
                    <a:pt x="148635" y="128386"/>
                    <a:pt x="145074" y="120336"/>
                    <a:pt x="140542" y="114540"/>
                  </a:cubicBezTo>
                  <a:cubicBezTo>
                    <a:pt x="141190" y="120336"/>
                    <a:pt x="141918" y="127903"/>
                    <a:pt x="142606" y="136154"/>
                  </a:cubicBezTo>
                  <a:lnTo>
                    <a:pt x="143531" y="149225"/>
                  </a:lnTo>
                  <a:lnTo>
                    <a:pt x="142955" y="149225"/>
                  </a:lnTo>
                  <a:lnTo>
                    <a:pt x="121742" y="149225"/>
                  </a:lnTo>
                  <a:lnTo>
                    <a:pt x="119886" y="129714"/>
                  </a:lnTo>
                  <a:cubicBezTo>
                    <a:pt x="118612" y="116311"/>
                    <a:pt x="116913" y="98440"/>
                    <a:pt x="114647" y="74613"/>
                  </a:cubicBezTo>
                  <a:close/>
                  <a:moveTo>
                    <a:pt x="106878" y="74613"/>
                  </a:moveTo>
                  <a:cubicBezTo>
                    <a:pt x="106878" y="74613"/>
                    <a:pt x="106878" y="74613"/>
                    <a:pt x="101962" y="114822"/>
                  </a:cubicBezTo>
                  <a:lnTo>
                    <a:pt x="97756" y="149225"/>
                  </a:lnTo>
                  <a:lnTo>
                    <a:pt x="93839" y="149225"/>
                  </a:lnTo>
                  <a:cubicBezTo>
                    <a:pt x="88206" y="149225"/>
                    <a:pt x="83700" y="149225"/>
                    <a:pt x="80095" y="149225"/>
                  </a:cubicBezTo>
                  <a:lnTo>
                    <a:pt x="77777" y="149225"/>
                  </a:lnTo>
                  <a:lnTo>
                    <a:pt x="79688" y="114540"/>
                  </a:lnTo>
                  <a:cubicBezTo>
                    <a:pt x="78393" y="115828"/>
                    <a:pt x="77098" y="117116"/>
                    <a:pt x="75804" y="118404"/>
                  </a:cubicBezTo>
                  <a:cubicBezTo>
                    <a:pt x="74509" y="120980"/>
                    <a:pt x="74509" y="122268"/>
                    <a:pt x="73214" y="123556"/>
                  </a:cubicBezTo>
                  <a:cubicBezTo>
                    <a:pt x="66740" y="131284"/>
                    <a:pt x="58971" y="142875"/>
                    <a:pt x="43434" y="142875"/>
                  </a:cubicBezTo>
                  <a:cubicBezTo>
                    <a:pt x="42139" y="142875"/>
                    <a:pt x="40845" y="142875"/>
                    <a:pt x="39550" y="142875"/>
                  </a:cubicBezTo>
                  <a:cubicBezTo>
                    <a:pt x="24013" y="140299"/>
                    <a:pt x="5886" y="126132"/>
                    <a:pt x="4591" y="123556"/>
                  </a:cubicBezTo>
                  <a:cubicBezTo>
                    <a:pt x="-588" y="119692"/>
                    <a:pt x="-1883" y="111964"/>
                    <a:pt x="3296" y="106812"/>
                  </a:cubicBezTo>
                  <a:cubicBezTo>
                    <a:pt x="7181" y="101660"/>
                    <a:pt x="14949" y="100372"/>
                    <a:pt x="21423" y="105524"/>
                  </a:cubicBezTo>
                  <a:cubicBezTo>
                    <a:pt x="27897" y="111964"/>
                    <a:pt x="38255" y="117116"/>
                    <a:pt x="43434" y="118404"/>
                  </a:cubicBezTo>
                  <a:cubicBezTo>
                    <a:pt x="44729" y="118404"/>
                    <a:pt x="48613" y="114540"/>
                    <a:pt x="52498" y="109388"/>
                  </a:cubicBezTo>
                  <a:cubicBezTo>
                    <a:pt x="53792" y="108100"/>
                    <a:pt x="53792" y="105524"/>
                    <a:pt x="55087" y="104236"/>
                  </a:cubicBezTo>
                  <a:cubicBezTo>
                    <a:pt x="60266" y="96508"/>
                    <a:pt x="68035" y="87493"/>
                    <a:pt x="78393" y="81053"/>
                  </a:cubicBezTo>
                  <a:cubicBezTo>
                    <a:pt x="84867" y="78477"/>
                    <a:pt x="90046" y="77189"/>
                    <a:pt x="95225" y="75901"/>
                  </a:cubicBezTo>
                  <a:cubicBezTo>
                    <a:pt x="99109" y="75901"/>
                    <a:pt x="102994" y="74613"/>
                    <a:pt x="106878" y="74613"/>
                  </a:cubicBezTo>
                  <a:close/>
                  <a:moveTo>
                    <a:pt x="110036" y="0"/>
                  </a:moveTo>
                  <a:cubicBezTo>
                    <a:pt x="129763" y="0"/>
                    <a:pt x="145755" y="15636"/>
                    <a:pt x="145755" y="34925"/>
                  </a:cubicBezTo>
                  <a:cubicBezTo>
                    <a:pt x="145755" y="54214"/>
                    <a:pt x="129763" y="69850"/>
                    <a:pt x="110036" y="69850"/>
                  </a:cubicBezTo>
                  <a:cubicBezTo>
                    <a:pt x="90309" y="69850"/>
                    <a:pt x="74317" y="54214"/>
                    <a:pt x="74317" y="34925"/>
                  </a:cubicBezTo>
                  <a:cubicBezTo>
                    <a:pt x="74317" y="15636"/>
                    <a:pt x="90309" y="0"/>
                    <a:pt x="1100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482893" y="1011125"/>
            <a:ext cx="1927871" cy="3121249"/>
            <a:chOff x="3482893" y="1011125"/>
            <a:chExt cx="1927871" cy="3121249"/>
          </a:xfrm>
        </p:grpSpPr>
        <p:grpSp>
          <p:nvGrpSpPr>
            <p:cNvPr id="4" name="Group 19"/>
            <p:cNvGrpSpPr/>
            <p:nvPr/>
          </p:nvGrpSpPr>
          <p:grpSpPr>
            <a:xfrm>
              <a:off x="3482893" y="1011125"/>
              <a:ext cx="1927871" cy="2047577"/>
              <a:chOff x="4810752" y="1318929"/>
              <a:chExt cx="2570495" cy="2730103"/>
            </a:xfrm>
          </p:grpSpPr>
          <p:sp>
            <p:nvSpPr>
              <p:cNvPr id="27" name="Isosceles Triangle 8"/>
              <p:cNvSpPr/>
              <p:nvPr/>
            </p:nvSpPr>
            <p:spPr>
              <a:xfrm rot="17590688">
                <a:off x="5320776" y="2463096"/>
                <a:ext cx="747792" cy="1767840"/>
              </a:xfrm>
              <a:prstGeom prst="triangle">
                <a:avLst>
                  <a:gd name="adj" fmla="val 19748"/>
                </a:avLst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Isosceles Triangle 1"/>
              <p:cNvSpPr/>
              <p:nvPr/>
            </p:nvSpPr>
            <p:spPr>
              <a:xfrm flipV="1">
                <a:off x="5342897" y="1677307"/>
                <a:ext cx="2038350" cy="2371725"/>
              </a:xfrm>
              <a:prstGeom prst="triangle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Oval 2"/>
              <p:cNvSpPr/>
              <p:nvPr/>
            </p:nvSpPr>
            <p:spPr>
              <a:xfrm>
                <a:off x="5342897" y="1318929"/>
                <a:ext cx="2038350" cy="71675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23"/>
            <p:cNvGrpSpPr/>
            <p:nvPr/>
          </p:nvGrpSpPr>
          <p:grpSpPr>
            <a:xfrm>
              <a:off x="3895032" y="3436569"/>
              <a:ext cx="1515732" cy="695805"/>
              <a:chOff x="5122025" y="525814"/>
              <a:chExt cx="2020976" cy="927740"/>
            </a:xfrm>
          </p:grpSpPr>
          <p:sp>
            <p:nvSpPr>
              <p:cNvPr id="19" name="TextBox 24"/>
              <p:cNvSpPr txBox="1"/>
              <p:nvPr/>
            </p:nvSpPr>
            <p:spPr>
              <a:xfrm>
                <a:off x="5122026" y="826908"/>
                <a:ext cx="2020975" cy="62664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rmAutofit fontScale="92500"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000">
                    <a:cs typeface="+mn-ea"/>
                    <a:sym typeface="+mn-lt"/>
                  </a:rPr>
                  <a:t>此部分内容作为文字排版占位显示 （建议使用主题字体）</a:t>
                </a:r>
              </a:p>
            </p:txBody>
          </p:sp>
          <p:sp>
            <p:nvSpPr>
              <p:cNvPr id="20" name="Rectangle 25"/>
              <p:cNvSpPr/>
              <p:nvPr/>
            </p:nvSpPr>
            <p:spPr>
              <a:xfrm>
                <a:off x="5122025" y="525814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rmAutofit fontScale="92500" lnSpcReduction="10000"/>
              </a:bodyPr>
              <a:lstStyle/>
              <a:p>
                <a:pPr lvl="0" algn="ctr" defTabSz="914378">
                  <a:spcBef>
                    <a:spcPct val="0"/>
                  </a:spcBef>
                  <a:defRPr/>
                </a:pPr>
                <a:r>
                  <a:rPr lang="zh-CN" altLang="en-US" b="1">
                    <a:solidFill>
                      <a:schemeClr val="accent2"/>
                    </a:solidFill>
                    <a:cs typeface="+mn-ea"/>
                    <a:sym typeface="+mn-lt"/>
                  </a:rPr>
                  <a:t>标题文本预设</a:t>
                </a:r>
              </a:p>
            </p:txBody>
          </p:sp>
        </p:grpSp>
        <p:sp>
          <p:nvSpPr>
            <p:cNvPr id="14" name="Freeform: Shape 38"/>
            <p:cNvSpPr>
              <a:spLocks/>
            </p:cNvSpPr>
            <p:nvPr/>
          </p:nvSpPr>
          <p:spPr bwMode="auto">
            <a:xfrm>
              <a:off x="4448136" y="1731591"/>
              <a:ext cx="343333" cy="438120"/>
            </a:xfrm>
            <a:custGeom>
              <a:avLst/>
              <a:gdLst>
                <a:gd name="connsiteX0" fmla="*/ 43815 w 258763"/>
                <a:gd name="connsiteY0" fmla="*/ 130175 h 330201"/>
                <a:gd name="connsiteX1" fmla="*/ 28575 w 258763"/>
                <a:gd name="connsiteY1" fmla="*/ 147060 h 330201"/>
                <a:gd name="connsiteX2" fmla="*/ 28575 w 258763"/>
                <a:gd name="connsiteY2" fmla="*/ 227590 h 330201"/>
                <a:gd name="connsiteX3" fmla="*/ 43815 w 258763"/>
                <a:gd name="connsiteY3" fmla="*/ 244475 h 330201"/>
                <a:gd name="connsiteX4" fmla="*/ 60325 w 258763"/>
                <a:gd name="connsiteY4" fmla="*/ 227590 h 330201"/>
                <a:gd name="connsiteX5" fmla="*/ 60325 w 258763"/>
                <a:gd name="connsiteY5" fmla="*/ 147060 h 330201"/>
                <a:gd name="connsiteX6" fmla="*/ 43815 w 258763"/>
                <a:gd name="connsiteY6" fmla="*/ 130175 h 330201"/>
                <a:gd name="connsiteX7" fmla="*/ 221457 w 258763"/>
                <a:gd name="connsiteY7" fmla="*/ 98425 h 330201"/>
                <a:gd name="connsiteX8" fmla="*/ 211138 w 258763"/>
                <a:gd name="connsiteY8" fmla="*/ 110021 h 330201"/>
                <a:gd name="connsiteX9" fmla="*/ 211138 w 258763"/>
                <a:gd name="connsiteY9" fmla="*/ 265918 h 330201"/>
                <a:gd name="connsiteX10" fmla="*/ 221457 w 258763"/>
                <a:gd name="connsiteY10" fmla="*/ 276225 h 330201"/>
                <a:gd name="connsiteX11" fmla="*/ 231776 w 258763"/>
                <a:gd name="connsiteY11" fmla="*/ 265918 h 330201"/>
                <a:gd name="connsiteX12" fmla="*/ 231776 w 258763"/>
                <a:gd name="connsiteY12" fmla="*/ 110021 h 330201"/>
                <a:gd name="connsiteX13" fmla="*/ 221457 w 258763"/>
                <a:gd name="connsiteY13" fmla="*/ 98425 h 330201"/>
                <a:gd name="connsiteX14" fmla="*/ 80216 w 258763"/>
                <a:gd name="connsiteY14" fmla="*/ 71438 h 330201"/>
                <a:gd name="connsiteX15" fmla="*/ 236768 w 258763"/>
                <a:gd name="connsiteY15" fmla="*/ 71438 h 330201"/>
                <a:gd name="connsiteX16" fmla="*/ 258763 w 258763"/>
                <a:gd name="connsiteY16" fmla="*/ 93324 h 330201"/>
                <a:gd name="connsiteX17" fmla="*/ 258763 w 258763"/>
                <a:gd name="connsiteY17" fmla="*/ 274844 h 330201"/>
                <a:gd name="connsiteX18" fmla="*/ 204423 w 258763"/>
                <a:gd name="connsiteY18" fmla="*/ 330201 h 330201"/>
                <a:gd name="connsiteX19" fmla="*/ 113856 w 258763"/>
                <a:gd name="connsiteY19" fmla="*/ 330201 h 330201"/>
                <a:gd name="connsiteX20" fmla="*/ 59515 w 258763"/>
                <a:gd name="connsiteY20" fmla="*/ 274844 h 330201"/>
                <a:gd name="connsiteX21" fmla="*/ 59515 w 258763"/>
                <a:gd name="connsiteY21" fmla="*/ 267120 h 330201"/>
                <a:gd name="connsiteX22" fmla="*/ 42696 w 258763"/>
                <a:gd name="connsiteY22" fmla="*/ 270982 h 330201"/>
                <a:gd name="connsiteX23" fmla="*/ 0 w 258763"/>
                <a:gd name="connsiteY23" fmla="*/ 227211 h 330201"/>
                <a:gd name="connsiteX24" fmla="*/ 0 w 258763"/>
                <a:gd name="connsiteY24" fmla="*/ 147394 h 330201"/>
                <a:gd name="connsiteX25" fmla="*/ 42696 w 258763"/>
                <a:gd name="connsiteY25" fmla="*/ 103623 h 330201"/>
                <a:gd name="connsiteX26" fmla="*/ 59515 w 258763"/>
                <a:gd name="connsiteY26" fmla="*/ 107485 h 330201"/>
                <a:gd name="connsiteX27" fmla="*/ 59515 w 258763"/>
                <a:gd name="connsiteY27" fmla="*/ 93324 h 330201"/>
                <a:gd name="connsiteX28" fmla="*/ 80216 w 258763"/>
                <a:gd name="connsiteY28" fmla="*/ 71438 h 330201"/>
                <a:gd name="connsiteX29" fmla="*/ 107950 w 258763"/>
                <a:gd name="connsiteY29" fmla="*/ 0 h 330201"/>
                <a:gd name="connsiteX30" fmla="*/ 109247 w 258763"/>
                <a:gd name="connsiteY30" fmla="*/ 1290 h 330201"/>
                <a:gd name="connsiteX31" fmla="*/ 113139 w 258763"/>
                <a:gd name="connsiteY31" fmla="*/ 2580 h 330201"/>
                <a:gd name="connsiteX32" fmla="*/ 119624 w 258763"/>
                <a:gd name="connsiteY32" fmla="*/ 5160 h 330201"/>
                <a:gd name="connsiteX33" fmla="*/ 126110 w 258763"/>
                <a:gd name="connsiteY33" fmla="*/ 7739 h 330201"/>
                <a:gd name="connsiteX34" fmla="*/ 144269 w 258763"/>
                <a:gd name="connsiteY34" fmla="*/ 12899 h 330201"/>
                <a:gd name="connsiteX35" fmla="*/ 145566 w 258763"/>
                <a:gd name="connsiteY35" fmla="*/ 12899 h 330201"/>
                <a:gd name="connsiteX36" fmla="*/ 146863 w 258763"/>
                <a:gd name="connsiteY36" fmla="*/ 14189 h 330201"/>
                <a:gd name="connsiteX37" fmla="*/ 148161 w 258763"/>
                <a:gd name="connsiteY37" fmla="*/ 14189 h 330201"/>
                <a:gd name="connsiteX38" fmla="*/ 149458 w 258763"/>
                <a:gd name="connsiteY38" fmla="*/ 14189 h 330201"/>
                <a:gd name="connsiteX39" fmla="*/ 152052 w 258763"/>
                <a:gd name="connsiteY39" fmla="*/ 14189 h 330201"/>
                <a:gd name="connsiteX40" fmla="*/ 154646 w 258763"/>
                <a:gd name="connsiteY40" fmla="*/ 15478 h 330201"/>
                <a:gd name="connsiteX41" fmla="*/ 155943 w 258763"/>
                <a:gd name="connsiteY41" fmla="*/ 15478 h 330201"/>
                <a:gd name="connsiteX42" fmla="*/ 157240 w 258763"/>
                <a:gd name="connsiteY42" fmla="*/ 15478 h 330201"/>
                <a:gd name="connsiteX43" fmla="*/ 158537 w 258763"/>
                <a:gd name="connsiteY43" fmla="*/ 16768 h 330201"/>
                <a:gd name="connsiteX44" fmla="*/ 159835 w 258763"/>
                <a:gd name="connsiteY44" fmla="*/ 16768 h 330201"/>
                <a:gd name="connsiteX45" fmla="*/ 162429 w 258763"/>
                <a:gd name="connsiteY45" fmla="*/ 16768 h 330201"/>
                <a:gd name="connsiteX46" fmla="*/ 165023 w 258763"/>
                <a:gd name="connsiteY46" fmla="*/ 18058 h 330201"/>
                <a:gd name="connsiteX47" fmla="*/ 166320 w 258763"/>
                <a:gd name="connsiteY47" fmla="*/ 18058 h 330201"/>
                <a:gd name="connsiteX48" fmla="*/ 167617 w 258763"/>
                <a:gd name="connsiteY48" fmla="*/ 18058 h 330201"/>
                <a:gd name="connsiteX49" fmla="*/ 168914 w 258763"/>
                <a:gd name="connsiteY49" fmla="*/ 18058 h 330201"/>
                <a:gd name="connsiteX50" fmla="*/ 170211 w 258763"/>
                <a:gd name="connsiteY50" fmla="*/ 18058 h 330201"/>
                <a:gd name="connsiteX51" fmla="*/ 176697 w 258763"/>
                <a:gd name="connsiteY51" fmla="*/ 20638 h 330201"/>
                <a:gd name="connsiteX52" fmla="*/ 188371 w 258763"/>
                <a:gd name="connsiteY52" fmla="*/ 24507 h 330201"/>
                <a:gd name="connsiteX53" fmla="*/ 193559 w 258763"/>
                <a:gd name="connsiteY53" fmla="*/ 27087 h 330201"/>
                <a:gd name="connsiteX54" fmla="*/ 194856 w 258763"/>
                <a:gd name="connsiteY54" fmla="*/ 28377 h 330201"/>
                <a:gd name="connsiteX55" fmla="*/ 196154 w 258763"/>
                <a:gd name="connsiteY55" fmla="*/ 29667 h 330201"/>
                <a:gd name="connsiteX56" fmla="*/ 197451 w 258763"/>
                <a:gd name="connsiteY56" fmla="*/ 29667 h 330201"/>
                <a:gd name="connsiteX57" fmla="*/ 198748 w 258763"/>
                <a:gd name="connsiteY57" fmla="*/ 30957 h 330201"/>
                <a:gd name="connsiteX58" fmla="*/ 207828 w 258763"/>
                <a:gd name="connsiteY58" fmla="*/ 38696 h 330201"/>
                <a:gd name="connsiteX59" fmla="*/ 213016 w 258763"/>
                <a:gd name="connsiteY59" fmla="*/ 47725 h 330201"/>
                <a:gd name="connsiteX60" fmla="*/ 214313 w 258763"/>
                <a:gd name="connsiteY60" fmla="*/ 55464 h 330201"/>
                <a:gd name="connsiteX61" fmla="*/ 214313 w 258763"/>
                <a:gd name="connsiteY61" fmla="*/ 58044 h 330201"/>
                <a:gd name="connsiteX62" fmla="*/ 213016 w 258763"/>
                <a:gd name="connsiteY62" fmla="*/ 59334 h 330201"/>
                <a:gd name="connsiteX63" fmla="*/ 213016 w 258763"/>
                <a:gd name="connsiteY63" fmla="*/ 60623 h 330201"/>
                <a:gd name="connsiteX64" fmla="*/ 213016 w 258763"/>
                <a:gd name="connsiteY64" fmla="*/ 61913 h 330201"/>
                <a:gd name="connsiteX65" fmla="*/ 211719 w 258763"/>
                <a:gd name="connsiteY65" fmla="*/ 60623 h 330201"/>
                <a:gd name="connsiteX66" fmla="*/ 210422 w 258763"/>
                <a:gd name="connsiteY66" fmla="*/ 59334 h 330201"/>
                <a:gd name="connsiteX67" fmla="*/ 209125 w 258763"/>
                <a:gd name="connsiteY67" fmla="*/ 58044 h 330201"/>
                <a:gd name="connsiteX68" fmla="*/ 203936 w 258763"/>
                <a:gd name="connsiteY68" fmla="*/ 54174 h 330201"/>
                <a:gd name="connsiteX69" fmla="*/ 197451 w 258763"/>
                <a:gd name="connsiteY69" fmla="*/ 51594 h 330201"/>
                <a:gd name="connsiteX70" fmla="*/ 189668 w 258763"/>
                <a:gd name="connsiteY70" fmla="*/ 50305 h 330201"/>
                <a:gd name="connsiteX71" fmla="*/ 187074 w 258763"/>
                <a:gd name="connsiteY71" fmla="*/ 50305 h 330201"/>
                <a:gd name="connsiteX72" fmla="*/ 184480 w 258763"/>
                <a:gd name="connsiteY72" fmla="*/ 49015 h 330201"/>
                <a:gd name="connsiteX73" fmla="*/ 180588 w 258763"/>
                <a:gd name="connsiteY73" fmla="*/ 47725 h 330201"/>
                <a:gd name="connsiteX74" fmla="*/ 170211 w 258763"/>
                <a:gd name="connsiteY74" fmla="*/ 46435 h 330201"/>
                <a:gd name="connsiteX75" fmla="*/ 165023 w 258763"/>
                <a:gd name="connsiteY75" fmla="*/ 45145 h 330201"/>
                <a:gd name="connsiteX76" fmla="*/ 163726 w 258763"/>
                <a:gd name="connsiteY76" fmla="*/ 45145 h 330201"/>
                <a:gd name="connsiteX77" fmla="*/ 162429 w 258763"/>
                <a:gd name="connsiteY77" fmla="*/ 45145 h 330201"/>
                <a:gd name="connsiteX78" fmla="*/ 159835 w 258763"/>
                <a:gd name="connsiteY78" fmla="*/ 43855 h 330201"/>
                <a:gd name="connsiteX79" fmla="*/ 158537 w 258763"/>
                <a:gd name="connsiteY79" fmla="*/ 43855 h 330201"/>
                <a:gd name="connsiteX80" fmla="*/ 155943 w 258763"/>
                <a:gd name="connsiteY80" fmla="*/ 42565 h 330201"/>
                <a:gd name="connsiteX81" fmla="*/ 152052 w 258763"/>
                <a:gd name="connsiteY81" fmla="*/ 42565 h 330201"/>
                <a:gd name="connsiteX82" fmla="*/ 149458 w 258763"/>
                <a:gd name="connsiteY82" fmla="*/ 41276 h 330201"/>
                <a:gd name="connsiteX83" fmla="*/ 146863 w 258763"/>
                <a:gd name="connsiteY83" fmla="*/ 39986 h 330201"/>
                <a:gd name="connsiteX84" fmla="*/ 135189 w 258763"/>
                <a:gd name="connsiteY84" fmla="*/ 34826 h 330201"/>
                <a:gd name="connsiteX85" fmla="*/ 124813 w 258763"/>
                <a:gd name="connsiteY85" fmla="*/ 27087 h 330201"/>
                <a:gd name="connsiteX86" fmla="*/ 117030 w 258763"/>
                <a:gd name="connsiteY86" fmla="*/ 19348 h 330201"/>
                <a:gd name="connsiteX87" fmla="*/ 111841 w 258763"/>
                <a:gd name="connsiteY87" fmla="*/ 12899 h 330201"/>
                <a:gd name="connsiteX88" fmla="*/ 109247 w 258763"/>
                <a:gd name="connsiteY88" fmla="*/ 6450 h 330201"/>
                <a:gd name="connsiteX89" fmla="*/ 107950 w 258763"/>
                <a:gd name="connsiteY89" fmla="*/ 1290 h 330201"/>
                <a:gd name="connsiteX90" fmla="*/ 107950 w 258763"/>
                <a:gd name="connsiteY90" fmla="*/ 0 h 330201"/>
                <a:gd name="connsiteX91" fmla="*/ 9525 w 258763"/>
                <a:gd name="connsiteY91" fmla="*/ 0 h 330201"/>
                <a:gd name="connsiteX92" fmla="*/ 10822 w 258763"/>
                <a:gd name="connsiteY92" fmla="*/ 1290 h 330201"/>
                <a:gd name="connsiteX93" fmla="*/ 14713 w 258763"/>
                <a:gd name="connsiteY93" fmla="*/ 2580 h 330201"/>
                <a:gd name="connsiteX94" fmla="*/ 19902 w 258763"/>
                <a:gd name="connsiteY94" fmla="*/ 5160 h 330201"/>
                <a:gd name="connsiteX95" fmla="*/ 27684 w 258763"/>
                <a:gd name="connsiteY95" fmla="*/ 7739 h 330201"/>
                <a:gd name="connsiteX96" fmla="*/ 45844 w 258763"/>
                <a:gd name="connsiteY96" fmla="*/ 12899 h 330201"/>
                <a:gd name="connsiteX97" fmla="*/ 47141 w 258763"/>
                <a:gd name="connsiteY97" fmla="*/ 12899 h 330201"/>
                <a:gd name="connsiteX98" fmla="*/ 48438 w 258763"/>
                <a:gd name="connsiteY98" fmla="*/ 12899 h 330201"/>
                <a:gd name="connsiteX99" fmla="*/ 48438 w 258763"/>
                <a:gd name="connsiteY99" fmla="*/ 14189 h 330201"/>
                <a:gd name="connsiteX100" fmla="*/ 49735 w 258763"/>
                <a:gd name="connsiteY100" fmla="*/ 14189 h 330201"/>
                <a:gd name="connsiteX101" fmla="*/ 52329 w 258763"/>
                <a:gd name="connsiteY101" fmla="*/ 14189 h 330201"/>
                <a:gd name="connsiteX102" fmla="*/ 54924 w 258763"/>
                <a:gd name="connsiteY102" fmla="*/ 15478 h 330201"/>
                <a:gd name="connsiteX103" fmla="*/ 56221 w 258763"/>
                <a:gd name="connsiteY103" fmla="*/ 15478 h 330201"/>
                <a:gd name="connsiteX104" fmla="*/ 57518 w 258763"/>
                <a:gd name="connsiteY104" fmla="*/ 15478 h 330201"/>
                <a:gd name="connsiteX105" fmla="*/ 58815 w 258763"/>
                <a:gd name="connsiteY105" fmla="*/ 15478 h 330201"/>
                <a:gd name="connsiteX106" fmla="*/ 60112 w 258763"/>
                <a:gd name="connsiteY106" fmla="*/ 16768 h 330201"/>
                <a:gd name="connsiteX107" fmla="*/ 62706 w 258763"/>
                <a:gd name="connsiteY107" fmla="*/ 16768 h 330201"/>
                <a:gd name="connsiteX108" fmla="*/ 65301 w 258763"/>
                <a:gd name="connsiteY108" fmla="*/ 18058 h 330201"/>
                <a:gd name="connsiteX109" fmla="*/ 66598 w 258763"/>
                <a:gd name="connsiteY109" fmla="*/ 18058 h 330201"/>
                <a:gd name="connsiteX110" fmla="*/ 69192 w 258763"/>
                <a:gd name="connsiteY110" fmla="*/ 18058 h 330201"/>
                <a:gd name="connsiteX111" fmla="*/ 70489 w 258763"/>
                <a:gd name="connsiteY111" fmla="*/ 18058 h 330201"/>
                <a:gd name="connsiteX112" fmla="*/ 71786 w 258763"/>
                <a:gd name="connsiteY112" fmla="*/ 18058 h 330201"/>
                <a:gd name="connsiteX113" fmla="*/ 76975 w 258763"/>
                <a:gd name="connsiteY113" fmla="*/ 20638 h 330201"/>
                <a:gd name="connsiteX114" fmla="*/ 89946 w 258763"/>
                <a:gd name="connsiteY114" fmla="*/ 24507 h 330201"/>
                <a:gd name="connsiteX115" fmla="*/ 95134 w 258763"/>
                <a:gd name="connsiteY115" fmla="*/ 27087 h 330201"/>
                <a:gd name="connsiteX116" fmla="*/ 96431 w 258763"/>
                <a:gd name="connsiteY116" fmla="*/ 28377 h 330201"/>
                <a:gd name="connsiteX117" fmla="*/ 97728 w 258763"/>
                <a:gd name="connsiteY117" fmla="*/ 28377 h 330201"/>
                <a:gd name="connsiteX118" fmla="*/ 99025 w 258763"/>
                <a:gd name="connsiteY118" fmla="*/ 29667 h 330201"/>
                <a:gd name="connsiteX119" fmla="*/ 100323 w 258763"/>
                <a:gd name="connsiteY119" fmla="*/ 30957 h 330201"/>
                <a:gd name="connsiteX120" fmla="*/ 108105 w 258763"/>
                <a:gd name="connsiteY120" fmla="*/ 38696 h 330201"/>
                <a:gd name="connsiteX121" fmla="*/ 113294 w 258763"/>
                <a:gd name="connsiteY121" fmla="*/ 47725 h 330201"/>
                <a:gd name="connsiteX122" fmla="*/ 114591 w 258763"/>
                <a:gd name="connsiteY122" fmla="*/ 55464 h 330201"/>
                <a:gd name="connsiteX123" fmla="*/ 114591 w 258763"/>
                <a:gd name="connsiteY123" fmla="*/ 58044 h 330201"/>
                <a:gd name="connsiteX124" fmla="*/ 114591 w 258763"/>
                <a:gd name="connsiteY124" fmla="*/ 59334 h 330201"/>
                <a:gd name="connsiteX125" fmla="*/ 114591 w 258763"/>
                <a:gd name="connsiteY125" fmla="*/ 60623 h 330201"/>
                <a:gd name="connsiteX126" fmla="*/ 113294 w 258763"/>
                <a:gd name="connsiteY126" fmla="*/ 61913 h 330201"/>
                <a:gd name="connsiteX127" fmla="*/ 111997 w 258763"/>
                <a:gd name="connsiteY127" fmla="*/ 60623 h 330201"/>
                <a:gd name="connsiteX128" fmla="*/ 111997 w 258763"/>
                <a:gd name="connsiteY128" fmla="*/ 59334 h 330201"/>
                <a:gd name="connsiteX129" fmla="*/ 110700 w 258763"/>
                <a:gd name="connsiteY129" fmla="*/ 58044 h 330201"/>
                <a:gd name="connsiteX130" fmla="*/ 109403 w 258763"/>
                <a:gd name="connsiteY130" fmla="*/ 58044 h 330201"/>
                <a:gd name="connsiteX131" fmla="*/ 104214 w 258763"/>
                <a:gd name="connsiteY131" fmla="*/ 54174 h 330201"/>
                <a:gd name="connsiteX132" fmla="*/ 97728 w 258763"/>
                <a:gd name="connsiteY132" fmla="*/ 51594 h 330201"/>
                <a:gd name="connsiteX133" fmla="*/ 89946 w 258763"/>
                <a:gd name="connsiteY133" fmla="*/ 50305 h 330201"/>
                <a:gd name="connsiteX134" fmla="*/ 88649 w 258763"/>
                <a:gd name="connsiteY134" fmla="*/ 50305 h 330201"/>
                <a:gd name="connsiteX135" fmla="*/ 86054 w 258763"/>
                <a:gd name="connsiteY135" fmla="*/ 49015 h 330201"/>
                <a:gd name="connsiteX136" fmla="*/ 80866 w 258763"/>
                <a:gd name="connsiteY136" fmla="*/ 47725 h 330201"/>
                <a:gd name="connsiteX137" fmla="*/ 71786 w 258763"/>
                <a:gd name="connsiteY137" fmla="*/ 46435 h 330201"/>
                <a:gd name="connsiteX138" fmla="*/ 66598 w 258763"/>
                <a:gd name="connsiteY138" fmla="*/ 45145 h 330201"/>
                <a:gd name="connsiteX139" fmla="*/ 65301 w 258763"/>
                <a:gd name="connsiteY139" fmla="*/ 45145 h 330201"/>
                <a:gd name="connsiteX140" fmla="*/ 64003 w 258763"/>
                <a:gd name="connsiteY140" fmla="*/ 45145 h 330201"/>
                <a:gd name="connsiteX141" fmla="*/ 62706 w 258763"/>
                <a:gd name="connsiteY141" fmla="*/ 45145 h 330201"/>
                <a:gd name="connsiteX142" fmla="*/ 61409 w 258763"/>
                <a:gd name="connsiteY142" fmla="*/ 43855 h 330201"/>
                <a:gd name="connsiteX143" fmla="*/ 60112 w 258763"/>
                <a:gd name="connsiteY143" fmla="*/ 43855 h 330201"/>
                <a:gd name="connsiteX144" fmla="*/ 56221 w 258763"/>
                <a:gd name="connsiteY144" fmla="*/ 42565 h 330201"/>
                <a:gd name="connsiteX145" fmla="*/ 53627 w 258763"/>
                <a:gd name="connsiteY145" fmla="*/ 42565 h 330201"/>
                <a:gd name="connsiteX146" fmla="*/ 51032 w 258763"/>
                <a:gd name="connsiteY146" fmla="*/ 41276 h 330201"/>
                <a:gd name="connsiteX147" fmla="*/ 47141 w 258763"/>
                <a:gd name="connsiteY147" fmla="*/ 39986 h 330201"/>
                <a:gd name="connsiteX148" fmla="*/ 36764 w 258763"/>
                <a:gd name="connsiteY148" fmla="*/ 34826 h 330201"/>
                <a:gd name="connsiteX149" fmla="*/ 26387 w 258763"/>
                <a:gd name="connsiteY149" fmla="*/ 27087 h 330201"/>
                <a:gd name="connsiteX150" fmla="*/ 18605 w 258763"/>
                <a:gd name="connsiteY150" fmla="*/ 19348 h 330201"/>
                <a:gd name="connsiteX151" fmla="*/ 13416 w 258763"/>
                <a:gd name="connsiteY151" fmla="*/ 12899 h 330201"/>
                <a:gd name="connsiteX152" fmla="*/ 10822 w 258763"/>
                <a:gd name="connsiteY152" fmla="*/ 6450 h 330201"/>
                <a:gd name="connsiteX153" fmla="*/ 9525 w 258763"/>
                <a:gd name="connsiteY153" fmla="*/ 1290 h 330201"/>
                <a:gd name="connsiteX154" fmla="*/ 9525 w 258763"/>
                <a:gd name="connsiteY154" fmla="*/ 0 h 33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58763" h="330201">
                  <a:moveTo>
                    <a:pt x="43815" y="130175"/>
                  </a:moveTo>
                  <a:cubicBezTo>
                    <a:pt x="34925" y="130175"/>
                    <a:pt x="28575" y="137968"/>
                    <a:pt x="28575" y="147060"/>
                  </a:cubicBezTo>
                  <a:cubicBezTo>
                    <a:pt x="28575" y="147060"/>
                    <a:pt x="28575" y="147060"/>
                    <a:pt x="28575" y="227590"/>
                  </a:cubicBezTo>
                  <a:cubicBezTo>
                    <a:pt x="28575" y="236682"/>
                    <a:pt x="34925" y="244475"/>
                    <a:pt x="43815" y="244475"/>
                  </a:cubicBezTo>
                  <a:cubicBezTo>
                    <a:pt x="52705" y="244475"/>
                    <a:pt x="60325" y="236682"/>
                    <a:pt x="60325" y="227590"/>
                  </a:cubicBezTo>
                  <a:cubicBezTo>
                    <a:pt x="60325" y="227590"/>
                    <a:pt x="60325" y="227590"/>
                    <a:pt x="60325" y="147060"/>
                  </a:cubicBezTo>
                  <a:cubicBezTo>
                    <a:pt x="60325" y="137968"/>
                    <a:pt x="52705" y="130175"/>
                    <a:pt x="43815" y="130175"/>
                  </a:cubicBezTo>
                  <a:close/>
                  <a:moveTo>
                    <a:pt x="221457" y="98425"/>
                  </a:moveTo>
                  <a:cubicBezTo>
                    <a:pt x="215008" y="98425"/>
                    <a:pt x="211138" y="103579"/>
                    <a:pt x="211138" y="110021"/>
                  </a:cubicBezTo>
                  <a:lnTo>
                    <a:pt x="211138" y="265918"/>
                  </a:lnTo>
                  <a:cubicBezTo>
                    <a:pt x="211138" y="271072"/>
                    <a:pt x="215008" y="276225"/>
                    <a:pt x="221457" y="276225"/>
                  </a:cubicBezTo>
                  <a:cubicBezTo>
                    <a:pt x="227907" y="276225"/>
                    <a:pt x="231776" y="271072"/>
                    <a:pt x="231776" y="265918"/>
                  </a:cubicBezTo>
                  <a:cubicBezTo>
                    <a:pt x="231776" y="265918"/>
                    <a:pt x="231776" y="265918"/>
                    <a:pt x="231776" y="110021"/>
                  </a:cubicBezTo>
                  <a:cubicBezTo>
                    <a:pt x="231776" y="103579"/>
                    <a:pt x="227907" y="98425"/>
                    <a:pt x="221457" y="98425"/>
                  </a:cubicBezTo>
                  <a:close/>
                  <a:moveTo>
                    <a:pt x="80216" y="71438"/>
                  </a:moveTo>
                  <a:cubicBezTo>
                    <a:pt x="80216" y="71438"/>
                    <a:pt x="80216" y="71438"/>
                    <a:pt x="236768" y="71438"/>
                  </a:cubicBezTo>
                  <a:cubicBezTo>
                    <a:pt x="258763" y="71438"/>
                    <a:pt x="258763" y="71438"/>
                    <a:pt x="258763" y="93324"/>
                  </a:cubicBezTo>
                  <a:cubicBezTo>
                    <a:pt x="258763" y="93324"/>
                    <a:pt x="258763" y="93324"/>
                    <a:pt x="258763" y="274844"/>
                  </a:cubicBezTo>
                  <a:cubicBezTo>
                    <a:pt x="258763" y="330201"/>
                    <a:pt x="258763" y="330201"/>
                    <a:pt x="204423" y="330201"/>
                  </a:cubicBezTo>
                  <a:cubicBezTo>
                    <a:pt x="204423" y="330201"/>
                    <a:pt x="204423" y="330201"/>
                    <a:pt x="113856" y="330201"/>
                  </a:cubicBezTo>
                  <a:cubicBezTo>
                    <a:pt x="59515" y="330201"/>
                    <a:pt x="59515" y="330201"/>
                    <a:pt x="59515" y="274844"/>
                  </a:cubicBezTo>
                  <a:cubicBezTo>
                    <a:pt x="59515" y="274844"/>
                    <a:pt x="59515" y="274844"/>
                    <a:pt x="59515" y="267120"/>
                  </a:cubicBezTo>
                  <a:cubicBezTo>
                    <a:pt x="54340" y="269694"/>
                    <a:pt x="49165" y="270982"/>
                    <a:pt x="42696" y="270982"/>
                  </a:cubicBezTo>
                  <a:cubicBezTo>
                    <a:pt x="19407" y="270982"/>
                    <a:pt x="0" y="251671"/>
                    <a:pt x="0" y="227211"/>
                  </a:cubicBezTo>
                  <a:cubicBezTo>
                    <a:pt x="0" y="227211"/>
                    <a:pt x="0" y="227211"/>
                    <a:pt x="0" y="147394"/>
                  </a:cubicBezTo>
                  <a:cubicBezTo>
                    <a:pt x="0" y="122933"/>
                    <a:pt x="19407" y="103623"/>
                    <a:pt x="42696" y="103623"/>
                  </a:cubicBezTo>
                  <a:cubicBezTo>
                    <a:pt x="49165" y="103623"/>
                    <a:pt x="54340" y="104910"/>
                    <a:pt x="59515" y="107485"/>
                  </a:cubicBezTo>
                  <a:cubicBezTo>
                    <a:pt x="59515" y="107485"/>
                    <a:pt x="59515" y="107485"/>
                    <a:pt x="59515" y="93324"/>
                  </a:cubicBezTo>
                  <a:cubicBezTo>
                    <a:pt x="59515" y="71438"/>
                    <a:pt x="59515" y="71438"/>
                    <a:pt x="80216" y="71438"/>
                  </a:cubicBezTo>
                  <a:close/>
                  <a:moveTo>
                    <a:pt x="107950" y="0"/>
                  </a:moveTo>
                  <a:cubicBezTo>
                    <a:pt x="107950" y="0"/>
                    <a:pt x="107950" y="0"/>
                    <a:pt x="109247" y="1290"/>
                  </a:cubicBezTo>
                  <a:cubicBezTo>
                    <a:pt x="110544" y="1290"/>
                    <a:pt x="111841" y="2580"/>
                    <a:pt x="113139" y="2580"/>
                  </a:cubicBezTo>
                  <a:cubicBezTo>
                    <a:pt x="114436" y="3870"/>
                    <a:pt x="117030" y="3870"/>
                    <a:pt x="119624" y="5160"/>
                  </a:cubicBezTo>
                  <a:cubicBezTo>
                    <a:pt x="120921" y="6450"/>
                    <a:pt x="123515" y="6450"/>
                    <a:pt x="126110" y="7739"/>
                  </a:cubicBezTo>
                  <a:cubicBezTo>
                    <a:pt x="131298" y="10319"/>
                    <a:pt x="137784" y="11609"/>
                    <a:pt x="144269" y="12899"/>
                  </a:cubicBezTo>
                  <a:cubicBezTo>
                    <a:pt x="144269" y="12899"/>
                    <a:pt x="144269" y="12899"/>
                    <a:pt x="145566" y="12899"/>
                  </a:cubicBezTo>
                  <a:cubicBezTo>
                    <a:pt x="145566" y="12899"/>
                    <a:pt x="146863" y="12899"/>
                    <a:pt x="146863" y="14189"/>
                  </a:cubicBezTo>
                  <a:cubicBezTo>
                    <a:pt x="146863" y="14189"/>
                    <a:pt x="146863" y="14189"/>
                    <a:pt x="148161" y="14189"/>
                  </a:cubicBezTo>
                  <a:cubicBezTo>
                    <a:pt x="148161" y="14189"/>
                    <a:pt x="149458" y="14189"/>
                    <a:pt x="149458" y="14189"/>
                  </a:cubicBezTo>
                  <a:cubicBezTo>
                    <a:pt x="149458" y="14189"/>
                    <a:pt x="150755" y="14189"/>
                    <a:pt x="152052" y="14189"/>
                  </a:cubicBezTo>
                  <a:cubicBezTo>
                    <a:pt x="152052" y="15478"/>
                    <a:pt x="153349" y="15478"/>
                    <a:pt x="154646" y="15478"/>
                  </a:cubicBezTo>
                  <a:cubicBezTo>
                    <a:pt x="154646" y="15478"/>
                    <a:pt x="154646" y="15478"/>
                    <a:pt x="155943" y="15478"/>
                  </a:cubicBezTo>
                  <a:cubicBezTo>
                    <a:pt x="155943" y="15478"/>
                    <a:pt x="155943" y="15478"/>
                    <a:pt x="157240" y="15478"/>
                  </a:cubicBezTo>
                  <a:cubicBezTo>
                    <a:pt x="157240" y="15478"/>
                    <a:pt x="157240" y="15478"/>
                    <a:pt x="158537" y="16768"/>
                  </a:cubicBezTo>
                  <a:cubicBezTo>
                    <a:pt x="158537" y="16768"/>
                    <a:pt x="158537" y="16768"/>
                    <a:pt x="159835" y="16768"/>
                  </a:cubicBezTo>
                  <a:cubicBezTo>
                    <a:pt x="161132" y="16768"/>
                    <a:pt x="161132" y="16768"/>
                    <a:pt x="162429" y="16768"/>
                  </a:cubicBezTo>
                  <a:cubicBezTo>
                    <a:pt x="163726" y="16768"/>
                    <a:pt x="163726" y="16768"/>
                    <a:pt x="165023" y="18058"/>
                  </a:cubicBezTo>
                  <a:cubicBezTo>
                    <a:pt x="165023" y="18058"/>
                    <a:pt x="165023" y="18058"/>
                    <a:pt x="166320" y="18058"/>
                  </a:cubicBezTo>
                  <a:cubicBezTo>
                    <a:pt x="166320" y="18058"/>
                    <a:pt x="166320" y="18058"/>
                    <a:pt x="167617" y="18058"/>
                  </a:cubicBezTo>
                  <a:cubicBezTo>
                    <a:pt x="167617" y="18058"/>
                    <a:pt x="167617" y="18058"/>
                    <a:pt x="168914" y="18058"/>
                  </a:cubicBezTo>
                  <a:cubicBezTo>
                    <a:pt x="168914" y="18058"/>
                    <a:pt x="168914" y="18058"/>
                    <a:pt x="170211" y="18058"/>
                  </a:cubicBezTo>
                  <a:cubicBezTo>
                    <a:pt x="172806" y="19348"/>
                    <a:pt x="174103" y="19348"/>
                    <a:pt x="176697" y="20638"/>
                  </a:cubicBezTo>
                  <a:cubicBezTo>
                    <a:pt x="180588" y="21928"/>
                    <a:pt x="184480" y="23218"/>
                    <a:pt x="188371" y="24507"/>
                  </a:cubicBezTo>
                  <a:cubicBezTo>
                    <a:pt x="190965" y="25797"/>
                    <a:pt x="192262" y="25797"/>
                    <a:pt x="193559" y="27087"/>
                  </a:cubicBezTo>
                  <a:cubicBezTo>
                    <a:pt x="194856" y="28377"/>
                    <a:pt x="194856" y="28377"/>
                    <a:pt x="194856" y="28377"/>
                  </a:cubicBezTo>
                  <a:cubicBezTo>
                    <a:pt x="196154" y="28377"/>
                    <a:pt x="196154" y="28377"/>
                    <a:pt x="196154" y="29667"/>
                  </a:cubicBezTo>
                  <a:cubicBezTo>
                    <a:pt x="197451" y="29667"/>
                    <a:pt x="197451" y="29667"/>
                    <a:pt x="197451" y="29667"/>
                  </a:cubicBezTo>
                  <a:cubicBezTo>
                    <a:pt x="198748" y="29667"/>
                    <a:pt x="198748" y="30957"/>
                    <a:pt x="198748" y="30957"/>
                  </a:cubicBezTo>
                  <a:cubicBezTo>
                    <a:pt x="202639" y="33536"/>
                    <a:pt x="205233" y="36116"/>
                    <a:pt x="207828" y="38696"/>
                  </a:cubicBezTo>
                  <a:cubicBezTo>
                    <a:pt x="210422" y="41276"/>
                    <a:pt x="211719" y="45145"/>
                    <a:pt x="213016" y="47725"/>
                  </a:cubicBezTo>
                  <a:cubicBezTo>
                    <a:pt x="214313" y="50305"/>
                    <a:pt x="214313" y="52884"/>
                    <a:pt x="214313" y="55464"/>
                  </a:cubicBezTo>
                  <a:cubicBezTo>
                    <a:pt x="214313" y="56754"/>
                    <a:pt x="214313" y="56754"/>
                    <a:pt x="214313" y="58044"/>
                  </a:cubicBezTo>
                  <a:cubicBezTo>
                    <a:pt x="214313" y="58044"/>
                    <a:pt x="214313" y="59334"/>
                    <a:pt x="213016" y="59334"/>
                  </a:cubicBezTo>
                  <a:cubicBezTo>
                    <a:pt x="213016" y="59334"/>
                    <a:pt x="213016" y="59334"/>
                    <a:pt x="213016" y="60623"/>
                  </a:cubicBezTo>
                  <a:cubicBezTo>
                    <a:pt x="213016" y="61913"/>
                    <a:pt x="213016" y="61913"/>
                    <a:pt x="213016" y="61913"/>
                  </a:cubicBezTo>
                  <a:cubicBezTo>
                    <a:pt x="213016" y="61913"/>
                    <a:pt x="213016" y="61913"/>
                    <a:pt x="211719" y="60623"/>
                  </a:cubicBezTo>
                  <a:cubicBezTo>
                    <a:pt x="211719" y="60623"/>
                    <a:pt x="211719" y="59334"/>
                    <a:pt x="210422" y="59334"/>
                  </a:cubicBezTo>
                  <a:cubicBezTo>
                    <a:pt x="210422" y="59334"/>
                    <a:pt x="210422" y="58044"/>
                    <a:pt x="209125" y="58044"/>
                  </a:cubicBezTo>
                  <a:cubicBezTo>
                    <a:pt x="207828" y="56754"/>
                    <a:pt x="205233" y="55464"/>
                    <a:pt x="203936" y="54174"/>
                  </a:cubicBezTo>
                  <a:cubicBezTo>
                    <a:pt x="201342" y="54174"/>
                    <a:pt x="200045" y="52884"/>
                    <a:pt x="197451" y="51594"/>
                  </a:cubicBezTo>
                  <a:cubicBezTo>
                    <a:pt x="194856" y="51594"/>
                    <a:pt x="192262" y="50305"/>
                    <a:pt x="189668" y="50305"/>
                  </a:cubicBezTo>
                  <a:cubicBezTo>
                    <a:pt x="188371" y="50305"/>
                    <a:pt x="188371" y="50305"/>
                    <a:pt x="187074" y="50305"/>
                  </a:cubicBezTo>
                  <a:cubicBezTo>
                    <a:pt x="187074" y="49015"/>
                    <a:pt x="185777" y="49015"/>
                    <a:pt x="184480" y="49015"/>
                  </a:cubicBezTo>
                  <a:cubicBezTo>
                    <a:pt x="183182" y="49015"/>
                    <a:pt x="181885" y="49015"/>
                    <a:pt x="180588" y="47725"/>
                  </a:cubicBezTo>
                  <a:cubicBezTo>
                    <a:pt x="176697" y="47725"/>
                    <a:pt x="174103" y="47725"/>
                    <a:pt x="170211" y="46435"/>
                  </a:cubicBezTo>
                  <a:cubicBezTo>
                    <a:pt x="168914" y="46435"/>
                    <a:pt x="166320" y="45145"/>
                    <a:pt x="165023" y="45145"/>
                  </a:cubicBezTo>
                  <a:cubicBezTo>
                    <a:pt x="165023" y="45145"/>
                    <a:pt x="165023" y="45145"/>
                    <a:pt x="163726" y="45145"/>
                  </a:cubicBezTo>
                  <a:cubicBezTo>
                    <a:pt x="163726" y="45145"/>
                    <a:pt x="163726" y="45145"/>
                    <a:pt x="162429" y="45145"/>
                  </a:cubicBezTo>
                  <a:cubicBezTo>
                    <a:pt x="162429" y="45145"/>
                    <a:pt x="162429" y="45145"/>
                    <a:pt x="159835" y="43855"/>
                  </a:cubicBezTo>
                  <a:cubicBezTo>
                    <a:pt x="159835" y="43855"/>
                    <a:pt x="159835" y="43855"/>
                    <a:pt x="158537" y="43855"/>
                  </a:cubicBezTo>
                  <a:cubicBezTo>
                    <a:pt x="157240" y="43855"/>
                    <a:pt x="157240" y="43855"/>
                    <a:pt x="155943" y="42565"/>
                  </a:cubicBezTo>
                  <a:cubicBezTo>
                    <a:pt x="154646" y="42565"/>
                    <a:pt x="153349" y="42565"/>
                    <a:pt x="152052" y="42565"/>
                  </a:cubicBezTo>
                  <a:cubicBezTo>
                    <a:pt x="152052" y="41276"/>
                    <a:pt x="150755" y="41276"/>
                    <a:pt x="149458" y="41276"/>
                  </a:cubicBezTo>
                  <a:cubicBezTo>
                    <a:pt x="148161" y="41276"/>
                    <a:pt x="146863" y="39986"/>
                    <a:pt x="146863" y="39986"/>
                  </a:cubicBezTo>
                  <a:cubicBezTo>
                    <a:pt x="142972" y="38696"/>
                    <a:pt x="139081" y="36116"/>
                    <a:pt x="135189" y="34826"/>
                  </a:cubicBezTo>
                  <a:cubicBezTo>
                    <a:pt x="131298" y="32247"/>
                    <a:pt x="128704" y="29667"/>
                    <a:pt x="124813" y="27087"/>
                  </a:cubicBezTo>
                  <a:cubicBezTo>
                    <a:pt x="122218" y="24507"/>
                    <a:pt x="119624" y="21928"/>
                    <a:pt x="117030" y="19348"/>
                  </a:cubicBezTo>
                  <a:cubicBezTo>
                    <a:pt x="115733" y="16768"/>
                    <a:pt x="113139" y="15478"/>
                    <a:pt x="111841" y="12899"/>
                  </a:cubicBezTo>
                  <a:cubicBezTo>
                    <a:pt x="110544" y="10319"/>
                    <a:pt x="110544" y="7739"/>
                    <a:pt x="109247" y="6450"/>
                  </a:cubicBezTo>
                  <a:cubicBezTo>
                    <a:pt x="109247" y="3870"/>
                    <a:pt x="107950" y="2580"/>
                    <a:pt x="107950" y="1290"/>
                  </a:cubicBezTo>
                  <a:cubicBezTo>
                    <a:pt x="107950" y="1290"/>
                    <a:pt x="107950" y="0"/>
                    <a:pt x="107950" y="0"/>
                  </a:cubicBezTo>
                  <a:close/>
                  <a:moveTo>
                    <a:pt x="9525" y="0"/>
                  </a:moveTo>
                  <a:cubicBezTo>
                    <a:pt x="9525" y="0"/>
                    <a:pt x="9525" y="0"/>
                    <a:pt x="10822" y="1290"/>
                  </a:cubicBezTo>
                  <a:cubicBezTo>
                    <a:pt x="12119" y="1290"/>
                    <a:pt x="12119" y="2580"/>
                    <a:pt x="14713" y="2580"/>
                  </a:cubicBezTo>
                  <a:cubicBezTo>
                    <a:pt x="16010" y="3870"/>
                    <a:pt x="17308" y="3870"/>
                    <a:pt x="19902" y="5160"/>
                  </a:cubicBezTo>
                  <a:cubicBezTo>
                    <a:pt x="22496" y="6450"/>
                    <a:pt x="25090" y="6450"/>
                    <a:pt x="27684" y="7739"/>
                  </a:cubicBezTo>
                  <a:cubicBezTo>
                    <a:pt x="32873" y="9029"/>
                    <a:pt x="39358" y="11609"/>
                    <a:pt x="45844" y="12899"/>
                  </a:cubicBezTo>
                  <a:cubicBezTo>
                    <a:pt x="45844" y="12899"/>
                    <a:pt x="45844" y="12899"/>
                    <a:pt x="47141" y="12899"/>
                  </a:cubicBezTo>
                  <a:cubicBezTo>
                    <a:pt x="47141" y="12899"/>
                    <a:pt x="47141" y="12899"/>
                    <a:pt x="48438" y="12899"/>
                  </a:cubicBezTo>
                  <a:cubicBezTo>
                    <a:pt x="48438" y="12899"/>
                    <a:pt x="48438" y="12899"/>
                    <a:pt x="48438" y="14189"/>
                  </a:cubicBezTo>
                  <a:cubicBezTo>
                    <a:pt x="49735" y="14189"/>
                    <a:pt x="49735" y="14189"/>
                    <a:pt x="49735" y="14189"/>
                  </a:cubicBezTo>
                  <a:cubicBezTo>
                    <a:pt x="51032" y="14189"/>
                    <a:pt x="52329" y="14189"/>
                    <a:pt x="52329" y="14189"/>
                  </a:cubicBezTo>
                  <a:cubicBezTo>
                    <a:pt x="53627" y="15478"/>
                    <a:pt x="54924" y="15478"/>
                    <a:pt x="54924" y="15478"/>
                  </a:cubicBezTo>
                  <a:cubicBezTo>
                    <a:pt x="56221" y="15478"/>
                    <a:pt x="56221" y="15478"/>
                    <a:pt x="56221" y="15478"/>
                  </a:cubicBezTo>
                  <a:cubicBezTo>
                    <a:pt x="57518" y="15478"/>
                    <a:pt x="57518" y="15478"/>
                    <a:pt x="57518" y="15478"/>
                  </a:cubicBezTo>
                  <a:cubicBezTo>
                    <a:pt x="58815" y="15478"/>
                    <a:pt x="58815" y="15478"/>
                    <a:pt x="58815" y="15478"/>
                  </a:cubicBezTo>
                  <a:cubicBezTo>
                    <a:pt x="60112" y="16768"/>
                    <a:pt x="60112" y="16768"/>
                    <a:pt x="60112" y="16768"/>
                  </a:cubicBezTo>
                  <a:cubicBezTo>
                    <a:pt x="61409" y="16768"/>
                    <a:pt x="62706" y="16768"/>
                    <a:pt x="62706" y="16768"/>
                  </a:cubicBezTo>
                  <a:cubicBezTo>
                    <a:pt x="64003" y="16768"/>
                    <a:pt x="65301" y="16768"/>
                    <a:pt x="65301" y="18058"/>
                  </a:cubicBezTo>
                  <a:cubicBezTo>
                    <a:pt x="65301" y="18058"/>
                    <a:pt x="65301" y="18058"/>
                    <a:pt x="66598" y="18058"/>
                  </a:cubicBezTo>
                  <a:cubicBezTo>
                    <a:pt x="66598" y="18058"/>
                    <a:pt x="66598" y="18058"/>
                    <a:pt x="69192" y="18058"/>
                  </a:cubicBezTo>
                  <a:cubicBezTo>
                    <a:pt x="69192" y="18058"/>
                    <a:pt x="69192" y="18058"/>
                    <a:pt x="70489" y="18058"/>
                  </a:cubicBezTo>
                  <a:cubicBezTo>
                    <a:pt x="70489" y="18058"/>
                    <a:pt x="70489" y="18058"/>
                    <a:pt x="71786" y="18058"/>
                  </a:cubicBezTo>
                  <a:cubicBezTo>
                    <a:pt x="73083" y="19348"/>
                    <a:pt x="75677" y="19348"/>
                    <a:pt x="76975" y="20638"/>
                  </a:cubicBezTo>
                  <a:cubicBezTo>
                    <a:pt x="82163" y="20638"/>
                    <a:pt x="86054" y="23218"/>
                    <a:pt x="89946" y="24507"/>
                  </a:cubicBezTo>
                  <a:cubicBezTo>
                    <a:pt x="91243" y="25797"/>
                    <a:pt x="93837" y="25797"/>
                    <a:pt x="95134" y="27087"/>
                  </a:cubicBezTo>
                  <a:cubicBezTo>
                    <a:pt x="95134" y="27087"/>
                    <a:pt x="96431" y="28377"/>
                    <a:pt x="96431" y="28377"/>
                  </a:cubicBezTo>
                  <a:cubicBezTo>
                    <a:pt x="96431" y="28377"/>
                    <a:pt x="97728" y="28377"/>
                    <a:pt x="97728" y="28377"/>
                  </a:cubicBezTo>
                  <a:cubicBezTo>
                    <a:pt x="97728" y="29667"/>
                    <a:pt x="99025" y="29667"/>
                    <a:pt x="99025" y="29667"/>
                  </a:cubicBezTo>
                  <a:cubicBezTo>
                    <a:pt x="99025" y="29667"/>
                    <a:pt x="100323" y="30957"/>
                    <a:pt x="100323" y="30957"/>
                  </a:cubicBezTo>
                  <a:cubicBezTo>
                    <a:pt x="102917" y="33536"/>
                    <a:pt x="106808" y="36116"/>
                    <a:pt x="108105" y="38696"/>
                  </a:cubicBezTo>
                  <a:cubicBezTo>
                    <a:pt x="110700" y="41276"/>
                    <a:pt x="111997" y="45145"/>
                    <a:pt x="113294" y="47725"/>
                  </a:cubicBezTo>
                  <a:cubicBezTo>
                    <a:pt x="114591" y="50305"/>
                    <a:pt x="115888" y="52884"/>
                    <a:pt x="114591" y="55464"/>
                  </a:cubicBezTo>
                  <a:cubicBezTo>
                    <a:pt x="114591" y="56754"/>
                    <a:pt x="114591" y="56754"/>
                    <a:pt x="114591" y="58044"/>
                  </a:cubicBezTo>
                  <a:cubicBezTo>
                    <a:pt x="114591" y="58044"/>
                    <a:pt x="114591" y="59334"/>
                    <a:pt x="114591" y="59334"/>
                  </a:cubicBezTo>
                  <a:cubicBezTo>
                    <a:pt x="114591" y="59334"/>
                    <a:pt x="114591" y="59334"/>
                    <a:pt x="114591" y="60623"/>
                  </a:cubicBezTo>
                  <a:cubicBezTo>
                    <a:pt x="114591" y="60623"/>
                    <a:pt x="113294" y="60623"/>
                    <a:pt x="113294" y="61913"/>
                  </a:cubicBezTo>
                  <a:cubicBezTo>
                    <a:pt x="113294" y="60623"/>
                    <a:pt x="113294" y="60623"/>
                    <a:pt x="111997" y="60623"/>
                  </a:cubicBezTo>
                  <a:cubicBezTo>
                    <a:pt x="111997" y="60623"/>
                    <a:pt x="111997" y="59334"/>
                    <a:pt x="111997" y="59334"/>
                  </a:cubicBezTo>
                  <a:cubicBezTo>
                    <a:pt x="110700" y="59334"/>
                    <a:pt x="110700" y="58044"/>
                    <a:pt x="110700" y="58044"/>
                  </a:cubicBezTo>
                  <a:cubicBezTo>
                    <a:pt x="110700" y="58044"/>
                    <a:pt x="110700" y="58044"/>
                    <a:pt x="109403" y="58044"/>
                  </a:cubicBezTo>
                  <a:cubicBezTo>
                    <a:pt x="108105" y="56754"/>
                    <a:pt x="106808" y="55464"/>
                    <a:pt x="104214" y="54174"/>
                  </a:cubicBezTo>
                  <a:cubicBezTo>
                    <a:pt x="102917" y="54174"/>
                    <a:pt x="100323" y="52884"/>
                    <a:pt x="97728" y="51594"/>
                  </a:cubicBezTo>
                  <a:cubicBezTo>
                    <a:pt x="96431" y="51594"/>
                    <a:pt x="93837" y="50305"/>
                    <a:pt x="89946" y="50305"/>
                  </a:cubicBezTo>
                  <a:cubicBezTo>
                    <a:pt x="89946" y="50305"/>
                    <a:pt x="88649" y="50305"/>
                    <a:pt x="88649" y="50305"/>
                  </a:cubicBezTo>
                  <a:cubicBezTo>
                    <a:pt x="87351" y="49015"/>
                    <a:pt x="87351" y="49015"/>
                    <a:pt x="86054" y="49015"/>
                  </a:cubicBezTo>
                  <a:cubicBezTo>
                    <a:pt x="84757" y="49015"/>
                    <a:pt x="83460" y="49015"/>
                    <a:pt x="80866" y="47725"/>
                  </a:cubicBezTo>
                  <a:cubicBezTo>
                    <a:pt x="78272" y="47725"/>
                    <a:pt x="74380" y="47725"/>
                    <a:pt x="71786" y="46435"/>
                  </a:cubicBezTo>
                  <a:cubicBezTo>
                    <a:pt x="69192" y="46435"/>
                    <a:pt x="67895" y="45145"/>
                    <a:pt x="66598" y="45145"/>
                  </a:cubicBezTo>
                  <a:cubicBezTo>
                    <a:pt x="66598" y="45145"/>
                    <a:pt x="66598" y="45145"/>
                    <a:pt x="65301" y="45145"/>
                  </a:cubicBezTo>
                  <a:cubicBezTo>
                    <a:pt x="65301" y="45145"/>
                    <a:pt x="65301" y="45145"/>
                    <a:pt x="64003" y="45145"/>
                  </a:cubicBezTo>
                  <a:cubicBezTo>
                    <a:pt x="64003" y="45145"/>
                    <a:pt x="64003" y="45145"/>
                    <a:pt x="62706" y="45145"/>
                  </a:cubicBezTo>
                  <a:cubicBezTo>
                    <a:pt x="62706" y="45145"/>
                    <a:pt x="62706" y="45145"/>
                    <a:pt x="61409" y="43855"/>
                  </a:cubicBezTo>
                  <a:cubicBezTo>
                    <a:pt x="61409" y="43855"/>
                    <a:pt x="61409" y="43855"/>
                    <a:pt x="60112" y="43855"/>
                  </a:cubicBezTo>
                  <a:cubicBezTo>
                    <a:pt x="58815" y="43855"/>
                    <a:pt x="57518" y="43855"/>
                    <a:pt x="56221" y="42565"/>
                  </a:cubicBezTo>
                  <a:cubicBezTo>
                    <a:pt x="56221" y="42565"/>
                    <a:pt x="54924" y="42565"/>
                    <a:pt x="53627" y="42565"/>
                  </a:cubicBezTo>
                  <a:cubicBezTo>
                    <a:pt x="52329" y="41276"/>
                    <a:pt x="51032" y="41276"/>
                    <a:pt x="51032" y="41276"/>
                  </a:cubicBezTo>
                  <a:cubicBezTo>
                    <a:pt x="49735" y="41276"/>
                    <a:pt x="48438" y="39986"/>
                    <a:pt x="47141" y="39986"/>
                  </a:cubicBezTo>
                  <a:cubicBezTo>
                    <a:pt x="43250" y="38696"/>
                    <a:pt x="39358" y="36116"/>
                    <a:pt x="36764" y="34826"/>
                  </a:cubicBezTo>
                  <a:cubicBezTo>
                    <a:pt x="32873" y="32247"/>
                    <a:pt x="28982" y="29667"/>
                    <a:pt x="26387" y="27087"/>
                  </a:cubicBezTo>
                  <a:cubicBezTo>
                    <a:pt x="23793" y="24507"/>
                    <a:pt x="21199" y="21928"/>
                    <a:pt x="18605" y="19348"/>
                  </a:cubicBezTo>
                  <a:cubicBezTo>
                    <a:pt x="16010" y="18058"/>
                    <a:pt x="14713" y="15478"/>
                    <a:pt x="13416" y="12899"/>
                  </a:cubicBezTo>
                  <a:cubicBezTo>
                    <a:pt x="12119" y="10319"/>
                    <a:pt x="10822" y="7739"/>
                    <a:pt x="10822" y="6450"/>
                  </a:cubicBezTo>
                  <a:cubicBezTo>
                    <a:pt x="9525" y="3870"/>
                    <a:pt x="9525" y="2580"/>
                    <a:pt x="9525" y="1290"/>
                  </a:cubicBezTo>
                  <a:cubicBezTo>
                    <a:pt x="9525" y="0"/>
                    <a:pt x="9525" y="0"/>
                    <a:pt x="9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0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219179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1"/>
          <p:cNvGrpSpPr/>
          <p:nvPr/>
        </p:nvGrpSpPr>
        <p:grpSpPr>
          <a:xfrm>
            <a:off x="980601" y="1272963"/>
            <a:ext cx="7209801" cy="2597568"/>
            <a:chOff x="1307468" y="1912116"/>
            <a:chExt cx="9613068" cy="3463424"/>
          </a:xfrm>
        </p:grpSpPr>
        <p:grpSp>
          <p:nvGrpSpPr>
            <p:cNvPr id="7" name="Group 62"/>
            <p:cNvGrpSpPr/>
            <p:nvPr/>
          </p:nvGrpSpPr>
          <p:grpSpPr>
            <a:xfrm>
              <a:off x="1410010" y="1912116"/>
              <a:ext cx="2611177" cy="3463424"/>
              <a:chOff x="1193500" y="1491637"/>
              <a:chExt cx="3761195" cy="3463424"/>
            </a:xfrm>
          </p:grpSpPr>
          <p:grpSp>
            <p:nvGrpSpPr>
              <p:cNvPr id="24" name="Group 79"/>
              <p:cNvGrpSpPr/>
              <p:nvPr/>
            </p:nvGrpSpPr>
            <p:grpSpPr>
              <a:xfrm>
                <a:off x="1193500" y="1491637"/>
                <a:ext cx="3761195" cy="815608"/>
                <a:chOff x="1317257" y="1824875"/>
                <a:chExt cx="3761195" cy="815608"/>
              </a:xfrm>
            </p:grpSpPr>
            <p:sp>
              <p:nvSpPr>
                <p:cNvPr id="31" name="TextBox 86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>
                      <a:cs typeface="+mn-ea"/>
                      <a:sym typeface="+mn-lt"/>
                    </a:rPr>
                    <a:t>此部分内容作为文字排版占位显示</a:t>
                  </a:r>
                  <a:br>
                    <a:rPr lang="zh-CN" altLang="en-US" sz="1000">
                      <a:cs typeface="+mn-ea"/>
                      <a:sym typeface="+mn-lt"/>
                    </a:rPr>
                  </a:br>
                  <a:r>
                    <a:rPr lang="zh-CN" altLang="en-US" sz="1000">
                      <a:cs typeface="+mn-ea"/>
                      <a:sym typeface="+mn-lt"/>
                    </a:rPr>
                    <a:t>（建议使用主题字体）</a:t>
                  </a:r>
                </a:p>
              </p:txBody>
            </p:sp>
            <p:sp>
              <p:nvSpPr>
                <p:cNvPr id="32" name="Rectangle 87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1"/>
                      </a:solidFill>
                      <a:cs typeface="+mn-ea"/>
                      <a:sym typeface="+mn-lt"/>
                    </a:rPr>
                    <a:t>标题文本预设</a:t>
                  </a:r>
                </a:p>
              </p:txBody>
            </p:sp>
          </p:grpSp>
          <p:grpSp>
            <p:nvGrpSpPr>
              <p:cNvPr id="25" name="Group 80"/>
              <p:cNvGrpSpPr/>
              <p:nvPr/>
            </p:nvGrpSpPr>
            <p:grpSpPr>
              <a:xfrm>
                <a:off x="1193500" y="2815545"/>
                <a:ext cx="3761195" cy="815608"/>
                <a:chOff x="1317257" y="1824875"/>
                <a:chExt cx="3761195" cy="815608"/>
              </a:xfrm>
            </p:grpSpPr>
            <p:sp>
              <p:nvSpPr>
                <p:cNvPr id="29" name="TextBox 84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>
                      <a:cs typeface="+mn-ea"/>
                      <a:sym typeface="+mn-lt"/>
                    </a:rPr>
                    <a:t>此部分内容作为文字排版占位显示</a:t>
                  </a:r>
                  <a:br>
                    <a:rPr lang="zh-CN" altLang="en-US" sz="1000">
                      <a:cs typeface="+mn-ea"/>
                      <a:sym typeface="+mn-lt"/>
                    </a:rPr>
                  </a:br>
                  <a:r>
                    <a:rPr lang="zh-CN" altLang="en-US" sz="1000">
                      <a:cs typeface="+mn-ea"/>
                      <a:sym typeface="+mn-lt"/>
                    </a:rPr>
                    <a:t>（建议使用主题字体）</a:t>
                  </a:r>
                </a:p>
              </p:txBody>
            </p:sp>
            <p:sp>
              <p:nvSpPr>
                <p:cNvPr id="30" name="Rectangle 85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2"/>
                      </a:solidFill>
                      <a:cs typeface="+mn-ea"/>
                      <a:sym typeface="+mn-lt"/>
                    </a:rPr>
                    <a:t>标题文本预设</a:t>
                  </a:r>
                </a:p>
              </p:txBody>
            </p:sp>
          </p:grpSp>
          <p:grpSp>
            <p:nvGrpSpPr>
              <p:cNvPr id="26" name="Group 81"/>
              <p:cNvGrpSpPr/>
              <p:nvPr/>
            </p:nvGrpSpPr>
            <p:grpSpPr>
              <a:xfrm>
                <a:off x="1193500" y="4139453"/>
                <a:ext cx="3761195" cy="815608"/>
                <a:chOff x="1317257" y="1824875"/>
                <a:chExt cx="3761195" cy="815608"/>
              </a:xfrm>
            </p:grpSpPr>
            <p:sp>
              <p:nvSpPr>
                <p:cNvPr id="27" name="TextBox 82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>
                      <a:cs typeface="+mn-ea"/>
                      <a:sym typeface="+mn-lt"/>
                    </a:rPr>
                    <a:t>此部分内容作为文字排版占位显示</a:t>
                  </a:r>
                  <a:br>
                    <a:rPr lang="zh-CN" altLang="en-US" sz="1000">
                      <a:cs typeface="+mn-ea"/>
                      <a:sym typeface="+mn-lt"/>
                    </a:rPr>
                  </a:br>
                  <a:r>
                    <a:rPr lang="zh-CN" altLang="en-US" sz="1000">
                      <a:cs typeface="+mn-ea"/>
                      <a:sym typeface="+mn-lt"/>
                    </a:rPr>
                    <a:t>（建议使用主题字体）</a:t>
                  </a:r>
                </a:p>
              </p:txBody>
            </p:sp>
            <p:sp>
              <p:nvSpPr>
                <p:cNvPr id="28" name="Rectangle 83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5"/>
                      </a:solidFill>
                      <a:cs typeface="+mn-ea"/>
                      <a:sym typeface="+mn-lt"/>
                    </a:rPr>
                    <a:t>标题文本预设</a:t>
                  </a:r>
                </a:p>
              </p:txBody>
            </p:sp>
          </p:grpSp>
        </p:grpSp>
        <p:grpSp>
          <p:nvGrpSpPr>
            <p:cNvPr id="8" name="Group 63"/>
            <p:cNvGrpSpPr/>
            <p:nvPr/>
          </p:nvGrpSpPr>
          <p:grpSpPr>
            <a:xfrm>
              <a:off x="8170814" y="1912116"/>
              <a:ext cx="2749722" cy="3463424"/>
              <a:chOff x="8170814" y="1912116"/>
              <a:chExt cx="2749722" cy="3463424"/>
            </a:xfrm>
          </p:grpSpPr>
          <p:grpSp>
            <p:nvGrpSpPr>
              <p:cNvPr id="12" name="Group 67"/>
              <p:cNvGrpSpPr/>
              <p:nvPr/>
            </p:nvGrpSpPr>
            <p:grpSpPr>
              <a:xfrm>
                <a:off x="8170814" y="1912116"/>
                <a:ext cx="2611177" cy="3463424"/>
                <a:chOff x="1193500" y="1491637"/>
                <a:chExt cx="3761195" cy="3463424"/>
              </a:xfrm>
            </p:grpSpPr>
            <p:grpSp>
              <p:nvGrpSpPr>
                <p:cNvPr id="15" name="Group 70"/>
                <p:cNvGrpSpPr/>
                <p:nvPr/>
              </p:nvGrpSpPr>
              <p:grpSpPr>
                <a:xfrm>
                  <a:off x="1193500" y="1491637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22" name="TextBox 77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000">
                        <a:cs typeface="+mn-ea"/>
                        <a:sym typeface="+mn-lt"/>
                      </a:rPr>
                      <a:t>此部分内容作为文字排版占位显示</a:t>
                    </a:r>
                    <a:br>
                      <a:rPr lang="zh-CN" altLang="en-US" sz="1000">
                        <a:cs typeface="+mn-ea"/>
                        <a:sym typeface="+mn-lt"/>
                      </a:rPr>
                    </a:br>
                    <a:r>
                      <a:rPr lang="zh-CN" altLang="en-US" sz="1000">
                        <a:cs typeface="+mn-ea"/>
                        <a:sym typeface="+mn-lt"/>
                      </a:rPr>
                      <a:t>（建议使用主题字体）</a:t>
                    </a:r>
                  </a:p>
                </p:txBody>
              </p:sp>
              <p:sp>
                <p:nvSpPr>
                  <p:cNvPr id="23" name="Rectangle 78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 lnSpcReduction="10000"/>
                  </a:bodyPr>
                  <a:lstStyle/>
                  <a:p>
                    <a:pPr algn="r"/>
                    <a:r>
                      <a:rPr lang="zh-CN" altLang="en-US" sz="1600" b="1">
                        <a:solidFill>
                          <a:schemeClr val="accent1"/>
                        </a:solidFill>
                        <a:cs typeface="+mn-ea"/>
                        <a:sym typeface="+mn-lt"/>
                      </a:rPr>
                      <a:t>标题文本预设</a:t>
                    </a:r>
                  </a:p>
                </p:txBody>
              </p:sp>
            </p:grpSp>
            <p:grpSp>
              <p:nvGrpSpPr>
                <p:cNvPr id="16" name="Group 71"/>
                <p:cNvGrpSpPr/>
                <p:nvPr/>
              </p:nvGrpSpPr>
              <p:grpSpPr>
                <a:xfrm>
                  <a:off x="1193500" y="2815545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20" name="TextBox 75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000">
                        <a:cs typeface="+mn-ea"/>
                        <a:sym typeface="+mn-lt"/>
                      </a:rPr>
                      <a:t>此部分内容作为文字排版占位显示</a:t>
                    </a:r>
                    <a:br>
                      <a:rPr lang="zh-CN" altLang="en-US" sz="1000">
                        <a:cs typeface="+mn-ea"/>
                        <a:sym typeface="+mn-lt"/>
                      </a:rPr>
                    </a:br>
                    <a:r>
                      <a:rPr lang="zh-CN" altLang="en-US" sz="1000">
                        <a:cs typeface="+mn-ea"/>
                        <a:sym typeface="+mn-lt"/>
                      </a:rPr>
                      <a:t>（建议使用主题字体）</a:t>
                    </a:r>
                  </a:p>
                </p:txBody>
              </p:sp>
              <p:sp>
                <p:nvSpPr>
                  <p:cNvPr id="21" name="Rectangle 76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 lnSpcReduction="10000"/>
                  </a:bodyPr>
                  <a:lstStyle/>
                  <a:p>
                    <a:pPr algn="r"/>
                    <a:r>
                      <a:rPr lang="zh-CN" altLang="en-US" sz="1600" b="1">
                        <a:solidFill>
                          <a:schemeClr val="accent2"/>
                        </a:solidFill>
                        <a:cs typeface="+mn-ea"/>
                        <a:sym typeface="+mn-lt"/>
                      </a:rPr>
                      <a:t>标题文本预设</a:t>
                    </a:r>
                  </a:p>
                </p:txBody>
              </p:sp>
            </p:grpSp>
            <p:grpSp>
              <p:nvGrpSpPr>
                <p:cNvPr id="17" name="Group 72"/>
                <p:cNvGrpSpPr/>
                <p:nvPr/>
              </p:nvGrpSpPr>
              <p:grpSpPr>
                <a:xfrm>
                  <a:off x="1193500" y="4139453"/>
                  <a:ext cx="3761195" cy="815608"/>
                  <a:chOff x="1317257" y="1824875"/>
                  <a:chExt cx="3761195" cy="815608"/>
                </a:xfrm>
              </p:grpSpPr>
              <p:sp>
                <p:nvSpPr>
                  <p:cNvPr id="18" name="TextBox 73"/>
                  <p:cNvSpPr txBox="1"/>
                  <p:nvPr/>
                </p:nvSpPr>
                <p:spPr>
                  <a:xfrm>
                    <a:off x="1317257" y="2132652"/>
                    <a:ext cx="3761195" cy="5078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normAutofit/>
                  </a:bodyPr>
                  <a:lstStyle/>
                  <a:p>
                    <a:pPr algn="r">
                      <a:lnSpc>
                        <a:spcPct val="120000"/>
                      </a:lnSpc>
                    </a:pPr>
                    <a:r>
                      <a:rPr lang="zh-CN" altLang="en-US" sz="1000">
                        <a:cs typeface="+mn-ea"/>
                        <a:sym typeface="+mn-lt"/>
                      </a:rPr>
                      <a:t>此部分内容作为文字排版占位显示</a:t>
                    </a:r>
                    <a:br>
                      <a:rPr lang="zh-CN" altLang="en-US" sz="1000">
                        <a:cs typeface="+mn-ea"/>
                        <a:sym typeface="+mn-lt"/>
                      </a:rPr>
                    </a:br>
                    <a:r>
                      <a:rPr lang="zh-CN" altLang="en-US" sz="1000">
                        <a:cs typeface="+mn-ea"/>
                        <a:sym typeface="+mn-lt"/>
                      </a:rPr>
                      <a:t>（建议使用主题字体）</a:t>
                    </a:r>
                  </a:p>
                </p:txBody>
              </p:sp>
              <p:sp>
                <p:nvSpPr>
                  <p:cNvPr id="19" name="Rectangle 74"/>
                  <p:cNvSpPr/>
                  <p:nvPr/>
                </p:nvSpPr>
                <p:spPr>
                  <a:xfrm>
                    <a:off x="1317257" y="1824875"/>
                    <a:ext cx="3761195" cy="307777"/>
                  </a:xfrm>
                  <a:prstGeom prst="rect">
                    <a:avLst/>
                  </a:prstGeom>
                </p:spPr>
                <p:txBody>
                  <a:bodyPr wrap="none" lIns="0" tIns="0" rIns="0" bIns="0">
                    <a:normAutofit lnSpcReduction="10000"/>
                  </a:bodyPr>
                  <a:lstStyle/>
                  <a:p>
                    <a:pPr algn="r"/>
                    <a:r>
                      <a:rPr lang="zh-CN" altLang="en-US" sz="1600" b="1">
                        <a:solidFill>
                          <a:schemeClr val="accent5"/>
                        </a:solidFill>
                        <a:cs typeface="+mn-ea"/>
                        <a:sym typeface="+mn-lt"/>
                      </a:rPr>
                      <a:t>标题文本预设</a:t>
                    </a:r>
                  </a:p>
                </p:txBody>
              </p:sp>
            </p:grpSp>
          </p:grpSp>
          <p:cxnSp>
            <p:nvCxnSpPr>
              <p:cNvPr id="13" name="Straight Connector 68"/>
              <p:cNvCxnSpPr/>
              <p:nvPr/>
            </p:nvCxnSpPr>
            <p:spPr>
              <a:xfrm>
                <a:off x="8472264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69"/>
              <p:cNvCxnSpPr/>
              <p:nvPr/>
            </p:nvCxnSpPr>
            <p:spPr>
              <a:xfrm>
                <a:off x="8472264" y="4263691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64"/>
            <p:cNvGrpSpPr/>
            <p:nvPr/>
          </p:nvGrpSpPr>
          <p:grpSpPr>
            <a:xfrm>
              <a:off x="1307468" y="2924944"/>
              <a:ext cx="2448272" cy="1338747"/>
              <a:chOff x="1307468" y="2924944"/>
              <a:chExt cx="2448272" cy="1338747"/>
            </a:xfrm>
          </p:grpSpPr>
          <p:cxnSp>
            <p:nvCxnSpPr>
              <p:cNvPr id="10" name="Straight Connector 65"/>
              <p:cNvCxnSpPr/>
              <p:nvPr/>
            </p:nvCxnSpPr>
            <p:spPr>
              <a:xfrm>
                <a:off x="1307468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66"/>
              <p:cNvCxnSpPr/>
              <p:nvPr/>
            </p:nvCxnSpPr>
            <p:spPr>
              <a:xfrm>
                <a:off x="1307468" y="4263691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组合 1"/>
          <p:cNvGrpSpPr/>
          <p:nvPr/>
        </p:nvGrpSpPr>
        <p:grpSpPr>
          <a:xfrm>
            <a:off x="2800350" y="1518632"/>
            <a:ext cx="3543302" cy="2373495"/>
            <a:chOff x="2800350" y="1518632"/>
            <a:chExt cx="3543302" cy="2373495"/>
          </a:xfrm>
        </p:grpSpPr>
        <p:grpSp>
          <p:nvGrpSpPr>
            <p:cNvPr id="4" name="Group 1"/>
            <p:cNvGrpSpPr/>
            <p:nvPr/>
          </p:nvGrpSpPr>
          <p:grpSpPr>
            <a:xfrm>
              <a:off x="2800350" y="1518632"/>
              <a:ext cx="3543302" cy="2373495"/>
              <a:chOff x="1853397" y="1653106"/>
              <a:chExt cx="4629158" cy="3100854"/>
            </a:xfrm>
          </p:grpSpPr>
          <p:sp>
            <p:nvSpPr>
              <p:cNvPr id="33" name="Freeform: Shape 2"/>
              <p:cNvSpPr>
                <a:spLocks/>
              </p:cNvSpPr>
              <p:nvPr/>
            </p:nvSpPr>
            <p:spPr bwMode="auto">
              <a:xfrm>
                <a:off x="3460592" y="2511380"/>
                <a:ext cx="884870" cy="633738"/>
              </a:xfrm>
              <a:custGeom>
                <a:avLst/>
                <a:gdLst>
                  <a:gd name="T0" fmla="*/ 464 w 504"/>
                  <a:gd name="T1" fmla="*/ 178 h 360"/>
                  <a:gd name="T2" fmla="*/ 468 w 504"/>
                  <a:gd name="T3" fmla="*/ 144 h 360"/>
                  <a:gd name="T4" fmla="*/ 324 w 504"/>
                  <a:gd name="T5" fmla="*/ 0 h 360"/>
                  <a:gd name="T6" fmla="*/ 196 w 504"/>
                  <a:gd name="T7" fmla="*/ 79 h 360"/>
                  <a:gd name="T8" fmla="*/ 162 w 504"/>
                  <a:gd name="T9" fmla="*/ 72 h 360"/>
                  <a:gd name="T10" fmla="*/ 72 w 504"/>
                  <a:gd name="T11" fmla="*/ 159 h 360"/>
                  <a:gd name="T12" fmla="*/ 0 w 504"/>
                  <a:gd name="T13" fmla="*/ 252 h 360"/>
                  <a:gd name="T14" fmla="*/ 144 w 504"/>
                  <a:gd name="T15" fmla="*/ 360 h 360"/>
                  <a:gd name="T16" fmla="*/ 360 w 504"/>
                  <a:gd name="T17" fmla="*/ 360 h 360"/>
                  <a:gd name="T18" fmla="*/ 504 w 504"/>
                  <a:gd name="T19" fmla="*/ 252 h 360"/>
                  <a:gd name="T20" fmla="*/ 464 w 504"/>
                  <a:gd name="T21" fmla="*/ 178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4" h="360">
                    <a:moveTo>
                      <a:pt x="464" y="178"/>
                    </a:moveTo>
                    <a:cubicBezTo>
                      <a:pt x="466" y="167"/>
                      <a:pt x="468" y="156"/>
                      <a:pt x="468" y="144"/>
                    </a:cubicBezTo>
                    <a:cubicBezTo>
                      <a:pt x="468" y="64"/>
                      <a:pt x="404" y="0"/>
                      <a:pt x="324" y="0"/>
                    </a:cubicBezTo>
                    <a:cubicBezTo>
                      <a:pt x="268" y="0"/>
                      <a:pt x="220" y="32"/>
                      <a:pt x="196" y="79"/>
                    </a:cubicBezTo>
                    <a:cubicBezTo>
                      <a:pt x="186" y="74"/>
                      <a:pt x="174" y="72"/>
                      <a:pt x="162" y="72"/>
                    </a:cubicBezTo>
                    <a:cubicBezTo>
                      <a:pt x="113" y="72"/>
                      <a:pt x="74" y="111"/>
                      <a:pt x="72" y="159"/>
                    </a:cubicBezTo>
                    <a:cubicBezTo>
                      <a:pt x="29" y="178"/>
                      <a:pt x="0" y="212"/>
                      <a:pt x="0" y="252"/>
                    </a:cubicBezTo>
                    <a:cubicBezTo>
                      <a:pt x="0" y="311"/>
                      <a:pt x="65" y="360"/>
                      <a:pt x="144" y="360"/>
                    </a:cubicBezTo>
                    <a:cubicBezTo>
                      <a:pt x="360" y="360"/>
                      <a:pt x="360" y="360"/>
                      <a:pt x="360" y="360"/>
                    </a:cubicBezTo>
                    <a:cubicBezTo>
                      <a:pt x="439" y="360"/>
                      <a:pt x="504" y="311"/>
                      <a:pt x="504" y="252"/>
                    </a:cubicBezTo>
                    <a:cubicBezTo>
                      <a:pt x="504" y="223"/>
                      <a:pt x="489" y="197"/>
                      <a:pt x="464" y="178"/>
                    </a:cubicBez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4" name="Freeform: Shape 3"/>
              <p:cNvSpPr>
                <a:spLocks/>
              </p:cNvSpPr>
              <p:nvPr/>
            </p:nvSpPr>
            <p:spPr bwMode="auto">
              <a:xfrm>
                <a:off x="5798515" y="2274381"/>
                <a:ext cx="555655" cy="397956"/>
              </a:xfrm>
              <a:custGeom>
                <a:avLst/>
                <a:gdLst>
                  <a:gd name="T0" fmla="*/ 464 w 504"/>
                  <a:gd name="T1" fmla="*/ 178 h 360"/>
                  <a:gd name="T2" fmla="*/ 468 w 504"/>
                  <a:gd name="T3" fmla="*/ 144 h 360"/>
                  <a:gd name="T4" fmla="*/ 324 w 504"/>
                  <a:gd name="T5" fmla="*/ 0 h 360"/>
                  <a:gd name="T6" fmla="*/ 196 w 504"/>
                  <a:gd name="T7" fmla="*/ 79 h 360"/>
                  <a:gd name="T8" fmla="*/ 162 w 504"/>
                  <a:gd name="T9" fmla="*/ 72 h 360"/>
                  <a:gd name="T10" fmla="*/ 72 w 504"/>
                  <a:gd name="T11" fmla="*/ 159 h 360"/>
                  <a:gd name="T12" fmla="*/ 0 w 504"/>
                  <a:gd name="T13" fmla="*/ 252 h 360"/>
                  <a:gd name="T14" fmla="*/ 144 w 504"/>
                  <a:gd name="T15" fmla="*/ 360 h 360"/>
                  <a:gd name="T16" fmla="*/ 360 w 504"/>
                  <a:gd name="T17" fmla="*/ 360 h 360"/>
                  <a:gd name="T18" fmla="*/ 504 w 504"/>
                  <a:gd name="T19" fmla="*/ 252 h 360"/>
                  <a:gd name="T20" fmla="*/ 464 w 504"/>
                  <a:gd name="T21" fmla="*/ 178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4" h="360">
                    <a:moveTo>
                      <a:pt x="464" y="178"/>
                    </a:moveTo>
                    <a:cubicBezTo>
                      <a:pt x="466" y="167"/>
                      <a:pt x="468" y="156"/>
                      <a:pt x="468" y="144"/>
                    </a:cubicBezTo>
                    <a:cubicBezTo>
                      <a:pt x="468" y="64"/>
                      <a:pt x="404" y="0"/>
                      <a:pt x="324" y="0"/>
                    </a:cubicBezTo>
                    <a:cubicBezTo>
                      <a:pt x="268" y="0"/>
                      <a:pt x="220" y="32"/>
                      <a:pt x="196" y="79"/>
                    </a:cubicBezTo>
                    <a:cubicBezTo>
                      <a:pt x="186" y="74"/>
                      <a:pt x="174" y="72"/>
                      <a:pt x="162" y="72"/>
                    </a:cubicBezTo>
                    <a:cubicBezTo>
                      <a:pt x="113" y="72"/>
                      <a:pt x="74" y="111"/>
                      <a:pt x="72" y="159"/>
                    </a:cubicBezTo>
                    <a:cubicBezTo>
                      <a:pt x="29" y="178"/>
                      <a:pt x="0" y="212"/>
                      <a:pt x="0" y="252"/>
                    </a:cubicBezTo>
                    <a:cubicBezTo>
                      <a:pt x="0" y="311"/>
                      <a:pt x="65" y="360"/>
                      <a:pt x="144" y="360"/>
                    </a:cubicBezTo>
                    <a:cubicBezTo>
                      <a:pt x="360" y="360"/>
                      <a:pt x="360" y="360"/>
                      <a:pt x="360" y="360"/>
                    </a:cubicBezTo>
                    <a:cubicBezTo>
                      <a:pt x="439" y="360"/>
                      <a:pt x="504" y="311"/>
                      <a:pt x="504" y="252"/>
                    </a:cubicBezTo>
                    <a:cubicBezTo>
                      <a:pt x="504" y="223"/>
                      <a:pt x="489" y="197"/>
                      <a:pt x="464" y="178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5" name="Freeform: Shape 4"/>
              <p:cNvSpPr>
                <a:spLocks/>
              </p:cNvSpPr>
              <p:nvPr/>
            </p:nvSpPr>
            <p:spPr bwMode="auto">
              <a:xfrm flipH="1">
                <a:off x="1853397" y="2883772"/>
                <a:ext cx="392451" cy="281071"/>
              </a:xfrm>
              <a:custGeom>
                <a:avLst/>
                <a:gdLst>
                  <a:gd name="T0" fmla="*/ 464 w 504"/>
                  <a:gd name="T1" fmla="*/ 178 h 360"/>
                  <a:gd name="T2" fmla="*/ 468 w 504"/>
                  <a:gd name="T3" fmla="*/ 144 h 360"/>
                  <a:gd name="T4" fmla="*/ 324 w 504"/>
                  <a:gd name="T5" fmla="*/ 0 h 360"/>
                  <a:gd name="T6" fmla="*/ 196 w 504"/>
                  <a:gd name="T7" fmla="*/ 79 h 360"/>
                  <a:gd name="T8" fmla="*/ 162 w 504"/>
                  <a:gd name="T9" fmla="*/ 72 h 360"/>
                  <a:gd name="T10" fmla="*/ 72 w 504"/>
                  <a:gd name="T11" fmla="*/ 159 h 360"/>
                  <a:gd name="T12" fmla="*/ 0 w 504"/>
                  <a:gd name="T13" fmla="*/ 252 h 360"/>
                  <a:gd name="T14" fmla="*/ 144 w 504"/>
                  <a:gd name="T15" fmla="*/ 360 h 360"/>
                  <a:gd name="T16" fmla="*/ 360 w 504"/>
                  <a:gd name="T17" fmla="*/ 360 h 360"/>
                  <a:gd name="T18" fmla="*/ 504 w 504"/>
                  <a:gd name="T19" fmla="*/ 252 h 360"/>
                  <a:gd name="T20" fmla="*/ 464 w 504"/>
                  <a:gd name="T21" fmla="*/ 178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4" h="360">
                    <a:moveTo>
                      <a:pt x="464" y="178"/>
                    </a:moveTo>
                    <a:cubicBezTo>
                      <a:pt x="466" y="167"/>
                      <a:pt x="468" y="156"/>
                      <a:pt x="468" y="144"/>
                    </a:cubicBezTo>
                    <a:cubicBezTo>
                      <a:pt x="468" y="64"/>
                      <a:pt x="404" y="0"/>
                      <a:pt x="324" y="0"/>
                    </a:cubicBezTo>
                    <a:cubicBezTo>
                      <a:pt x="268" y="0"/>
                      <a:pt x="220" y="32"/>
                      <a:pt x="196" y="79"/>
                    </a:cubicBezTo>
                    <a:cubicBezTo>
                      <a:pt x="186" y="74"/>
                      <a:pt x="174" y="72"/>
                      <a:pt x="162" y="72"/>
                    </a:cubicBezTo>
                    <a:cubicBezTo>
                      <a:pt x="113" y="72"/>
                      <a:pt x="74" y="111"/>
                      <a:pt x="72" y="159"/>
                    </a:cubicBezTo>
                    <a:cubicBezTo>
                      <a:pt x="29" y="178"/>
                      <a:pt x="0" y="212"/>
                      <a:pt x="0" y="252"/>
                    </a:cubicBezTo>
                    <a:cubicBezTo>
                      <a:pt x="0" y="311"/>
                      <a:pt x="65" y="360"/>
                      <a:pt x="144" y="360"/>
                    </a:cubicBezTo>
                    <a:cubicBezTo>
                      <a:pt x="360" y="360"/>
                      <a:pt x="360" y="360"/>
                      <a:pt x="360" y="360"/>
                    </a:cubicBezTo>
                    <a:cubicBezTo>
                      <a:pt x="439" y="360"/>
                      <a:pt x="504" y="311"/>
                      <a:pt x="504" y="252"/>
                    </a:cubicBezTo>
                    <a:cubicBezTo>
                      <a:pt x="504" y="223"/>
                      <a:pt x="489" y="197"/>
                      <a:pt x="464" y="178"/>
                    </a:cubicBezTo>
                    <a:close/>
                  </a:path>
                </a:pathLst>
              </a:custGeom>
              <a:solidFill>
                <a:schemeClr val="bg1">
                  <a:alpha val="5000"/>
                </a:schemeClr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6" name="Freeform: Shape 5"/>
              <p:cNvSpPr>
                <a:spLocks/>
              </p:cNvSpPr>
              <p:nvPr/>
            </p:nvSpPr>
            <p:spPr bwMode="auto">
              <a:xfrm>
                <a:off x="2054580" y="3791819"/>
                <a:ext cx="4420071" cy="962141"/>
              </a:xfrm>
              <a:custGeom>
                <a:avLst/>
                <a:gdLst>
                  <a:gd name="T0" fmla="*/ 1002 w 2004"/>
                  <a:gd name="T1" fmla="*/ 11 h 436"/>
                  <a:gd name="T2" fmla="*/ 0 w 2004"/>
                  <a:gd name="T3" fmla="*/ 0 h 436"/>
                  <a:gd name="T4" fmla="*/ 986 w 2004"/>
                  <a:gd name="T5" fmla="*/ 435 h 436"/>
                  <a:gd name="T6" fmla="*/ 1013 w 2004"/>
                  <a:gd name="T7" fmla="*/ 436 h 436"/>
                  <a:gd name="T8" fmla="*/ 2004 w 2004"/>
                  <a:gd name="T9" fmla="*/ 0 h 436"/>
                  <a:gd name="T10" fmla="*/ 1002 w 2004"/>
                  <a:gd name="T11" fmla="*/ 11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4" h="436">
                    <a:moveTo>
                      <a:pt x="1002" y="1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7" y="296"/>
                      <a:pt x="986" y="435"/>
                    </a:cubicBezTo>
                    <a:cubicBezTo>
                      <a:pt x="993" y="436"/>
                      <a:pt x="1003" y="436"/>
                      <a:pt x="1013" y="436"/>
                    </a:cubicBezTo>
                    <a:cubicBezTo>
                      <a:pt x="1976" y="297"/>
                      <a:pt x="2004" y="0"/>
                      <a:pt x="2004" y="0"/>
                    </a:cubicBezTo>
                    <a:lnTo>
                      <a:pt x="1002" y="1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7" name="Oval 6"/>
              <p:cNvSpPr>
                <a:spLocks/>
              </p:cNvSpPr>
              <p:nvPr/>
            </p:nvSpPr>
            <p:spPr bwMode="auto">
              <a:xfrm>
                <a:off x="2062484" y="3498142"/>
                <a:ext cx="4420071" cy="571505"/>
              </a:xfrm>
              <a:prstGeom prst="ellipse">
                <a:avLst/>
              </a:prstGeom>
              <a:pattFill prst="horzBrick">
                <a:fgClr>
                  <a:srgbClr val="EEDFD2"/>
                </a:fgClr>
                <a:bgClr>
                  <a:srgbClr val="DDBDA3"/>
                </a:bgClr>
              </a:patt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8" name="Oval 7"/>
              <p:cNvSpPr>
                <a:spLocks/>
              </p:cNvSpPr>
              <p:nvPr/>
            </p:nvSpPr>
            <p:spPr bwMode="auto">
              <a:xfrm>
                <a:off x="2335651" y="3575524"/>
                <a:ext cx="3873739" cy="382246"/>
              </a:xfrm>
              <a:prstGeom prst="ellipse">
                <a:avLst/>
              </a:prstGeom>
              <a:pattFill prst="sphere">
                <a:fgClr>
                  <a:srgbClr val="3D2817"/>
                </a:fgClr>
                <a:bgClr>
                  <a:srgbClr val="52361E"/>
                </a:bgClr>
              </a:patt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9" name="Freeform: Shape 8"/>
              <p:cNvSpPr>
                <a:spLocks/>
              </p:cNvSpPr>
              <p:nvPr/>
            </p:nvSpPr>
            <p:spPr bwMode="auto">
              <a:xfrm>
                <a:off x="4294895" y="1900161"/>
                <a:ext cx="454719" cy="292367"/>
              </a:xfrm>
              <a:custGeom>
                <a:avLst/>
                <a:gdLst>
                  <a:gd name="T0" fmla="*/ 464 w 504"/>
                  <a:gd name="T1" fmla="*/ 178 h 360"/>
                  <a:gd name="T2" fmla="*/ 468 w 504"/>
                  <a:gd name="T3" fmla="*/ 144 h 360"/>
                  <a:gd name="T4" fmla="*/ 324 w 504"/>
                  <a:gd name="T5" fmla="*/ 0 h 360"/>
                  <a:gd name="T6" fmla="*/ 196 w 504"/>
                  <a:gd name="T7" fmla="*/ 79 h 360"/>
                  <a:gd name="T8" fmla="*/ 162 w 504"/>
                  <a:gd name="T9" fmla="*/ 72 h 360"/>
                  <a:gd name="T10" fmla="*/ 72 w 504"/>
                  <a:gd name="T11" fmla="*/ 159 h 360"/>
                  <a:gd name="T12" fmla="*/ 0 w 504"/>
                  <a:gd name="T13" fmla="*/ 252 h 360"/>
                  <a:gd name="T14" fmla="*/ 144 w 504"/>
                  <a:gd name="T15" fmla="*/ 360 h 360"/>
                  <a:gd name="T16" fmla="*/ 360 w 504"/>
                  <a:gd name="T17" fmla="*/ 360 h 360"/>
                  <a:gd name="T18" fmla="*/ 504 w 504"/>
                  <a:gd name="T19" fmla="*/ 252 h 360"/>
                  <a:gd name="T20" fmla="*/ 464 w 504"/>
                  <a:gd name="T21" fmla="*/ 178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4" h="360">
                    <a:moveTo>
                      <a:pt x="464" y="178"/>
                    </a:moveTo>
                    <a:cubicBezTo>
                      <a:pt x="466" y="167"/>
                      <a:pt x="468" y="156"/>
                      <a:pt x="468" y="144"/>
                    </a:cubicBezTo>
                    <a:cubicBezTo>
                      <a:pt x="468" y="64"/>
                      <a:pt x="404" y="0"/>
                      <a:pt x="324" y="0"/>
                    </a:cubicBezTo>
                    <a:cubicBezTo>
                      <a:pt x="268" y="0"/>
                      <a:pt x="220" y="32"/>
                      <a:pt x="196" y="79"/>
                    </a:cubicBezTo>
                    <a:cubicBezTo>
                      <a:pt x="186" y="74"/>
                      <a:pt x="174" y="72"/>
                      <a:pt x="162" y="72"/>
                    </a:cubicBezTo>
                    <a:cubicBezTo>
                      <a:pt x="113" y="72"/>
                      <a:pt x="74" y="111"/>
                      <a:pt x="72" y="159"/>
                    </a:cubicBezTo>
                    <a:cubicBezTo>
                      <a:pt x="29" y="178"/>
                      <a:pt x="0" y="212"/>
                      <a:pt x="0" y="252"/>
                    </a:cubicBezTo>
                    <a:cubicBezTo>
                      <a:pt x="0" y="311"/>
                      <a:pt x="65" y="360"/>
                      <a:pt x="144" y="360"/>
                    </a:cubicBezTo>
                    <a:cubicBezTo>
                      <a:pt x="360" y="360"/>
                      <a:pt x="360" y="360"/>
                      <a:pt x="360" y="360"/>
                    </a:cubicBezTo>
                    <a:cubicBezTo>
                      <a:pt x="439" y="360"/>
                      <a:pt x="504" y="311"/>
                      <a:pt x="504" y="252"/>
                    </a:cubicBezTo>
                    <a:cubicBezTo>
                      <a:pt x="504" y="223"/>
                      <a:pt x="489" y="197"/>
                      <a:pt x="464" y="178"/>
                    </a:cubicBezTo>
                    <a:close/>
                  </a:path>
                </a:pathLst>
              </a:custGeom>
              <a:solidFill>
                <a:schemeClr val="bg2">
                  <a:alpha val="70000"/>
                </a:schemeClr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40" name="Group 9"/>
              <p:cNvGrpSpPr/>
              <p:nvPr/>
            </p:nvGrpSpPr>
            <p:grpSpPr>
              <a:xfrm>
                <a:off x="2523547" y="3277486"/>
                <a:ext cx="3543918" cy="412301"/>
                <a:chOff x="3140929" y="5169367"/>
                <a:chExt cx="6034453" cy="702052"/>
              </a:xfrm>
            </p:grpSpPr>
            <p:grpSp>
              <p:nvGrpSpPr>
                <p:cNvPr id="84" name="Group 53"/>
                <p:cNvGrpSpPr/>
                <p:nvPr/>
              </p:nvGrpSpPr>
              <p:grpSpPr>
                <a:xfrm flipH="1">
                  <a:off x="3140929" y="5169367"/>
                  <a:ext cx="312060" cy="702052"/>
                  <a:chOff x="614297" y="5025330"/>
                  <a:chExt cx="725340" cy="1546983"/>
                </a:xfrm>
              </p:grpSpPr>
              <p:sp>
                <p:nvSpPr>
                  <p:cNvPr id="89" name="Rectangle 58"/>
                  <p:cNvSpPr>
                    <a:spLocks/>
                  </p:cNvSpPr>
                  <p:nvPr/>
                </p:nvSpPr>
                <p:spPr bwMode="auto">
                  <a:xfrm>
                    <a:off x="938036" y="6084655"/>
                    <a:ext cx="81959" cy="487658"/>
                  </a:xfrm>
                  <a:prstGeom prst="rect">
                    <a:avLst/>
                  </a:prstGeom>
                  <a:solidFill>
                    <a:schemeClr val="bg2">
                      <a:lumMod val="10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0" name="Freeform: Shape 59"/>
                  <p:cNvSpPr>
                    <a:spLocks/>
                  </p:cNvSpPr>
                  <p:nvPr/>
                </p:nvSpPr>
                <p:spPr bwMode="auto">
                  <a:xfrm>
                    <a:off x="614297" y="5025330"/>
                    <a:ext cx="362670" cy="1225292"/>
                  </a:xfrm>
                  <a:custGeom>
                    <a:avLst/>
                    <a:gdLst>
                      <a:gd name="T0" fmla="*/ 0 w 75"/>
                      <a:gd name="T1" fmla="*/ 176 h 251"/>
                      <a:gd name="T2" fmla="*/ 75 w 75"/>
                      <a:gd name="T3" fmla="*/ 251 h 251"/>
                      <a:gd name="T4" fmla="*/ 75 w 75"/>
                      <a:gd name="T5" fmla="*/ 0 h 251"/>
                      <a:gd name="T6" fmla="*/ 0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0" y="176"/>
                        </a:moveTo>
                        <a:cubicBezTo>
                          <a:pt x="0" y="218"/>
                          <a:pt x="34" y="251"/>
                          <a:pt x="75" y="251"/>
                        </a:cubicBezTo>
                        <a:cubicBezTo>
                          <a:pt x="75" y="0"/>
                          <a:pt x="75" y="0"/>
                          <a:pt x="75" y="0"/>
                        </a:cubicBezTo>
                        <a:cubicBezTo>
                          <a:pt x="75" y="0"/>
                          <a:pt x="0" y="135"/>
                          <a:pt x="0" y="17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1" name="Freeform: Shape 60"/>
                  <p:cNvSpPr>
                    <a:spLocks/>
                  </p:cNvSpPr>
                  <p:nvPr/>
                </p:nvSpPr>
                <p:spPr bwMode="auto">
                  <a:xfrm>
                    <a:off x="976967" y="5025330"/>
                    <a:ext cx="362670" cy="1225292"/>
                  </a:xfrm>
                  <a:custGeom>
                    <a:avLst/>
                    <a:gdLst>
                      <a:gd name="T0" fmla="*/ 75 w 75"/>
                      <a:gd name="T1" fmla="*/ 176 h 251"/>
                      <a:gd name="T2" fmla="*/ 0 w 75"/>
                      <a:gd name="T3" fmla="*/ 0 h 251"/>
                      <a:gd name="T4" fmla="*/ 0 w 75"/>
                      <a:gd name="T5" fmla="*/ 251 h 251"/>
                      <a:gd name="T6" fmla="*/ 75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75" y="176"/>
                        </a:moveTo>
                        <a:cubicBezTo>
                          <a:pt x="75" y="135"/>
                          <a:pt x="0" y="0"/>
                          <a:pt x="0" y="0"/>
                        </a:cubicBezTo>
                        <a:cubicBezTo>
                          <a:pt x="0" y="251"/>
                          <a:pt x="0" y="251"/>
                          <a:pt x="0" y="251"/>
                        </a:cubicBezTo>
                        <a:cubicBezTo>
                          <a:pt x="42" y="251"/>
                          <a:pt x="75" y="218"/>
                          <a:pt x="75" y="176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5" name="Group 54"/>
                <p:cNvGrpSpPr/>
                <p:nvPr/>
              </p:nvGrpSpPr>
              <p:grpSpPr>
                <a:xfrm flipH="1">
                  <a:off x="8863322" y="5169367"/>
                  <a:ext cx="312060" cy="702052"/>
                  <a:chOff x="614297" y="5025330"/>
                  <a:chExt cx="725340" cy="1546983"/>
                </a:xfrm>
              </p:grpSpPr>
              <p:sp>
                <p:nvSpPr>
                  <p:cNvPr id="86" name="Rectangle 55"/>
                  <p:cNvSpPr>
                    <a:spLocks/>
                  </p:cNvSpPr>
                  <p:nvPr/>
                </p:nvSpPr>
                <p:spPr bwMode="auto">
                  <a:xfrm>
                    <a:off x="938036" y="6084655"/>
                    <a:ext cx="81959" cy="487658"/>
                  </a:xfrm>
                  <a:prstGeom prst="rect">
                    <a:avLst/>
                  </a:prstGeom>
                  <a:solidFill>
                    <a:schemeClr val="bg2">
                      <a:lumMod val="10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7" name="Freeform: Shape 56"/>
                  <p:cNvSpPr>
                    <a:spLocks/>
                  </p:cNvSpPr>
                  <p:nvPr/>
                </p:nvSpPr>
                <p:spPr bwMode="auto">
                  <a:xfrm>
                    <a:off x="614297" y="5025330"/>
                    <a:ext cx="362670" cy="1225292"/>
                  </a:xfrm>
                  <a:custGeom>
                    <a:avLst/>
                    <a:gdLst>
                      <a:gd name="T0" fmla="*/ 0 w 75"/>
                      <a:gd name="T1" fmla="*/ 176 h 251"/>
                      <a:gd name="T2" fmla="*/ 75 w 75"/>
                      <a:gd name="T3" fmla="*/ 251 h 251"/>
                      <a:gd name="T4" fmla="*/ 75 w 75"/>
                      <a:gd name="T5" fmla="*/ 0 h 251"/>
                      <a:gd name="T6" fmla="*/ 0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0" y="176"/>
                        </a:moveTo>
                        <a:cubicBezTo>
                          <a:pt x="0" y="218"/>
                          <a:pt x="34" y="251"/>
                          <a:pt x="75" y="251"/>
                        </a:cubicBezTo>
                        <a:cubicBezTo>
                          <a:pt x="75" y="0"/>
                          <a:pt x="75" y="0"/>
                          <a:pt x="75" y="0"/>
                        </a:cubicBezTo>
                        <a:cubicBezTo>
                          <a:pt x="75" y="0"/>
                          <a:pt x="0" y="135"/>
                          <a:pt x="0" y="17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8" name="Freeform: Shape 57"/>
                  <p:cNvSpPr>
                    <a:spLocks/>
                  </p:cNvSpPr>
                  <p:nvPr/>
                </p:nvSpPr>
                <p:spPr bwMode="auto">
                  <a:xfrm>
                    <a:off x="976967" y="5025330"/>
                    <a:ext cx="362670" cy="1225292"/>
                  </a:xfrm>
                  <a:custGeom>
                    <a:avLst/>
                    <a:gdLst>
                      <a:gd name="T0" fmla="*/ 75 w 75"/>
                      <a:gd name="T1" fmla="*/ 176 h 251"/>
                      <a:gd name="T2" fmla="*/ 0 w 75"/>
                      <a:gd name="T3" fmla="*/ 0 h 251"/>
                      <a:gd name="T4" fmla="*/ 0 w 75"/>
                      <a:gd name="T5" fmla="*/ 251 h 251"/>
                      <a:gd name="T6" fmla="*/ 75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75" y="176"/>
                        </a:moveTo>
                        <a:cubicBezTo>
                          <a:pt x="75" y="135"/>
                          <a:pt x="0" y="0"/>
                          <a:pt x="0" y="0"/>
                        </a:cubicBezTo>
                        <a:cubicBezTo>
                          <a:pt x="0" y="251"/>
                          <a:pt x="0" y="251"/>
                          <a:pt x="0" y="251"/>
                        </a:cubicBezTo>
                        <a:cubicBezTo>
                          <a:pt x="42" y="251"/>
                          <a:pt x="75" y="218"/>
                          <a:pt x="75" y="176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41" name="Group 10"/>
              <p:cNvGrpSpPr/>
              <p:nvPr/>
            </p:nvGrpSpPr>
            <p:grpSpPr>
              <a:xfrm>
                <a:off x="2858675" y="1653106"/>
                <a:ext cx="2558252" cy="2251522"/>
                <a:chOff x="3711575" y="1371600"/>
                <a:chExt cx="4356100" cy="3833813"/>
              </a:xfrm>
            </p:grpSpPr>
            <p:sp>
              <p:nvSpPr>
                <p:cNvPr id="82" name="Freeform: Shape 51"/>
                <p:cNvSpPr>
                  <a:spLocks/>
                </p:cNvSpPr>
                <p:nvPr/>
              </p:nvSpPr>
              <p:spPr bwMode="auto">
                <a:xfrm>
                  <a:off x="3711575" y="1371600"/>
                  <a:ext cx="4356100" cy="3833813"/>
                </a:xfrm>
                <a:custGeom>
                  <a:avLst/>
                  <a:gdLst>
                    <a:gd name="T0" fmla="*/ 643 w 1160"/>
                    <a:gd name="T1" fmla="*/ 1020 h 1020"/>
                    <a:gd name="T2" fmla="*/ 650 w 1160"/>
                    <a:gd name="T3" fmla="*/ 1020 h 1020"/>
                    <a:gd name="T4" fmla="*/ 1160 w 1160"/>
                    <a:gd name="T5" fmla="*/ 1002 h 1020"/>
                    <a:gd name="T6" fmla="*/ 658 w 1160"/>
                    <a:gd name="T7" fmla="*/ 82 h 1020"/>
                    <a:gd name="T8" fmla="*/ 495 w 1160"/>
                    <a:gd name="T9" fmla="*/ 82 h 1020"/>
                    <a:gd name="T10" fmla="*/ 0 w 1160"/>
                    <a:gd name="T11" fmla="*/ 990 h 1020"/>
                    <a:gd name="T12" fmla="*/ 643 w 1160"/>
                    <a:gd name="T13" fmla="*/ 1020 h 10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60" h="1020">
                      <a:moveTo>
                        <a:pt x="643" y="1020"/>
                      </a:moveTo>
                      <a:cubicBezTo>
                        <a:pt x="650" y="1020"/>
                        <a:pt x="650" y="1020"/>
                        <a:pt x="650" y="1020"/>
                      </a:cubicBezTo>
                      <a:cubicBezTo>
                        <a:pt x="841" y="1020"/>
                        <a:pt x="1016" y="1013"/>
                        <a:pt x="1160" y="1002"/>
                      </a:cubicBezTo>
                      <a:cubicBezTo>
                        <a:pt x="658" y="82"/>
                        <a:pt x="658" y="82"/>
                        <a:pt x="658" y="82"/>
                      </a:cubicBezTo>
                      <a:cubicBezTo>
                        <a:pt x="613" y="0"/>
                        <a:pt x="540" y="0"/>
                        <a:pt x="495" y="82"/>
                      </a:cubicBezTo>
                      <a:cubicBezTo>
                        <a:pt x="0" y="990"/>
                        <a:pt x="0" y="990"/>
                        <a:pt x="0" y="990"/>
                      </a:cubicBezTo>
                      <a:cubicBezTo>
                        <a:pt x="160" y="1008"/>
                        <a:pt x="389" y="1020"/>
                        <a:pt x="643" y="102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: Shape 52"/>
                <p:cNvSpPr>
                  <a:spLocks/>
                </p:cNvSpPr>
                <p:nvPr/>
              </p:nvSpPr>
              <p:spPr bwMode="auto">
                <a:xfrm>
                  <a:off x="5070475" y="1371600"/>
                  <a:ext cx="1652588" cy="2552700"/>
                </a:xfrm>
                <a:custGeom>
                  <a:avLst/>
                  <a:gdLst>
                    <a:gd name="T0" fmla="*/ 440 w 440"/>
                    <a:gd name="T1" fmla="*/ 346 h 679"/>
                    <a:gd name="T2" fmla="*/ 371 w 440"/>
                    <a:gd name="T3" fmla="*/ 361 h 679"/>
                    <a:gd name="T4" fmla="*/ 276 w 440"/>
                    <a:gd name="T5" fmla="*/ 363 h 679"/>
                    <a:gd name="T6" fmla="*/ 102 w 440"/>
                    <a:gd name="T7" fmla="*/ 396 h 679"/>
                    <a:gd name="T8" fmla="*/ 0 w 440"/>
                    <a:gd name="T9" fmla="*/ 326 h 679"/>
                    <a:gd name="T10" fmla="*/ 133 w 440"/>
                    <a:gd name="T11" fmla="*/ 82 h 679"/>
                    <a:gd name="T12" fmla="*/ 296 w 440"/>
                    <a:gd name="T13" fmla="*/ 82 h 679"/>
                    <a:gd name="T14" fmla="*/ 440 w 440"/>
                    <a:gd name="T15" fmla="*/ 346 h 6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0" h="679">
                      <a:moveTo>
                        <a:pt x="440" y="346"/>
                      </a:moveTo>
                      <a:cubicBezTo>
                        <a:pt x="416" y="475"/>
                        <a:pt x="371" y="361"/>
                        <a:pt x="371" y="361"/>
                      </a:cubicBezTo>
                      <a:cubicBezTo>
                        <a:pt x="327" y="217"/>
                        <a:pt x="276" y="363"/>
                        <a:pt x="276" y="363"/>
                      </a:cubicBezTo>
                      <a:cubicBezTo>
                        <a:pt x="167" y="679"/>
                        <a:pt x="102" y="396"/>
                        <a:pt x="102" y="396"/>
                      </a:cubicBezTo>
                      <a:cubicBezTo>
                        <a:pt x="62" y="270"/>
                        <a:pt x="20" y="301"/>
                        <a:pt x="0" y="326"/>
                      </a:cubicBezTo>
                      <a:cubicBezTo>
                        <a:pt x="133" y="82"/>
                        <a:pt x="133" y="82"/>
                        <a:pt x="133" y="82"/>
                      </a:cubicBezTo>
                      <a:cubicBezTo>
                        <a:pt x="178" y="0"/>
                        <a:pt x="251" y="0"/>
                        <a:pt x="296" y="82"/>
                      </a:cubicBezTo>
                      <a:lnTo>
                        <a:pt x="440" y="346"/>
                      </a:lnTo>
                      <a:close/>
                    </a:path>
                  </a:pathLst>
                </a:custGeom>
                <a:pattFill prst="pct40">
                  <a:fgClr>
                    <a:schemeClr val="bg1"/>
                  </a:fgClr>
                  <a:bgClr>
                    <a:schemeClr val="accent4"/>
                  </a:bgClr>
                </a:patt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2" name="Freeform: Shape 11"/>
              <p:cNvSpPr>
                <a:spLocks/>
              </p:cNvSpPr>
              <p:nvPr/>
            </p:nvSpPr>
            <p:spPr bwMode="auto">
              <a:xfrm>
                <a:off x="2865108" y="2947356"/>
                <a:ext cx="1075044" cy="950746"/>
              </a:xfrm>
              <a:custGeom>
                <a:avLst/>
                <a:gdLst>
                  <a:gd name="connsiteX0" fmla="*/ 813605 w 1830547"/>
                  <a:gd name="connsiteY0" fmla="*/ 0 h 1618897"/>
                  <a:gd name="connsiteX1" fmla="*/ 830434 w 1830547"/>
                  <a:gd name="connsiteY1" fmla="*/ 26792 h 1618897"/>
                  <a:gd name="connsiteX2" fmla="*/ 1830547 w 1830547"/>
                  <a:gd name="connsiteY2" fmla="*/ 1618897 h 1618897"/>
                  <a:gd name="connsiteX3" fmla="*/ 43577 w 1830547"/>
                  <a:gd name="connsiteY3" fmla="*/ 1499744 h 1618897"/>
                  <a:gd name="connsiteX4" fmla="*/ 0 w 1830547"/>
                  <a:gd name="connsiteY4" fmla="*/ 1493774 h 1618897"/>
                  <a:gd name="connsiteX5" fmla="*/ 16258 w 1830547"/>
                  <a:gd name="connsiteY5" fmla="*/ 1463925 h 1618897"/>
                  <a:gd name="connsiteX6" fmla="*/ 771417 w 1830547"/>
                  <a:gd name="connsiteY6" fmla="*/ 77457 h 1618897"/>
                  <a:gd name="connsiteX7" fmla="*/ 813605 w 1830547"/>
                  <a:gd name="connsiteY7" fmla="*/ 0 h 1618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0547" h="1618897">
                    <a:moveTo>
                      <a:pt x="813605" y="0"/>
                    </a:moveTo>
                    <a:lnTo>
                      <a:pt x="830434" y="26792"/>
                    </a:lnTo>
                    <a:cubicBezTo>
                      <a:pt x="923229" y="174513"/>
                      <a:pt x="1170679" y="568436"/>
                      <a:pt x="1830547" y="1618897"/>
                    </a:cubicBezTo>
                    <a:cubicBezTo>
                      <a:pt x="1117608" y="1600802"/>
                      <a:pt x="493463" y="1557826"/>
                      <a:pt x="43577" y="1499744"/>
                    </a:cubicBezTo>
                    <a:lnTo>
                      <a:pt x="0" y="1493774"/>
                    </a:lnTo>
                    <a:lnTo>
                      <a:pt x="16258" y="1463925"/>
                    </a:lnTo>
                    <a:cubicBezTo>
                      <a:pt x="74347" y="1357274"/>
                      <a:pt x="248614" y="1037320"/>
                      <a:pt x="771417" y="77457"/>
                    </a:cubicBezTo>
                    <a:lnTo>
                      <a:pt x="813605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43" name="Group 12"/>
              <p:cNvGrpSpPr/>
              <p:nvPr/>
            </p:nvGrpSpPr>
            <p:grpSpPr>
              <a:xfrm>
                <a:off x="2492278" y="2831542"/>
                <a:ext cx="1341591" cy="1066560"/>
                <a:chOff x="3087688" y="3378200"/>
                <a:chExt cx="2284413" cy="1816100"/>
              </a:xfrm>
            </p:grpSpPr>
            <p:sp>
              <p:nvSpPr>
                <p:cNvPr id="80" name="Freeform: Shape 49"/>
                <p:cNvSpPr>
                  <a:spLocks/>
                </p:cNvSpPr>
                <p:nvPr/>
              </p:nvSpPr>
              <p:spPr bwMode="auto">
                <a:xfrm>
                  <a:off x="3087688" y="3378200"/>
                  <a:ext cx="2284413" cy="1816100"/>
                </a:xfrm>
                <a:custGeom>
                  <a:avLst/>
                  <a:gdLst>
                    <a:gd name="T0" fmla="*/ 608 w 608"/>
                    <a:gd name="T1" fmla="*/ 483 h 483"/>
                    <a:gd name="T2" fmla="*/ 327 w 608"/>
                    <a:gd name="T3" fmla="*/ 36 h 483"/>
                    <a:gd name="T4" fmla="*/ 246 w 608"/>
                    <a:gd name="T5" fmla="*/ 36 h 483"/>
                    <a:gd name="T6" fmla="*/ 0 w 608"/>
                    <a:gd name="T7" fmla="*/ 428 h 483"/>
                    <a:gd name="T8" fmla="*/ 608 w 608"/>
                    <a:gd name="T9" fmla="*/ 483 h 4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8" h="483">
                      <a:moveTo>
                        <a:pt x="608" y="483"/>
                      </a:moveTo>
                      <a:cubicBezTo>
                        <a:pt x="327" y="36"/>
                        <a:pt x="327" y="36"/>
                        <a:pt x="327" y="36"/>
                      </a:cubicBezTo>
                      <a:cubicBezTo>
                        <a:pt x="305" y="0"/>
                        <a:pt x="269" y="0"/>
                        <a:pt x="246" y="36"/>
                      </a:cubicBezTo>
                      <a:cubicBezTo>
                        <a:pt x="0" y="428"/>
                        <a:pt x="0" y="428"/>
                        <a:pt x="0" y="428"/>
                      </a:cubicBezTo>
                      <a:cubicBezTo>
                        <a:pt x="106" y="455"/>
                        <a:pt x="332" y="476"/>
                        <a:pt x="608" y="4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: Shape 50"/>
                <p:cNvSpPr>
                  <a:spLocks/>
                </p:cNvSpPr>
                <p:nvPr/>
              </p:nvSpPr>
              <p:spPr bwMode="auto">
                <a:xfrm>
                  <a:off x="3613150" y="3378200"/>
                  <a:ext cx="1055688" cy="1503363"/>
                </a:xfrm>
                <a:custGeom>
                  <a:avLst/>
                  <a:gdLst>
                    <a:gd name="T0" fmla="*/ 221 w 281"/>
                    <a:gd name="T1" fmla="*/ 233 h 400"/>
                    <a:gd name="T2" fmla="*/ 107 w 281"/>
                    <a:gd name="T3" fmla="*/ 214 h 400"/>
                    <a:gd name="T4" fmla="*/ 44 w 281"/>
                    <a:gd name="T5" fmla="*/ 212 h 400"/>
                    <a:gd name="T6" fmla="*/ 0 w 281"/>
                    <a:gd name="T7" fmla="*/ 206 h 400"/>
                    <a:gd name="T8" fmla="*/ 106 w 281"/>
                    <a:gd name="T9" fmla="*/ 36 h 400"/>
                    <a:gd name="T10" fmla="*/ 187 w 281"/>
                    <a:gd name="T11" fmla="*/ 36 h 400"/>
                    <a:gd name="T12" fmla="*/ 281 w 281"/>
                    <a:gd name="T13" fmla="*/ 185 h 400"/>
                    <a:gd name="T14" fmla="*/ 221 w 281"/>
                    <a:gd name="T15" fmla="*/ 233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1" h="400">
                      <a:moveTo>
                        <a:pt x="221" y="233"/>
                      </a:moveTo>
                      <a:cubicBezTo>
                        <a:pt x="221" y="233"/>
                        <a:pt x="178" y="400"/>
                        <a:pt x="107" y="214"/>
                      </a:cubicBezTo>
                      <a:cubicBezTo>
                        <a:pt x="107" y="214"/>
                        <a:pt x="73" y="127"/>
                        <a:pt x="44" y="212"/>
                      </a:cubicBezTo>
                      <a:cubicBezTo>
                        <a:pt x="44" y="212"/>
                        <a:pt x="16" y="278"/>
                        <a:pt x="0" y="206"/>
                      </a:cubicBezTo>
                      <a:cubicBezTo>
                        <a:pt x="106" y="36"/>
                        <a:pt x="106" y="36"/>
                        <a:pt x="106" y="36"/>
                      </a:cubicBezTo>
                      <a:cubicBezTo>
                        <a:pt x="129" y="0"/>
                        <a:pt x="165" y="0"/>
                        <a:pt x="187" y="36"/>
                      </a:cubicBezTo>
                      <a:cubicBezTo>
                        <a:pt x="281" y="185"/>
                        <a:pt x="281" y="185"/>
                        <a:pt x="281" y="185"/>
                      </a:cubicBezTo>
                      <a:cubicBezTo>
                        <a:pt x="267" y="174"/>
                        <a:pt x="243" y="170"/>
                        <a:pt x="221" y="233"/>
                      </a:cubicBezTo>
                      <a:close/>
                    </a:path>
                  </a:pathLst>
                </a:custGeom>
                <a:pattFill prst="pct40">
                  <a:fgClr>
                    <a:schemeClr val="bg1"/>
                  </a:fgClr>
                  <a:bgClr>
                    <a:schemeClr val="accent3"/>
                  </a:bgClr>
                </a:patt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4" name="Freeform: Shape 13"/>
              <p:cNvSpPr>
                <a:spLocks/>
              </p:cNvSpPr>
              <p:nvPr/>
            </p:nvSpPr>
            <p:spPr bwMode="auto">
              <a:xfrm>
                <a:off x="3305515" y="2615247"/>
                <a:ext cx="1709852" cy="1289381"/>
              </a:xfrm>
              <a:custGeom>
                <a:avLst/>
                <a:gdLst>
                  <a:gd name="T0" fmla="*/ 383 w 775"/>
                  <a:gd name="T1" fmla="*/ 584 h 584"/>
                  <a:gd name="T2" fmla="*/ 389 w 775"/>
                  <a:gd name="T3" fmla="*/ 584 h 584"/>
                  <a:gd name="T4" fmla="*/ 775 w 775"/>
                  <a:gd name="T5" fmla="*/ 574 h 584"/>
                  <a:gd name="T6" fmla="*/ 448 w 775"/>
                  <a:gd name="T7" fmla="*/ 54 h 584"/>
                  <a:gd name="T8" fmla="*/ 327 w 775"/>
                  <a:gd name="T9" fmla="*/ 54 h 584"/>
                  <a:gd name="T10" fmla="*/ 0 w 775"/>
                  <a:gd name="T11" fmla="*/ 574 h 584"/>
                  <a:gd name="T12" fmla="*/ 383 w 775"/>
                  <a:gd name="T13" fmla="*/ 584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5" h="584">
                    <a:moveTo>
                      <a:pt x="383" y="584"/>
                    </a:moveTo>
                    <a:cubicBezTo>
                      <a:pt x="389" y="584"/>
                      <a:pt x="389" y="584"/>
                      <a:pt x="389" y="584"/>
                    </a:cubicBezTo>
                    <a:cubicBezTo>
                      <a:pt x="528" y="584"/>
                      <a:pt x="659" y="580"/>
                      <a:pt x="775" y="574"/>
                    </a:cubicBezTo>
                    <a:cubicBezTo>
                      <a:pt x="448" y="54"/>
                      <a:pt x="448" y="54"/>
                      <a:pt x="448" y="54"/>
                    </a:cubicBezTo>
                    <a:cubicBezTo>
                      <a:pt x="415" y="0"/>
                      <a:pt x="360" y="0"/>
                      <a:pt x="327" y="54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116" y="580"/>
                      <a:pt x="246" y="584"/>
                      <a:pt x="383" y="584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45" name="Group 14"/>
              <p:cNvGrpSpPr/>
              <p:nvPr/>
            </p:nvGrpSpPr>
            <p:grpSpPr>
              <a:xfrm>
                <a:off x="3433909" y="2615247"/>
                <a:ext cx="1709852" cy="1289381"/>
                <a:chOff x="4691063" y="3009900"/>
                <a:chExt cx="2911475" cy="2195513"/>
              </a:xfrm>
            </p:grpSpPr>
            <p:sp>
              <p:nvSpPr>
                <p:cNvPr id="78" name="Freeform: Shape 47"/>
                <p:cNvSpPr>
                  <a:spLocks/>
                </p:cNvSpPr>
                <p:nvPr/>
              </p:nvSpPr>
              <p:spPr bwMode="auto">
                <a:xfrm>
                  <a:off x="4691063" y="3009900"/>
                  <a:ext cx="2911475" cy="2195513"/>
                </a:xfrm>
                <a:custGeom>
                  <a:avLst/>
                  <a:gdLst>
                    <a:gd name="T0" fmla="*/ 383 w 775"/>
                    <a:gd name="T1" fmla="*/ 584 h 584"/>
                    <a:gd name="T2" fmla="*/ 389 w 775"/>
                    <a:gd name="T3" fmla="*/ 584 h 584"/>
                    <a:gd name="T4" fmla="*/ 775 w 775"/>
                    <a:gd name="T5" fmla="*/ 574 h 584"/>
                    <a:gd name="T6" fmla="*/ 448 w 775"/>
                    <a:gd name="T7" fmla="*/ 54 h 584"/>
                    <a:gd name="T8" fmla="*/ 327 w 775"/>
                    <a:gd name="T9" fmla="*/ 54 h 584"/>
                    <a:gd name="T10" fmla="*/ 0 w 775"/>
                    <a:gd name="T11" fmla="*/ 574 h 584"/>
                    <a:gd name="T12" fmla="*/ 383 w 775"/>
                    <a:gd name="T13" fmla="*/ 584 h 5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5" h="584">
                      <a:moveTo>
                        <a:pt x="383" y="584"/>
                      </a:moveTo>
                      <a:cubicBezTo>
                        <a:pt x="389" y="584"/>
                        <a:pt x="389" y="584"/>
                        <a:pt x="389" y="584"/>
                      </a:cubicBezTo>
                      <a:cubicBezTo>
                        <a:pt x="528" y="584"/>
                        <a:pt x="659" y="580"/>
                        <a:pt x="775" y="574"/>
                      </a:cubicBezTo>
                      <a:cubicBezTo>
                        <a:pt x="448" y="54"/>
                        <a:pt x="448" y="54"/>
                        <a:pt x="448" y="54"/>
                      </a:cubicBezTo>
                      <a:cubicBezTo>
                        <a:pt x="415" y="0"/>
                        <a:pt x="360" y="0"/>
                        <a:pt x="327" y="54"/>
                      </a:cubicBezTo>
                      <a:cubicBezTo>
                        <a:pt x="0" y="574"/>
                        <a:pt x="0" y="574"/>
                        <a:pt x="0" y="574"/>
                      </a:cubicBezTo>
                      <a:cubicBezTo>
                        <a:pt x="116" y="580"/>
                        <a:pt x="246" y="584"/>
                        <a:pt x="383" y="5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: Shape 48"/>
                <p:cNvSpPr>
                  <a:spLocks/>
                </p:cNvSpPr>
                <p:nvPr/>
              </p:nvSpPr>
              <p:spPr bwMode="auto">
                <a:xfrm>
                  <a:off x="5556250" y="3009900"/>
                  <a:ext cx="1144588" cy="1549400"/>
                </a:xfrm>
                <a:custGeom>
                  <a:avLst/>
                  <a:gdLst>
                    <a:gd name="T0" fmla="*/ 235 w 305"/>
                    <a:gd name="T1" fmla="*/ 237 h 412"/>
                    <a:gd name="T2" fmla="*/ 114 w 305"/>
                    <a:gd name="T3" fmla="*/ 217 h 412"/>
                    <a:gd name="T4" fmla="*/ 47 w 305"/>
                    <a:gd name="T5" fmla="*/ 215 h 412"/>
                    <a:gd name="T6" fmla="*/ 0 w 305"/>
                    <a:gd name="T7" fmla="*/ 208 h 412"/>
                    <a:gd name="T8" fmla="*/ 97 w 305"/>
                    <a:gd name="T9" fmla="*/ 54 h 412"/>
                    <a:gd name="T10" fmla="*/ 218 w 305"/>
                    <a:gd name="T11" fmla="*/ 54 h 412"/>
                    <a:gd name="T12" fmla="*/ 305 w 305"/>
                    <a:gd name="T13" fmla="*/ 192 h 412"/>
                    <a:gd name="T14" fmla="*/ 235 w 305"/>
                    <a:gd name="T15" fmla="*/ 237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5" h="412">
                      <a:moveTo>
                        <a:pt x="235" y="237"/>
                      </a:moveTo>
                      <a:cubicBezTo>
                        <a:pt x="235" y="237"/>
                        <a:pt x="190" y="412"/>
                        <a:pt x="114" y="217"/>
                      </a:cubicBezTo>
                      <a:cubicBezTo>
                        <a:pt x="114" y="217"/>
                        <a:pt x="78" y="127"/>
                        <a:pt x="47" y="215"/>
                      </a:cubicBezTo>
                      <a:cubicBezTo>
                        <a:pt x="47" y="215"/>
                        <a:pt x="17" y="284"/>
                        <a:pt x="0" y="208"/>
                      </a:cubicBezTo>
                      <a:cubicBezTo>
                        <a:pt x="97" y="54"/>
                        <a:pt x="97" y="54"/>
                        <a:pt x="97" y="54"/>
                      </a:cubicBezTo>
                      <a:cubicBezTo>
                        <a:pt x="130" y="0"/>
                        <a:pt x="185" y="0"/>
                        <a:pt x="218" y="54"/>
                      </a:cubicBezTo>
                      <a:cubicBezTo>
                        <a:pt x="305" y="192"/>
                        <a:pt x="305" y="192"/>
                        <a:pt x="305" y="192"/>
                      </a:cubicBezTo>
                      <a:cubicBezTo>
                        <a:pt x="291" y="177"/>
                        <a:pt x="262" y="163"/>
                        <a:pt x="235" y="237"/>
                      </a:cubicBezTo>
                      <a:close/>
                    </a:path>
                  </a:pathLst>
                </a:custGeom>
                <a:pattFill prst="pct40">
                  <a:fgClr>
                    <a:schemeClr val="bg1"/>
                  </a:fgClr>
                  <a:bgClr>
                    <a:schemeClr val="accent1"/>
                  </a:bgClr>
                </a:patt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6" name="Freeform: Shape 15"/>
              <p:cNvSpPr>
                <a:spLocks/>
              </p:cNvSpPr>
              <p:nvPr/>
            </p:nvSpPr>
            <p:spPr bwMode="auto">
              <a:xfrm>
                <a:off x="4103730" y="2763566"/>
                <a:ext cx="1310728" cy="1140702"/>
              </a:xfrm>
              <a:custGeom>
                <a:avLst/>
                <a:gdLst>
                  <a:gd name="connsiteX0" fmla="*/ 1217081 w 2231861"/>
                  <a:gd name="connsiteY0" fmla="*/ 0 h 1942347"/>
                  <a:gd name="connsiteX1" fmla="*/ 1253190 w 2231861"/>
                  <a:gd name="connsiteY1" fmla="*/ 66236 h 1942347"/>
                  <a:gd name="connsiteX2" fmla="*/ 2068158 w 2231861"/>
                  <a:gd name="connsiteY2" fmla="*/ 1561148 h 1942347"/>
                  <a:gd name="connsiteX3" fmla="*/ 2231861 w 2231861"/>
                  <a:gd name="connsiteY3" fmla="*/ 1861432 h 1942347"/>
                  <a:gd name="connsiteX4" fmla="*/ 2206728 w 2231861"/>
                  <a:gd name="connsiteY4" fmla="*/ 1863786 h 1942347"/>
                  <a:gd name="connsiteX5" fmla="*/ 636522 w 2231861"/>
                  <a:gd name="connsiteY5" fmla="*/ 1938666 h 1942347"/>
                  <a:gd name="connsiteX6" fmla="*/ 193141 w 2231861"/>
                  <a:gd name="connsiteY6" fmla="*/ 1942347 h 1942347"/>
                  <a:gd name="connsiteX7" fmla="*/ 0 w 2231861"/>
                  <a:gd name="connsiteY7" fmla="*/ 1941214 h 1942347"/>
                  <a:gd name="connsiteX8" fmla="*/ 1574 w 2231861"/>
                  <a:gd name="connsiteY8" fmla="*/ 1938702 h 1942347"/>
                  <a:gd name="connsiteX9" fmla="*/ 1125326 w 2231861"/>
                  <a:gd name="connsiteY9" fmla="*/ 146345 h 1942347"/>
                  <a:gd name="connsiteX10" fmla="*/ 1217081 w 2231861"/>
                  <a:gd name="connsiteY10" fmla="*/ 0 h 194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1861" h="1942347">
                    <a:moveTo>
                      <a:pt x="1217081" y="0"/>
                    </a:moveTo>
                    <a:lnTo>
                      <a:pt x="1253190" y="66236"/>
                    </a:lnTo>
                    <a:cubicBezTo>
                      <a:pt x="1468927" y="461967"/>
                      <a:pt x="1736441" y="952673"/>
                      <a:pt x="2068158" y="1561148"/>
                    </a:cubicBezTo>
                    <a:lnTo>
                      <a:pt x="2231861" y="1861432"/>
                    </a:lnTo>
                    <a:lnTo>
                      <a:pt x="2206728" y="1863786"/>
                    </a:lnTo>
                    <a:cubicBezTo>
                      <a:pt x="1764497" y="1902238"/>
                      <a:pt x="1226523" y="1928772"/>
                      <a:pt x="636522" y="1938666"/>
                    </a:cubicBezTo>
                    <a:lnTo>
                      <a:pt x="193141" y="1942347"/>
                    </a:lnTo>
                    <a:lnTo>
                      <a:pt x="0" y="1941214"/>
                    </a:lnTo>
                    <a:lnTo>
                      <a:pt x="1574" y="1938702"/>
                    </a:lnTo>
                    <a:cubicBezTo>
                      <a:pt x="18930" y="1911021"/>
                      <a:pt x="149094" y="1703412"/>
                      <a:pt x="1125326" y="146345"/>
                    </a:cubicBezTo>
                    <a:lnTo>
                      <a:pt x="1217081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grpSp>
            <p:nvGrpSpPr>
              <p:cNvPr id="47" name="Group 16"/>
              <p:cNvGrpSpPr/>
              <p:nvPr/>
            </p:nvGrpSpPr>
            <p:grpSpPr>
              <a:xfrm>
                <a:off x="4215183" y="2465146"/>
                <a:ext cx="1881397" cy="1439482"/>
                <a:chOff x="6021388" y="2754313"/>
                <a:chExt cx="3203575" cy="2451100"/>
              </a:xfrm>
            </p:grpSpPr>
            <p:sp>
              <p:nvSpPr>
                <p:cNvPr id="76" name="Freeform: Shape 45"/>
                <p:cNvSpPr>
                  <a:spLocks/>
                </p:cNvSpPr>
                <p:nvPr/>
              </p:nvSpPr>
              <p:spPr bwMode="auto">
                <a:xfrm>
                  <a:off x="6021388" y="2754313"/>
                  <a:ext cx="3203575" cy="2451100"/>
                </a:xfrm>
                <a:custGeom>
                  <a:avLst/>
                  <a:gdLst>
                    <a:gd name="T0" fmla="*/ 32 w 853"/>
                    <a:gd name="T1" fmla="*/ 652 h 652"/>
                    <a:gd name="T2" fmla="*/ 32 w 853"/>
                    <a:gd name="T3" fmla="*/ 652 h 652"/>
                    <a:gd name="T4" fmla="*/ 853 w 853"/>
                    <a:gd name="T5" fmla="*/ 592 h 652"/>
                    <a:gd name="T6" fmla="*/ 527 w 853"/>
                    <a:gd name="T7" fmla="*/ 72 h 652"/>
                    <a:gd name="T8" fmla="*/ 364 w 853"/>
                    <a:gd name="T9" fmla="*/ 72 h 652"/>
                    <a:gd name="T10" fmla="*/ 0 w 853"/>
                    <a:gd name="T11" fmla="*/ 652 h 652"/>
                    <a:gd name="T12" fmla="*/ 32 w 853"/>
                    <a:gd name="T13" fmla="*/ 652 h 6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53" h="652">
                      <a:moveTo>
                        <a:pt x="32" y="652"/>
                      </a:moveTo>
                      <a:cubicBezTo>
                        <a:pt x="32" y="652"/>
                        <a:pt x="32" y="652"/>
                        <a:pt x="32" y="652"/>
                      </a:cubicBezTo>
                      <a:cubicBezTo>
                        <a:pt x="407" y="652"/>
                        <a:pt x="727" y="627"/>
                        <a:pt x="853" y="592"/>
                      </a:cubicBezTo>
                      <a:cubicBezTo>
                        <a:pt x="527" y="72"/>
                        <a:pt x="527" y="72"/>
                        <a:pt x="527" y="72"/>
                      </a:cubicBezTo>
                      <a:cubicBezTo>
                        <a:pt x="482" y="0"/>
                        <a:pt x="409" y="0"/>
                        <a:pt x="364" y="72"/>
                      </a:cubicBezTo>
                      <a:cubicBezTo>
                        <a:pt x="0" y="652"/>
                        <a:pt x="0" y="652"/>
                        <a:pt x="0" y="652"/>
                      </a:cubicBezTo>
                      <a:cubicBezTo>
                        <a:pt x="11" y="652"/>
                        <a:pt x="21" y="652"/>
                        <a:pt x="32" y="65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: Shape 46"/>
                <p:cNvSpPr>
                  <a:spLocks/>
                </p:cNvSpPr>
                <p:nvPr/>
              </p:nvSpPr>
              <p:spPr bwMode="auto">
                <a:xfrm>
                  <a:off x="6829425" y="2754313"/>
                  <a:ext cx="1689100" cy="2341563"/>
                </a:xfrm>
                <a:custGeom>
                  <a:avLst/>
                  <a:gdLst>
                    <a:gd name="T0" fmla="*/ 149 w 450"/>
                    <a:gd name="T1" fmla="*/ 72 h 623"/>
                    <a:gd name="T2" fmla="*/ 312 w 450"/>
                    <a:gd name="T3" fmla="*/ 72 h 623"/>
                    <a:gd name="T4" fmla="*/ 450 w 450"/>
                    <a:gd name="T5" fmla="*/ 293 h 623"/>
                    <a:gd name="T6" fmla="*/ 347 w 450"/>
                    <a:gd name="T7" fmla="*/ 359 h 623"/>
                    <a:gd name="T8" fmla="*/ 168 w 450"/>
                    <a:gd name="T9" fmla="*/ 328 h 623"/>
                    <a:gd name="T10" fmla="*/ 70 w 450"/>
                    <a:gd name="T11" fmla="*/ 326 h 623"/>
                    <a:gd name="T12" fmla="*/ 0 w 450"/>
                    <a:gd name="T13" fmla="*/ 310 h 623"/>
                    <a:gd name="T14" fmla="*/ 149 w 450"/>
                    <a:gd name="T15" fmla="*/ 72 h 6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0" h="623">
                      <a:moveTo>
                        <a:pt x="149" y="72"/>
                      </a:moveTo>
                      <a:cubicBezTo>
                        <a:pt x="194" y="0"/>
                        <a:pt x="267" y="0"/>
                        <a:pt x="312" y="72"/>
                      </a:cubicBezTo>
                      <a:cubicBezTo>
                        <a:pt x="450" y="293"/>
                        <a:pt x="450" y="293"/>
                        <a:pt x="450" y="293"/>
                      </a:cubicBezTo>
                      <a:cubicBezTo>
                        <a:pt x="430" y="269"/>
                        <a:pt x="387" y="243"/>
                        <a:pt x="347" y="359"/>
                      </a:cubicBezTo>
                      <a:cubicBezTo>
                        <a:pt x="347" y="359"/>
                        <a:pt x="279" y="623"/>
                        <a:pt x="168" y="328"/>
                      </a:cubicBezTo>
                      <a:cubicBezTo>
                        <a:pt x="168" y="328"/>
                        <a:pt x="116" y="192"/>
                        <a:pt x="70" y="326"/>
                      </a:cubicBezTo>
                      <a:cubicBezTo>
                        <a:pt x="70" y="326"/>
                        <a:pt x="24" y="433"/>
                        <a:pt x="0" y="310"/>
                      </a:cubicBezTo>
                      <a:lnTo>
                        <a:pt x="149" y="72"/>
                      </a:lnTo>
                      <a:close/>
                    </a:path>
                  </a:pathLst>
                </a:custGeom>
                <a:pattFill prst="pct40">
                  <a:fgClr>
                    <a:schemeClr val="bg1"/>
                  </a:fgClr>
                  <a:bgClr>
                    <a:schemeClr val="accent2"/>
                  </a:bgClr>
                </a:patt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8" name="Group 17"/>
              <p:cNvGrpSpPr/>
              <p:nvPr/>
            </p:nvGrpSpPr>
            <p:grpSpPr>
              <a:xfrm>
                <a:off x="2060070" y="3238663"/>
                <a:ext cx="4414583" cy="568312"/>
                <a:chOff x="2351740" y="5103258"/>
                <a:chExt cx="7516994" cy="967701"/>
              </a:xfrm>
            </p:grpSpPr>
            <p:grpSp>
              <p:nvGrpSpPr>
                <p:cNvPr id="68" name="Group 37"/>
                <p:cNvGrpSpPr/>
                <p:nvPr/>
              </p:nvGrpSpPr>
              <p:grpSpPr>
                <a:xfrm flipH="1">
                  <a:off x="2351740" y="5103258"/>
                  <a:ext cx="430138" cy="967701"/>
                  <a:chOff x="614297" y="5025330"/>
                  <a:chExt cx="725340" cy="1546983"/>
                </a:xfrm>
              </p:grpSpPr>
              <p:sp>
                <p:nvSpPr>
                  <p:cNvPr id="73" name="Rectangle 42"/>
                  <p:cNvSpPr>
                    <a:spLocks/>
                  </p:cNvSpPr>
                  <p:nvPr/>
                </p:nvSpPr>
                <p:spPr bwMode="auto">
                  <a:xfrm>
                    <a:off x="938036" y="6084655"/>
                    <a:ext cx="81959" cy="487658"/>
                  </a:xfrm>
                  <a:prstGeom prst="rect">
                    <a:avLst/>
                  </a:prstGeom>
                  <a:solidFill>
                    <a:schemeClr val="bg2">
                      <a:lumMod val="10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4" name="Freeform: Shape 43"/>
                  <p:cNvSpPr>
                    <a:spLocks/>
                  </p:cNvSpPr>
                  <p:nvPr/>
                </p:nvSpPr>
                <p:spPr bwMode="auto">
                  <a:xfrm>
                    <a:off x="614297" y="5025330"/>
                    <a:ext cx="362670" cy="1225292"/>
                  </a:xfrm>
                  <a:custGeom>
                    <a:avLst/>
                    <a:gdLst>
                      <a:gd name="T0" fmla="*/ 0 w 75"/>
                      <a:gd name="T1" fmla="*/ 176 h 251"/>
                      <a:gd name="T2" fmla="*/ 75 w 75"/>
                      <a:gd name="T3" fmla="*/ 251 h 251"/>
                      <a:gd name="T4" fmla="*/ 75 w 75"/>
                      <a:gd name="T5" fmla="*/ 0 h 251"/>
                      <a:gd name="T6" fmla="*/ 0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0" y="176"/>
                        </a:moveTo>
                        <a:cubicBezTo>
                          <a:pt x="0" y="218"/>
                          <a:pt x="34" y="251"/>
                          <a:pt x="75" y="251"/>
                        </a:cubicBezTo>
                        <a:cubicBezTo>
                          <a:pt x="75" y="0"/>
                          <a:pt x="75" y="0"/>
                          <a:pt x="75" y="0"/>
                        </a:cubicBezTo>
                        <a:cubicBezTo>
                          <a:pt x="75" y="0"/>
                          <a:pt x="0" y="135"/>
                          <a:pt x="0" y="17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5" name="Freeform: Shape 44"/>
                  <p:cNvSpPr>
                    <a:spLocks/>
                  </p:cNvSpPr>
                  <p:nvPr/>
                </p:nvSpPr>
                <p:spPr bwMode="auto">
                  <a:xfrm>
                    <a:off x="976967" y="5025330"/>
                    <a:ext cx="362670" cy="1225292"/>
                  </a:xfrm>
                  <a:custGeom>
                    <a:avLst/>
                    <a:gdLst>
                      <a:gd name="T0" fmla="*/ 75 w 75"/>
                      <a:gd name="T1" fmla="*/ 176 h 251"/>
                      <a:gd name="T2" fmla="*/ 0 w 75"/>
                      <a:gd name="T3" fmla="*/ 0 h 251"/>
                      <a:gd name="T4" fmla="*/ 0 w 75"/>
                      <a:gd name="T5" fmla="*/ 251 h 251"/>
                      <a:gd name="T6" fmla="*/ 75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75" y="176"/>
                        </a:moveTo>
                        <a:cubicBezTo>
                          <a:pt x="75" y="135"/>
                          <a:pt x="0" y="0"/>
                          <a:pt x="0" y="0"/>
                        </a:cubicBezTo>
                        <a:cubicBezTo>
                          <a:pt x="0" y="251"/>
                          <a:pt x="0" y="251"/>
                          <a:pt x="0" y="251"/>
                        </a:cubicBezTo>
                        <a:cubicBezTo>
                          <a:pt x="42" y="251"/>
                          <a:pt x="75" y="218"/>
                          <a:pt x="75" y="176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9" name="Group 38"/>
                <p:cNvGrpSpPr/>
                <p:nvPr/>
              </p:nvGrpSpPr>
              <p:grpSpPr>
                <a:xfrm flipH="1">
                  <a:off x="9438596" y="5103258"/>
                  <a:ext cx="430138" cy="967701"/>
                  <a:chOff x="614297" y="5025330"/>
                  <a:chExt cx="725340" cy="1546983"/>
                </a:xfrm>
              </p:grpSpPr>
              <p:sp>
                <p:nvSpPr>
                  <p:cNvPr id="70" name="Rectangle 39"/>
                  <p:cNvSpPr>
                    <a:spLocks/>
                  </p:cNvSpPr>
                  <p:nvPr/>
                </p:nvSpPr>
                <p:spPr bwMode="auto">
                  <a:xfrm>
                    <a:off x="938036" y="6084655"/>
                    <a:ext cx="81959" cy="487658"/>
                  </a:xfrm>
                  <a:prstGeom prst="rect">
                    <a:avLst/>
                  </a:prstGeom>
                  <a:solidFill>
                    <a:schemeClr val="bg2">
                      <a:lumMod val="10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1" name="Freeform: Shape 40"/>
                  <p:cNvSpPr>
                    <a:spLocks/>
                  </p:cNvSpPr>
                  <p:nvPr/>
                </p:nvSpPr>
                <p:spPr bwMode="auto">
                  <a:xfrm>
                    <a:off x="614297" y="5025330"/>
                    <a:ext cx="362670" cy="1225292"/>
                  </a:xfrm>
                  <a:custGeom>
                    <a:avLst/>
                    <a:gdLst>
                      <a:gd name="T0" fmla="*/ 0 w 75"/>
                      <a:gd name="T1" fmla="*/ 176 h 251"/>
                      <a:gd name="T2" fmla="*/ 75 w 75"/>
                      <a:gd name="T3" fmla="*/ 251 h 251"/>
                      <a:gd name="T4" fmla="*/ 75 w 75"/>
                      <a:gd name="T5" fmla="*/ 0 h 251"/>
                      <a:gd name="T6" fmla="*/ 0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0" y="176"/>
                        </a:moveTo>
                        <a:cubicBezTo>
                          <a:pt x="0" y="218"/>
                          <a:pt x="34" y="251"/>
                          <a:pt x="75" y="251"/>
                        </a:cubicBezTo>
                        <a:cubicBezTo>
                          <a:pt x="75" y="0"/>
                          <a:pt x="75" y="0"/>
                          <a:pt x="75" y="0"/>
                        </a:cubicBezTo>
                        <a:cubicBezTo>
                          <a:pt x="75" y="0"/>
                          <a:pt x="0" y="135"/>
                          <a:pt x="0" y="17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2" name="Freeform: Shape 41"/>
                  <p:cNvSpPr>
                    <a:spLocks/>
                  </p:cNvSpPr>
                  <p:nvPr/>
                </p:nvSpPr>
                <p:spPr bwMode="auto">
                  <a:xfrm>
                    <a:off x="976967" y="5025330"/>
                    <a:ext cx="362670" cy="1225292"/>
                  </a:xfrm>
                  <a:custGeom>
                    <a:avLst/>
                    <a:gdLst>
                      <a:gd name="T0" fmla="*/ 75 w 75"/>
                      <a:gd name="T1" fmla="*/ 176 h 251"/>
                      <a:gd name="T2" fmla="*/ 0 w 75"/>
                      <a:gd name="T3" fmla="*/ 0 h 251"/>
                      <a:gd name="T4" fmla="*/ 0 w 75"/>
                      <a:gd name="T5" fmla="*/ 251 h 251"/>
                      <a:gd name="T6" fmla="*/ 75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75" y="176"/>
                        </a:moveTo>
                        <a:cubicBezTo>
                          <a:pt x="75" y="135"/>
                          <a:pt x="0" y="0"/>
                          <a:pt x="0" y="0"/>
                        </a:cubicBezTo>
                        <a:cubicBezTo>
                          <a:pt x="0" y="251"/>
                          <a:pt x="0" y="251"/>
                          <a:pt x="0" y="251"/>
                        </a:cubicBezTo>
                        <a:cubicBezTo>
                          <a:pt x="42" y="251"/>
                          <a:pt x="75" y="218"/>
                          <a:pt x="75" y="176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49" name="Group 18"/>
              <p:cNvGrpSpPr/>
              <p:nvPr/>
            </p:nvGrpSpPr>
            <p:grpSpPr>
              <a:xfrm>
                <a:off x="2930918" y="3252610"/>
                <a:ext cx="2641952" cy="695836"/>
                <a:chOff x="3834587" y="5127013"/>
                <a:chExt cx="4498620" cy="1184846"/>
              </a:xfrm>
            </p:grpSpPr>
            <p:grpSp>
              <p:nvGrpSpPr>
                <p:cNvPr id="60" name="Group 29"/>
                <p:cNvGrpSpPr/>
                <p:nvPr/>
              </p:nvGrpSpPr>
              <p:grpSpPr>
                <a:xfrm flipH="1">
                  <a:off x="3834587" y="5127013"/>
                  <a:ext cx="526665" cy="1184846"/>
                  <a:chOff x="614297" y="5025330"/>
                  <a:chExt cx="725340" cy="1546983"/>
                </a:xfrm>
              </p:grpSpPr>
              <p:sp>
                <p:nvSpPr>
                  <p:cNvPr id="65" name="Rectangle 34"/>
                  <p:cNvSpPr>
                    <a:spLocks/>
                  </p:cNvSpPr>
                  <p:nvPr/>
                </p:nvSpPr>
                <p:spPr bwMode="auto">
                  <a:xfrm>
                    <a:off x="938036" y="6084655"/>
                    <a:ext cx="81959" cy="487658"/>
                  </a:xfrm>
                  <a:prstGeom prst="rect">
                    <a:avLst/>
                  </a:prstGeom>
                  <a:solidFill>
                    <a:schemeClr val="bg2">
                      <a:lumMod val="10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6" name="Freeform: Shape 35"/>
                  <p:cNvSpPr>
                    <a:spLocks/>
                  </p:cNvSpPr>
                  <p:nvPr/>
                </p:nvSpPr>
                <p:spPr bwMode="auto">
                  <a:xfrm>
                    <a:off x="614297" y="5025330"/>
                    <a:ext cx="362670" cy="1225292"/>
                  </a:xfrm>
                  <a:custGeom>
                    <a:avLst/>
                    <a:gdLst>
                      <a:gd name="T0" fmla="*/ 0 w 75"/>
                      <a:gd name="T1" fmla="*/ 176 h 251"/>
                      <a:gd name="T2" fmla="*/ 75 w 75"/>
                      <a:gd name="T3" fmla="*/ 251 h 251"/>
                      <a:gd name="T4" fmla="*/ 75 w 75"/>
                      <a:gd name="T5" fmla="*/ 0 h 251"/>
                      <a:gd name="T6" fmla="*/ 0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0" y="176"/>
                        </a:moveTo>
                        <a:cubicBezTo>
                          <a:pt x="0" y="218"/>
                          <a:pt x="34" y="251"/>
                          <a:pt x="75" y="251"/>
                        </a:cubicBezTo>
                        <a:cubicBezTo>
                          <a:pt x="75" y="0"/>
                          <a:pt x="75" y="0"/>
                          <a:pt x="75" y="0"/>
                        </a:cubicBezTo>
                        <a:cubicBezTo>
                          <a:pt x="75" y="0"/>
                          <a:pt x="0" y="135"/>
                          <a:pt x="0" y="17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7" name="Freeform: Shape 36"/>
                  <p:cNvSpPr>
                    <a:spLocks/>
                  </p:cNvSpPr>
                  <p:nvPr/>
                </p:nvSpPr>
                <p:spPr bwMode="auto">
                  <a:xfrm>
                    <a:off x="976967" y="5025330"/>
                    <a:ext cx="362670" cy="1225292"/>
                  </a:xfrm>
                  <a:custGeom>
                    <a:avLst/>
                    <a:gdLst>
                      <a:gd name="T0" fmla="*/ 75 w 75"/>
                      <a:gd name="T1" fmla="*/ 176 h 251"/>
                      <a:gd name="T2" fmla="*/ 0 w 75"/>
                      <a:gd name="T3" fmla="*/ 0 h 251"/>
                      <a:gd name="T4" fmla="*/ 0 w 75"/>
                      <a:gd name="T5" fmla="*/ 251 h 251"/>
                      <a:gd name="T6" fmla="*/ 75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75" y="176"/>
                        </a:moveTo>
                        <a:cubicBezTo>
                          <a:pt x="75" y="135"/>
                          <a:pt x="0" y="0"/>
                          <a:pt x="0" y="0"/>
                        </a:cubicBezTo>
                        <a:cubicBezTo>
                          <a:pt x="0" y="251"/>
                          <a:pt x="0" y="251"/>
                          <a:pt x="0" y="251"/>
                        </a:cubicBezTo>
                        <a:cubicBezTo>
                          <a:pt x="42" y="251"/>
                          <a:pt x="75" y="218"/>
                          <a:pt x="75" y="176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1" name="Group 30"/>
                <p:cNvGrpSpPr/>
                <p:nvPr/>
              </p:nvGrpSpPr>
              <p:grpSpPr>
                <a:xfrm flipH="1">
                  <a:off x="7806542" y="5127013"/>
                  <a:ext cx="526665" cy="1184846"/>
                  <a:chOff x="614297" y="5025330"/>
                  <a:chExt cx="725340" cy="1546983"/>
                </a:xfrm>
              </p:grpSpPr>
              <p:sp>
                <p:nvSpPr>
                  <p:cNvPr id="62" name="Rectangle 31"/>
                  <p:cNvSpPr>
                    <a:spLocks/>
                  </p:cNvSpPr>
                  <p:nvPr/>
                </p:nvSpPr>
                <p:spPr bwMode="auto">
                  <a:xfrm>
                    <a:off x="938036" y="6084655"/>
                    <a:ext cx="81959" cy="487658"/>
                  </a:xfrm>
                  <a:prstGeom prst="rect">
                    <a:avLst/>
                  </a:prstGeom>
                  <a:solidFill>
                    <a:schemeClr val="bg2">
                      <a:lumMod val="10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" name="Freeform: Shape 32"/>
                  <p:cNvSpPr>
                    <a:spLocks/>
                  </p:cNvSpPr>
                  <p:nvPr/>
                </p:nvSpPr>
                <p:spPr bwMode="auto">
                  <a:xfrm>
                    <a:off x="614297" y="5025330"/>
                    <a:ext cx="362670" cy="1225292"/>
                  </a:xfrm>
                  <a:custGeom>
                    <a:avLst/>
                    <a:gdLst>
                      <a:gd name="T0" fmla="*/ 0 w 75"/>
                      <a:gd name="T1" fmla="*/ 176 h 251"/>
                      <a:gd name="T2" fmla="*/ 75 w 75"/>
                      <a:gd name="T3" fmla="*/ 251 h 251"/>
                      <a:gd name="T4" fmla="*/ 75 w 75"/>
                      <a:gd name="T5" fmla="*/ 0 h 251"/>
                      <a:gd name="T6" fmla="*/ 0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0" y="176"/>
                        </a:moveTo>
                        <a:cubicBezTo>
                          <a:pt x="0" y="218"/>
                          <a:pt x="34" y="251"/>
                          <a:pt x="75" y="251"/>
                        </a:cubicBezTo>
                        <a:cubicBezTo>
                          <a:pt x="75" y="0"/>
                          <a:pt x="75" y="0"/>
                          <a:pt x="75" y="0"/>
                        </a:cubicBezTo>
                        <a:cubicBezTo>
                          <a:pt x="75" y="0"/>
                          <a:pt x="0" y="135"/>
                          <a:pt x="0" y="17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" name="Freeform: Shape 33"/>
                  <p:cNvSpPr>
                    <a:spLocks/>
                  </p:cNvSpPr>
                  <p:nvPr/>
                </p:nvSpPr>
                <p:spPr bwMode="auto">
                  <a:xfrm>
                    <a:off x="976967" y="5025330"/>
                    <a:ext cx="362670" cy="1225292"/>
                  </a:xfrm>
                  <a:custGeom>
                    <a:avLst/>
                    <a:gdLst>
                      <a:gd name="T0" fmla="*/ 75 w 75"/>
                      <a:gd name="T1" fmla="*/ 176 h 251"/>
                      <a:gd name="T2" fmla="*/ 0 w 75"/>
                      <a:gd name="T3" fmla="*/ 0 h 251"/>
                      <a:gd name="T4" fmla="*/ 0 w 75"/>
                      <a:gd name="T5" fmla="*/ 251 h 251"/>
                      <a:gd name="T6" fmla="*/ 75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75" y="176"/>
                        </a:moveTo>
                        <a:cubicBezTo>
                          <a:pt x="75" y="135"/>
                          <a:pt x="0" y="0"/>
                          <a:pt x="0" y="0"/>
                        </a:cubicBezTo>
                        <a:cubicBezTo>
                          <a:pt x="0" y="251"/>
                          <a:pt x="0" y="251"/>
                          <a:pt x="0" y="251"/>
                        </a:cubicBezTo>
                        <a:cubicBezTo>
                          <a:pt x="42" y="251"/>
                          <a:pt x="75" y="218"/>
                          <a:pt x="75" y="176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50" name="Group 19"/>
              <p:cNvGrpSpPr/>
              <p:nvPr/>
            </p:nvGrpSpPr>
            <p:grpSpPr>
              <a:xfrm>
                <a:off x="3640686" y="3205044"/>
                <a:ext cx="1204294" cy="815817"/>
                <a:chOff x="5043160" y="5046016"/>
                <a:chExt cx="2050630" cy="1389144"/>
              </a:xfrm>
            </p:grpSpPr>
            <p:grpSp>
              <p:nvGrpSpPr>
                <p:cNvPr id="52" name="Group 21"/>
                <p:cNvGrpSpPr/>
                <p:nvPr/>
              </p:nvGrpSpPr>
              <p:grpSpPr>
                <a:xfrm flipH="1">
                  <a:off x="5043160" y="5046016"/>
                  <a:ext cx="617475" cy="1389144"/>
                  <a:chOff x="614297" y="5025330"/>
                  <a:chExt cx="725340" cy="1546983"/>
                </a:xfrm>
              </p:grpSpPr>
              <p:sp>
                <p:nvSpPr>
                  <p:cNvPr id="57" name="Rectangle 26"/>
                  <p:cNvSpPr>
                    <a:spLocks/>
                  </p:cNvSpPr>
                  <p:nvPr/>
                </p:nvSpPr>
                <p:spPr bwMode="auto">
                  <a:xfrm>
                    <a:off x="938036" y="6084655"/>
                    <a:ext cx="81959" cy="487658"/>
                  </a:xfrm>
                  <a:prstGeom prst="rect">
                    <a:avLst/>
                  </a:prstGeom>
                  <a:solidFill>
                    <a:schemeClr val="bg2">
                      <a:lumMod val="10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" name="Freeform: Shape 27"/>
                  <p:cNvSpPr>
                    <a:spLocks/>
                  </p:cNvSpPr>
                  <p:nvPr/>
                </p:nvSpPr>
                <p:spPr bwMode="auto">
                  <a:xfrm>
                    <a:off x="614297" y="5025330"/>
                    <a:ext cx="362670" cy="1225292"/>
                  </a:xfrm>
                  <a:custGeom>
                    <a:avLst/>
                    <a:gdLst>
                      <a:gd name="T0" fmla="*/ 0 w 75"/>
                      <a:gd name="T1" fmla="*/ 176 h 251"/>
                      <a:gd name="T2" fmla="*/ 75 w 75"/>
                      <a:gd name="T3" fmla="*/ 251 h 251"/>
                      <a:gd name="T4" fmla="*/ 75 w 75"/>
                      <a:gd name="T5" fmla="*/ 0 h 251"/>
                      <a:gd name="T6" fmla="*/ 0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0" y="176"/>
                        </a:moveTo>
                        <a:cubicBezTo>
                          <a:pt x="0" y="218"/>
                          <a:pt x="34" y="251"/>
                          <a:pt x="75" y="251"/>
                        </a:cubicBezTo>
                        <a:cubicBezTo>
                          <a:pt x="75" y="0"/>
                          <a:pt x="75" y="0"/>
                          <a:pt x="75" y="0"/>
                        </a:cubicBezTo>
                        <a:cubicBezTo>
                          <a:pt x="75" y="0"/>
                          <a:pt x="0" y="135"/>
                          <a:pt x="0" y="17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9" name="Freeform: Shape 28"/>
                  <p:cNvSpPr>
                    <a:spLocks/>
                  </p:cNvSpPr>
                  <p:nvPr/>
                </p:nvSpPr>
                <p:spPr bwMode="auto">
                  <a:xfrm>
                    <a:off x="976967" y="5025330"/>
                    <a:ext cx="362670" cy="1225292"/>
                  </a:xfrm>
                  <a:custGeom>
                    <a:avLst/>
                    <a:gdLst>
                      <a:gd name="T0" fmla="*/ 75 w 75"/>
                      <a:gd name="T1" fmla="*/ 176 h 251"/>
                      <a:gd name="T2" fmla="*/ 0 w 75"/>
                      <a:gd name="T3" fmla="*/ 0 h 251"/>
                      <a:gd name="T4" fmla="*/ 0 w 75"/>
                      <a:gd name="T5" fmla="*/ 251 h 251"/>
                      <a:gd name="T6" fmla="*/ 75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75" y="176"/>
                        </a:moveTo>
                        <a:cubicBezTo>
                          <a:pt x="75" y="135"/>
                          <a:pt x="0" y="0"/>
                          <a:pt x="0" y="0"/>
                        </a:cubicBezTo>
                        <a:cubicBezTo>
                          <a:pt x="0" y="251"/>
                          <a:pt x="0" y="251"/>
                          <a:pt x="0" y="251"/>
                        </a:cubicBezTo>
                        <a:cubicBezTo>
                          <a:pt x="42" y="251"/>
                          <a:pt x="75" y="218"/>
                          <a:pt x="75" y="176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3" name="Group 22"/>
                <p:cNvGrpSpPr/>
                <p:nvPr/>
              </p:nvGrpSpPr>
              <p:grpSpPr>
                <a:xfrm flipH="1">
                  <a:off x="6476315" y="5046016"/>
                  <a:ext cx="617475" cy="1389144"/>
                  <a:chOff x="614297" y="5025330"/>
                  <a:chExt cx="725340" cy="1546983"/>
                </a:xfrm>
              </p:grpSpPr>
              <p:sp>
                <p:nvSpPr>
                  <p:cNvPr id="54" name="Rectangle 23"/>
                  <p:cNvSpPr>
                    <a:spLocks/>
                  </p:cNvSpPr>
                  <p:nvPr/>
                </p:nvSpPr>
                <p:spPr bwMode="auto">
                  <a:xfrm>
                    <a:off x="938036" y="6084655"/>
                    <a:ext cx="81959" cy="487658"/>
                  </a:xfrm>
                  <a:prstGeom prst="rect">
                    <a:avLst/>
                  </a:prstGeom>
                  <a:solidFill>
                    <a:schemeClr val="bg2">
                      <a:lumMod val="10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" name="Freeform: Shape 24"/>
                  <p:cNvSpPr>
                    <a:spLocks/>
                  </p:cNvSpPr>
                  <p:nvPr/>
                </p:nvSpPr>
                <p:spPr bwMode="auto">
                  <a:xfrm>
                    <a:off x="614297" y="5025330"/>
                    <a:ext cx="362670" cy="1225292"/>
                  </a:xfrm>
                  <a:custGeom>
                    <a:avLst/>
                    <a:gdLst>
                      <a:gd name="T0" fmla="*/ 0 w 75"/>
                      <a:gd name="T1" fmla="*/ 176 h 251"/>
                      <a:gd name="T2" fmla="*/ 75 w 75"/>
                      <a:gd name="T3" fmla="*/ 251 h 251"/>
                      <a:gd name="T4" fmla="*/ 75 w 75"/>
                      <a:gd name="T5" fmla="*/ 0 h 251"/>
                      <a:gd name="T6" fmla="*/ 0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0" y="176"/>
                        </a:moveTo>
                        <a:cubicBezTo>
                          <a:pt x="0" y="218"/>
                          <a:pt x="34" y="251"/>
                          <a:pt x="75" y="251"/>
                        </a:cubicBezTo>
                        <a:cubicBezTo>
                          <a:pt x="75" y="0"/>
                          <a:pt x="75" y="0"/>
                          <a:pt x="75" y="0"/>
                        </a:cubicBezTo>
                        <a:cubicBezTo>
                          <a:pt x="75" y="0"/>
                          <a:pt x="0" y="135"/>
                          <a:pt x="0" y="17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" name="Freeform: Shape 25"/>
                  <p:cNvSpPr>
                    <a:spLocks/>
                  </p:cNvSpPr>
                  <p:nvPr/>
                </p:nvSpPr>
                <p:spPr bwMode="auto">
                  <a:xfrm>
                    <a:off x="976967" y="5025330"/>
                    <a:ext cx="362670" cy="1225292"/>
                  </a:xfrm>
                  <a:custGeom>
                    <a:avLst/>
                    <a:gdLst>
                      <a:gd name="T0" fmla="*/ 75 w 75"/>
                      <a:gd name="T1" fmla="*/ 176 h 251"/>
                      <a:gd name="T2" fmla="*/ 0 w 75"/>
                      <a:gd name="T3" fmla="*/ 0 h 251"/>
                      <a:gd name="T4" fmla="*/ 0 w 75"/>
                      <a:gd name="T5" fmla="*/ 251 h 251"/>
                      <a:gd name="T6" fmla="*/ 75 w 75"/>
                      <a:gd name="T7" fmla="*/ 176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5" h="251">
                        <a:moveTo>
                          <a:pt x="75" y="176"/>
                        </a:moveTo>
                        <a:cubicBezTo>
                          <a:pt x="75" y="135"/>
                          <a:pt x="0" y="0"/>
                          <a:pt x="0" y="0"/>
                        </a:cubicBezTo>
                        <a:cubicBezTo>
                          <a:pt x="0" y="251"/>
                          <a:pt x="0" y="251"/>
                          <a:pt x="0" y="251"/>
                        </a:cubicBezTo>
                        <a:cubicBezTo>
                          <a:pt x="42" y="251"/>
                          <a:pt x="75" y="218"/>
                          <a:pt x="75" y="176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anchor="ctr"/>
                  <a:lstStyle/>
                  <a:p>
                    <a:pPr algn="ctr"/>
                    <a:endParaRPr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51" name="Freeform: Shape 20"/>
              <p:cNvSpPr>
                <a:spLocks/>
              </p:cNvSpPr>
              <p:nvPr/>
            </p:nvSpPr>
            <p:spPr bwMode="auto">
              <a:xfrm flipH="1">
                <a:off x="3057955" y="2417028"/>
                <a:ext cx="789664" cy="388072"/>
              </a:xfrm>
              <a:custGeom>
                <a:avLst/>
                <a:gdLst>
                  <a:gd name="T0" fmla="*/ 464 w 504"/>
                  <a:gd name="T1" fmla="*/ 178 h 360"/>
                  <a:gd name="T2" fmla="*/ 468 w 504"/>
                  <a:gd name="T3" fmla="*/ 144 h 360"/>
                  <a:gd name="T4" fmla="*/ 324 w 504"/>
                  <a:gd name="T5" fmla="*/ 0 h 360"/>
                  <a:gd name="T6" fmla="*/ 196 w 504"/>
                  <a:gd name="T7" fmla="*/ 79 h 360"/>
                  <a:gd name="T8" fmla="*/ 162 w 504"/>
                  <a:gd name="T9" fmla="*/ 72 h 360"/>
                  <a:gd name="T10" fmla="*/ 72 w 504"/>
                  <a:gd name="T11" fmla="*/ 159 h 360"/>
                  <a:gd name="T12" fmla="*/ 0 w 504"/>
                  <a:gd name="T13" fmla="*/ 252 h 360"/>
                  <a:gd name="T14" fmla="*/ 144 w 504"/>
                  <a:gd name="T15" fmla="*/ 360 h 360"/>
                  <a:gd name="T16" fmla="*/ 360 w 504"/>
                  <a:gd name="T17" fmla="*/ 360 h 360"/>
                  <a:gd name="T18" fmla="*/ 504 w 504"/>
                  <a:gd name="T19" fmla="*/ 252 h 360"/>
                  <a:gd name="T20" fmla="*/ 464 w 504"/>
                  <a:gd name="T21" fmla="*/ 178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4" h="360">
                    <a:moveTo>
                      <a:pt x="464" y="178"/>
                    </a:moveTo>
                    <a:cubicBezTo>
                      <a:pt x="466" y="167"/>
                      <a:pt x="468" y="156"/>
                      <a:pt x="468" y="144"/>
                    </a:cubicBezTo>
                    <a:cubicBezTo>
                      <a:pt x="468" y="64"/>
                      <a:pt x="404" y="0"/>
                      <a:pt x="324" y="0"/>
                    </a:cubicBezTo>
                    <a:cubicBezTo>
                      <a:pt x="268" y="0"/>
                      <a:pt x="220" y="32"/>
                      <a:pt x="196" y="79"/>
                    </a:cubicBezTo>
                    <a:cubicBezTo>
                      <a:pt x="186" y="74"/>
                      <a:pt x="174" y="72"/>
                      <a:pt x="162" y="72"/>
                    </a:cubicBezTo>
                    <a:cubicBezTo>
                      <a:pt x="113" y="72"/>
                      <a:pt x="74" y="111"/>
                      <a:pt x="72" y="159"/>
                    </a:cubicBezTo>
                    <a:cubicBezTo>
                      <a:pt x="29" y="178"/>
                      <a:pt x="0" y="212"/>
                      <a:pt x="0" y="252"/>
                    </a:cubicBezTo>
                    <a:cubicBezTo>
                      <a:pt x="0" y="311"/>
                      <a:pt x="65" y="360"/>
                      <a:pt x="144" y="360"/>
                    </a:cubicBezTo>
                    <a:cubicBezTo>
                      <a:pt x="360" y="360"/>
                      <a:pt x="360" y="360"/>
                      <a:pt x="360" y="360"/>
                    </a:cubicBezTo>
                    <a:cubicBezTo>
                      <a:pt x="439" y="360"/>
                      <a:pt x="504" y="311"/>
                      <a:pt x="504" y="252"/>
                    </a:cubicBezTo>
                    <a:cubicBezTo>
                      <a:pt x="504" y="223"/>
                      <a:pt x="489" y="197"/>
                      <a:pt x="464" y="178"/>
                    </a:cubicBezTo>
                    <a:close/>
                  </a:path>
                </a:pathLst>
              </a:custGeom>
              <a:solidFill>
                <a:schemeClr val="bg2">
                  <a:alpha val="70000"/>
                </a:schemeClr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6" name="Rectangle 88"/>
            <p:cNvSpPr/>
            <p:nvPr/>
          </p:nvSpPr>
          <p:spPr>
            <a:xfrm>
              <a:off x="3983378" y="3411976"/>
              <a:ext cx="1177245" cy="318549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lvl="0" algn="ctr"/>
              <a:r>
                <a:rPr lang="zh-CN" altLang="en-US">
                  <a:solidFill>
                    <a:srgbClr val="FFFFFF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sp>
        <p:nvSpPr>
          <p:cNvPr id="92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10586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F2C46768-7007-4B43-BF33-6F5D27BA0C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0"/>
          <a:stretch/>
        </p:blipFill>
        <p:spPr>
          <a:xfrm>
            <a:off x="0" y="0"/>
            <a:ext cx="9144000" cy="336383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49184CE-7735-4B76-AB2C-D9D2B8CF225D}"/>
              </a:ext>
            </a:extLst>
          </p:cNvPr>
          <p:cNvSpPr/>
          <p:nvPr/>
        </p:nvSpPr>
        <p:spPr>
          <a:xfrm>
            <a:off x="2411760" y="1779662"/>
            <a:ext cx="4630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spc="300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  <a:sym typeface="微软雅黑" pitchFamily="34" charset="-122"/>
              </a:rPr>
              <a:t>演示完毕 谢谢欣赏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52D68D1E-92BF-4B12-AC30-7AC34F6853AE}"/>
              </a:ext>
            </a:extLst>
          </p:cNvPr>
          <p:cNvSpPr txBox="1"/>
          <p:nvPr/>
        </p:nvSpPr>
        <p:spPr>
          <a:xfrm>
            <a:off x="2720321" y="2853385"/>
            <a:ext cx="461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</a:rPr>
              <a:t>汇 报   总 结   说课</a:t>
            </a:r>
            <a:r>
              <a:rPr lang="en-US" altLang="zh-CN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</a:rPr>
              <a:t>   </a:t>
            </a:r>
            <a:r>
              <a:rPr lang="zh-CN" altLang="en-US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</a:rPr>
              <a:t>演讲</a:t>
            </a:r>
            <a:r>
              <a:rPr lang="en-US" altLang="zh-CN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</a:rPr>
              <a:t>   </a:t>
            </a:r>
            <a:r>
              <a:rPr lang="zh-CN" altLang="en-US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</a:rPr>
              <a:t>模 板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85CDE5F-ACA7-413D-A8DA-C125E6F35AC7}"/>
              </a:ext>
            </a:extLst>
          </p:cNvPr>
          <p:cNvSpPr/>
          <p:nvPr/>
        </p:nvSpPr>
        <p:spPr>
          <a:xfrm>
            <a:off x="2699792" y="2294930"/>
            <a:ext cx="5189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spc="300" dirty="0">
                <a:solidFill>
                  <a:srgbClr val="6EC5B5"/>
                </a:solidFill>
                <a:latin typeface="DFPPOP1W7-B5" panose="040B0700000000000000" pitchFamily="82" charset="-12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POWERPOINT</a:t>
            </a:r>
            <a:endParaRPr lang="zh-CN" altLang="en-US" sz="4400" b="1" spc="300" dirty="0">
              <a:solidFill>
                <a:srgbClr val="6EC5B5"/>
              </a:solidFill>
              <a:latin typeface="DFPPOP1W7-B5" panose="040B0700000000000000" pitchFamily="82" charset="-12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E96D005-3BEA-4959-BF24-6885630F6CA7}"/>
              </a:ext>
            </a:extLst>
          </p:cNvPr>
          <p:cNvSpPr/>
          <p:nvPr/>
        </p:nvSpPr>
        <p:spPr>
          <a:xfrm>
            <a:off x="3789962" y="3087236"/>
            <a:ext cx="2923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pc="300" dirty="0">
                <a:solidFill>
                  <a:srgbClr val="6EC5B5"/>
                </a:solidFill>
                <a:latin typeface="迷你简启体" panose="03000509000000000000" pitchFamily="65" charset="-122"/>
                <a:ea typeface="迷你简启体" panose="03000509000000000000" pitchFamily="65" charset="-122"/>
                <a:cs typeface="Adobe Arabic" panose="02040503050201020203" pitchFamily="18" charset="-78"/>
                <a:sym typeface="微软雅黑" pitchFamily="34" charset="-122"/>
              </a:rPr>
              <a:t>PATTERNS</a:t>
            </a:r>
            <a:endParaRPr lang="zh-CN" altLang="en-US" sz="2400" spc="300" dirty="0">
              <a:solidFill>
                <a:srgbClr val="6EC5B5"/>
              </a:solidFill>
              <a:latin typeface="迷你简启体" panose="03000509000000000000" pitchFamily="65" charset="-122"/>
              <a:ea typeface="迷你简启体" panose="03000509000000000000" pitchFamily="65" charset="-122"/>
              <a:cs typeface="Adobe Arabic" panose="02040503050201020203" pitchFamily="18" charset="-78"/>
              <a:sym typeface="微软雅黑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285A89C-05F2-4606-8919-92B0B809FD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1"/>
          <a:stretch/>
        </p:blipFill>
        <p:spPr>
          <a:xfrm>
            <a:off x="99184" y="3245582"/>
            <a:ext cx="9144000" cy="18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38D201A-207C-4314-829F-410404B925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1"/>
          <a:stretch/>
        </p:blipFill>
        <p:spPr>
          <a:xfrm>
            <a:off x="99184" y="3245582"/>
            <a:ext cx="9144000" cy="189791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07DF29-C647-4B4D-BC45-B7594BA807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0"/>
          <a:stretch/>
        </p:blipFill>
        <p:spPr>
          <a:xfrm>
            <a:off x="0" y="0"/>
            <a:ext cx="9144000" cy="336383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EB7FAC6-89BC-422B-B017-E5D84AAD36C1}"/>
              </a:ext>
            </a:extLst>
          </p:cNvPr>
          <p:cNvSpPr/>
          <p:nvPr/>
        </p:nvSpPr>
        <p:spPr>
          <a:xfrm>
            <a:off x="2976759" y="2657985"/>
            <a:ext cx="4630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spc="300" dirty="0">
                <a:solidFill>
                  <a:srgbClr val="9D6EA9"/>
                </a:solidFill>
                <a:latin typeface="方正平和简体" panose="03000509000000000000" pitchFamily="65" charset="-122"/>
                <a:ea typeface="方正平和简体" panose="03000509000000000000" pitchFamily="65" charset="-122"/>
                <a:sym typeface="微软雅黑" pitchFamily="34" charset="-122"/>
              </a:rPr>
              <a:t>标题文本预设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633888E-2744-4507-A066-1DDB91BF0045}"/>
              </a:ext>
            </a:extLst>
          </p:cNvPr>
          <p:cNvSpPr/>
          <p:nvPr/>
        </p:nvSpPr>
        <p:spPr>
          <a:xfrm>
            <a:off x="4139952" y="1995686"/>
            <a:ext cx="11521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spc="300" dirty="0">
                <a:solidFill>
                  <a:srgbClr val="6EC5B5"/>
                </a:solidFill>
                <a:latin typeface="DFPPOP1W7-B5" panose="040B0700000000000000" pitchFamily="82" charset="-12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01</a:t>
            </a:r>
            <a:endParaRPr lang="zh-CN" altLang="en-US" sz="4400" b="1" spc="300" dirty="0">
              <a:solidFill>
                <a:srgbClr val="6EC5B5"/>
              </a:solidFill>
              <a:latin typeface="DFPPOP1W7-B5" panose="040B0700000000000000" pitchFamily="82" charset="-12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E3D32477-931D-42F7-BA89-FA24C024E25C}"/>
              </a:ext>
            </a:extLst>
          </p:cNvPr>
          <p:cNvGrpSpPr/>
          <p:nvPr/>
        </p:nvGrpSpPr>
        <p:grpSpPr>
          <a:xfrm>
            <a:off x="4618043" y="1765145"/>
            <a:ext cx="1305428" cy="1305423"/>
            <a:chOff x="4618043" y="1765145"/>
            <a:chExt cx="1305428" cy="1305423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285D464-D239-466F-9553-CC75BD52A309}"/>
                </a:ext>
              </a:extLst>
            </p:cNvPr>
            <p:cNvSpPr/>
            <p:nvPr/>
          </p:nvSpPr>
          <p:spPr>
            <a:xfrm rot="20156592">
              <a:off x="4618043" y="1765145"/>
              <a:ext cx="1305428" cy="1305423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8BBCE4C-5E72-4CFA-AF8C-C97C89F4F183}"/>
                </a:ext>
              </a:extLst>
            </p:cNvPr>
            <p:cNvSpPr/>
            <p:nvPr/>
          </p:nvSpPr>
          <p:spPr>
            <a:xfrm>
              <a:off x="5000248" y="2147348"/>
              <a:ext cx="541017" cy="54101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zh-CN" altLang="en-US" sz="1400">
                  <a:solidFill>
                    <a:sysClr val="windowText" lastClr="000000"/>
                  </a:solidFill>
                </a:rPr>
                <a:t>关键词</a:t>
              </a:r>
              <a:endParaRPr lang="zh-CN" altLang="en-US" sz="14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10C0DF8-0414-4F01-AE96-62F1733039C6}"/>
              </a:ext>
            </a:extLst>
          </p:cNvPr>
          <p:cNvGrpSpPr/>
          <p:nvPr/>
        </p:nvGrpSpPr>
        <p:grpSpPr>
          <a:xfrm>
            <a:off x="3220532" y="2031689"/>
            <a:ext cx="1580340" cy="1580339"/>
            <a:chOff x="3220532" y="2031689"/>
            <a:chExt cx="1580340" cy="1580339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2A1D619D-4B4F-4BF2-9DD4-0A8B42C6BA9A}"/>
                </a:ext>
              </a:extLst>
            </p:cNvPr>
            <p:cNvSpPr/>
            <p:nvPr/>
          </p:nvSpPr>
          <p:spPr>
            <a:xfrm>
              <a:off x="3220532" y="2031689"/>
              <a:ext cx="1580340" cy="1580339"/>
            </a:xfrm>
            <a:custGeom>
              <a:avLst/>
              <a:gdLst>
                <a:gd name="connsiteX0" fmla="*/ 1124074 w 1583637"/>
                <a:gd name="connsiteY0" fmla="*/ 252493 h 1583637"/>
                <a:gd name="connsiteX1" fmla="*/ 1247256 w 1583637"/>
                <a:gd name="connsiteY1" fmla="*/ 149126 h 1583637"/>
                <a:gd name="connsiteX2" fmla="*/ 1345663 w 1583637"/>
                <a:gd name="connsiteY2" fmla="*/ 231701 h 1583637"/>
                <a:gd name="connsiteX3" fmla="*/ 1265256 w 1583637"/>
                <a:gd name="connsiteY3" fmla="*/ 370961 h 1583637"/>
                <a:gd name="connsiteX4" fmla="*/ 1393012 w 1583637"/>
                <a:gd name="connsiteY4" fmla="*/ 592241 h 1583637"/>
                <a:gd name="connsiteX5" fmla="*/ 1553818 w 1583637"/>
                <a:gd name="connsiteY5" fmla="*/ 592237 h 1583637"/>
                <a:gd name="connsiteX6" fmla="*/ 1576125 w 1583637"/>
                <a:gd name="connsiteY6" fmla="*/ 718748 h 1583637"/>
                <a:gd name="connsiteX7" fmla="*/ 1425015 w 1583637"/>
                <a:gd name="connsiteY7" fmla="*/ 773743 h 1583637"/>
                <a:gd name="connsiteX8" fmla="*/ 1380646 w 1583637"/>
                <a:gd name="connsiteY8" fmla="*/ 1025372 h 1583637"/>
                <a:gd name="connsiteX9" fmla="*/ 1503833 w 1583637"/>
                <a:gd name="connsiteY9" fmla="*/ 1128733 h 1583637"/>
                <a:gd name="connsiteX10" fmla="*/ 1439602 w 1583637"/>
                <a:gd name="connsiteY10" fmla="*/ 1239984 h 1583637"/>
                <a:gd name="connsiteX11" fmla="*/ 1288495 w 1583637"/>
                <a:gd name="connsiteY11" fmla="*/ 1184982 h 1583637"/>
                <a:gd name="connsiteX12" fmla="*/ 1092761 w 1583637"/>
                <a:gd name="connsiteY12" fmla="*/ 1349222 h 1583637"/>
                <a:gd name="connsiteX13" fmla="*/ 1120689 w 1583637"/>
                <a:gd name="connsiteY13" fmla="*/ 1507584 h 1583637"/>
                <a:gd name="connsiteX14" fmla="*/ 999974 w 1583637"/>
                <a:gd name="connsiteY14" fmla="*/ 1551521 h 1583637"/>
                <a:gd name="connsiteX15" fmla="*/ 919574 w 1583637"/>
                <a:gd name="connsiteY15" fmla="*/ 1412257 h 1583637"/>
                <a:gd name="connsiteX16" fmla="*/ 664062 w 1583637"/>
                <a:gd name="connsiteY16" fmla="*/ 1412257 h 1583637"/>
                <a:gd name="connsiteX17" fmla="*/ 583663 w 1583637"/>
                <a:gd name="connsiteY17" fmla="*/ 1551521 h 1583637"/>
                <a:gd name="connsiteX18" fmla="*/ 462948 w 1583637"/>
                <a:gd name="connsiteY18" fmla="*/ 1507584 h 1583637"/>
                <a:gd name="connsiteX19" fmla="*/ 490876 w 1583637"/>
                <a:gd name="connsiteY19" fmla="*/ 1349222 h 1583637"/>
                <a:gd name="connsiteX20" fmla="*/ 295142 w 1583637"/>
                <a:gd name="connsiteY20" fmla="*/ 1184981 h 1583637"/>
                <a:gd name="connsiteX21" fmla="*/ 144035 w 1583637"/>
                <a:gd name="connsiteY21" fmla="*/ 1239984 h 1583637"/>
                <a:gd name="connsiteX22" fmla="*/ 79804 w 1583637"/>
                <a:gd name="connsiteY22" fmla="*/ 1128733 h 1583637"/>
                <a:gd name="connsiteX23" fmla="*/ 202991 w 1583637"/>
                <a:gd name="connsiteY23" fmla="*/ 1025372 h 1583637"/>
                <a:gd name="connsiteX24" fmla="*/ 158622 w 1583637"/>
                <a:gd name="connsiteY24" fmla="*/ 773743 h 1583637"/>
                <a:gd name="connsiteX25" fmla="*/ 7512 w 1583637"/>
                <a:gd name="connsiteY25" fmla="*/ 718748 h 1583637"/>
                <a:gd name="connsiteX26" fmla="*/ 29819 w 1583637"/>
                <a:gd name="connsiteY26" fmla="*/ 592237 h 1583637"/>
                <a:gd name="connsiteX27" fmla="*/ 190625 w 1583637"/>
                <a:gd name="connsiteY27" fmla="*/ 592241 h 1583637"/>
                <a:gd name="connsiteX28" fmla="*/ 318381 w 1583637"/>
                <a:gd name="connsiteY28" fmla="*/ 370961 h 1583637"/>
                <a:gd name="connsiteX29" fmla="*/ 237974 w 1583637"/>
                <a:gd name="connsiteY29" fmla="*/ 231701 h 1583637"/>
                <a:gd name="connsiteX30" fmla="*/ 336381 w 1583637"/>
                <a:gd name="connsiteY30" fmla="*/ 149126 h 1583637"/>
                <a:gd name="connsiteX31" fmla="*/ 459563 w 1583637"/>
                <a:gd name="connsiteY31" fmla="*/ 252493 h 1583637"/>
                <a:gd name="connsiteX32" fmla="*/ 699666 w 1583637"/>
                <a:gd name="connsiteY32" fmla="*/ 165103 h 1583637"/>
                <a:gd name="connsiteX33" fmla="*/ 727586 w 1583637"/>
                <a:gd name="connsiteY33" fmla="*/ 6739 h 1583637"/>
                <a:gd name="connsiteX34" fmla="*/ 856051 w 1583637"/>
                <a:gd name="connsiteY34" fmla="*/ 6739 h 1583637"/>
                <a:gd name="connsiteX35" fmla="*/ 883970 w 1583637"/>
                <a:gd name="connsiteY35" fmla="*/ 165102 h 1583637"/>
                <a:gd name="connsiteX36" fmla="*/ 1124073 w 1583637"/>
                <a:gd name="connsiteY36" fmla="*/ 252493 h 1583637"/>
                <a:gd name="connsiteX37" fmla="*/ 1124074 w 1583637"/>
                <a:gd name="connsiteY37" fmla="*/ 252493 h 158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3637" h="1583637">
                  <a:moveTo>
                    <a:pt x="1124074" y="252493"/>
                  </a:moveTo>
                  <a:lnTo>
                    <a:pt x="1247256" y="149126"/>
                  </a:lnTo>
                  <a:lnTo>
                    <a:pt x="1345663" y="231701"/>
                  </a:lnTo>
                  <a:lnTo>
                    <a:pt x="1265256" y="370961"/>
                  </a:lnTo>
                  <a:cubicBezTo>
                    <a:pt x="1322430" y="435278"/>
                    <a:pt x="1365899" y="510569"/>
                    <a:pt x="1393012" y="592241"/>
                  </a:cubicBezTo>
                  <a:lnTo>
                    <a:pt x="1553818" y="592237"/>
                  </a:lnTo>
                  <a:lnTo>
                    <a:pt x="1576125" y="718748"/>
                  </a:lnTo>
                  <a:lnTo>
                    <a:pt x="1425015" y="773743"/>
                  </a:lnTo>
                  <a:cubicBezTo>
                    <a:pt x="1427471" y="859762"/>
                    <a:pt x="1412374" y="945380"/>
                    <a:pt x="1380646" y="1025372"/>
                  </a:cubicBezTo>
                  <a:lnTo>
                    <a:pt x="1503833" y="1128733"/>
                  </a:lnTo>
                  <a:lnTo>
                    <a:pt x="1439602" y="1239984"/>
                  </a:lnTo>
                  <a:lnTo>
                    <a:pt x="1288495" y="1184982"/>
                  </a:lnTo>
                  <a:cubicBezTo>
                    <a:pt x="1235084" y="1252456"/>
                    <a:pt x="1168484" y="1308339"/>
                    <a:pt x="1092761" y="1349222"/>
                  </a:cubicBezTo>
                  <a:lnTo>
                    <a:pt x="1120689" y="1507584"/>
                  </a:lnTo>
                  <a:lnTo>
                    <a:pt x="999974" y="1551521"/>
                  </a:lnTo>
                  <a:lnTo>
                    <a:pt x="919574" y="1412257"/>
                  </a:lnTo>
                  <a:cubicBezTo>
                    <a:pt x="835287" y="1429613"/>
                    <a:pt x="748348" y="1429613"/>
                    <a:pt x="664062" y="1412257"/>
                  </a:cubicBezTo>
                  <a:lnTo>
                    <a:pt x="583663" y="1551521"/>
                  </a:lnTo>
                  <a:lnTo>
                    <a:pt x="462948" y="1507584"/>
                  </a:lnTo>
                  <a:lnTo>
                    <a:pt x="490876" y="1349222"/>
                  </a:lnTo>
                  <a:cubicBezTo>
                    <a:pt x="415153" y="1308339"/>
                    <a:pt x="348553" y="1252455"/>
                    <a:pt x="295142" y="1184981"/>
                  </a:cubicBezTo>
                  <a:lnTo>
                    <a:pt x="144035" y="1239984"/>
                  </a:lnTo>
                  <a:lnTo>
                    <a:pt x="79804" y="1128733"/>
                  </a:lnTo>
                  <a:lnTo>
                    <a:pt x="202991" y="1025372"/>
                  </a:lnTo>
                  <a:cubicBezTo>
                    <a:pt x="171263" y="945380"/>
                    <a:pt x="156166" y="859762"/>
                    <a:pt x="158622" y="773743"/>
                  </a:cubicBezTo>
                  <a:lnTo>
                    <a:pt x="7512" y="718748"/>
                  </a:lnTo>
                  <a:lnTo>
                    <a:pt x="29819" y="592237"/>
                  </a:lnTo>
                  <a:lnTo>
                    <a:pt x="190625" y="592241"/>
                  </a:lnTo>
                  <a:cubicBezTo>
                    <a:pt x="217738" y="510569"/>
                    <a:pt x="261208" y="435277"/>
                    <a:pt x="318381" y="370961"/>
                  </a:cubicBezTo>
                  <a:lnTo>
                    <a:pt x="237974" y="231701"/>
                  </a:lnTo>
                  <a:lnTo>
                    <a:pt x="336381" y="149126"/>
                  </a:lnTo>
                  <a:lnTo>
                    <a:pt x="459563" y="252493"/>
                  </a:lnTo>
                  <a:cubicBezTo>
                    <a:pt x="532831" y="207356"/>
                    <a:pt x="614527" y="177621"/>
                    <a:pt x="699666" y="165103"/>
                  </a:cubicBezTo>
                  <a:lnTo>
                    <a:pt x="727586" y="6739"/>
                  </a:lnTo>
                  <a:lnTo>
                    <a:pt x="856051" y="6739"/>
                  </a:lnTo>
                  <a:lnTo>
                    <a:pt x="883970" y="165102"/>
                  </a:lnTo>
                  <a:cubicBezTo>
                    <a:pt x="969110" y="177621"/>
                    <a:pt x="1050806" y="207356"/>
                    <a:pt x="1124073" y="252493"/>
                  </a:cubicBezTo>
                  <a:lnTo>
                    <a:pt x="1124074" y="25249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7ECE3EFB-E280-4B24-B8D0-1FE80D92D296}"/>
                </a:ext>
              </a:extLst>
            </p:cNvPr>
            <p:cNvSpPr/>
            <p:nvPr/>
          </p:nvSpPr>
          <p:spPr>
            <a:xfrm>
              <a:off x="3597993" y="2409149"/>
              <a:ext cx="825419" cy="82541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ysClr val="windowText" lastClr="000000"/>
                  </a:solidFill>
                </a:rPr>
                <a:t>关键词</a:t>
              </a: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C4FC7B1-67F3-4DB0-809C-A64414AB040A}"/>
              </a:ext>
            </a:extLst>
          </p:cNvPr>
          <p:cNvGrpSpPr/>
          <p:nvPr/>
        </p:nvGrpSpPr>
        <p:grpSpPr>
          <a:xfrm>
            <a:off x="6438530" y="1324510"/>
            <a:ext cx="2093488" cy="2684618"/>
            <a:chOff x="6438530" y="1324510"/>
            <a:chExt cx="2093488" cy="2684618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D9FBE027-4550-474E-BA0C-1DC85ACC9927}"/>
                </a:ext>
              </a:extLst>
            </p:cNvPr>
            <p:cNvCxnSpPr/>
            <p:nvPr/>
          </p:nvCxnSpPr>
          <p:spPr>
            <a:xfrm>
              <a:off x="6579709" y="2172459"/>
              <a:ext cx="1893485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E9DBC012-6C70-4DB0-B024-0A20DB1EF56C}"/>
                </a:ext>
              </a:extLst>
            </p:cNvPr>
            <p:cNvCxnSpPr/>
            <p:nvPr/>
          </p:nvCxnSpPr>
          <p:spPr>
            <a:xfrm>
              <a:off x="6579709" y="3161179"/>
              <a:ext cx="1893485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13">
              <a:extLst>
                <a:ext uri="{FF2B5EF4-FFF2-40B4-BE49-F238E27FC236}">
                  <a16:creationId xmlns:a16="http://schemas.microsoft.com/office/drawing/2014/main" id="{4E7366AB-7612-452D-8FB1-BE2F34142C8E}"/>
                </a:ext>
              </a:extLst>
            </p:cNvPr>
            <p:cNvSpPr txBox="1"/>
            <p:nvPr/>
          </p:nvSpPr>
          <p:spPr>
            <a:xfrm>
              <a:off x="6971869" y="1324510"/>
              <a:ext cx="1560149" cy="241661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 lnSpcReduction="10000"/>
            </a:bodyPr>
            <a:lstStyle/>
            <a:p>
              <a:r>
                <a:rPr lang="zh-CN" altLang="en-US" sz="1600" b="1" dirty="0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23AAD846-9EA5-4FB9-8BC9-DE55E5F5F508}"/>
                </a:ext>
              </a:extLst>
            </p:cNvPr>
            <p:cNvSpPr txBox="1"/>
            <p:nvPr/>
          </p:nvSpPr>
          <p:spPr>
            <a:xfrm>
              <a:off x="6971869" y="1572354"/>
              <a:ext cx="1560149" cy="45933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 fontScale="92500"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 dirty="0"/>
            </a:p>
          </p:txBody>
        </p:sp>
        <p:sp>
          <p:nvSpPr>
            <p:cNvPr id="8" name="文本框 19">
              <a:extLst>
                <a:ext uri="{FF2B5EF4-FFF2-40B4-BE49-F238E27FC236}">
                  <a16:creationId xmlns:a16="http://schemas.microsoft.com/office/drawing/2014/main" id="{EE733A0B-95E5-47F0-9D03-3F909A43075C}"/>
                </a:ext>
              </a:extLst>
            </p:cNvPr>
            <p:cNvSpPr txBox="1"/>
            <p:nvPr/>
          </p:nvSpPr>
          <p:spPr>
            <a:xfrm>
              <a:off x="6971869" y="2313230"/>
              <a:ext cx="1560149" cy="241661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r>
                <a:rPr lang="zh-CN" altLang="en-US" sz="1500" b="1">
                  <a:solidFill>
                    <a:schemeClr val="accent2"/>
                  </a:solidFill>
                </a:rPr>
                <a:t>标题文本预设</a:t>
              </a:r>
              <a:endParaRPr lang="zh-CN" altLang="en-US" sz="1500" b="1" dirty="0">
                <a:solidFill>
                  <a:schemeClr val="accent2"/>
                </a:solidFill>
              </a:endParaRPr>
            </a:p>
          </p:txBody>
        </p:sp>
        <p:sp>
          <p:nvSpPr>
            <p:cNvPr id="9" name="文本框 20">
              <a:extLst>
                <a:ext uri="{FF2B5EF4-FFF2-40B4-BE49-F238E27FC236}">
                  <a16:creationId xmlns:a16="http://schemas.microsoft.com/office/drawing/2014/main" id="{546858AF-7FDC-4C28-B798-4D8AB74D220E}"/>
                </a:ext>
              </a:extLst>
            </p:cNvPr>
            <p:cNvSpPr txBox="1"/>
            <p:nvPr/>
          </p:nvSpPr>
          <p:spPr>
            <a:xfrm>
              <a:off x="6971869" y="2561073"/>
              <a:ext cx="1560149" cy="45933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 fontScale="92500"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 dirty="0"/>
            </a:p>
          </p:txBody>
        </p:sp>
        <p:sp>
          <p:nvSpPr>
            <p:cNvPr id="10" name="文本框 27">
              <a:extLst>
                <a:ext uri="{FF2B5EF4-FFF2-40B4-BE49-F238E27FC236}">
                  <a16:creationId xmlns:a16="http://schemas.microsoft.com/office/drawing/2014/main" id="{3915D434-B099-405E-8F6F-AC06ACA3A662}"/>
                </a:ext>
              </a:extLst>
            </p:cNvPr>
            <p:cNvSpPr txBox="1"/>
            <p:nvPr/>
          </p:nvSpPr>
          <p:spPr>
            <a:xfrm>
              <a:off x="6971869" y="3301949"/>
              <a:ext cx="1560149" cy="241661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r>
                <a:rPr lang="zh-CN" altLang="en-US" sz="1500" b="1">
                  <a:solidFill>
                    <a:schemeClr val="accent2"/>
                  </a:solidFill>
                </a:rPr>
                <a:t>标题文本预设</a:t>
              </a:r>
              <a:endParaRPr lang="zh-CN" altLang="en-US" sz="1500" b="1" dirty="0">
                <a:solidFill>
                  <a:schemeClr val="accent2"/>
                </a:solidFill>
              </a:endParaRPr>
            </a:p>
          </p:txBody>
        </p:sp>
        <p:sp>
          <p:nvSpPr>
            <p:cNvPr id="11" name="文本框 28">
              <a:extLst>
                <a:ext uri="{FF2B5EF4-FFF2-40B4-BE49-F238E27FC236}">
                  <a16:creationId xmlns:a16="http://schemas.microsoft.com/office/drawing/2014/main" id="{FBA1FD03-9661-448B-AB9B-BB11DB3CF293}"/>
                </a:ext>
              </a:extLst>
            </p:cNvPr>
            <p:cNvSpPr txBox="1"/>
            <p:nvPr/>
          </p:nvSpPr>
          <p:spPr>
            <a:xfrm>
              <a:off x="6971869" y="3549793"/>
              <a:ext cx="1560149" cy="45933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 fontScale="92500"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 dirty="0"/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AA33634F-AB13-4766-BE4C-24F36F097BB1}"/>
                </a:ext>
              </a:extLst>
            </p:cNvPr>
            <p:cNvGrpSpPr/>
            <p:nvPr/>
          </p:nvGrpSpPr>
          <p:grpSpPr>
            <a:xfrm>
              <a:off x="6438530" y="1407831"/>
              <a:ext cx="388452" cy="388451"/>
              <a:chOff x="1363763" y="1653267"/>
              <a:chExt cx="489858" cy="489858"/>
            </a:xfrm>
          </p:grpSpPr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CDD55546-5271-4F5E-B365-1EBEDDB220DE}"/>
                  </a:ext>
                </a:extLst>
              </p:cNvPr>
              <p:cNvSpPr/>
              <p:nvPr/>
            </p:nvSpPr>
            <p:spPr>
              <a:xfrm>
                <a:off x="1363763" y="1653267"/>
                <a:ext cx="489858" cy="4898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/>
                <a:endParaRPr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6867E936-10A2-4E3B-A74F-1F5DE66C4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8705" y="1804342"/>
                <a:ext cx="179973" cy="179973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0" tIns="0" rIns="0" bIns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043EF085-DF15-4925-AFA7-D1CCB0965703}"/>
                </a:ext>
              </a:extLst>
            </p:cNvPr>
            <p:cNvSpPr/>
            <p:nvPr/>
          </p:nvSpPr>
          <p:spPr>
            <a:xfrm>
              <a:off x="6438530" y="2396940"/>
              <a:ext cx="388452" cy="3884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5B687F0C-9A46-457A-8510-74AA23524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397" y="2520045"/>
              <a:ext cx="142717" cy="136107"/>
            </a:xfrm>
            <a:custGeom>
              <a:avLst/>
              <a:gdLst>
                <a:gd name="connsiteX0" fmla="*/ 315778 w 607639"/>
                <a:gd name="connsiteY0" fmla="*/ 173080 h 579502"/>
                <a:gd name="connsiteX1" fmla="*/ 315778 w 607639"/>
                <a:gd name="connsiteY1" fmla="*/ 266058 h 579502"/>
                <a:gd name="connsiteX2" fmla="*/ 303493 w 607639"/>
                <a:gd name="connsiteY2" fmla="*/ 278325 h 579502"/>
                <a:gd name="connsiteX3" fmla="*/ 210375 w 607639"/>
                <a:gd name="connsiteY3" fmla="*/ 278325 h 579502"/>
                <a:gd name="connsiteX4" fmla="*/ 303493 w 607639"/>
                <a:gd name="connsiteY4" fmla="*/ 359925 h 579502"/>
                <a:gd name="connsiteX5" fmla="*/ 397500 w 607639"/>
                <a:gd name="connsiteY5" fmla="*/ 266058 h 579502"/>
                <a:gd name="connsiteX6" fmla="*/ 315778 w 607639"/>
                <a:gd name="connsiteY6" fmla="*/ 173080 h 579502"/>
                <a:gd name="connsiteX7" fmla="*/ 249814 w 607639"/>
                <a:gd name="connsiteY7" fmla="*/ 160816 h 579502"/>
                <a:gd name="connsiteX8" fmla="*/ 198110 w 607639"/>
                <a:gd name="connsiteY8" fmla="*/ 212449 h 579502"/>
                <a:gd name="connsiteX9" fmla="*/ 249814 w 607639"/>
                <a:gd name="connsiteY9" fmla="*/ 212449 h 579502"/>
                <a:gd name="connsiteX10" fmla="*/ 303493 w 607639"/>
                <a:gd name="connsiteY10" fmla="*/ 147835 h 579502"/>
                <a:gd name="connsiteX11" fmla="*/ 421981 w 607639"/>
                <a:gd name="connsiteY11" fmla="*/ 266058 h 579502"/>
                <a:gd name="connsiteX12" fmla="*/ 303493 w 607639"/>
                <a:gd name="connsiteY12" fmla="*/ 384370 h 579502"/>
                <a:gd name="connsiteX13" fmla="*/ 185093 w 607639"/>
                <a:gd name="connsiteY13" fmla="*/ 266058 h 579502"/>
                <a:gd name="connsiteX14" fmla="*/ 197289 w 607639"/>
                <a:gd name="connsiteY14" fmla="*/ 253880 h 579502"/>
                <a:gd name="connsiteX15" fmla="*/ 291297 w 607639"/>
                <a:gd name="connsiteY15" fmla="*/ 253880 h 579502"/>
                <a:gd name="connsiteX16" fmla="*/ 291297 w 607639"/>
                <a:gd name="connsiteY16" fmla="*/ 160013 h 579502"/>
                <a:gd name="connsiteX17" fmla="*/ 303493 w 607639"/>
                <a:gd name="connsiteY17" fmla="*/ 147835 h 579502"/>
                <a:gd name="connsiteX18" fmla="*/ 262095 w 607639"/>
                <a:gd name="connsiteY18" fmla="*/ 135133 h 579502"/>
                <a:gd name="connsiteX19" fmla="*/ 274287 w 607639"/>
                <a:gd name="connsiteY19" fmla="*/ 147397 h 579502"/>
                <a:gd name="connsiteX20" fmla="*/ 274287 w 607639"/>
                <a:gd name="connsiteY20" fmla="*/ 224713 h 579502"/>
                <a:gd name="connsiteX21" fmla="*/ 262095 w 607639"/>
                <a:gd name="connsiteY21" fmla="*/ 236888 h 579502"/>
                <a:gd name="connsiteX22" fmla="*/ 184672 w 607639"/>
                <a:gd name="connsiteY22" fmla="*/ 236888 h 579502"/>
                <a:gd name="connsiteX23" fmla="*/ 172391 w 607639"/>
                <a:gd name="connsiteY23" fmla="*/ 224713 h 579502"/>
                <a:gd name="connsiteX24" fmla="*/ 262095 w 607639"/>
                <a:gd name="connsiteY24" fmla="*/ 135133 h 579502"/>
                <a:gd name="connsiteX25" fmla="*/ 58120 w 607639"/>
                <a:gd name="connsiteY25" fmla="*/ 108514 h 579502"/>
                <a:gd name="connsiteX26" fmla="*/ 58120 w 607639"/>
                <a:gd name="connsiteY26" fmla="*/ 413970 h 579502"/>
                <a:gd name="connsiteX27" fmla="*/ 549430 w 607639"/>
                <a:gd name="connsiteY27" fmla="*/ 413970 h 579502"/>
                <a:gd name="connsiteX28" fmla="*/ 549430 w 607639"/>
                <a:gd name="connsiteY28" fmla="*/ 108514 h 579502"/>
                <a:gd name="connsiteX29" fmla="*/ 27236 w 607639"/>
                <a:gd name="connsiteY29" fmla="*/ 56079 h 579502"/>
                <a:gd name="connsiteX30" fmla="*/ 27236 w 607639"/>
                <a:gd name="connsiteY30" fmla="*/ 81319 h 579502"/>
                <a:gd name="connsiteX31" fmla="*/ 580403 w 607639"/>
                <a:gd name="connsiteY31" fmla="*/ 81319 h 579502"/>
                <a:gd name="connsiteX32" fmla="*/ 580403 w 607639"/>
                <a:gd name="connsiteY32" fmla="*/ 56079 h 579502"/>
                <a:gd name="connsiteX33" fmla="*/ 303775 w 607639"/>
                <a:gd name="connsiteY33" fmla="*/ 0 h 579502"/>
                <a:gd name="connsiteX34" fmla="*/ 317393 w 607639"/>
                <a:gd name="connsiteY34" fmla="*/ 13597 h 579502"/>
                <a:gd name="connsiteX35" fmla="*/ 317393 w 607639"/>
                <a:gd name="connsiteY35" fmla="*/ 28884 h 579502"/>
                <a:gd name="connsiteX36" fmla="*/ 580403 w 607639"/>
                <a:gd name="connsiteY36" fmla="*/ 28884 h 579502"/>
                <a:gd name="connsiteX37" fmla="*/ 607639 w 607639"/>
                <a:gd name="connsiteY37" fmla="*/ 56079 h 579502"/>
                <a:gd name="connsiteX38" fmla="*/ 607639 w 607639"/>
                <a:gd name="connsiteY38" fmla="*/ 81319 h 579502"/>
                <a:gd name="connsiteX39" fmla="*/ 580403 w 607639"/>
                <a:gd name="connsiteY39" fmla="*/ 108514 h 579502"/>
                <a:gd name="connsiteX40" fmla="*/ 576665 w 607639"/>
                <a:gd name="connsiteY40" fmla="*/ 108514 h 579502"/>
                <a:gd name="connsiteX41" fmla="*/ 576665 w 607639"/>
                <a:gd name="connsiteY41" fmla="*/ 413970 h 579502"/>
                <a:gd name="connsiteX42" fmla="*/ 549430 w 607639"/>
                <a:gd name="connsiteY42" fmla="*/ 441165 h 579502"/>
                <a:gd name="connsiteX43" fmla="*/ 317393 w 607639"/>
                <a:gd name="connsiteY43" fmla="*/ 441165 h 579502"/>
                <a:gd name="connsiteX44" fmla="*/ 317393 w 607639"/>
                <a:gd name="connsiteY44" fmla="*/ 481069 h 579502"/>
                <a:gd name="connsiteX45" fmla="*/ 418236 w 607639"/>
                <a:gd name="connsiteY45" fmla="*/ 554923 h 579502"/>
                <a:gd name="connsiteX46" fmla="*/ 421173 w 607639"/>
                <a:gd name="connsiteY46" fmla="*/ 573942 h 579502"/>
                <a:gd name="connsiteX47" fmla="*/ 410225 w 607639"/>
                <a:gd name="connsiteY47" fmla="*/ 579452 h 579502"/>
                <a:gd name="connsiteX48" fmla="*/ 402215 w 607639"/>
                <a:gd name="connsiteY48" fmla="*/ 576874 h 579502"/>
                <a:gd name="connsiteX49" fmla="*/ 317393 w 607639"/>
                <a:gd name="connsiteY49" fmla="*/ 514752 h 579502"/>
                <a:gd name="connsiteX50" fmla="*/ 317393 w 607639"/>
                <a:gd name="connsiteY50" fmla="*/ 565854 h 579502"/>
                <a:gd name="connsiteX51" fmla="*/ 303775 w 607639"/>
                <a:gd name="connsiteY51" fmla="*/ 579452 h 579502"/>
                <a:gd name="connsiteX52" fmla="*/ 290157 w 607639"/>
                <a:gd name="connsiteY52" fmla="*/ 565854 h 579502"/>
                <a:gd name="connsiteX53" fmla="*/ 290157 w 607639"/>
                <a:gd name="connsiteY53" fmla="*/ 514752 h 579502"/>
                <a:gd name="connsiteX54" fmla="*/ 205424 w 607639"/>
                <a:gd name="connsiteY54" fmla="*/ 576874 h 579502"/>
                <a:gd name="connsiteX55" fmla="*/ 186377 w 607639"/>
                <a:gd name="connsiteY55" fmla="*/ 573942 h 579502"/>
                <a:gd name="connsiteX56" fmla="*/ 189314 w 607639"/>
                <a:gd name="connsiteY56" fmla="*/ 554923 h 579502"/>
                <a:gd name="connsiteX57" fmla="*/ 290157 w 607639"/>
                <a:gd name="connsiteY57" fmla="*/ 481069 h 579502"/>
                <a:gd name="connsiteX58" fmla="*/ 290157 w 607639"/>
                <a:gd name="connsiteY58" fmla="*/ 441165 h 579502"/>
                <a:gd name="connsiteX59" fmla="*/ 58120 w 607639"/>
                <a:gd name="connsiteY59" fmla="*/ 441165 h 579502"/>
                <a:gd name="connsiteX60" fmla="*/ 30885 w 607639"/>
                <a:gd name="connsiteY60" fmla="*/ 413970 h 579502"/>
                <a:gd name="connsiteX61" fmla="*/ 30885 w 607639"/>
                <a:gd name="connsiteY61" fmla="*/ 108514 h 579502"/>
                <a:gd name="connsiteX62" fmla="*/ 27236 w 607639"/>
                <a:gd name="connsiteY62" fmla="*/ 108514 h 579502"/>
                <a:gd name="connsiteX63" fmla="*/ 0 w 607639"/>
                <a:gd name="connsiteY63" fmla="*/ 81319 h 579502"/>
                <a:gd name="connsiteX64" fmla="*/ 0 w 607639"/>
                <a:gd name="connsiteY64" fmla="*/ 56079 h 579502"/>
                <a:gd name="connsiteX65" fmla="*/ 27236 w 607639"/>
                <a:gd name="connsiteY65" fmla="*/ 28884 h 579502"/>
                <a:gd name="connsiteX66" fmla="*/ 290157 w 607639"/>
                <a:gd name="connsiteY66" fmla="*/ 28884 h 579502"/>
                <a:gd name="connsiteX67" fmla="*/ 290157 w 607639"/>
                <a:gd name="connsiteY67" fmla="*/ 13597 h 579502"/>
                <a:gd name="connsiteX68" fmla="*/ 303775 w 607639"/>
                <a:gd name="connsiteY68" fmla="*/ 0 h 5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07639" h="579502">
                  <a:moveTo>
                    <a:pt x="315778" y="173080"/>
                  </a:moveTo>
                  <a:lnTo>
                    <a:pt x="315778" y="266058"/>
                  </a:lnTo>
                  <a:cubicBezTo>
                    <a:pt x="315778" y="272814"/>
                    <a:pt x="310258" y="278325"/>
                    <a:pt x="303493" y="278325"/>
                  </a:cubicBezTo>
                  <a:lnTo>
                    <a:pt x="210375" y="278325"/>
                  </a:lnTo>
                  <a:cubicBezTo>
                    <a:pt x="216429" y="324281"/>
                    <a:pt x="255866" y="359925"/>
                    <a:pt x="303493" y="359925"/>
                  </a:cubicBezTo>
                  <a:cubicBezTo>
                    <a:pt x="355303" y="359925"/>
                    <a:pt x="397500" y="317792"/>
                    <a:pt x="397500" y="266058"/>
                  </a:cubicBezTo>
                  <a:cubicBezTo>
                    <a:pt x="397500" y="218502"/>
                    <a:pt x="361802" y="179124"/>
                    <a:pt x="315778" y="173080"/>
                  </a:cubicBezTo>
                  <a:close/>
                  <a:moveTo>
                    <a:pt x="249814" y="160816"/>
                  </a:moveTo>
                  <a:cubicBezTo>
                    <a:pt x="223740" y="165793"/>
                    <a:pt x="203093" y="186410"/>
                    <a:pt x="198110" y="212449"/>
                  </a:cubicBezTo>
                  <a:lnTo>
                    <a:pt x="249814" y="212449"/>
                  </a:lnTo>
                  <a:close/>
                  <a:moveTo>
                    <a:pt x="303493" y="147835"/>
                  </a:moveTo>
                  <a:cubicBezTo>
                    <a:pt x="368835" y="147835"/>
                    <a:pt x="421981" y="200902"/>
                    <a:pt x="421981" y="266058"/>
                  </a:cubicBezTo>
                  <a:cubicBezTo>
                    <a:pt x="421981" y="331303"/>
                    <a:pt x="368835" y="384370"/>
                    <a:pt x="303493" y="384370"/>
                  </a:cubicBezTo>
                  <a:cubicBezTo>
                    <a:pt x="238239" y="384370"/>
                    <a:pt x="185093" y="331303"/>
                    <a:pt x="185093" y="266058"/>
                  </a:cubicBezTo>
                  <a:cubicBezTo>
                    <a:pt x="185093" y="259303"/>
                    <a:pt x="190523" y="253880"/>
                    <a:pt x="197289" y="253880"/>
                  </a:cubicBezTo>
                  <a:lnTo>
                    <a:pt x="291297" y="253880"/>
                  </a:lnTo>
                  <a:lnTo>
                    <a:pt x="291297" y="160013"/>
                  </a:lnTo>
                  <a:cubicBezTo>
                    <a:pt x="291297" y="153257"/>
                    <a:pt x="296727" y="147835"/>
                    <a:pt x="303493" y="147835"/>
                  </a:cubicBezTo>
                  <a:close/>
                  <a:moveTo>
                    <a:pt x="262095" y="135133"/>
                  </a:moveTo>
                  <a:cubicBezTo>
                    <a:pt x="268859" y="135133"/>
                    <a:pt x="274287" y="140643"/>
                    <a:pt x="274287" y="147397"/>
                  </a:cubicBezTo>
                  <a:lnTo>
                    <a:pt x="274287" y="224713"/>
                  </a:lnTo>
                  <a:cubicBezTo>
                    <a:pt x="274287" y="231467"/>
                    <a:pt x="268859" y="236888"/>
                    <a:pt x="262095" y="236888"/>
                  </a:cubicBezTo>
                  <a:lnTo>
                    <a:pt x="184672" y="236888"/>
                  </a:lnTo>
                  <a:cubicBezTo>
                    <a:pt x="177909" y="236888"/>
                    <a:pt x="172391" y="231467"/>
                    <a:pt x="172391" y="224713"/>
                  </a:cubicBezTo>
                  <a:cubicBezTo>
                    <a:pt x="172391" y="175302"/>
                    <a:pt x="212616" y="135133"/>
                    <a:pt x="262095" y="135133"/>
                  </a:cubicBezTo>
                  <a:close/>
                  <a:moveTo>
                    <a:pt x="58120" y="108514"/>
                  </a:moveTo>
                  <a:lnTo>
                    <a:pt x="58120" y="413970"/>
                  </a:lnTo>
                  <a:lnTo>
                    <a:pt x="549430" y="413970"/>
                  </a:lnTo>
                  <a:lnTo>
                    <a:pt x="549430" y="108514"/>
                  </a:lnTo>
                  <a:close/>
                  <a:moveTo>
                    <a:pt x="27236" y="56079"/>
                  </a:moveTo>
                  <a:lnTo>
                    <a:pt x="27236" y="81319"/>
                  </a:lnTo>
                  <a:lnTo>
                    <a:pt x="580403" y="81319"/>
                  </a:lnTo>
                  <a:lnTo>
                    <a:pt x="580403" y="56079"/>
                  </a:lnTo>
                  <a:close/>
                  <a:moveTo>
                    <a:pt x="303775" y="0"/>
                  </a:moveTo>
                  <a:cubicBezTo>
                    <a:pt x="311341" y="0"/>
                    <a:pt x="317393" y="6132"/>
                    <a:pt x="317393" y="13597"/>
                  </a:cubicBezTo>
                  <a:lnTo>
                    <a:pt x="317393" y="28884"/>
                  </a:lnTo>
                  <a:lnTo>
                    <a:pt x="580403" y="28884"/>
                  </a:lnTo>
                  <a:cubicBezTo>
                    <a:pt x="595356" y="28884"/>
                    <a:pt x="607639" y="41148"/>
                    <a:pt x="607639" y="56079"/>
                  </a:cubicBezTo>
                  <a:lnTo>
                    <a:pt x="607639" y="81319"/>
                  </a:lnTo>
                  <a:cubicBezTo>
                    <a:pt x="607639" y="96338"/>
                    <a:pt x="595356" y="108514"/>
                    <a:pt x="580403" y="108514"/>
                  </a:cubicBezTo>
                  <a:lnTo>
                    <a:pt x="576665" y="108514"/>
                  </a:lnTo>
                  <a:lnTo>
                    <a:pt x="576665" y="413970"/>
                  </a:lnTo>
                  <a:cubicBezTo>
                    <a:pt x="576665" y="428990"/>
                    <a:pt x="564472" y="441165"/>
                    <a:pt x="549430" y="441165"/>
                  </a:cubicBezTo>
                  <a:lnTo>
                    <a:pt x="317393" y="441165"/>
                  </a:lnTo>
                  <a:lnTo>
                    <a:pt x="317393" y="481069"/>
                  </a:lnTo>
                  <a:lnTo>
                    <a:pt x="418236" y="554923"/>
                  </a:lnTo>
                  <a:cubicBezTo>
                    <a:pt x="424377" y="559366"/>
                    <a:pt x="425623" y="567898"/>
                    <a:pt x="421173" y="573942"/>
                  </a:cubicBezTo>
                  <a:cubicBezTo>
                    <a:pt x="418503" y="577585"/>
                    <a:pt x="414409" y="579452"/>
                    <a:pt x="410225" y="579452"/>
                  </a:cubicBezTo>
                  <a:cubicBezTo>
                    <a:pt x="407466" y="579452"/>
                    <a:pt x="404618" y="578652"/>
                    <a:pt x="402215" y="576874"/>
                  </a:cubicBezTo>
                  <a:lnTo>
                    <a:pt x="317393" y="514752"/>
                  </a:lnTo>
                  <a:lnTo>
                    <a:pt x="317393" y="565854"/>
                  </a:lnTo>
                  <a:cubicBezTo>
                    <a:pt x="317393" y="573408"/>
                    <a:pt x="311341" y="579452"/>
                    <a:pt x="303775" y="579452"/>
                  </a:cubicBezTo>
                  <a:cubicBezTo>
                    <a:pt x="296299" y="579452"/>
                    <a:pt x="290157" y="573408"/>
                    <a:pt x="290157" y="565854"/>
                  </a:cubicBezTo>
                  <a:lnTo>
                    <a:pt x="290157" y="514752"/>
                  </a:lnTo>
                  <a:lnTo>
                    <a:pt x="205424" y="576874"/>
                  </a:lnTo>
                  <a:cubicBezTo>
                    <a:pt x="199372" y="581318"/>
                    <a:pt x="190827" y="579985"/>
                    <a:pt x="186377" y="573942"/>
                  </a:cubicBezTo>
                  <a:cubicBezTo>
                    <a:pt x="181927" y="567898"/>
                    <a:pt x="183262" y="559366"/>
                    <a:pt x="189314" y="554923"/>
                  </a:cubicBezTo>
                  <a:lnTo>
                    <a:pt x="290157" y="481069"/>
                  </a:lnTo>
                  <a:lnTo>
                    <a:pt x="290157" y="441165"/>
                  </a:lnTo>
                  <a:lnTo>
                    <a:pt x="58120" y="441165"/>
                  </a:lnTo>
                  <a:cubicBezTo>
                    <a:pt x="43167" y="441165"/>
                    <a:pt x="30885" y="428990"/>
                    <a:pt x="30885" y="413970"/>
                  </a:cubicBezTo>
                  <a:lnTo>
                    <a:pt x="30885" y="108514"/>
                  </a:lnTo>
                  <a:lnTo>
                    <a:pt x="27236" y="108514"/>
                  </a:lnTo>
                  <a:cubicBezTo>
                    <a:pt x="12194" y="108514"/>
                    <a:pt x="0" y="96338"/>
                    <a:pt x="0" y="81319"/>
                  </a:cubicBezTo>
                  <a:lnTo>
                    <a:pt x="0" y="56079"/>
                  </a:lnTo>
                  <a:cubicBezTo>
                    <a:pt x="0" y="41148"/>
                    <a:pt x="12194" y="28884"/>
                    <a:pt x="27236" y="28884"/>
                  </a:cubicBezTo>
                  <a:lnTo>
                    <a:pt x="290157" y="28884"/>
                  </a:lnTo>
                  <a:lnTo>
                    <a:pt x="290157" y="13597"/>
                  </a:lnTo>
                  <a:cubicBezTo>
                    <a:pt x="290157" y="6132"/>
                    <a:pt x="296299" y="0"/>
                    <a:pt x="3037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398D089-F0F2-4F25-AA64-ADE2629C6844}"/>
                </a:ext>
              </a:extLst>
            </p:cNvPr>
            <p:cNvSpPr/>
            <p:nvPr/>
          </p:nvSpPr>
          <p:spPr>
            <a:xfrm>
              <a:off x="6438530" y="3399324"/>
              <a:ext cx="388452" cy="3884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5B26D012-10C7-49BF-8771-D00AF45B6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9819" y="3519124"/>
              <a:ext cx="125873" cy="142716"/>
            </a:xfrm>
            <a:custGeom>
              <a:avLst/>
              <a:gdLst>
                <a:gd name="T0" fmla="*/ 2125 w 2288"/>
                <a:gd name="T1" fmla="*/ 924 h 2598"/>
                <a:gd name="T2" fmla="*/ 1863 w 2288"/>
                <a:gd name="T3" fmla="*/ 1258 h 2598"/>
                <a:gd name="T4" fmla="*/ 1848 w 2288"/>
                <a:gd name="T5" fmla="*/ 1586 h 2598"/>
                <a:gd name="T6" fmla="*/ 1899 w 2288"/>
                <a:gd name="T7" fmla="*/ 1716 h 2598"/>
                <a:gd name="T8" fmla="*/ 1211 w 2288"/>
                <a:gd name="T9" fmla="*/ 2079 h 2598"/>
                <a:gd name="T10" fmla="*/ 1176 w 2288"/>
                <a:gd name="T11" fmla="*/ 2038 h 2598"/>
                <a:gd name="T12" fmla="*/ 1200 w 2288"/>
                <a:gd name="T13" fmla="*/ 965 h 2598"/>
                <a:gd name="T14" fmla="*/ 1409 w 2288"/>
                <a:gd name="T15" fmla="*/ 1012 h 2598"/>
                <a:gd name="T16" fmla="*/ 1522 w 2288"/>
                <a:gd name="T17" fmla="*/ 978 h 2598"/>
                <a:gd name="T18" fmla="*/ 1526 w 2288"/>
                <a:gd name="T19" fmla="*/ 847 h 2598"/>
                <a:gd name="T20" fmla="*/ 1387 w 2288"/>
                <a:gd name="T21" fmla="*/ 828 h 2598"/>
                <a:gd name="T22" fmla="*/ 1193 w 2288"/>
                <a:gd name="T23" fmla="*/ 584 h 2598"/>
                <a:gd name="T24" fmla="*/ 1375 w 2288"/>
                <a:gd name="T25" fmla="*/ 124 h 2598"/>
                <a:gd name="T26" fmla="*/ 1109 w 2288"/>
                <a:gd name="T27" fmla="*/ 37 h 2598"/>
                <a:gd name="T28" fmla="*/ 1013 w 2288"/>
                <a:gd name="T29" fmla="*/ 570 h 2598"/>
                <a:gd name="T30" fmla="*/ 1056 w 2288"/>
                <a:gd name="T31" fmla="*/ 808 h 2598"/>
                <a:gd name="T32" fmla="*/ 891 w 2288"/>
                <a:gd name="T33" fmla="*/ 784 h 2598"/>
                <a:gd name="T34" fmla="*/ 748 w 2288"/>
                <a:gd name="T35" fmla="*/ 921 h 2598"/>
                <a:gd name="T36" fmla="*/ 899 w 2288"/>
                <a:gd name="T37" fmla="*/ 946 h 2598"/>
                <a:gd name="T38" fmla="*/ 1024 w 2288"/>
                <a:gd name="T39" fmla="*/ 1479 h 2598"/>
                <a:gd name="T40" fmla="*/ 1022 w 2288"/>
                <a:gd name="T41" fmla="*/ 2081 h 2598"/>
                <a:gd name="T42" fmla="*/ 434 w 2288"/>
                <a:gd name="T43" fmla="*/ 1569 h 2598"/>
                <a:gd name="T44" fmla="*/ 395 w 2288"/>
                <a:gd name="T45" fmla="*/ 1470 h 2598"/>
                <a:gd name="T46" fmla="*/ 88 w 2288"/>
                <a:gd name="T47" fmla="*/ 1148 h 2598"/>
                <a:gd name="T48" fmla="*/ 101 w 2288"/>
                <a:gd name="T49" fmla="*/ 1658 h 2598"/>
                <a:gd name="T50" fmla="*/ 906 w 2288"/>
                <a:gd name="T51" fmla="*/ 2228 h 2598"/>
                <a:gd name="T52" fmla="*/ 1177 w 2288"/>
                <a:gd name="T53" fmla="*/ 2500 h 2598"/>
                <a:gd name="T54" fmla="*/ 1223 w 2288"/>
                <a:gd name="T55" fmla="*/ 2405 h 2598"/>
                <a:gd name="T56" fmla="*/ 1273 w 2288"/>
                <a:gd name="T57" fmla="*/ 2328 h 2598"/>
                <a:gd name="T58" fmla="*/ 1280 w 2288"/>
                <a:gd name="T59" fmla="*/ 2234 h 2598"/>
                <a:gd name="T60" fmla="*/ 2094 w 2288"/>
                <a:gd name="T61" fmla="*/ 1624 h 2598"/>
                <a:gd name="T62" fmla="*/ 2274 w 2288"/>
                <a:gd name="T63" fmla="*/ 1517 h 2598"/>
                <a:gd name="T64" fmla="*/ 1065 w 2288"/>
                <a:gd name="T65" fmla="*/ 420 h 2598"/>
                <a:gd name="T66" fmla="*/ 1131 w 2288"/>
                <a:gd name="T67" fmla="*/ 148 h 2598"/>
                <a:gd name="T68" fmla="*/ 1165 w 2288"/>
                <a:gd name="T69" fmla="*/ 430 h 2598"/>
                <a:gd name="T70" fmla="*/ 1065 w 2288"/>
                <a:gd name="T71" fmla="*/ 420 h 2598"/>
                <a:gd name="T72" fmla="*/ 1040 w 2288"/>
                <a:gd name="T73" fmla="*/ 2287 h 2598"/>
                <a:gd name="T74" fmla="*/ 1032 w 2288"/>
                <a:gd name="T75" fmla="*/ 2241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88" h="2598">
                  <a:moveTo>
                    <a:pt x="2281" y="1465"/>
                  </a:moveTo>
                  <a:cubicBezTo>
                    <a:pt x="2220" y="1286"/>
                    <a:pt x="2159" y="1111"/>
                    <a:pt x="2125" y="924"/>
                  </a:cubicBezTo>
                  <a:cubicBezTo>
                    <a:pt x="2112" y="850"/>
                    <a:pt x="2015" y="868"/>
                    <a:pt x="1992" y="924"/>
                  </a:cubicBezTo>
                  <a:cubicBezTo>
                    <a:pt x="1948" y="1035"/>
                    <a:pt x="1904" y="1146"/>
                    <a:pt x="1863" y="1258"/>
                  </a:cubicBezTo>
                  <a:cubicBezTo>
                    <a:pt x="1840" y="1319"/>
                    <a:pt x="1790" y="1411"/>
                    <a:pt x="1809" y="1480"/>
                  </a:cubicBezTo>
                  <a:cubicBezTo>
                    <a:pt x="1783" y="1516"/>
                    <a:pt x="1783" y="1565"/>
                    <a:pt x="1848" y="1586"/>
                  </a:cubicBezTo>
                  <a:cubicBezTo>
                    <a:pt x="1878" y="1596"/>
                    <a:pt x="1908" y="1602"/>
                    <a:pt x="1938" y="1607"/>
                  </a:cubicBezTo>
                  <a:cubicBezTo>
                    <a:pt x="1927" y="1644"/>
                    <a:pt x="1916" y="1681"/>
                    <a:pt x="1899" y="1716"/>
                  </a:cubicBezTo>
                  <a:cubicBezTo>
                    <a:pt x="1861" y="1789"/>
                    <a:pt x="1799" y="1850"/>
                    <a:pt x="1734" y="1899"/>
                  </a:cubicBezTo>
                  <a:cubicBezTo>
                    <a:pt x="1586" y="2012"/>
                    <a:pt x="1393" y="2062"/>
                    <a:pt x="1211" y="2079"/>
                  </a:cubicBezTo>
                  <a:cubicBezTo>
                    <a:pt x="1201" y="2080"/>
                    <a:pt x="1190" y="2080"/>
                    <a:pt x="1180" y="2081"/>
                  </a:cubicBezTo>
                  <a:cubicBezTo>
                    <a:pt x="1178" y="2066"/>
                    <a:pt x="1177" y="2052"/>
                    <a:pt x="1176" y="2038"/>
                  </a:cubicBezTo>
                  <a:cubicBezTo>
                    <a:pt x="1167" y="1852"/>
                    <a:pt x="1173" y="1665"/>
                    <a:pt x="1178" y="1479"/>
                  </a:cubicBezTo>
                  <a:cubicBezTo>
                    <a:pt x="1183" y="1309"/>
                    <a:pt x="1195" y="1137"/>
                    <a:pt x="1200" y="965"/>
                  </a:cubicBezTo>
                  <a:cubicBezTo>
                    <a:pt x="1262" y="972"/>
                    <a:pt x="1326" y="981"/>
                    <a:pt x="1388" y="979"/>
                  </a:cubicBezTo>
                  <a:cubicBezTo>
                    <a:pt x="1391" y="992"/>
                    <a:pt x="1399" y="1003"/>
                    <a:pt x="1409" y="1012"/>
                  </a:cubicBezTo>
                  <a:cubicBezTo>
                    <a:pt x="1434" y="1041"/>
                    <a:pt x="1476" y="1041"/>
                    <a:pt x="1501" y="1012"/>
                  </a:cubicBezTo>
                  <a:cubicBezTo>
                    <a:pt x="1511" y="1003"/>
                    <a:pt x="1519" y="991"/>
                    <a:pt x="1522" y="978"/>
                  </a:cubicBezTo>
                  <a:cubicBezTo>
                    <a:pt x="1528" y="956"/>
                    <a:pt x="1526" y="931"/>
                    <a:pt x="1526" y="908"/>
                  </a:cubicBezTo>
                  <a:lnTo>
                    <a:pt x="1526" y="847"/>
                  </a:lnTo>
                  <a:cubicBezTo>
                    <a:pt x="1526" y="809"/>
                    <a:pt x="1493" y="776"/>
                    <a:pt x="1455" y="776"/>
                  </a:cubicBezTo>
                  <a:cubicBezTo>
                    <a:pt x="1423" y="776"/>
                    <a:pt x="1395" y="799"/>
                    <a:pt x="1387" y="828"/>
                  </a:cubicBezTo>
                  <a:cubicBezTo>
                    <a:pt x="1327" y="813"/>
                    <a:pt x="1264" y="812"/>
                    <a:pt x="1202" y="810"/>
                  </a:cubicBezTo>
                  <a:cubicBezTo>
                    <a:pt x="1202" y="735"/>
                    <a:pt x="1199" y="659"/>
                    <a:pt x="1193" y="584"/>
                  </a:cubicBezTo>
                  <a:cubicBezTo>
                    <a:pt x="1297" y="558"/>
                    <a:pt x="1391" y="480"/>
                    <a:pt x="1431" y="385"/>
                  </a:cubicBezTo>
                  <a:cubicBezTo>
                    <a:pt x="1470" y="292"/>
                    <a:pt x="1441" y="197"/>
                    <a:pt x="1375" y="124"/>
                  </a:cubicBezTo>
                  <a:cubicBezTo>
                    <a:pt x="1315" y="57"/>
                    <a:pt x="1196" y="0"/>
                    <a:pt x="1109" y="37"/>
                  </a:cubicBezTo>
                  <a:cubicBezTo>
                    <a:pt x="1109" y="37"/>
                    <a:pt x="1109" y="37"/>
                    <a:pt x="1109" y="37"/>
                  </a:cubicBezTo>
                  <a:cubicBezTo>
                    <a:pt x="988" y="48"/>
                    <a:pt x="885" y="127"/>
                    <a:pt x="860" y="255"/>
                  </a:cubicBezTo>
                  <a:cubicBezTo>
                    <a:pt x="837" y="376"/>
                    <a:pt x="900" y="516"/>
                    <a:pt x="1013" y="570"/>
                  </a:cubicBezTo>
                  <a:cubicBezTo>
                    <a:pt x="1033" y="580"/>
                    <a:pt x="1055" y="586"/>
                    <a:pt x="1077" y="590"/>
                  </a:cubicBezTo>
                  <a:cubicBezTo>
                    <a:pt x="1068" y="662"/>
                    <a:pt x="1062" y="735"/>
                    <a:pt x="1056" y="808"/>
                  </a:cubicBezTo>
                  <a:cubicBezTo>
                    <a:pt x="1001" y="808"/>
                    <a:pt x="947" y="810"/>
                    <a:pt x="892" y="813"/>
                  </a:cubicBezTo>
                  <a:cubicBezTo>
                    <a:pt x="892" y="803"/>
                    <a:pt x="891" y="793"/>
                    <a:pt x="891" y="784"/>
                  </a:cubicBezTo>
                  <a:cubicBezTo>
                    <a:pt x="896" y="691"/>
                    <a:pt x="748" y="690"/>
                    <a:pt x="747" y="784"/>
                  </a:cubicBezTo>
                  <a:cubicBezTo>
                    <a:pt x="747" y="829"/>
                    <a:pt x="742" y="876"/>
                    <a:pt x="748" y="921"/>
                  </a:cubicBezTo>
                  <a:cubicBezTo>
                    <a:pt x="756" y="983"/>
                    <a:pt x="811" y="1002"/>
                    <a:pt x="851" y="981"/>
                  </a:cubicBezTo>
                  <a:cubicBezTo>
                    <a:pt x="872" y="980"/>
                    <a:pt x="891" y="967"/>
                    <a:pt x="899" y="946"/>
                  </a:cubicBezTo>
                  <a:cubicBezTo>
                    <a:pt x="948" y="949"/>
                    <a:pt x="998" y="951"/>
                    <a:pt x="1047" y="954"/>
                  </a:cubicBezTo>
                  <a:cubicBezTo>
                    <a:pt x="1037" y="1129"/>
                    <a:pt x="1031" y="1305"/>
                    <a:pt x="1024" y="1479"/>
                  </a:cubicBezTo>
                  <a:cubicBezTo>
                    <a:pt x="1017" y="1665"/>
                    <a:pt x="1014" y="1851"/>
                    <a:pt x="1021" y="2038"/>
                  </a:cubicBezTo>
                  <a:cubicBezTo>
                    <a:pt x="1022" y="2051"/>
                    <a:pt x="1022" y="2066"/>
                    <a:pt x="1022" y="2081"/>
                  </a:cubicBezTo>
                  <a:cubicBezTo>
                    <a:pt x="722" y="2061"/>
                    <a:pt x="421" y="1927"/>
                    <a:pt x="289" y="1649"/>
                  </a:cubicBezTo>
                  <a:cubicBezTo>
                    <a:pt x="342" y="1639"/>
                    <a:pt x="422" y="1633"/>
                    <a:pt x="434" y="1569"/>
                  </a:cubicBezTo>
                  <a:cubicBezTo>
                    <a:pt x="439" y="1539"/>
                    <a:pt x="429" y="1506"/>
                    <a:pt x="402" y="1492"/>
                  </a:cubicBezTo>
                  <a:cubicBezTo>
                    <a:pt x="401" y="1485"/>
                    <a:pt x="399" y="1478"/>
                    <a:pt x="395" y="1470"/>
                  </a:cubicBezTo>
                  <a:cubicBezTo>
                    <a:pt x="338" y="1362"/>
                    <a:pt x="258" y="1263"/>
                    <a:pt x="215" y="1148"/>
                  </a:cubicBezTo>
                  <a:cubicBezTo>
                    <a:pt x="192" y="1085"/>
                    <a:pt x="111" y="1085"/>
                    <a:pt x="88" y="1148"/>
                  </a:cubicBezTo>
                  <a:cubicBezTo>
                    <a:pt x="29" y="1306"/>
                    <a:pt x="0" y="1457"/>
                    <a:pt x="39" y="1624"/>
                  </a:cubicBezTo>
                  <a:cubicBezTo>
                    <a:pt x="45" y="1653"/>
                    <a:pt x="75" y="1663"/>
                    <a:pt x="101" y="1658"/>
                  </a:cubicBezTo>
                  <a:cubicBezTo>
                    <a:pt x="125" y="1661"/>
                    <a:pt x="149" y="1661"/>
                    <a:pt x="172" y="1661"/>
                  </a:cubicBezTo>
                  <a:cubicBezTo>
                    <a:pt x="253" y="2008"/>
                    <a:pt x="572" y="2179"/>
                    <a:pt x="906" y="2228"/>
                  </a:cubicBezTo>
                  <a:cubicBezTo>
                    <a:pt x="931" y="2337"/>
                    <a:pt x="982" y="2443"/>
                    <a:pt x="1043" y="2536"/>
                  </a:cubicBezTo>
                  <a:cubicBezTo>
                    <a:pt x="1083" y="2598"/>
                    <a:pt x="1172" y="2572"/>
                    <a:pt x="1177" y="2500"/>
                  </a:cubicBezTo>
                  <a:cubicBezTo>
                    <a:pt x="1177" y="2509"/>
                    <a:pt x="1185" y="2477"/>
                    <a:pt x="1189" y="2468"/>
                  </a:cubicBezTo>
                  <a:cubicBezTo>
                    <a:pt x="1199" y="2446"/>
                    <a:pt x="1211" y="2426"/>
                    <a:pt x="1223" y="2405"/>
                  </a:cubicBezTo>
                  <a:cubicBezTo>
                    <a:pt x="1234" y="2386"/>
                    <a:pt x="1247" y="2368"/>
                    <a:pt x="1259" y="2349"/>
                  </a:cubicBezTo>
                  <a:cubicBezTo>
                    <a:pt x="1264" y="2342"/>
                    <a:pt x="1268" y="2335"/>
                    <a:pt x="1273" y="2328"/>
                  </a:cubicBezTo>
                  <a:cubicBezTo>
                    <a:pt x="1277" y="2322"/>
                    <a:pt x="1293" y="2305"/>
                    <a:pt x="1277" y="2322"/>
                  </a:cubicBezTo>
                  <a:cubicBezTo>
                    <a:pt x="1304" y="2294"/>
                    <a:pt x="1300" y="2258"/>
                    <a:pt x="1280" y="2234"/>
                  </a:cubicBezTo>
                  <a:cubicBezTo>
                    <a:pt x="1483" y="2210"/>
                    <a:pt x="1683" y="2139"/>
                    <a:pt x="1845" y="2015"/>
                  </a:cubicBezTo>
                  <a:cubicBezTo>
                    <a:pt x="1948" y="1936"/>
                    <a:pt x="2086" y="1773"/>
                    <a:pt x="2094" y="1624"/>
                  </a:cubicBezTo>
                  <a:cubicBezTo>
                    <a:pt x="2146" y="1628"/>
                    <a:pt x="2201" y="1630"/>
                    <a:pt x="2245" y="1609"/>
                  </a:cubicBezTo>
                  <a:cubicBezTo>
                    <a:pt x="2278" y="1594"/>
                    <a:pt x="2287" y="1550"/>
                    <a:pt x="2274" y="1517"/>
                  </a:cubicBezTo>
                  <a:cubicBezTo>
                    <a:pt x="2284" y="1503"/>
                    <a:pt x="2288" y="1485"/>
                    <a:pt x="2281" y="1465"/>
                  </a:cubicBezTo>
                  <a:close/>
                  <a:moveTo>
                    <a:pt x="1065" y="420"/>
                  </a:moveTo>
                  <a:cubicBezTo>
                    <a:pt x="1019" y="392"/>
                    <a:pt x="1002" y="323"/>
                    <a:pt x="1010" y="274"/>
                  </a:cubicBezTo>
                  <a:cubicBezTo>
                    <a:pt x="1021" y="207"/>
                    <a:pt x="1073" y="171"/>
                    <a:pt x="1131" y="148"/>
                  </a:cubicBezTo>
                  <a:cubicBezTo>
                    <a:pt x="1208" y="195"/>
                    <a:pt x="1340" y="234"/>
                    <a:pt x="1280" y="343"/>
                  </a:cubicBezTo>
                  <a:cubicBezTo>
                    <a:pt x="1258" y="383"/>
                    <a:pt x="1213" y="417"/>
                    <a:pt x="1165" y="430"/>
                  </a:cubicBezTo>
                  <a:cubicBezTo>
                    <a:pt x="1148" y="418"/>
                    <a:pt x="1121" y="420"/>
                    <a:pt x="1105" y="434"/>
                  </a:cubicBezTo>
                  <a:cubicBezTo>
                    <a:pt x="1091" y="432"/>
                    <a:pt x="1077" y="428"/>
                    <a:pt x="1065" y="420"/>
                  </a:cubicBezTo>
                  <a:close/>
                  <a:moveTo>
                    <a:pt x="1032" y="2241"/>
                  </a:moveTo>
                  <a:cubicBezTo>
                    <a:pt x="1034" y="2257"/>
                    <a:pt x="1037" y="2272"/>
                    <a:pt x="1040" y="2287"/>
                  </a:cubicBezTo>
                  <a:cubicBezTo>
                    <a:pt x="1029" y="2271"/>
                    <a:pt x="1019" y="2255"/>
                    <a:pt x="1010" y="2239"/>
                  </a:cubicBezTo>
                  <a:cubicBezTo>
                    <a:pt x="1017" y="2240"/>
                    <a:pt x="1025" y="2241"/>
                    <a:pt x="1032" y="22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2B60837-7520-4DFA-A7B5-B0D6A2CE33AB}"/>
              </a:ext>
            </a:extLst>
          </p:cNvPr>
          <p:cNvGrpSpPr/>
          <p:nvPr/>
        </p:nvGrpSpPr>
        <p:grpSpPr>
          <a:xfrm>
            <a:off x="611984" y="1324510"/>
            <a:ext cx="2176172" cy="2684618"/>
            <a:chOff x="611984" y="1324510"/>
            <a:chExt cx="2176172" cy="2684618"/>
          </a:xfrm>
        </p:grpSpPr>
        <p:sp>
          <p:nvSpPr>
            <p:cNvPr id="12" name="文本框 42">
              <a:extLst>
                <a:ext uri="{FF2B5EF4-FFF2-40B4-BE49-F238E27FC236}">
                  <a16:creationId xmlns:a16="http://schemas.microsoft.com/office/drawing/2014/main" id="{E2800865-B1CC-4FF7-A0A3-50875D38ABC0}"/>
                </a:ext>
              </a:extLst>
            </p:cNvPr>
            <p:cNvSpPr txBox="1"/>
            <p:nvPr/>
          </p:nvSpPr>
          <p:spPr>
            <a:xfrm>
              <a:off x="611985" y="1324510"/>
              <a:ext cx="1560149" cy="241661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 lnSpcReduction="10000"/>
            </a:bodyPr>
            <a:lstStyle/>
            <a:p>
              <a:pPr algn="r"/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13" name="文本框 43">
              <a:extLst>
                <a:ext uri="{FF2B5EF4-FFF2-40B4-BE49-F238E27FC236}">
                  <a16:creationId xmlns:a16="http://schemas.microsoft.com/office/drawing/2014/main" id="{DC1FD71F-9264-48E0-8067-69DE3AAED67C}"/>
                </a:ext>
              </a:extLst>
            </p:cNvPr>
            <p:cNvSpPr txBox="1"/>
            <p:nvPr/>
          </p:nvSpPr>
          <p:spPr>
            <a:xfrm>
              <a:off x="611984" y="1572354"/>
              <a:ext cx="1560149" cy="45933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 fontScale="92500" lnSpcReduction="1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 dirty="0"/>
                <a:t>此部分内容作为文字排版占位显示</a:t>
              </a:r>
              <a:br>
                <a:rPr lang="zh-CN" altLang="en-US" sz="1000" dirty="0"/>
              </a:br>
              <a:r>
                <a:rPr lang="zh-CN" altLang="en-US" sz="1000" dirty="0"/>
                <a:t>（建议使用主题字体）</a:t>
              </a:r>
            </a:p>
          </p:txBody>
        </p:sp>
        <p:sp>
          <p:nvSpPr>
            <p:cNvPr id="14" name="文本框 49">
              <a:extLst>
                <a:ext uri="{FF2B5EF4-FFF2-40B4-BE49-F238E27FC236}">
                  <a16:creationId xmlns:a16="http://schemas.microsoft.com/office/drawing/2014/main" id="{57AFB138-578D-4FBA-903E-D388157168A1}"/>
                </a:ext>
              </a:extLst>
            </p:cNvPr>
            <p:cNvSpPr txBox="1"/>
            <p:nvPr/>
          </p:nvSpPr>
          <p:spPr>
            <a:xfrm>
              <a:off x="611985" y="2313230"/>
              <a:ext cx="1560149" cy="241661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r"/>
              <a:r>
                <a:rPr lang="zh-CN" altLang="en-US" sz="1500" b="1">
                  <a:solidFill>
                    <a:schemeClr val="accent1"/>
                  </a:solidFill>
                </a:rPr>
                <a:t>标题文本预设</a:t>
              </a:r>
              <a:endParaRPr lang="zh-CN" altLang="en-US" sz="1500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文本框 50">
              <a:extLst>
                <a:ext uri="{FF2B5EF4-FFF2-40B4-BE49-F238E27FC236}">
                  <a16:creationId xmlns:a16="http://schemas.microsoft.com/office/drawing/2014/main" id="{ADE3F692-D32A-4579-BD3D-E7BEE99A1AFE}"/>
                </a:ext>
              </a:extLst>
            </p:cNvPr>
            <p:cNvSpPr txBox="1"/>
            <p:nvPr/>
          </p:nvSpPr>
          <p:spPr>
            <a:xfrm>
              <a:off x="611984" y="2561073"/>
              <a:ext cx="1560149" cy="45933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 fontScale="92500" lnSpcReduction="1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 dirty="0"/>
            </a:p>
          </p:txBody>
        </p:sp>
        <p:sp>
          <p:nvSpPr>
            <p:cNvPr id="16" name="文本框 56">
              <a:extLst>
                <a:ext uri="{FF2B5EF4-FFF2-40B4-BE49-F238E27FC236}">
                  <a16:creationId xmlns:a16="http://schemas.microsoft.com/office/drawing/2014/main" id="{07AC2359-7B4D-4179-BB16-5C58350C5CF4}"/>
                </a:ext>
              </a:extLst>
            </p:cNvPr>
            <p:cNvSpPr txBox="1"/>
            <p:nvPr/>
          </p:nvSpPr>
          <p:spPr>
            <a:xfrm>
              <a:off x="611985" y="3301949"/>
              <a:ext cx="1560149" cy="241661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r"/>
              <a:r>
                <a:rPr lang="zh-CN" altLang="en-US" sz="1500" b="1">
                  <a:solidFill>
                    <a:schemeClr val="accent1"/>
                  </a:solidFill>
                </a:rPr>
                <a:t>标题文本预设</a:t>
              </a:r>
              <a:endParaRPr lang="zh-CN" altLang="en-US" sz="1500" b="1" dirty="0">
                <a:solidFill>
                  <a:schemeClr val="accent1"/>
                </a:solidFill>
              </a:endParaRPr>
            </a:p>
          </p:txBody>
        </p:sp>
        <p:sp>
          <p:nvSpPr>
            <p:cNvPr id="17" name="文本框 57">
              <a:extLst>
                <a:ext uri="{FF2B5EF4-FFF2-40B4-BE49-F238E27FC236}">
                  <a16:creationId xmlns:a16="http://schemas.microsoft.com/office/drawing/2014/main" id="{92AC666A-F5F7-4B65-A744-3990C105B04B}"/>
                </a:ext>
              </a:extLst>
            </p:cNvPr>
            <p:cNvSpPr txBox="1"/>
            <p:nvPr/>
          </p:nvSpPr>
          <p:spPr>
            <a:xfrm>
              <a:off x="611984" y="3549793"/>
              <a:ext cx="1560149" cy="459335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rmAutofit fontScale="92500" lnSpcReduction="1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（建议使用主题字体）</a:t>
              </a:r>
              <a:endParaRPr lang="zh-CN" altLang="en-US" sz="1000" dirty="0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A81445B-706C-430A-AB06-54A8444A51E5}"/>
                </a:ext>
              </a:extLst>
            </p:cNvPr>
            <p:cNvSpPr/>
            <p:nvPr/>
          </p:nvSpPr>
          <p:spPr>
            <a:xfrm>
              <a:off x="2317020" y="1407831"/>
              <a:ext cx="388452" cy="38845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FB257321-4B7F-41E1-ACAB-31A6A52DE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887" y="1527632"/>
              <a:ext cx="142717" cy="142716"/>
            </a:xfrm>
            <a:custGeom>
              <a:avLst/>
              <a:gdLst>
                <a:gd name="connsiteX0" fmla="*/ 221853 w 338138"/>
                <a:gd name="connsiteY0" fmla="*/ 169862 h 338138"/>
                <a:gd name="connsiteX1" fmla="*/ 243284 w 338138"/>
                <a:gd name="connsiteY1" fmla="*/ 169862 h 338138"/>
                <a:gd name="connsiteX2" fmla="*/ 254000 w 338138"/>
                <a:gd name="connsiteY2" fmla="*/ 180379 h 338138"/>
                <a:gd name="connsiteX3" fmla="*/ 254000 w 338138"/>
                <a:gd name="connsiteY3" fmla="*/ 243483 h 338138"/>
                <a:gd name="connsiteX4" fmla="*/ 243284 w 338138"/>
                <a:gd name="connsiteY4" fmla="*/ 254000 h 338138"/>
                <a:gd name="connsiteX5" fmla="*/ 221853 w 338138"/>
                <a:gd name="connsiteY5" fmla="*/ 254000 h 338138"/>
                <a:gd name="connsiteX6" fmla="*/ 211137 w 338138"/>
                <a:gd name="connsiteY6" fmla="*/ 243483 h 338138"/>
                <a:gd name="connsiteX7" fmla="*/ 211137 w 338138"/>
                <a:gd name="connsiteY7" fmla="*/ 180379 h 338138"/>
                <a:gd name="connsiteX8" fmla="*/ 221853 w 338138"/>
                <a:gd name="connsiteY8" fmla="*/ 169862 h 338138"/>
                <a:gd name="connsiteX9" fmla="*/ 94853 w 338138"/>
                <a:gd name="connsiteY9" fmla="*/ 127000 h 338138"/>
                <a:gd name="connsiteX10" fmla="*/ 116284 w 338138"/>
                <a:gd name="connsiteY10" fmla="*/ 127000 h 338138"/>
                <a:gd name="connsiteX11" fmla="*/ 127000 w 338138"/>
                <a:gd name="connsiteY11" fmla="*/ 137583 h 338138"/>
                <a:gd name="connsiteX12" fmla="*/ 127000 w 338138"/>
                <a:gd name="connsiteY12" fmla="*/ 243417 h 338138"/>
                <a:gd name="connsiteX13" fmla="*/ 116284 w 338138"/>
                <a:gd name="connsiteY13" fmla="*/ 254000 h 338138"/>
                <a:gd name="connsiteX14" fmla="*/ 94853 w 338138"/>
                <a:gd name="connsiteY14" fmla="*/ 254000 h 338138"/>
                <a:gd name="connsiteX15" fmla="*/ 84137 w 338138"/>
                <a:gd name="connsiteY15" fmla="*/ 243417 h 338138"/>
                <a:gd name="connsiteX16" fmla="*/ 84137 w 338138"/>
                <a:gd name="connsiteY16" fmla="*/ 137583 h 338138"/>
                <a:gd name="connsiteX17" fmla="*/ 94853 w 338138"/>
                <a:gd name="connsiteY17" fmla="*/ 127000 h 338138"/>
                <a:gd name="connsiteX18" fmla="*/ 285353 w 338138"/>
                <a:gd name="connsiteY18" fmla="*/ 85725 h 338138"/>
                <a:gd name="connsiteX19" fmla="*/ 306784 w 338138"/>
                <a:gd name="connsiteY19" fmla="*/ 85725 h 338138"/>
                <a:gd name="connsiteX20" fmla="*/ 317500 w 338138"/>
                <a:gd name="connsiteY20" fmla="*/ 96242 h 338138"/>
                <a:gd name="connsiteX21" fmla="*/ 317500 w 338138"/>
                <a:gd name="connsiteY21" fmla="*/ 243483 h 338138"/>
                <a:gd name="connsiteX22" fmla="*/ 306784 w 338138"/>
                <a:gd name="connsiteY22" fmla="*/ 254000 h 338138"/>
                <a:gd name="connsiteX23" fmla="*/ 285353 w 338138"/>
                <a:gd name="connsiteY23" fmla="*/ 254000 h 338138"/>
                <a:gd name="connsiteX24" fmla="*/ 274637 w 338138"/>
                <a:gd name="connsiteY24" fmla="*/ 243483 h 338138"/>
                <a:gd name="connsiteX25" fmla="*/ 274637 w 338138"/>
                <a:gd name="connsiteY25" fmla="*/ 96242 h 338138"/>
                <a:gd name="connsiteX26" fmla="*/ 285353 w 338138"/>
                <a:gd name="connsiteY26" fmla="*/ 85725 h 338138"/>
                <a:gd name="connsiteX27" fmla="*/ 158353 w 338138"/>
                <a:gd name="connsiteY27" fmla="*/ 42862 h 338138"/>
                <a:gd name="connsiteX28" fmla="*/ 179784 w 338138"/>
                <a:gd name="connsiteY28" fmla="*/ 42862 h 338138"/>
                <a:gd name="connsiteX29" fmla="*/ 190500 w 338138"/>
                <a:gd name="connsiteY29" fmla="*/ 53419 h 338138"/>
                <a:gd name="connsiteX30" fmla="*/ 190500 w 338138"/>
                <a:gd name="connsiteY30" fmla="*/ 243443 h 338138"/>
                <a:gd name="connsiteX31" fmla="*/ 179784 w 338138"/>
                <a:gd name="connsiteY31" fmla="*/ 254000 h 338138"/>
                <a:gd name="connsiteX32" fmla="*/ 158353 w 338138"/>
                <a:gd name="connsiteY32" fmla="*/ 254000 h 338138"/>
                <a:gd name="connsiteX33" fmla="*/ 147637 w 338138"/>
                <a:gd name="connsiteY33" fmla="*/ 243443 h 338138"/>
                <a:gd name="connsiteX34" fmla="*/ 147637 w 338138"/>
                <a:gd name="connsiteY34" fmla="*/ 53419 h 338138"/>
                <a:gd name="connsiteX35" fmla="*/ 158353 w 338138"/>
                <a:gd name="connsiteY35" fmla="*/ 42862 h 338138"/>
                <a:gd name="connsiteX36" fmla="*/ 0 w 338138"/>
                <a:gd name="connsiteY36" fmla="*/ 0 h 338138"/>
                <a:gd name="connsiteX37" fmla="*/ 42267 w 338138"/>
                <a:gd name="connsiteY37" fmla="*/ 0 h 338138"/>
                <a:gd name="connsiteX38" fmla="*/ 42267 w 338138"/>
                <a:gd name="connsiteY38" fmla="*/ 295871 h 338138"/>
                <a:gd name="connsiteX39" fmla="*/ 338138 w 338138"/>
                <a:gd name="connsiteY39" fmla="*/ 295871 h 338138"/>
                <a:gd name="connsiteX40" fmla="*/ 338138 w 338138"/>
                <a:gd name="connsiteY40" fmla="*/ 338138 h 338138"/>
                <a:gd name="connsiteX41" fmla="*/ 21133 w 338138"/>
                <a:gd name="connsiteY41" fmla="*/ 338138 h 338138"/>
                <a:gd name="connsiteX42" fmla="*/ 0 w 338138"/>
                <a:gd name="connsiteY42" fmla="*/ 317005 h 338138"/>
                <a:gd name="connsiteX43" fmla="*/ 0 w 338138"/>
                <a:gd name="connsiteY43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138" h="338138">
                  <a:moveTo>
                    <a:pt x="221853" y="169862"/>
                  </a:moveTo>
                  <a:cubicBezTo>
                    <a:pt x="221853" y="169862"/>
                    <a:pt x="221853" y="169862"/>
                    <a:pt x="243284" y="169862"/>
                  </a:cubicBezTo>
                  <a:cubicBezTo>
                    <a:pt x="248642" y="169862"/>
                    <a:pt x="254000" y="175121"/>
                    <a:pt x="254000" y="180379"/>
                  </a:cubicBezTo>
                  <a:cubicBezTo>
                    <a:pt x="254000" y="180379"/>
                    <a:pt x="254000" y="180379"/>
                    <a:pt x="254000" y="243483"/>
                  </a:cubicBezTo>
                  <a:cubicBezTo>
                    <a:pt x="254000" y="248742"/>
                    <a:pt x="248642" y="254000"/>
                    <a:pt x="243284" y="254000"/>
                  </a:cubicBezTo>
                  <a:cubicBezTo>
                    <a:pt x="243284" y="254000"/>
                    <a:pt x="243284" y="254000"/>
                    <a:pt x="221853" y="254000"/>
                  </a:cubicBezTo>
                  <a:cubicBezTo>
                    <a:pt x="216495" y="254000"/>
                    <a:pt x="211137" y="248742"/>
                    <a:pt x="211137" y="243483"/>
                  </a:cubicBezTo>
                  <a:cubicBezTo>
                    <a:pt x="211137" y="243483"/>
                    <a:pt x="211137" y="243483"/>
                    <a:pt x="211137" y="180379"/>
                  </a:cubicBezTo>
                  <a:cubicBezTo>
                    <a:pt x="211137" y="175121"/>
                    <a:pt x="216495" y="169862"/>
                    <a:pt x="221853" y="169862"/>
                  </a:cubicBezTo>
                  <a:close/>
                  <a:moveTo>
                    <a:pt x="94853" y="127000"/>
                  </a:moveTo>
                  <a:cubicBezTo>
                    <a:pt x="94853" y="127000"/>
                    <a:pt x="94853" y="127000"/>
                    <a:pt x="116284" y="127000"/>
                  </a:cubicBezTo>
                  <a:cubicBezTo>
                    <a:pt x="121642" y="127000"/>
                    <a:pt x="127000" y="132292"/>
                    <a:pt x="127000" y="137583"/>
                  </a:cubicBezTo>
                  <a:cubicBezTo>
                    <a:pt x="127000" y="137583"/>
                    <a:pt x="127000" y="137583"/>
                    <a:pt x="127000" y="243417"/>
                  </a:cubicBezTo>
                  <a:cubicBezTo>
                    <a:pt x="127000" y="248708"/>
                    <a:pt x="121642" y="254000"/>
                    <a:pt x="116284" y="254000"/>
                  </a:cubicBezTo>
                  <a:cubicBezTo>
                    <a:pt x="116284" y="254000"/>
                    <a:pt x="116284" y="254000"/>
                    <a:pt x="94853" y="254000"/>
                  </a:cubicBezTo>
                  <a:cubicBezTo>
                    <a:pt x="89495" y="254000"/>
                    <a:pt x="84137" y="248708"/>
                    <a:pt x="84137" y="243417"/>
                  </a:cubicBezTo>
                  <a:cubicBezTo>
                    <a:pt x="84137" y="243417"/>
                    <a:pt x="84137" y="243417"/>
                    <a:pt x="84137" y="137583"/>
                  </a:cubicBezTo>
                  <a:cubicBezTo>
                    <a:pt x="84137" y="132292"/>
                    <a:pt x="89495" y="127000"/>
                    <a:pt x="94853" y="127000"/>
                  </a:cubicBezTo>
                  <a:close/>
                  <a:moveTo>
                    <a:pt x="285353" y="85725"/>
                  </a:moveTo>
                  <a:cubicBezTo>
                    <a:pt x="285353" y="85725"/>
                    <a:pt x="285353" y="85725"/>
                    <a:pt x="306784" y="85725"/>
                  </a:cubicBezTo>
                  <a:cubicBezTo>
                    <a:pt x="312142" y="85725"/>
                    <a:pt x="317500" y="90984"/>
                    <a:pt x="317500" y="96242"/>
                  </a:cubicBezTo>
                  <a:cubicBezTo>
                    <a:pt x="317500" y="96242"/>
                    <a:pt x="317500" y="96242"/>
                    <a:pt x="317500" y="243483"/>
                  </a:cubicBezTo>
                  <a:cubicBezTo>
                    <a:pt x="317500" y="248742"/>
                    <a:pt x="312142" y="254000"/>
                    <a:pt x="306784" y="254000"/>
                  </a:cubicBezTo>
                  <a:cubicBezTo>
                    <a:pt x="306784" y="254000"/>
                    <a:pt x="306784" y="254000"/>
                    <a:pt x="285353" y="254000"/>
                  </a:cubicBezTo>
                  <a:cubicBezTo>
                    <a:pt x="279995" y="254000"/>
                    <a:pt x="274637" y="248742"/>
                    <a:pt x="274637" y="243483"/>
                  </a:cubicBezTo>
                  <a:cubicBezTo>
                    <a:pt x="274637" y="243483"/>
                    <a:pt x="274637" y="243483"/>
                    <a:pt x="274637" y="96242"/>
                  </a:cubicBezTo>
                  <a:cubicBezTo>
                    <a:pt x="274637" y="90984"/>
                    <a:pt x="279995" y="85725"/>
                    <a:pt x="285353" y="85725"/>
                  </a:cubicBezTo>
                  <a:close/>
                  <a:moveTo>
                    <a:pt x="158353" y="42862"/>
                  </a:moveTo>
                  <a:cubicBezTo>
                    <a:pt x="158353" y="42862"/>
                    <a:pt x="158353" y="42862"/>
                    <a:pt x="179784" y="42862"/>
                  </a:cubicBezTo>
                  <a:cubicBezTo>
                    <a:pt x="185142" y="42862"/>
                    <a:pt x="190500" y="48140"/>
                    <a:pt x="190500" y="53419"/>
                  </a:cubicBezTo>
                  <a:cubicBezTo>
                    <a:pt x="190500" y="53419"/>
                    <a:pt x="190500" y="53419"/>
                    <a:pt x="190500" y="243443"/>
                  </a:cubicBezTo>
                  <a:cubicBezTo>
                    <a:pt x="190500" y="248722"/>
                    <a:pt x="185142" y="254000"/>
                    <a:pt x="179784" y="254000"/>
                  </a:cubicBezTo>
                  <a:cubicBezTo>
                    <a:pt x="179784" y="254000"/>
                    <a:pt x="179784" y="254000"/>
                    <a:pt x="158353" y="254000"/>
                  </a:cubicBezTo>
                  <a:cubicBezTo>
                    <a:pt x="152995" y="254000"/>
                    <a:pt x="147637" y="248722"/>
                    <a:pt x="147637" y="243443"/>
                  </a:cubicBezTo>
                  <a:cubicBezTo>
                    <a:pt x="147637" y="243443"/>
                    <a:pt x="147637" y="243443"/>
                    <a:pt x="147637" y="53419"/>
                  </a:cubicBezTo>
                  <a:cubicBezTo>
                    <a:pt x="147637" y="48140"/>
                    <a:pt x="152995" y="42862"/>
                    <a:pt x="158353" y="42862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2267" y="0"/>
                  </a:cubicBezTo>
                  <a:cubicBezTo>
                    <a:pt x="42267" y="0"/>
                    <a:pt x="42267" y="0"/>
                    <a:pt x="42267" y="295871"/>
                  </a:cubicBezTo>
                  <a:lnTo>
                    <a:pt x="338138" y="295871"/>
                  </a:lnTo>
                  <a:cubicBezTo>
                    <a:pt x="338138" y="295871"/>
                    <a:pt x="338138" y="295871"/>
                    <a:pt x="338138" y="338138"/>
                  </a:cubicBezTo>
                  <a:cubicBezTo>
                    <a:pt x="338138" y="338138"/>
                    <a:pt x="338138" y="338138"/>
                    <a:pt x="21133" y="338138"/>
                  </a:cubicBezTo>
                  <a:cubicBezTo>
                    <a:pt x="9246" y="338138"/>
                    <a:pt x="0" y="328892"/>
                    <a:pt x="0" y="317005"/>
                  </a:cubicBezTo>
                  <a:cubicBezTo>
                    <a:pt x="0" y="317005"/>
                    <a:pt x="0" y="3170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8955BAB9-E699-4CDA-B8BC-122E56418B66}"/>
                </a:ext>
              </a:extLst>
            </p:cNvPr>
            <p:cNvSpPr/>
            <p:nvPr/>
          </p:nvSpPr>
          <p:spPr>
            <a:xfrm>
              <a:off x="2317020" y="2396940"/>
              <a:ext cx="388452" cy="38845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1CDA462C-8DB2-4FEB-BAA7-8E79E84CB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887" y="2520045"/>
              <a:ext cx="142717" cy="136107"/>
            </a:xfrm>
            <a:custGeom>
              <a:avLst/>
              <a:gdLst>
                <a:gd name="connsiteX0" fmla="*/ 315778 w 607639"/>
                <a:gd name="connsiteY0" fmla="*/ 173080 h 579502"/>
                <a:gd name="connsiteX1" fmla="*/ 315778 w 607639"/>
                <a:gd name="connsiteY1" fmla="*/ 266058 h 579502"/>
                <a:gd name="connsiteX2" fmla="*/ 303493 w 607639"/>
                <a:gd name="connsiteY2" fmla="*/ 278325 h 579502"/>
                <a:gd name="connsiteX3" fmla="*/ 210375 w 607639"/>
                <a:gd name="connsiteY3" fmla="*/ 278325 h 579502"/>
                <a:gd name="connsiteX4" fmla="*/ 303493 w 607639"/>
                <a:gd name="connsiteY4" fmla="*/ 359925 h 579502"/>
                <a:gd name="connsiteX5" fmla="*/ 397500 w 607639"/>
                <a:gd name="connsiteY5" fmla="*/ 266058 h 579502"/>
                <a:gd name="connsiteX6" fmla="*/ 315778 w 607639"/>
                <a:gd name="connsiteY6" fmla="*/ 173080 h 579502"/>
                <a:gd name="connsiteX7" fmla="*/ 249814 w 607639"/>
                <a:gd name="connsiteY7" fmla="*/ 160816 h 579502"/>
                <a:gd name="connsiteX8" fmla="*/ 198110 w 607639"/>
                <a:gd name="connsiteY8" fmla="*/ 212449 h 579502"/>
                <a:gd name="connsiteX9" fmla="*/ 249814 w 607639"/>
                <a:gd name="connsiteY9" fmla="*/ 212449 h 579502"/>
                <a:gd name="connsiteX10" fmla="*/ 303493 w 607639"/>
                <a:gd name="connsiteY10" fmla="*/ 147835 h 579502"/>
                <a:gd name="connsiteX11" fmla="*/ 421981 w 607639"/>
                <a:gd name="connsiteY11" fmla="*/ 266058 h 579502"/>
                <a:gd name="connsiteX12" fmla="*/ 303493 w 607639"/>
                <a:gd name="connsiteY12" fmla="*/ 384370 h 579502"/>
                <a:gd name="connsiteX13" fmla="*/ 185093 w 607639"/>
                <a:gd name="connsiteY13" fmla="*/ 266058 h 579502"/>
                <a:gd name="connsiteX14" fmla="*/ 197289 w 607639"/>
                <a:gd name="connsiteY14" fmla="*/ 253880 h 579502"/>
                <a:gd name="connsiteX15" fmla="*/ 291297 w 607639"/>
                <a:gd name="connsiteY15" fmla="*/ 253880 h 579502"/>
                <a:gd name="connsiteX16" fmla="*/ 291297 w 607639"/>
                <a:gd name="connsiteY16" fmla="*/ 160013 h 579502"/>
                <a:gd name="connsiteX17" fmla="*/ 303493 w 607639"/>
                <a:gd name="connsiteY17" fmla="*/ 147835 h 579502"/>
                <a:gd name="connsiteX18" fmla="*/ 262095 w 607639"/>
                <a:gd name="connsiteY18" fmla="*/ 135133 h 579502"/>
                <a:gd name="connsiteX19" fmla="*/ 274287 w 607639"/>
                <a:gd name="connsiteY19" fmla="*/ 147397 h 579502"/>
                <a:gd name="connsiteX20" fmla="*/ 274287 w 607639"/>
                <a:gd name="connsiteY20" fmla="*/ 224713 h 579502"/>
                <a:gd name="connsiteX21" fmla="*/ 262095 w 607639"/>
                <a:gd name="connsiteY21" fmla="*/ 236888 h 579502"/>
                <a:gd name="connsiteX22" fmla="*/ 184672 w 607639"/>
                <a:gd name="connsiteY22" fmla="*/ 236888 h 579502"/>
                <a:gd name="connsiteX23" fmla="*/ 172391 w 607639"/>
                <a:gd name="connsiteY23" fmla="*/ 224713 h 579502"/>
                <a:gd name="connsiteX24" fmla="*/ 262095 w 607639"/>
                <a:gd name="connsiteY24" fmla="*/ 135133 h 579502"/>
                <a:gd name="connsiteX25" fmla="*/ 58120 w 607639"/>
                <a:gd name="connsiteY25" fmla="*/ 108514 h 579502"/>
                <a:gd name="connsiteX26" fmla="*/ 58120 w 607639"/>
                <a:gd name="connsiteY26" fmla="*/ 413970 h 579502"/>
                <a:gd name="connsiteX27" fmla="*/ 549430 w 607639"/>
                <a:gd name="connsiteY27" fmla="*/ 413970 h 579502"/>
                <a:gd name="connsiteX28" fmla="*/ 549430 w 607639"/>
                <a:gd name="connsiteY28" fmla="*/ 108514 h 579502"/>
                <a:gd name="connsiteX29" fmla="*/ 27236 w 607639"/>
                <a:gd name="connsiteY29" fmla="*/ 56079 h 579502"/>
                <a:gd name="connsiteX30" fmla="*/ 27236 w 607639"/>
                <a:gd name="connsiteY30" fmla="*/ 81319 h 579502"/>
                <a:gd name="connsiteX31" fmla="*/ 580403 w 607639"/>
                <a:gd name="connsiteY31" fmla="*/ 81319 h 579502"/>
                <a:gd name="connsiteX32" fmla="*/ 580403 w 607639"/>
                <a:gd name="connsiteY32" fmla="*/ 56079 h 579502"/>
                <a:gd name="connsiteX33" fmla="*/ 303775 w 607639"/>
                <a:gd name="connsiteY33" fmla="*/ 0 h 579502"/>
                <a:gd name="connsiteX34" fmla="*/ 317393 w 607639"/>
                <a:gd name="connsiteY34" fmla="*/ 13597 h 579502"/>
                <a:gd name="connsiteX35" fmla="*/ 317393 w 607639"/>
                <a:gd name="connsiteY35" fmla="*/ 28884 h 579502"/>
                <a:gd name="connsiteX36" fmla="*/ 580403 w 607639"/>
                <a:gd name="connsiteY36" fmla="*/ 28884 h 579502"/>
                <a:gd name="connsiteX37" fmla="*/ 607639 w 607639"/>
                <a:gd name="connsiteY37" fmla="*/ 56079 h 579502"/>
                <a:gd name="connsiteX38" fmla="*/ 607639 w 607639"/>
                <a:gd name="connsiteY38" fmla="*/ 81319 h 579502"/>
                <a:gd name="connsiteX39" fmla="*/ 580403 w 607639"/>
                <a:gd name="connsiteY39" fmla="*/ 108514 h 579502"/>
                <a:gd name="connsiteX40" fmla="*/ 576665 w 607639"/>
                <a:gd name="connsiteY40" fmla="*/ 108514 h 579502"/>
                <a:gd name="connsiteX41" fmla="*/ 576665 w 607639"/>
                <a:gd name="connsiteY41" fmla="*/ 413970 h 579502"/>
                <a:gd name="connsiteX42" fmla="*/ 549430 w 607639"/>
                <a:gd name="connsiteY42" fmla="*/ 441165 h 579502"/>
                <a:gd name="connsiteX43" fmla="*/ 317393 w 607639"/>
                <a:gd name="connsiteY43" fmla="*/ 441165 h 579502"/>
                <a:gd name="connsiteX44" fmla="*/ 317393 w 607639"/>
                <a:gd name="connsiteY44" fmla="*/ 481069 h 579502"/>
                <a:gd name="connsiteX45" fmla="*/ 418236 w 607639"/>
                <a:gd name="connsiteY45" fmla="*/ 554923 h 579502"/>
                <a:gd name="connsiteX46" fmla="*/ 421173 w 607639"/>
                <a:gd name="connsiteY46" fmla="*/ 573942 h 579502"/>
                <a:gd name="connsiteX47" fmla="*/ 410225 w 607639"/>
                <a:gd name="connsiteY47" fmla="*/ 579452 h 579502"/>
                <a:gd name="connsiteX48" fmla="*/ 402215 w 607639"/>
                <a:gd name="connsiteY48" fmla="*/ 576874 h 579502"/>
                <a:gd name="connsiteX49" fmla="*/ 317393 w 607639"/>
                <a:gd name="connsiteY49" fmla="*/ 514752 h 579502"/>
                <a:gd name="connsiteX50" fmla="*/ 317393 w 607639"/>
                <a:gd name="connsiteY50" fmla="*/ 565854 h 579502"/>
                <a:gd name="connsiteX51" fmla="*/ 303775 w 607639"/>
                <a:gd name="connsiteY51" fmla="*/ 579452 h 579502"/>
                <a:gd name="connsiteX52" fmla="*/ 290157 w 607639"/>
                <a:gd name="connsiteY52" fmla="*/ 565854 h 579502"/>
                <a:gd name="connsiteX53" fmla="*/ 290157 w 607639"/>
                <a:gd name="connsiteY53" fmla="*/ 514752 h 579502"/>
                <a:gd name="connsiteX54" fmla="*/ 205424 w 607639"/>
                <a:gd name="connsiteY54" fmla="*/ 576874 h 579502"/>
                <a:gd name="connsiteX55" fmla="*/ 186377 w 607639"/>
                <a:gd name="connsiteY55" fmla="*/ 573942 h 579502"/>
                <a:gd name="connsiteX56" fmla="*/ 189314 w 607639"/>
                <a:gd name="connsiteY56" fmla="*/ 554923 h 579502"/>
                <a:gd name="connsiteX57" fmla="*/ 290157 w 607639"/>
                <a:gd name="connsiteY57" fmla="*/ 481069 h 579502"/>
                <a:gd name="connsiteX58" fmla="*/ 290157 w 607639"/>
                <a:gd name="connsiteY58" fmla="*/ 441165 h 579502"/>
                <a:gd name="connsiteX59" fmla="*/ 58120 w 607639"/>
                <a:gd name="connsiteY59" fmla="*/ 441165 h 579502"/>
                <a:gd name="connsiteX60" fmla="*/ 30885 w 607639"/>
                <a:gd name="connsiteY60" fmla="*/ 413970 h 579502"/>
                <a:gd name="connsiteX61" fmla="*/ 30885 w 607639"/>
                <a:gd name="connsiteY61" fmla="*/ 108514 h 579502"/>
                <a:gd name="connsiteX62" fmla="*/ 27236 w 607639"/>
                <a:gd name="connsiteY62" fmla="*/ 108514 h 579502"/>
                <a:gd name="connsiteX63" fmla="*/ 0 w 607639"/>
                <a:gd name="connsiteY63" fmla="*/ 81319 h 579502"/>
                <a:gd name="connsiteX64" fmla="*/ 0 w 607639"/>
                <a:gd name="connsiteY64" fmla="*/ 56079 h 579502"/>
                <a:gd name="connsiteX65" fmla="*/ 27236 w 607639"/>
                <a:gd name="connsiteY65" fmla="*/ 28884 h 579502"/>
                <a:gd name="connsiteX66" fmla="*/ 290157 w 607639"/>
                <a:gd name="connsiteY66" fmla="*/ 28884 h 579502"/>
                <a:gd name="connsiteX67" fmla="*/ 290157 w 607639"/>
                <a:gd name="connsiteY67" fmla="*/ 13597 h 579502"/>
                <a:gd name="connsiteX68" fmla="*/ 303775 w 607639"/>
                <a:gd name="connsiteY68" fmla="*/ 0 h 5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07639" h="579502">
                  <a:moveTo>
                    <a:pt x="315778" y="173080"/>
                  </a:moveTo>
                  <a:lnTo>
                    <a:pt x="315778" y="266058"/>
                  </a:lnTo>
                  <a:cubicBezTo>
                    <a:pt x="315778" y="272814"/>
                    <a:pt x="310258" y="278325"/>
                    <a:pt x="303493" y="278325"/>
                  </a:cubicBezTo>
                  <a:lnTo>
                    <a:pt x="210375" y="278325"/>
                  </a:lnTo>
                  <a:cubicBezTo>
                    <a:pt x="216429" y="324281"/>
                    <a:pt x="255866" y="359925"/>
                    <a:pt x="303493" y="359925"/>
                  </a:cubicBezTo>
                  <a:cubicBezTo>
                    <a:pt x="355303" y="359925"/>
                    <a:pt x="397500" y="317792"/>
                    <a:pt x="397500" y="266058"/>
                  </a:cubicBezTo>
                  <a:cubicBezTo>
                    <a:pt x="397500" y="218502"/>
                    <a:pt x="361802" y="179124"/>
                    <a:pt x="315778" y="173080"/>
                  </a:cubicBezTo>
                  <a:close/>
                  <a:moveTo>
                    <a:pt x="249814" y="160816"/>
                  </a:moveTo>
                  <a:cubicBezTo>
                    <a:pt x="223740" y="165793"/>
                    <a:pt x="203093" y="186410"/>
                    <a:pt x="198110" y="212449"/>
                  </a:cubicBezTo>
                  <a:lnTo>
                    <a:pt x="249814" y="212449"/>
                  </a:lnTo>
                  <a:close/>
                  <a:moveTo>
                    <a:pt x="303493" y="147835"/>
                  </a:moveTo>
                  <a:cubicBezTo>
                    <a:pt x="368835" y="147835"/>
                    <a:pt x="421981" y="200902"/>
                    <a:pt x="421981" y="266058"/>
                  </a:cubicBezTo>
                  <a:cubicBezTo>
                    <a:pt x="421981" y="331303"/>
                    <a:pt x="368835" y="384370"/>
                    <a:pt x="303493" y="384370"/>
                  </a:cubicBezTo>
                  <a:cubicBezTo>
                    <a:pt x="238239" y="384370"/>
                    <a:pt x="185093" y="331303"/>
                    <a:pt x="185093" y="266058"/>
                  </a:cubicBezTo>
                  <a:cubicBezTo>
                    <a:pt x="185093" y="259303"/>
                    <a:pt x="190523" y="253880"/>
                    <a:pt x="197289" y="253880"/>
                  </a:cubicBezTo>
                  <a:lnTo>
                    <a:pt x="291297" y="253880"/>
                  </a:lnTo>
                  <a:lnTo>
                    <a:pt x="291297" y="160013"/>
                  </a:lnTo>
                  <a:cubicBezTo>
                    <a:pt x="291297" y="153257"/>
                    <a:pt x="296727" y="147835"/>
                    <a:pt x="303493" y="147835"/>
                  </a:cubicBezTo>
                  <a:close/>
                  <a:moveTo>
                    <a:pt x="262095" y="135133"/>
                  </a:moveTo>
                  <a:cubicBezTo>
                    <a:pt x="268859" y="135133"/>
                    <a:pt x="274287" y="140643"/>
                    <a:pt x="274287" y="147397"/>
                  </a:cubicBezTo>
                  <a:lnTo>
                    <a:pt x="274287" y="224713"/>
                  </a:lnTo>
                  <a:cubicBezTo>
                    <a:pt x="274287" y="231467"/>
                    <a:pt x="268859" y="236888"/>
                    <a:pt x="262095" y="236888"/>
                  </a:cubicBezTo>
                  <a:lnTo>
                    <a:pt x="184672" y="236888"/>
                  </a:lnTo>
                  <a:cubicBezTo>
                    <a:pt x="177909" y="236888"/>
                    <a:pt x="172391" y="231467"/>
                    <a:pt x="172391" y="224713"/>
                  </a:cubicBezTo>
                  <a:cubicBezTo>
                    <a:pt x="172391" y="175302"/>
                    <a:pt x="212616" y="135133"/>
                    <a:pt x="262095" y="135133"/>
                  </a:cubicBezTo>
                  <a:close/>
                  <a:moveTo>
                    <a:pt x="58120" y="108514"/>
                  </a:moveTo>
                  <a:lnTo>
                    <a:pt x="58120" y="413970"/>
                  </a:lnTo>
                  <a:lnTo>
                    <a:pt x="549430" y="413970"/>
                  </a:lnTo>
                  <a:lnTo>
                    <a:pt x="549430" y="108514"/>
                  </a:lnTo>
                  <a:close/>
                  <a:moveTo>
                    <a:pt x="27236" y="56079"/>
                  </a:moveTo>
                  <a:lnTo>
                    <a:pt x="27236" y="81319"/>
                  </a:lnTo>
                  <a:lnTo>
                    <a:pt x="580403" y="81319"/>
                  </a:lnTo>
                  <a:lnTo>
                    <a:pt x="580403" y="56079"/>
                  </a:lnTo>
                  <a:close/>
                  <a:moveTo>
                    <a:pt x="303775" y="0"/>
                  </a:moveTo>
                  <a:cubicBezTo>
                    <a:pt x="311341" y="0"/>
                    <a:pt x="317393" y="6132"/>
                    <a:pt x="317393" y="13597"/>
                  </a:cubicBezTo>
                  <a:lnTo>
                    <a:pt x="317393" y="28884"/>
                  </a:lnTo>
                  <a:lnTo>
                    <a:pt x="580403" y="28884"/>
                  </a:lnTo>
                  <a:cubicBezTo>
                    <a:pt x="595356" y="28884"/>
                    <a:pt x="607639" y="41148"/>
                    <a:pt x="607639" y="56079"/>
                  </a:cubicBezTo>
                  <a:lnTo>
                    <a:pt x="607639" y="81319"/>
                  </a:lnTo>
                  <a:cubicBezTo>
                    <a:pt x="607639" y="96338"/>
                    <a:pt x="595356" y="108514"/>
                    <a:pt x="580403" y="108514"/>
                  </a:cubicBezTo>
                  <a:lnTo>
                    <a:pt x="576665" y="108514"/>
                  </a:lnTo>
                  <a:lnTo>
                    <a:pt x="576665" y="413970"/>
                  </a:lnTo>
                  <a:cubicBezTo>
                    <a:pt x="576665" y="428990"/>
                    <a:pt x="564472" y="441165"/>
                    <a:pt x="549430" y="441165"/>
                  </a:cubicBezTo>
                  <a:lnTo>
                    <a:pt x="317393" y="441165"/>
                  </a:lnTo>
                  <a:lnTo>
                    <a:pt x="317393" y="481069"/>
                  </a:lnTo>
                  <a:lnTo>
                    <a:pt x="418236" y="554923"/>
                  </a:lnTo>
                  <a:cubicBezTo>
                    <a:pt x="424377" y="559366"/>
                    <a:pt x="425623" y="567898"/>
                    <a:pt x="421173" y="573942"/>
                  </a:cubicBezTo>
                  <a:cubicBezTo>
                    <a:pt x="418503" y="577585"/>
                    <a:pt x="414409" y="579452"/>
                    <a:pt x="410225" y="579452"/>
                  </a:cubicBezTo>
                  <a:cubicBezTo>
                    <a:pt x="407466" y="579452"/>
                    <a:pt x="404618" y="578652"/>
                    <a:pt x="402215" y="576874"/>
                  </a:cubicBezTo>
                  <a:lnTo>
                    <a:pt x="317393" y="514752"/>
                  </a:lnTo>
                  <a:lnTo>
                    <a:pt x="317393" y="565854"/>
                  </a:lnTo>
                  <a:cubicBezTo>
                    <a:pt x="317393" y="573408"/>
                    <a:pt x="311341" y="579452"/>
                    <a:pt x="303775" y="579452"/>
                  </a:cubicBezTo>
                  <a:cubicBezTo>
                    <a:pt x="296299" y="579452"/>
                    <a:pt x="290157" y="573408"/>
                    <a:pt x="290157" y="565854"/>
                  </a:cubicBezTo>
                  <a:lnTo>
                    <a:pt x="290157" y="514752"/>
                  </a:lnTo>
                  <a:lnTo>
                    <a:pt x="205424" y="576874"/>
                  </a:lnTo>
                  <a:cubicBezTo>
                    <a:pt x="199372" y="581318"/>
                    <a:pt x="190827" y="579985"/>
                    <a:pt x="186377" y="573942"/>
                  </a:cubicBezTo>
                  <a:cubicBezTo>
                    <a:pt x="181927" y="567898"/>
                    <a:pt x="183262" y="559366"/>
                    <a:pt x="189314" y="554923"/>
                  </a:cubicBezTo>
                  <a:lnTo>
                    <a:pt x="290157" y="481069"/>
                  </a:lnTo>
                  <a:lnTo>
                    <a:pt x="290157" y="441165"/>
                  </a:lnTo>
                  <a:lnTo>
                    <a:pt x="58120" y="441165"/>
                  </a:lnTo>
                  <a:cubicBezTo>
                    <a:pt x="43167" y="441165"/>
                    <a:pt x="30885" y="428990"/>
                    <a:pt x="30885" y="413970"/>
                  </a:cubicBezTo>
                  <a:lnTo>
                    <a:pt x="30885" y="108514"/>
                  </a:lnTo>
                  <a:lnTo>
                    <a:pt x="27236" y="108514"/>
                  </a:lnTo>
                  <a:cubicBezTo>
                    <a:pt x="12194" y="108514"/>
                    <a:pt x="0" y="96338"/>
                    <a:pt x="0" y="81319"/>
                  </a:cubicBezTo>
                  <a:lnTo>
                    <a:pt x="0" y="56079"/>
                  </a:lnTo>
                  <a:cubicBezTo>
                    <a:pt x="0" y="41148"/>
                    <a:pt x="12194" y="28884"/>
                    <a:pt x="27236" y="28884"/>
                  </a:cubicBezTo>
                  <a:lnTo>
                    <a:pt x="290157" y="28884"/>
                  </a:lnTo>
                  <a:lnTo>
                    <a:pt x="290157" y="13597"/>
                  </a:lnTo>
                  <a:cubicBezTo>
                    <a:pt x="290157" y="6132"/>
                    <a:pt x="296299" y="0"/>
                    <a:pt x="3037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5DA431B3-0458-47F0-8558-3AE6512B3B98}"/>
                </a:ext>
              </a:extLst>
            </p:cNvPr>
            <p:cNvSpPr/>
            <p:nvPr/>
          </p:nvSpPr>
          <p:spPr>
            <a:xfrm>
              <a:off x="2317020" y="3399324"/>
              <a:ext cx="388452" cy="38845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D1F7568-8260-47D0-B1B0-AF7527116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309" y="3519124"/>
              <a:ext cx="125873" cy="142716"/>
            </a:xfrm>
            <a:custGeom>
              <a:avLst/>
              <a:gdLst>
                <a:gd name="T0" fmla="*/ 2125 w 2288"/>
                <a:gd name="T1" fmla="*/ 924 h 2598"/>
                <a:gd name="T2" fmla="*/ 1863 w 2288"/>
                <a:gd name="T3" fmla="*/ 1258 h 2598"/>
                <a:gd name="T4" fmla="*/ 1848 w 2288"/>
                <a:gd name="T5" fmla="*/ 1586 h 2598"/>
                <a:gd name="T6" fmla="*/ 1899 w 2288"/>
                <a:gd name="T7" fmla="*/ 1716 h 2598"/>
                <a:gd name="T8" fmla="*/ 1211 w 2288"/>
                <a:gd name="T9" fmla="*/ 2079 h 2598"/>
                <a:gd name="T10" fmla="*/ 1176 w 2288"/>
                <a:gd name="T11" fmla="*/ 2038 h 2598"/>
                <a:gd name="T12" fmla="*/ 1200 w 2288"/>
                <a:gd name="T13" fmla="*/ 965 h 2598"/>
                <a:gd name="T14" fmla="*/ 1409 w 2288"/>
                <a:gd name="T15" fmla="*/ 1012 h 2598"/>
                <a:gd name="T16" fmla="*/ 1522 w 2288"/>
                <a:gd name="T17" fmla="*/ 978 h 2598"/>
                <a:gd name="T18" fmla="*/ 1526 w 2288"/>
                <a:gd name="T19" fmla="*/ 847 h 2598"/>
                <a:gd name="T20" fmla="*/ 1387 w 2288"/>
                <a:gd name="T21" fmla="*/ 828 h 2598"/>
                <a:gd name="T22" fmla="*/ 1193 w 2288"/>
                <a:gd name="T23" fmla="*/ 584 h 2598"/>
                <a:gd name="T24" fmla="*/ 1375 w 2288"/>
                <a:gd name="T25" fmla="*/ 124 h 2598"/>
                <a:gd name="T26" fmla="*/ 1109 w 2288"/>
                <a:gd name="T27" fmla="*/ 37 h 2598"/>
                <a:gd name="T28" fmla="*/ 1013 w 2288"/>
                <a:gd name="T29" fmla="*/ 570 h 2598"/>
                <a:gd name="T30" fmla="*/ 1056 w 2288"/>
                <a:gd name="T31" fmla="*/ 808 h 2598"/>
                <a:gd name="T32" fmla="*/ 891 w 2288"/>
                <a:gd name="T33" fmla="*/ 784 h 2598"/>
                <a:gd name="T34" fmla="*/ 748 w 2288"/>
                <a:gd name="T35" fmla="*/ 921 h 2598"/>
                <a:gd name="T36" fmla="*/ 899 w 2288"/>
                <a:gd name="T37" fmla="*/ 946 h 2598"/>
                <a:gd name="T38" fmla="*/ 1024 w 2288"/>
                <a:gd name="T39" fmla="*/ 1479 h 2598"/>
                <a:gd name="T40" fmla="*/ 1022 w 2288"/>
                <a:gd name="T41" fmla="*/ 2081 h 2598"/>
                <a:gd name="T42" fmla="*/ 434 w 2288"/>
                <a:gd name="T43" fmla="*/ 1569 h 2598"/>
                <a:gd name="T44" fmla="*/ 395 w 2288"/>
                <a:gd name="T45" fmla="*/ 1470 h 2598"/>
                <a:gd name="T46" fmla="*/ 88 w 2288"/>
                <a:gd name="T47" fmla="*/ 1148 h 2598"/>
                <a:gd name="T48" fmla="*/ 101 w 2288"/>
                <a:gd name="T49" fmla="*/ 1658 h 2598"/>
                <a:gd name="T50" fmla="*/ 906 w 2288"/>
                <a:gd name="T51" fmla="*/ 2228 h 2598"/>
                <a:gd name="T52" fmla="*/ 1177 w 2288"/>
                <a:gd name="T53" fmla="*/ 2500 h 2598"/>
                <a:gd name="T54" fmla="*/ 1223 w 2288"/>
                <a:gd name="T55" fmla="*/ 2405 h 2598"/>
                <a:gd name="T56" fmla="*/ 1273 w 2288"/>
                <a:gd name="T57" fmla="*/ 2328 h 2598"/>
                <a:gd name="T58" fmla="*/ 1280 w 2288"/>
                <a:gd name="T59" fmla="*/ 2234 h 2598"/>
                <a:gd name="T60" fmla="*/ 2094 w 2288"/>
                <a:gd name="T61" fmla="*/ 1624 h 2598"/>
                <a:gd name="T62" fmla="*/ 2274 w 2288"/>
                <a:gd name="T63" fmla="*/ 1517 h 2598"/>
                <a:gd name="T64" fmla="*/ 1065 w 2288"/>
                <a:gd name="T65" fmla="*/ 420 h 2598"/>
                <a:gd name="T66" fmla="*/ 1131 w 2288"/>
                <a:gd name="T67" fmla="*/ 148 h 2598"/>
                <a:gd name="T68" fmla="*/ 1165 w 2288"/>
                <a:gd name="T69" fmla="*/ 430 h 2598"/>
                <a:gd name="T70" fmla="*/ 1065 w 2288"/>
                <a:gd name="T71" fmla="*/ 420 h 2598"/>
                <a:gd name="T72" fmla="*/ 1040 w 2288"/>
                <a:gd name="T73" fmla="*/ 2287 h 2598"/>
                <a:gd name="T74" fmla="*/ 1032 w 2288"/>
                <a:gd name="T75" fmla="*/ 2241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88" h="2598">
                  <a:moveTo>
                    <a:pt x="2281" y="1465"/>
                  </a:moveTo>
                  <a:cubicBezTo>
                    <a:pt x="2220" y="1286"/>
                    <a:pt x="2159" y="1111"/>
                    <a:pt x="2125" y="924"/>
                  </a:cubicBezTo>
                  <a:cubicBezTo>
                    <a:pt x="2112" y="850"/>
                    <a:pt x="2015" y="868"/>
                    <a:pt x="1992" y="924"/>
                  </a:cubicBezTo>
                  <a:cubicBezTo>
                    <a:pt x="1948" y="1035"/>
                    <a:pt x="1904" y="1146"/>
                    <a:pt x="1863" y="1258"/>
                  </a:cubicBezTo>
                  <a:cubicBezTo>
                    <a:pt x="1840" y="1319"/>
                    <a:pt x="1790" y="1411"/>
                    <a:pt x="1809" y="1480"/>
                  </a:cubicBezTo>
                  <a:cubicBezTo>
                    <a:pt x="1783" y="1516"/>
                    <a:pt x="1783" y="1565"/>
                    <a:pt x="1848" y="1586"/>
                  </a:cubicBezTo>
                  <a:cubicBezTo>
                    <a:pt x="1878" y="1596"/>
                    <a:pt x="1908" y="1602"/>
                    <a:pt x="1938" y="1607"/>
                  </a:cubicBezTo>
                  <a:cubicBezTo>
                    <a:pt x="1927" y="1644"/>
                    <a:pt x="1916" y="1681"/>
                    <a:pt x="1899" y="1716"/>
                  </a:cubicBezTo>
                  <a:cubicBezTo>
                    <a:pt x="1861" y="1789"/>
                    <a:pt x="1799" y="1850"/>
                    <a:pt x="1734" y="1899"/>
                  </a:cubicBezTo>
                  <a:cubicBezTo>
                    <a:pt x="1586" y="2012"/>
                    <a:pt x="1393" y="2062"/>
                    <a:pt x="1211" y="2079"/>
                  </a:cubicBezTo>
                  <a:cubicBezTo>
                    <a:pt x="1201" y="2080"/>
                    <a:pt x="1190" y="2080"/>
                    <a:pt x="1180" y="2081"/>
                  </a:cubicBezTo>
                  <a:cubicBezTo>
                    <a:pt x="1178" y="2066"/>
                    <a:pt x="1177" y="2052"/>
                    <a:pt x="1176" y="2038"/>
                  </a:cubicBezTo>
                  <a:cubicBezTo>
                    <a:pt x="1167" y="1852"/>
                    <a:pt x="1173" y="1665"/>
                    <a:pt x="1178" y="1479"/>
                  </a:cubicBezTo>
                  <a:cubicBezTo>
                    <a:pt x="1183" y="1309"/>
                    <a:pt x="1195" y="1137"/>
                    <a:pt x="1200" y="965"/>
                  </a:cubicBezTo>
                  <a:cubicBezTo>
                    <a:pt x="1262" y="972"/>
                    <a:pt x="1326" y="981"/>
                    <a:pt x="1388" y="979"/>
                  </a:cubicBezTo>
                  <a:cubicBezTo>
                    <a:pt x="1391" y="992"/>
                    <a:pt x="1399" y="1003"/>
                    <a:pt x="1409" y="1012"/>
                  </a:cubicBezTo>
                  <a:cubicBezTo>
                    <a:pt x="1434" y="1041"/>
                    <a:pt x="1476" y="1041"/>
                    <a:pt x="1501" y="1012"/>
                  </a:cubicBezTo>
                  <a:cubicBezTo>
                    <a:pt x="1511" y="1003"/>
                    <a:pt x="1519" y="991"/>
                    <a:pt x="1522" y="978"/>
                  </a:cubicBezTo>
                  <a:cubicBezTo>
                    <a:pt x="1528" y="956"/>
                    <a:pt x="1526" y="931"/>
                    <a:pt x="1526" y="908"/>
                  </a:cubicBezTo>
                  <a:lnTo>
                    <a:pt x="1526" y="847"/>
                  </a:lnTo>
                  <a:cubicBezTo>
                    <a:pt x="1526" y="809"/>
                    <a:pt x="1493" y="776"/>
                    <a:pt x="1455" y="776"/>
                  </a:cubicBezTo>
                  <a:cubicBezTo>
                    <a:pt x="1423" y="776"/>
                    <a:pt x="1395" y="799"/>
                    <a:pt x="1387" y="828"/>
                  </a:cubicBezTo>
                  <a:cubicBezTo>
                    <a:pt x="1327" y="813"/>
                    <a:pt x="1264" y="812"/>
                    <a:pt x="1202" y="810"/>
                  </a:cubicBezTo>
                  <a:cubicBezTo>
                    <a:pt x="1202" y="735"/>
                    <a:pt x="1199" y="659"/>
                    <a:pt x="1193" y="584"/>
                  </a:cubicBezTo>
                  <a:cubicBezTo>
                    <a:pt x="1297" y="558"/>
                    <a:pt x="1391" y="480"/>
                    <a:pt x="1431" y="385"/>
                  </a:cubicBezTo>
                  <a:cubicBezTo>
                    <a:pt x="1470" y="292"/>
                    <a:pt x="1441" y="197"/>
                    <a:pt x="1375" y="124"/>
                  </a:cubicBezTo>
                  <a:cubicBezTo>
                    <a:pt x="1315" y="57"/>
                    <a:pt x="1196" y="0"/>
                    <a:pt x="1109" y="37"/>
                  </a:cubicBezTo>
                  <a:cubicBezTo>
                    <a:pt x="1109" y="37"/>
                    <a:pt x="1109" y="37"/>
                    <a:pt x="1109" y="37"/>
                  </a:cubicBezTo>
                  <a:cubicBezTo>
                    <a:pt x="988" y="48"/>
                    <a:pt x="885" y="127"/>
                    <a:pt x="860" y="255"/>
                  </a:cubicBezTo>
                  <a:cubicBezTo>
                    <a:pt x="837" y="376"/>
                    <a:pt x="900" y="516"/>
                    <a:pt x="1013" y="570"/>
                  </a:cubicBezTo>
                  <a:cubicBezTo>
                    <a:pt x="1033" y="580"/>
                    <a:pt x="1055" y="586"/>
                    <a:pt x="1077" y="590"/>
                  </a:cubicBezTo>
                  <a:cubicBezTo>
                    <a:pt x="1068" y="662"/>
                    <a:pt x="1062" y="735"/>
                    <a:pt x="1056" y="808"/>
                  </a:cubicBezTo>
                  <a:cubicBezTo>
                    <a:pt x="1001" y="808"/>
                    <a:pt x="947" y="810"/>
                    <a:pt x="892" y="813"/>
                  </a:cubicBezTo>
                  <a:cubicBezTo>
                    <a:pt x="892" y="803"/>
                    <a:pt x="891" y="793"/>
                    <a:pt x="891" y="784"/>
                  </a:cubicBezTo>
                  <a:cubicBezTo>
                    <a:pt x="896" y="691"/>
                    <a:pt x="748" y="690"/>
                    <a:pt x="747" y="784"/>
                  </a:cubicBezTo>
                  <a:cubicBezTo>
                    <a:pt x="747" y="829"/>
                    <a:pt x="742" y="876"/>
                    <a:pt x="748" y="921"/>
                  </a:cubicBezTo>
                  <a:cubicBezTo>
                    <a:pt x="756" y="983"/>
                    <a:pt x="811" y="1002"/>
                    <a:pt x="851" y="981"/>
                  </a:cubicBezTo>
                  <a:cubicBezTo>
                    <a:pt x="872" y="980"/>
                    <a:pt x="891" y="967"/>
                    <a:pt x="899" y="946"/>
                  </a:cubicBezTo>
                  <a:cubicBezTo>
                    <a:pt x="948" y="949"/>
                    <a:pt x="998" y="951"/>
                    <a:pt x="1047" y="954"/>
                  </a:cubicBezTo>
                  <a:cubicBezTo>
                    <a:pt x="1037" y="1129"/>
                    <a:pt x="1031" y="1305"/>
                    <a:pt x="1024" y="1479"/>
                  </a:cubicBezTo>
                  <a:cubicBezTo>
                    <a:pt x="1017" y="1665"/>
                    <a:pt x="1014" y="1851"/>
                    <a:pt x="1021" y="2038"/>
                  </a:cubicBezTo>
                  <a:cubicBezTo>
                    <a:pt x="1022" y="2051"/>
                    <a:pt x="1022" y="2066"/>
                    <a:pt x="1022" y="2081"/>
                  </a:cubicBezTo>
                  <a:cubicBezTo>
                    <a:pt x="722" y="2061"/>
                    <a:pt x="421" y="1927"/>
                    <a:pt x="289" y="1649"/>
                  </a:cubicBezTo>
                  <a:cubicBezTo>
                    <a:pt x="342" y="1639"/>
                    <a:pt x="422" y="1633"/>
                    <a:pt x="434" y="1569"/>
                  </a:cubicBezTo>
                  <a:cubicBezTo>
                    <a:pt x="439" y="1539"/>
                    <a:pt x="429" y="1506"/>
                    <a:pt x="402" y="1492"/>
                  </a:cubicBezTo>
                  <a:cubicBezTo>
                    <a:pt x="401" y="1485"/>
                    <a:pt x="399" y="1478"/>
                    <a:pt x="395" y="1470"/>
                  </a:cubicBezTo>
                  <a:cubicBezTo>
                    <a:pt x="338" y="1362"/>
                    <a:pt x="258" y="1263"/>
                    <a:pt x="215" y="1148"/>
                  </a:cubicBezTo>
                  <a:cubicBezTo>
                    <a:pt x="192" y="1085"/>
                    <a:pt x="111" y="1085"/>
                    <a:pt x="88" y="1148"/>
                  </a:cubicBezTo>
                  <a:cubicBezTo>
                    <a:pt x="29" y="1306"/>
                    <a:pt x="0" y="1457"/>
                    <a:pt x="39" y="1624"/>
                  </a:cubicBezTo>
                  <a:cubicBezTo>
                    <a:pt x="45" y="1653"/>
                    <a:pt x="75" y="1663"/>
                    <a:pt x="101" y="1658"/>
                  </a:cubicBezTo>
                  <a:cubicBezTo>
                    <a:pt x="125" y="1661"/>
                    <a:pt x="149" y="1661"/>
                    <a:pt x="172" y="1661"/>
                  </a:cubicBezTo>
                  <a:cubicBezTo>
                    <a:pt x="253" y="2008"/>
                    <a:pt x="572" y="2179"/>
                    <a:pt x="906" y="2228"/>
                  </a:cubicBezTo>
                  <a:cubicBezTo>
                    <a:pt x="931" y="2337"/>
                    <a:pt x="982" y="2443"/>
                    <a:pt x="1043" y="2536"/>
                  </a:cubicBezTo>
                  <a:cubicBezTo>
                    <a:pt x="1083" y="2598"/>
                    <a:pt x="1172" y="2572"/>
                    <a:pt x="1177" y="2500"/>
                  </a:cubicBezTo>
                  <a:cubicBezTo>
                    <a:pt x="1177" y="2509"/>
                    <a:pt x="1185" y="2477"/>
                    <a:pt x="1189" y="2468"/>
                  </a:cubicBezTo>
                  <a:cubicBezTo>
                    <a:pt x="1199" y="2446"/>
                    <a:pt x="1211" y="2426"/>
                    <a:pt x="1223" y="2405"/>
                  </a:cubicBezTo>
                  <a:cubicBezTo>
                    <a:pt x="1234" y="2386"/>
                    <a:pt x="1247" y="2368"/>
                    <a:pt x="1259" y="2349"/>
                  </a:cubicBezTo>
                  <a:cubicBezTo>
                    <a:pt x="1264" y="2342"/>
                    <a:pt x="1268" y="2335"/>
                    <a:pt x="1273" y="2328"/>
                  </a:cubicBezTo>
                  <a:cubicBezTo>
                    <a:pt x="1277" y="2322"/>
                    <a:pt x="1293" y="2305"/>
                    <a:pt x="1277" y="2322"/>
                  </a:cubicBezTo>
                  <a:cubicBezTo>
                    <a:pt x="1304" y="2294"/>
                    <a:pt x="1300" y="2258"/>
                    <a:pt x="1280" y="2234"/>
                  </a:cubicBezTo>
                  <a:cubicBezTo>
                    <a:pt x="1483" y="2210"/>
                    <a:pt x="1683" y="2139"/>
                    <a:pt x="1845" y="2015"/>
                  </a:cubicBezTo>
                  <a:cubicBezTo>
                    <a:pt x="1948" y="1936"/>
                    <a:pt x="2086" y="1773"/>
                    <a:pt x="2094" y="1624"/>
                  </a:cubicBezTo>
                  <a:cubicBezTo>
                    <a:pt x="2146" y="1628"/>
                    <a:pt x="2201" y="1630"/>
                    <a:pt x="2245" y="1609"/>
                  </a:cubicBezTo>
                  <a:cubicBezTo>
                    <a:pt x="2278" y="1594"/>
                    <a:pt x="2287" y="1550"/>
                    <a:pt x="2274" y="1517"/>
                  </a:cubicBezTo>
                  <a:cubicBezTo>
                    <a:pt x="2284" y="1503"/>
                    <a:pt x="2288" y="1485"/>
                    <a:pt x="2281" y="1465"/>
                  </a:cubicBezTo>
                  <a:close/>
                  <a:moveTo>
                    <a:pt x="1065" y="420"/>
                  </a:moveTo>
                  <a:cubicBezTo>
                    <a:pt x="1019" y="392"/>
                    <a:pt x="1002" y="323"/>
                    <a:pt x="1010" y="274"/>
                  </a:cubicBezTo>
                  <a:cubicBezTo>
                    <a:pt x="1021" y="207"/>
                    <a:pt x="1073" y="171"/>
                    <a:pt x="1131" y="148"/>
                  </a:cubicBezTo>
                  <a:cubicBezTo>
                    <a:pt x="1208" y="195"/>
                    <a:pt x="1340" y="234"/>
                    <a:pt x="1280" y="343"/>
                  </a:cubicBezTo>
                  <a:cubicBezTo>
                    <a:pt x="1258" y="383"/>
                    <a:pt x="1213" y="417"/>
                    <a:pt x="1165" y="430"/>
                  </a:cubicBezTo>
                  <a:cubicBezTo>
                    <a:pt x="1148" y="418"/>
                    <a:pt x="1121" y="420"/>
                    <a:pt x="1105" y="434"/>
                  </a:cubicBezTo>
                  <a:cubicBezTo>
                    <a:pt x="1091" y="432"/>
                    <a:pt x="1077" y="428"/>
                    <a:pt x="1065" y="420"/>
                  </a:cubicBezTo>
                  <a:close/>
                  <a:moveTo>
                    <a:pt x="1032" y="2241"/>
                  </a:moveTo>
                  <a:cubicBezTo>
                    <a:pt x="1034" y="2257"/>
                    <a:pt x="1037" y="2272"/>
                    <a:pt x="1040" y="2287"/>
                  </a:cubicBezTo>
                  <a:cubicBezTo>
                    <a:pt x="1029" y="2271"/>
                    <a:pt x="1019" y="2255"/>
                    <a:pt x="1010" y="2239"/>
                  </a:cubicBezTo>
                  <a:cubicBezTo>
                    <a:pt x="1017" y="2240"/>
                    <a:pt x="1025" y="2241"/>
                    <a:pt x="1032" y="22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endParaRPr/>
            </a:p>
          </p:txBody>
        </p: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CCA108CF-1027-4DC7-B751-14DC0375A361}"/>
                </a:ext>
              </a:extLst>
            </p:cNvPr>
            <p:cNvCxnSpPr>
              <a:cxnSpLocks/>
            </p:cNvCxnSpPr>
            <p:nvPr/>
          </p:nvCxnSpPr>
          <p:spPr>
            <a:xfrm>
              <a:off x="767869" y="2172459"/>
              <a:ext cx="2020287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8F864B2B-CB08-4246-9D25-D16957D0B07D}"/>
                </a:ext>
              </a:extLst>
            </p:cNvPr>
            <p:cNvCxnSpPr>
              <a:cxnSpLocks/>
            </p:cNvCxnSpPr>
            <p:nvPr/>
          </p:nvCxnSpPr>
          <p:spPr>
            <a:xfrm>
              <a:off x="767869" y="3161179"/>
              <a:ext cx="2020287" cy="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21">
            <a:extLst>
              <a:ext uri="{FF2B5EF4-FFF2-40B4-BE49-F238E27FC236}">
                <a16:creationId xmlns:a16="http://schemas.microsoft.com/office/drawing/2014/main" id="{9CDC0D1A-894C-4C91-AE21-1FF09B71A335}"/>
              </a:ext>
            </a:extLst>
          </p:cNvPr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27889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207948" y="1275605"/>
            <a:ext cx="2720129" cy="2717161"/>
            <a:chOff x="3207948" y="1275605"/>
            <a:chExt cx="2720129" cy="2717161"/>
          </a:xfrm>
        </p:grpSpPr>
        <p:sp>
          <p:nvSpPr>
            <p:cNvPr id="4" name="Freeform: Shape 99"/>
            <p:cNvSpPr>
              <a:spLocks/>
            </p:cNvSpPr>
            <p:nvPr/>
          </p:nvSpPr>
          <p:spPr bwMode="auto">
            <a:xfrm>
              <a:off x="4513847" y="2252062"/>
              <a:ext cx="1255444" cy="1101110"/>
            </a:xfrm>
            <a:custGeom>
              <a:avLst/>
              <a:gdLst/>
              <a:ahLst/>
              <a:cxnLst>
                <a:cxn ang="0">
                  <a:pos x="389" y="752"/>
                </a:cxn>
                <a:cxn ang="0">
                  <a:pos x="0" y="207"/>
                </a:cxn>
                <a:cxn ang="0">
                  <a:pos x="0" y="52"/>
                </a:cxn>
                <a:cxn ang="0">
                  <a:pos x="856" y="752"/>
                </a:cxn>
                <a:cxn ang="0">
                  <a:pos x="389" y="752"/>
                </a:cxn>
              </a:cxnLst>
              <a:rect l="0" t="0" r="r" b="b"/>
              <a:pathLst>
                <a:path w="856" h="752">
                  <a:moveTo>
                    <a:pt x="389" y="752"/>
                  </a:moveTo>
                  <a:cubicBezTo>
                    <a:pt x="441" y="509"/>
                    <a:pt x="272" y="259"/>
                    <a:pt x="0" y="207"/>
                  </a:cubicBezTo>
                  <a:cubicBezTo>
                    <a:pt x="0" y="155"/>
                    <a:pt x="0" y="103"/>
                    <a:pt x="0" y="52"/>
                  </a:cubicBezTo>
                  <a:cubicBezTo>
                    <a:pt x="415" y="0"/>
                    <a:pt x="804" y="308"/>
                    <a:pt x="856" y="752"/>
                  </a:cubicBezTo>
                  <a:cubicBezTo>
                    <a:pt x="700" y="752"/>
                    <a:pt x="545" y="752"/>
                    <a:pt x="389" y="752"/>
                  </a:cubicBez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" name="Freeform: Shape 100"/>
            <p:cNvSpPr>
              <a:spLocks/>
            </p:cNvSpPr>
            <p:nvPr/>
          </p:nvSpPr>
          <p:spPr bwMode="auto">
            <a:xfrm>
              <a:off x="4423324" y="2379684"/>
              <a:ext cx="891870" cy="1613082"/>
            </a:xfrm>
            <a:custGeom>
              <a:avLst/>
              <a:gdLst/>
              <a:ahLst/>
              <a:cxnLst>
                <a:cxn ang="0">
                  <a:pos x="0" y="771"/>
                </a:cxn>
                <a:cxn ang="0">
                  <a:pos x="110" y="110"/>
                </a:cxn>
                <a:cxn ang="0">
                  <a:pos x="220" y="0"/>
                </a:cxn>
                <a:cxn ang="0">
                  <a:pos x="331" y="1101"/>
                </a:cxn>
                <a:cxn ang="0">
                  <a:pos x="0" y="771"/>
                </a:cxn>
              </a:cxnLst>
              <a:rect l="0" t="0" r="r" b="b"/>
              <a:pathLst>
                <a:path w="608" h="1101">
                  <a:moveTo>
                    <a:pt x="0" y="771"/>
                  </a:moveTo>
                  <a:cubicBezTo>
                    <a:pt x="209" y="635"/>
                    <a:pt x="266" y="339"/>
                    <a:pt x="110" y="110"/>
                  </a:cubicBezTo>
                  <a:cubicBezTo>
                    <a:pt x="147" y="73"/>
                    <a:pt x="184" y="37"/>
                    <a:pt x="220" y="0"/>
                  </a:cubicBezTo>
                  <a:cubicBezTo>
                    <a:pt x="551" y="257"/>
                    <a:pt x="608" y="750"/>
                    <a:pt x="331" y="1101"/>
                  </a:cubicBezTo>
                  <a:cubicBezTo>
                    <a:pt x="220" y="991"/>
                    <a:pt x="110" y="881"/>
                    <a:pt x="0" y="771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Freeform: Shape 101"/>
            <p:cNvSpPr>
              <a:spLocks/>
            </p:cNvSpPr>
            <p:nvPr/>
          </p:nvSpPr>
          <p:spPr bwMode="auto">
            <a:xfrm>
              <a:off x="3847542" y="2580021"/>
              <a:ext cx="1104078" cy="1255444"/>
            </a:xfrm>
            <a:custGeom>
              <a:avLst/>
              <a:gdLst/>
              <a:ahLst/>
              <a:cxnLst>
                <a:cxn ang="0">
                  <a:pos x="0" y="389"/>
                </a:cxn>
                <a:cxn ang="0">
                  <a:pos x="545" y="0"/>
                </a:cxn>
                <a:cxn ang="0">
                  <a:pos x="701" y="0"/>
                </a:cxn>
                <a:cxn ang="0">
                  <a:pos x="0" y="857"/>
                </a:cxn>
                <a:cxn ang="0">
                  <a:pos x="0" y="389"/>
                </a:cxn>
              </a:cxnLst>
              <a:rect l="0" t="0" r="r" b="b"/>
              <a:pathLst>
                <a:path w="753" h="857">
                  <a:moveTo>
                    <a:pt x="0" y="389"/>
                  </a:moveTo>
                  <a:cubicBezTo>
                    <a:pt x="244" y="441"/>
                    <a:pt x="493" y="272"/>
                    <a:pt x="545" y="0"/>
                  </a:cubicBezTo>
                  <a:cubicBezTo>
                    <a:pt x="597" y="0"/>
                    <a:pt x="649" y="0"/>
                    <a:pt x="701" y="0"/>
                  </a:cubicBezTo>
                  <a:cubicBezTo>
                    <a:pt x="753" y="416"/>
                    <a:pt x="444" y="805"/>
                    <a:pt x="0" y="857"/>
                  </a:cubicBezTo>
                  <a:cubicBezTo>
                    <a:pt x="0" y="701"/>
                    <a:pt x="0" y="545"/>
                    <a:pt x="0" y="389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Freeform: Shape 102"/>
            <p:cNvSpPr>
              <a:spLocks/>
            </p:cNvSpPr>
            <p:nvPr/>
          </p:nvSpPr>
          <p:spPr bwMode="auto">
            <a:xfrm>
              <a:off x="3207948" y="2489498"/>
              <a:ext cx="1614566" cy="890386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991" y="111"/>
                </a:cxn>
                <a:cxn ang="0">
                  <a:pos x="1101" y="221"/>
                </a:cxn>
                <a:cxn ang="0">
                  <a:pos x="0" y="331"/>
                </a:cxn>
                <a:cxn ang="0">
                  <a:pos x="331" y="0"/>
                </a:cxn>
              </a:cxnLst>
              <a:rect l="0" t="0" r="r" b="b"/>
              <a:pathLst>
                <a:path w="1101" h="608">
                  <a:moveTo>
                    <a:pt x="331" y="0"/>
                  </a:moveTo>
                  <a:cubicBezTo>
                    <a:pt x="466" y="209"/>
                    <a:pt x="762" y="266"/>
                    <a:pt x="991" y="111"/>
                  </a:cubicBezTo>
                  <a:cubicBezTo>
                    <a:pt x="1028" y="147"/>
                    <a:pt x="1065" y="184"/>
                    <a:pt x="1101" y="221"/>
                  </a:cubicBezTo>
                  <a:cubicBezTo>
                    <a:pt x="844" y="551"/>
                    <a:pt x="351" y="608"/>
                    <a:pt x="0" y="331"/>
                  </a:cubicBezTo>
                  <a:cubicBezTo>
                    <a:pt x="110" y="221"/>
                    <a:pt x="221" y="111"/>
                    <a:pt x="331" y="0"/>
                  </a:cubicBez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Freeform: Shape 103"/>
            <p:cNvSpPr>
              <a:spLocks/>
            </p:cNvSpPr>
            <p:nvPr/>
          </p:nvSpPr>
          <p:spPr bwMode="auto">
            <a:xfrm>
              <a:off x="3366734" y="1913715"/>
              <a:ext cx="1255444" cy="1102595"/>
            </a:xfrm>
            <a:custGeom>
              <a:avLst/>
              <a:gdLst/>
              <a:ahLst/>
              <a:cxnLst>
                <a:cxn ang="0">
                  <a:pos x="467" y="0"/>
                </a:cxn>
                <a:cxn ang="0">
                  <a:pos x="856" y="545"/>
                </a:cxn>
                <a:cxn ang="0">
                  <a:pos x="856" y="701"/>
                </a:cxn>
                <a:cxn ang="0">
                  <a:pos x="0" y="0"/>
                </a:cxn>
                <a:cxn ang="0">
                  <a:pos x="467" y="0"/>
                </a:cxn>
              </a:cxnLst>
              <a:rect l="0" t="0" r="r" b="b"/>
              <a:pathLst>
                <a:path w="856" h="753">
                  <a:moveTo>
                    <a:pt x="467" y="0"/>
                  </a:moveTo>
                  <a:cubicBezTo>
                    <a:pt x="415" y="244"/>
                    <a:pt x="584" y="493"/>
                    <a:pt x="856" y="545"/>
                  </a:cubicBezTo>
                  <a:cubicBezTo>
                    <a:pt x="856" y="597"/>
                    <a:pt x="856" y="649"/>
                    <a:pt x="856" y="701"/>
                  </a:cubicBezTo>
                  <a:cubicBezTo>
                    <a:pt x="441" y="753"/>
                    <a:pt x="52" y="445"/>
                    <a:pt x="0" y="0"/>
                  </a:cubicBezTo>
                  <a:cubicBezTo>
                    <a:pt x="156" y="0"/>
                    <a:pt x="311" y="0"/>
                    <a:pt x="467" y="0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Freeform: Shape 104"/>
            <p:cNvSpPr>
              <a:spLocks/>
            </p:cNvSpPr>
            <p:nvPr/>
          </p:nvSpPr>
          <p:spPr bwMode="auto">
            <a:xfrm>
              <a:off x="3820831" y="1275605"/>
              <a:ext cx="891870" cy="1613082"/>
            </a:xfrm>
            <a:custGeom>
              <a:avLst/>
              <a:gdLst/>
              <a:ahLst/>
              <a:cxnLst>
                <a:cxn ang="0">
                  <a:pos x="608" y="330"/>
                </a:cxn>
                <a:cxn ang="0">
                  <a:pos x="498" y="991"/>
                </a:cxn>
                <a:cxn ang="0">
                  <a:pos x="388" y="1101"/>
                </a:cxn>
                <a:cxn ang="0">
                  <a:pos x="277" y="0"/>
                </a:cxn>
                <a:cxn ang="0">
                  <a:pos x="608" y="330"/>
                </a:cxn>
              </a:cxnLst>
              <a:rect l="0" t="0" r="r" b="b"/>
              <a:pathLst>
                <a:path w="608" h="1101">
                  <a:moveTo>
                    <a:pt x="608" y="330"/>
                  </a:moveTo>
                  <a:cubicBezTo>
                    <a:pt x="399" y="466"/>
                    <a:pt x="342" y="761"/>
                    <a:pt x="498" y="991"/>
                  </a:cubicBezTo>
                  <a:cubicBezTo>
                    <a:pt x="461" y="1027"/>
                    <a:pt x="424" y="1064"/>
                    <a:pt x="388" y="1101"/>
                  </a:cubicBezTo>
                  <a:cubicBezTo>
                    <a:pt x="57" y="844"/>
                    <a:pt x="0" y="351"/>
                    <a:pt x="277" y="0"/>
                  </a:cubicBezTo>
                  <a:cubicBezTo>
                    <a:pt x="388" y="110"/>
                    <a:pt x="498" y="220"/>
                    <a:pt x="608" y="330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Freeform: Shape 105"/>
            <p:cNvSpPr>
              <a:spLocks/>
            </p:cNvSpPr>
            <p:nvPr/>
          </p:nvSpPr>
          <p:spPr bwMode="auto">
            <a:xfrm>
              <a:off x="4184404" y="1432907"/>
              <a:ext cx="1104078" cy="1255444"/>
            </a:xfrm>
            <a:custGeom>
              <a:avLst/>
              <a:gdLst/>
              <a:ahLst/>
              <a:cxnLst>
                <a:cxn ang="0">
                  <a:pos x="753" y="467"/>
                </a:cxn>
                <a:cxn ang="0">
                  <a:pos x="208" y="857"/>
                </a:cxn>
                <a:cxn ang="0">
                  <a:pos x="52" y="857"/>
                </a:cxn>
                <a:cxn ang="0">
                  <a:pos x="753" y="0"/>
                </a:cxn>
                <a:cxn ang="0">
                  <a:pos x="753" y="467"/>
                </a:cxn>
              </a:cxnLst>
              <a:rect l="0" t="0" r="r" b="b"/>
              <a:pathLst>
                <a:path w="753" h="857">
                  <a:moveTo>
                    <a:pt x="753" y="467"/>
                  </a:moveTo>
                  <a:cubicBezTo>
                    <a:pt x="509" y="415"/>
                    <a:pt x="260" y="584"/>
                    <a:pt x="208" y="857"/>
                  </a:cubicBezTo>
                  <a:cubicBezTo>
                    <a:pt x="156" y="857"/>
                    <a:pt x="104" y="857"/>
                    <a:pt x="52" y="857"/>
                  </a:cubicBezTo>
                  <a:cubicBezTo>
                    <a:pt x="0" y="441"/>
                    <a:pt x="309" y="52"/>
                    <a:pt x="753" y="0"/>
                  </a:cubicBezTo>
                  <a:cubicBezTo>
                    <a:pt x="753" y="156"/>
                    <a:pt x="753" y="312"/>
                    <a:pt x="753" y="467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Freeform: Shape 106"/>
            <p:cNvSpPr>
              <a:spLocks/>
            </p:cNvSpPr>
            <p:nvPr/>
          </p:nvSpPr>
          <p:spPr bwMode="auto">
            <a:xfrm>
              <a:off x="4313511" y="1887004"/>
              <a:ext cx="1614566" cy="835479"/>
            </a:xfrm>
            <a:custGeom>
              <a:avLst/>
              <a:gdLst/>
              <a:ahLst/>
              <a:cxnLst>
                <a:cxn ang="0">
                  <a:pos x="137" y="456"/>
                </a:cxn>
                <a:cxn ang="0">
                  <a:pos x="137" y="301"/>
                </a:cxn>
                <a:cxn ang="0">
                  <a:pos x="808" y="570"/>
                </a:cxn>
                <a:cxn ang="0">
                  <a:pos x="1101" y="278"/>
                </a:cxn>
                <a:cxn ang="0">
                  <a:pos x="0" y="388"/>
                </a:cxn>
                <a:cxn ang="0">
                  <a:pos x="110" y="498"/>
                </a:cxn>
                <a:cxn ang="0">
                  <a:pos x="168" y="463"/>
                </a:cxn>
                <a:cxn ang="0">
                  <a:pos x="137" y="456"/>
                </a:cxn>
              </a:cxnLst>
              <a:rect l="0" t="0" r="r" b="b"/>
              <a:pathLst>
                <a:path w="1101" h="570">
                  <a:moveTo>
                    <a:pt x="137" y="456"/>
                  </a:moveTo>
                  <a:cubicBezTo>
                    <a:pt x="137" y="404"/>
                    <a:pt x="137" y="352"/>
                    <a:pt x="137" y="301"/>
                  </a:cubicBezTo>
                  <a:cubicBezTo>
                    <a:pt x="396" y="268"/>
                    <a:pt x="645" y="376"/>
                    <a:pt x="808" y="570"/>
                  </a:cubicBezTo>
                  <a:cubicBezTo>
                    <a:pt x="906" y="472"/>
                    <a:pt x="1003" y="375"/>
                    <a:pt x="1101" y="278"/>
                  </a:cubicBezTo>
                  <a:cubicBezTo>
                    <a:pt x="750" y="0"/>
                    <a:pt x="257" y="57"/>
                    <a:pt x="0" y="388"/>
                  </a:cubicBezTo>
                  <a:cubicBezTo>
                    <a:pt x="36" y="425"/>
                    <a:pt x="73" y="461"/>
                    <a:pt x="110" y="498"/>
                  </a:cubicBezTo>
                  <a:cubicBezTo>
                    <a:pt x="129" y="485"/>
                    <a:pt x="148" y="473"/>
                    <a:pt x="168" y="463"/>
                  </a:cubicBezTo>
                  <a:cubicBezTo>
                    <a:pt x="158" y="461"/>
                    <a:pt x="147" y="458"/>
                    <a:pt x="137" y="456"/>
                  </a:cubicBez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Oval 107"/>
            <p:cNvSpPr>
              <a:spLocks/>
            </p:cNvSpPr>
            <p:nvPr/>
          </p:nvSpPr>
          <p:spPr bwMode="auto">
            <a:xfrm>
              <a:off x="4194793" y="2243021"/>
              <a:ext cx="755342" cy="7521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bg1"/>
                  </a:solidFill>
                  <a:cs typeface="+mn-ea"/>
                  <a:sym typeface="+mn-lt"/>
                </a:rPr>
                <a:t>标题文本</a:t>
              </a:r>
              <a:br>
                <a:rPr lang="zh-CN" altLang="en-US" sz="1200" b="1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zh-CN" altLang="en-US" sz="1200" b="1">
                  <a:solidFill>
                    <a:schemeClr val="bg1"/>
                  </a:solidFill>
                  <a:cs typeface="+mn-ea"/>
                  <a:sym typeface="+mn-lt"/>
                </a:rPr>
                <a:t>预设</a:t>
              </a:r>
            </a:p>
          </p:txBody>
        </p:sp>
        <p:sp>
          <p:nvSpPr>
            <p:cNvPr id="13" name="Freeform: Shape 108"/>
            <p:cNvSpPr>
              <a:spLocks/>
            </p:cNvSpPr>
            <p:nvPr/>
          </p:nvSpPr>
          <p:spPr bwMode="auto">
            <a:xfrm>
              <a:off x="4877422" y="3121671"/>
              <a:ext cx="169173" cy="192917"/>
            </a:xfrm>
            <a:custGeom>
              <a:avLst/>
              <a:gdLst/>
              <a:ahLst/>
              <a:cxnLst>
                <a:cxn ang="0">
                  <a:pos x="90" y="22"/>
                </a:cxn>
                <a:cxn ang="0">
                  <a:pos x="82" y="1"/>
                </a:cxn>
                <a:cxn ang="0">
                  <a:pos x="90" y="22"/>
                </a:cxn>
                <a:cxn ang="0">
                  <a:pos x="75" y="61"/>
                </a:cxn>
                <a:cxn ang="0">
                  <a:pos x="102" y="61"/>
                </a:cxn>
                <a:cxn ang="0">
                  <a:pos x="102" y="49"/>
                </a:cxn>
                <a:cxn ang="0">
                  <a:pos x="83" y="50"/>
                </a:cxn>
                <a:cxn ang="0">
                  <a:pos x="81" y="32"/>
                </a:cxn>
                <a:cxn ang="0">
                  <a:pos x="64" y="17"/>
                </a:cxn>
                <a:cxn ang="0">
                  <a:pos x="37" y="17"/>
                </a:cxn>
                <a:cxn ang="0">
                  <a:pos x="19" y="38"/>
                </a:cxn>
                <a:cxn ang="0">
                  <a:pos x="28" y="46"/>
                </a:cxn>
                <a:cxn ang="0">
                  <a:pos x="55" y="30"/>
                </a:cxn>
                <a:cxn ang="0">
                  <a:pos x="34" y="61"/>
                </a:cxn>
                <a:cxn ang="0">
                  <a:pos x="36" y="91"/>
                </a:cxn>
                <a:cxn ang="0">
                  <a:pos x="12" y="89"/>
                </a:cxn>
                <a:cxn ang="0">
                  <a:pos x="12" y="101"/>
                </a:cxn>
                <a:cxn ang="0">
                  <a:pos x="50" y="101"/>
                </a:cxn>
                <a:cxn ang="0">
                  <a:pos x="50" y="75"/>
                </a:cxn>
                <a:cxn ang="0">
                  <a:pos x="68" y="93"/>
                </a:cxn>
                <a:cxn ang="0">
                  <a:pos x="68" y="119"/>
                </a:cxn>
                <a:cxn ang="0">
                  <a:pos x="81" y="115"/>
                </a:cxn>
                <a:cxn ang="0">
                  <a:pos x="81" y="83"/>
                </a:cxn>
                <a:cxn ang="0">
                  <a:pos x="61" y="65"/>
                </a:cxn>
                <a:cxn ang="0">
                  <a:pos x="71" y="49"/>
                </a:cxn>
                <a:cxn ang="0">
                  <a:pos x="75" y="61"/>
                </a:cxn>
              </a:cxnLst>
              <a:rect l="0" t="0" r="r" b="b"/>
              <a:pathLst>
                <a:path w="115" h="131">
                  <a:moveTo>
                    <a:pt x="90" y="22"/>
                  </a:moveTo>
                  <a:cubicBezTo>
                    <a:pt x="101" y="14"/>
                    <a:pt x="92" y="0"/>
                    <a:pt x="82" y="1"/>
                  </a:cubicBezTo>
                  <a:cubicBezTo>
                    <a:pt x="60" y="3"/>
                    <a:pt x="74" y="34"/>
                    <a:pt x="90" y="22"/>
                  </a:cubicBezTo>
                  <a:close/>
                  <a:moveTo>
                    <a:pt x="75" y="61"/>
                  </a:moveTo>
                  <a:cubicBezTo>
                    <a:pt x="81" y="66"/>
                    <a:pt x="95" y="63"/>
                    <a:pt x="102" y="61"/>
                  </a:cubicBezTo>
                  <a:cubicBezTo>
                    <a:pt x="115" y="58"/>
                    <a:pt x="113" y="49"/>
                    <a:pt x="102" y="49"/>
                  </a:cubicBezTo>
                  <a:cubicBezTo>
                    <a:pt x="98" y="50"/>
                    <a:pt x="86" y="54"/>
                    <a:pt x="83" y="50"/>
                  </a:cubicBezTo>
                  <a:cubicBezTo>
                    <a:pt x="81" y="47"/>
                    <a:pt x="84" y="37"/>
                    <a:pt x="81" y="32"/>
                  </a:cubicBezTo>
                  <a:cubicBezTo>
                    <a:pt x="78" y="27"/>
                    <a:pt x="72" y="19"/>
                    <a:pt x="64" y="17"/>
                  </a:cubicBezTo>
                  <a:cubicBezTo>
                    <a:pt x="56" y="15"/>
                    <a:pt x="45" y="15"/>
                    <a:pt x="37" y="17"/>
                  </a:cubicBezTo>
                  <a:cubicBezTo>
                    <a:pt x="28" y="20"/>
                    <a:pt x="24" y="31"/>
                    <a:pt x="19" y="38"/>
                  </a:cubicBezTo>
                  <a:cubicBezTo>
                    <a:pt x="14" y="46"/>
                    <a:pt x="20" y="55"/>
                    <a:pt x="28" y="46"/>
                  </a:cubicBezTo>
                  <a:cubicBezTo>
                    <a:pt x="35" y="38"/>
                    <a:pt x="38" y="27"/>
                    <a:pt x="55" y="30"/>
                  </a:cubicBezTo>
                  <a:cubicBezTo>
                    <a:pt x="51" y="41"/>
                    <a:pt x="37" y="48"/>
                    <a:pt x="34" y="61"/>
                  </a:cubicBezTo>
                  <a:cubicBezTo>
                    <a:pt x="32" y="69"/>
                    <a:pt x="39" y="81"/>
                    <a:pt x="36" y="91"/>
                  </a:cubicBezTo>
                  <a:cubicBezTo>
                    <a:pt x="36" y="91"/>
                    <a:pt x="16" y="89"/>
                    <a:pt x="12" y="89"/>
                  </a:cubicBezTo>
                  <a:cubicBezTo>
                    <a:pt x="6" y="89"/>
                    <a:pt x="0" y="98"/>
                    <a:pt x="12" y="101"/>
                  </a:cubicBezTo>
                  <a:cubicBezTo>
                    <a:pt x="18" y="102"/>
                    <a:pt x="44" y="108"/>
                    <a:pt x="50" y="101"/>
                  </a:cubicBezTo>
                  <a:cubicBezTo>
                    <a:pt x="55" y="96"/>
                    <a:pt x="50" y="75"/>
                    <a:pt x="50" y="75"/>
                  </a:cubicBezTo>
                  <a:cubicBezTo>
                    <a:pt x="55" y="81"/>
                    <a:pt x="65" y="84"/>
                    <a:pt x="68" y="93"/>
                  </a:cubicBezTo>
                  <a:cubicBezTo>
                    <a:pt x="70" y="100"/>
                    <a:pt x="68" y="111"/>
                    <a:pt x="68" y="119"/>
                  </a:cubicBezTo>
                  <a:cubicBezTo>
                    <a:pt x="67" y="131"/>
                    <a:pt x="80" y="122"/>
                    <a:pt x="81" y="115"/>
                  </a:cubicBezTo>
                  <a:cubicBezTo>
                    <a:pt x="83" y="106"/>
                    <a:pt x="87" y="94"/>
                    <a:pt x="81" y="83"/>
                  </a:cubicBezTo>
                  <a:cubicBezTo>
                    <a:pt x="78" y="74"/>
                    <a:pt x="68" y="71"/>
                    <a:pt x="61" y="65"/>
                  </a:cubicBezTo>
                  <a:cubicBezTo>
                    <a:pt x="65" y="60"/>
                    <a:pt x="67" y="54"/>
                    <a:pt x="71" y="49"/>
                  </a:cubicBezTo>
                  <a:cubicBezTo>
                    <a:pt x="71" y="53"/>
                    <a:pt x="71" y="59"/>
                    <a:pt x="75" y="6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Freeform: Shape 109"/>
            <p:cNvSpPr>
              <a:spLocks/>
            </p:cNvSpPr>
            <p:nvPr/>
          </p:nvSpPr>
          <p:spPr bwMode="auto">
            <a:xfrm>
              <a:off x="3863865" y="2925787"/>
              <a:ext cx="106847" cy="197369"/>
            </a:xfrm>
            <a:custGeom>
              <a:avLst/>
              <a:gdLst/>
              <a:ahLst/>
              <a:cxnLst>
                <a:cxn ang="0">
                  <a:pos x="36" y="38"/>
                </a:cxn>
                <a:cxn ang="0">
                  <a:pos x="55" y="19"/>
                </a:cxn>
                <a:cxn ang="0">
                  <a:pos x="36" y="0"/>
                </a:cxn>
                <a:cxn ang="0">
                  <a:pos x="17" y="19"/>
                </a:cxn>
                <a:cxn ang="0">
                  <a:pos x="36" y="38"/>
                </a:cxn>
                <a:cxn ang="0">
                  <a:pos x="67" y="41"/>
                </a:cxn>
                <a:cxn ang="0">
                  <a:pos x="62" y="46"/>
                </a:cxn>
                <a:cxn ang="0">
                  <a:pos x="62" y="82"/>
                </a:cxn>
                <a:cxn ang="0">
                  <a:pos x="67" y="87"/>
                </a:cxn>
                <a:cxn ang="0">
                  <a:pos x="73" y="82"/>
                </a:cxn>
                <a:cxn ang="0">
                  <a:pos x="73" y="46"/>
                </a:cxn>
                <a:cxn ang="0">
                  <a:pos x="67" y="41"/>
                </a:cxn>
                <a:cxn ang="0">
                  <a:pos x="5" y="41"/>
                </a:cxn>
                <a:cxn ang="0">
                  <a:pos x="0" y="46"/>
                </a:cxn>
                <a:cxn ang="0">
                  <a:pos x="0" y="82"/>
                </a:cxn>
                <a:cxn ang="0">
                  <a:pos x="5" y="87"/>
                </a:cxn>
                <a:cxn ang="0">
                  <a:pos x="10" y="82"/>
                </a:cxn>
                <a:cxn ang="0">
                  <a:pos x="10" y="46"/>
                </a:cxn>
                <a:cxn ang="0">
                  <a:pos x="5" y="41"/>
                </a:cxn>
                <a:cxn ang="0">
                  <a:pos x="47" y="41"/>
                </a:cxn>
                <a:cxn ang="0">
                  <a:pos x="25" y="41"/>
                </a:cxn>
                <a:cxn ang="0">
                  <a:pos x="14" y="51"/>
                </a:cxn>
                <a:cxn ang="0">
                  <a:pos x="14" y="130"/>
                </a:cxn>
                <a:cxn ang="0">
                  <a:pos x="19" y="135"/>
                </a:cxn>
                <a:cxn ang="0">
                  <a:pos x="24" y="130"/>
                </a:cxn>
                <a:cxn ang="0">
                  <a:pos x="24" y="101"/>
                </a:cxn>
                <a:cxn ang="0">
                  <a:pos x="49" y="102"/>
                </a:cxn>
                <a:cxn ang="0">
                  <a:pos x="48" y="130"/>
                </a:cxn>
                <a:cxn ang="0">
                  <a:pos x="54" y="135"/>
                </a:cxn>
                <a:cxn ang="0">
                  <a:pos x="59" y="130"/>
                </a:cxn>
                <a:cxn ang="0">
                  <a:pos x="59" y="51"/>
                </a:cxn>
                <a:cxn ang="0">
                  <a:pos x="47" y="41"/>
                </a:cxn>
              </a:cxnLst>
              <a:rect l="0" t="0" r="r" b="b"/>
              <a:pathLst>
                <a:path w="73" h="135">
                  <a:moveTo>
                    <a:pt x="36" y="38"/>
                  </a:moveTo>
                  <a:cubicBezTo>
                    <a:pt x="47" y="38"/>
                    <a:pt x="55" y="30"/>
                    <a:pt x="55" y="19"/>
                  </a:cubicBezTo>
                  <a:cubicBezTo>
                    <a:pt x="55" y="9"/>
                    <a:pt x="47" y="0"/>
                    <a:pt x="36" y="0"/>
                  </a:cubicBezTo>
                  <a:cubicBezTo>
                    <a:pt x="26" y="0"/>
                    <a:pt x="17" y="9"/>
                    <a:pt x="17" y="19"/>
                  </a:cubicBezTo>
                  <a:cubicBezTo>
                    <a:pt x="17" y="30"/>
                    <a:pt x="26" y="38"/>
                    <a:pt x="36" y="38"/>
                  </a:cubicBezTo>
                  <a:close/>
                  <a:moveTo>
                    <a:pt x="67" y="41"/>
                  </a:moveTo>
                  <a:cubicBezTo>
                    <a:pt x="65" y="41"/>
                    <a:pt x="62" y="43"/>
                    <a:pt x="62" y="46"/>
                  </a:cubicBezTo>
                  <a:cubicBezTo>
                    <a:pt x="62" y="82"/>
                    <a:pt x="62" y="82"/>
                    <a:pt x="62" y="82"/>
                  </a:cubicBezTo>
                  <a:cubicBezTo>
                    <a:pt x="62" y="85"/>
                    <a:pt x="65" y="87"/>
                    <a:pt x="67" y="87"/>
                  </a:cubicBezTo>
                  <a:cubicBezTo>
                    <a:pt x="70" y="87"/>
                    <a:pt x="73" y="85"/>
                    <a:pt x="73" y="82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3"/>
                    <a:pt x="70" y="41"/>
                    <a:pt x="67" y="41"/>
                  </a:cubicBezTo>
                  <a:close/>
                  <a:moveTo>
                    <a:pt x="5" y="41"/>
                  </a:moveTo>
                  <a:cubicBezTo>
                    <a:pt x="2" y="41"/>
                    <a:pt x="0" y="43"/>
                    <a:pt x="0" y="4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5"/>
                    <a:pt x="2" y="87"/>
                    <a:pt x="5" y="87"/>
                  </a:cubicBezTo>
                  <a:cubicBezTo>
                    <a:pt x="8" y="87"/>
                    <a:pt x="10" y="85"/>
                    <a:pt x="10" y="82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3"/>
                    <a:pt x="8" y="41"/>
                    <a:pt x="5" y="41"/>
                  </a:cubicBezTo>
                  <a:close/>
                  <a:moveTo>
                    <a:pt x="47" y="41"/>
                  </a:moveTo>
                  <a:cubicBezTo>
                    <a:pt x="25" y="41"/>
                    <a:pt x="25" y="41"/>
                    <a:pt x="25" y="41"/>
                  </a:cubicBezTo>
                  <a:cubicBezTo>
                    <a:pt x="19" y="41"/>
                    <a:pt x="14" y="46"/>
                    <a:pt x="14" y="51"/>
                  </a:cubicBezTo>
                  <a:cubicBezTo>
                    <a:pt x="14" y="130"/>
                    <a:pt x="14" y="130"/>
                    <a:pt x="14" y="130"/>
                  </a:cubicBezTo>
                  <a:cubicBezTo>
                    <a:pt x="14" y="133"/>
                    <a:pt x="16" y="135"/>
                    <a:pt x="19" y="135"/>
                  </a:cubicBezTo>
                  <a:cubicBezTo>
                    <a:pt x="22" y="135"/>
                    <a:pt x="24" y="133"/>
                    <a:pt x="24" y="130"/>
                  </a:cubicBezTo>
                  <a:cubicBezTo>
                    <a:pt x="24" y="130"/>
                    <a:pt x="24" y="110"/>
                    <a:pt x="24" y="101"/>
                  </a:cubicBezTo>
                  <a:cubicBezTo>
                    <a:pt x="24" y="93"/>
                    <a:pt x="49" y="94"/>
                    <a:pt x="49" y="102"/>
                  </a:cubicBezTo>
                  <a:cubicBezTo>
                    <a:pt x="49" y="109"/>
                    <a:pt x="48" y="130"/>
                    <a:pt x="48" y="130"/>
                  </a:cubicBezTo>
                  <a:cubicBezTo>
                    <a:pt x="48" y="133"/>
                    <a:pt x="51" y="135"/>
                    <a:pt x="54" y="135"/>
                  </a:cubicBezTo>
                  <a:cubicBezTo>
                    <a:pt x="56" y="135"/>
                    <a:pt x="59" y="133"/>
                    <a:pt x="59" y="130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59" y="46"/>
                    <a:pt x="54" y="41"/>
                    <a:pt x="47" y="4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5" name="Group 110"/>
            <p:cNvGrpSpPr/>
            <p:nvPr/>
          </p:nvGrpSpPr>
          <p:grpSpPr>
            <a:xfrm>
              <a:off x="5049545" y="2173411"/>
              <a:ext cx="206273" cy="109816"/>
              <a:chOff x="5087938" y="2365375"/>
              <a:chExt cx="220663" cy="117476"/>
            </a:xfrm>
          </p:grpSpPr>
          <p:sp>
            <p:nvSpPr>
              <p:cNvPr id="66" name="Freeform: Shape 111"/>
              <p:cNvSpPr>
                <a:spLocks/>
              </p:cNvSpPr>
              <p:nvPr/>
            </p:nvSpPr>
            <p:spPr bwMode="auto">
              <a:xfrm>
                <a:off x="5126038" y="2398713"/>
                <a:ext cx="131763" cy="84138"/>
              </a:xfrm>
              <a:custGeom>
                <a:avLst/>
                <a:gdLst/>
                <a:ahLst/>
                <a:cxnLst>
                  <a:cxn ang="0">
                    <a:pos x="84" y="32"/>
                  </a:cxn>
                  <a:cxn ang="0">
                    <a:pos x="68" y="14"/>
                  </a:cxn>
                  <a:cxn ang="0">
                    <a:pos x="48" y="0"/>
                  </a:cxn>
                  <a:cxn ang="0">
                    <a:pos x="29" y="16"/>
                  </a:cxn>
                  <a:cxn ang="0">
                    <a:pos x="26" y="16"/>
                  </a:cxn>
                  <a:cxn ang="0">
                    <a:pos x="14" y="28"/>
                  </a:cxn>
                  <a:cxn ang="0">
                    <a:pos x="12" y="28"/>
                  </a:cxn>
                  <a:cxn ang="0">
                    <a:pos x="0" y="41"/>
                  </a:cxn>
                  <a:cxn ang="0">
                    <a:pos x="12" y="53"/>
                  </a:cxn>
                  <a:cxn ang="0">
                    <a:pos x="12" y="53"/>
                  </a:cxn>
                  <a:cxn ang="0">
                    <a:pos x="67" y="51"/>
                  </a:cxn>
                  <a:cxn ang="0">
                    <a:pos x="67" y="51"/>
                  </a:cxn>
                  <a:cxn ang="0">
                    <a:pos x="84" y="32"/>
                  </a:cxn>
                </a:cxnLst>
                <a:rect l="0" t="0" r="r" b="b"/>
                <a:pathLst>
                  <a:path w="84" h="53">
                    <a:moveTo>
                      <a:pt x="84" y="32"/>
                    </a:moveTo>
                    <a:cubicBezTo>
                      <a:pt x="83" y="23"/>
                      <a:pt x="77" y="16"/>
                      <a:pt x="68" y="14"/>
                    </a:cubicBezTo>
                    <a:cubicBezTo>
                      <a:pt x="65" y="6"/>
                      <a:pt x="57" y="0"/>
                      <a:pt x="48" y="0"/>
                    </a:cubicBezTo>
                    <a:cubicBezTo>
                      <a:pt x="39" y="1"/>
                      <a:pt x="31" y="7"/>
                      <a:pt x="29" y="16"/>
                    </a:cubicBezTo>
                    <a:cubicBezTo>
                      <a:pt x="28" y="16"/>
                      <a:pt x="27" y="16"/>
                      <a:pt x="26" y="16"/>
                    </a:cubicBezTo>
                    <a:cubicBezTo>
                      <a:pt x="19" y="16"/>
                      <a:pt x="14" y="22"/>
                      <a:pt x="14" y="28"/>
                    </a:cubicBezTo>
                    <a:cubicBezTo>
                      <a:pt x="13" y="28"/>
                      <a:pt x="12" y="28"/>
                      <a:pt x="12" y="28"/>
                    </a:cubicBezTo>
                    <a:cubicBezTo>
                      <a:pt x="5" y="28"/>
                      <a:pt x="0" y="34"/>
                      <a:pt x="0" y="41"/>
                    </a:cubicBezTo>
                    <a:cubicBezTo>
                      <a:pt x="0" y="47"/>
                      <a:pt x="5" y="53"/>
                      <a:pt x="12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67" y="51"/>
                      <a:pt x="67" y="51"/>
                      <a:pt x="67" y="51"/>
                    </a:cubicBezTo>
                    <a:cubicBezTo>
                      <a:pt x="67" y="51"/>
                      <a:pt x="67" y="51"/>
                      <a:pt x="67" y="51"/>
                    </a:cubicBezTo>
                    <a:cubicBezTo>
                      <a:pt x="77" y="50"/>
                      <a:pt x="84" y="42"/>
                      <a:pt x="8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7" name="Freeform: Shape 112"/>
              <p:cNvSpPr>
                <a:spLocks/>
              </p:cNvSpPr>
              <p:nvPr/>
            </p:nvSpPr>
            <p:spPr bwMode="auto">
              <a:xfrm>
                <a:off x="5087938" y="2365375"/>
                <a:ext cx="220663" cy="93663"/>
              </a:xfrm>
              <a:custGeom>
                <a:avLst/>
                <a:gdLst/>
                <a:ahLst/>
                <a:cxnLst>
                  <a:cxn ang="0">
                    <a:pos x="128" y="33"/>
                  </a:cxn>
                  <a:cxn ang="0">
                    <a:pos x="126" y="33"/>
                  </a:cxn>
                  <a:cxn ang="0">
                    <a:pos x="114" y="22"/>
                  </a:cxn>
                  <a:cxn ang="0">
                    <a:pos x="110" y="22"/>
                  </a:cxn>
                  <a:cxn ang="0">
                    <a:pos x="90" y="8"/>
                  </a:cxn>
                  <a:cxn ang="0">
                    <a:pos x="74" y="17"/>
                  </a:cxn>
                  <a:cxn ang="0">
                    <a:pos x="68" y="15"/>
                  </a:cxn>
                  <a:cxn ang="0">
                    <a:pos x="48" y="1"/>
                  </a:cxn>
                  <a:cxn ang="0">
                    <a:pos x="29" y="17"/>
                  </a:cxn>
                  <a:cxn ang="0">
                    <a:pos x="26" y="16"/>
                  </a:cxn>
                  <a:cxn ang="0">
                    <a:pos x="14" y="29"/>
                  </a:cxn>
                  <a:cxn ang="0">
                    <a:pos x="12" y="29"/>
                  </a:cxn>
                  <a:cxn ang="0">
                    <a:pos x="0" y="41"/>
                  </a:cxn>
                  <a:cxn ang="0">
                    <a:pos x="12" y="53"/>
                  </a:cxn>
                  <a:cxn ang="0">
                    <a:pos x="12" y="53"/>
                  </a:cxn>
                  <a:cxn ang="0">
                    <a:pos x="25" y="53"/>
                  </a:cxn>
                  <a:cxn ang="0">
                    <a:pos x="36" y="47"/>
                  </a:cxn>
                  <a:cxn ang="0">
                    <a:pos x="36" y="47"/>
                  </a:cxn>
                  <a:cxn ang="0">
                    <a:pos x="50" y="35"/>
                  </a:cxn>
                  <a:cxn ang="0">
                    <a:pos x="52" y="35"/>
                  </a:cxn>
                  <a:cxn ang="0">
                    <a:pos x="72" y="19"/>
                  </a:cxn>
                  <a:cxn ang="0">
                    <a:pos x="94" y="33"/>
                  </a:cxn>
                  <a:cxn ang="0">
                    <a:pos x="110" y="53"/>
                  </a:cxn>
                  <a:cxn ang="0">
                    <a:pos x="109" y="58"/>
                  </a:cxn>
                  <a:cxn ang="0">
                    <a:pos x="130" y="58"/>
                  </a:cxn>
                  <a:cxn ang="0">
                    <a:pos x="130" y="58"/>
                  </a:cxn>
                  <a:cxn ang="0">
                    <a:pos x="141" y="45"/>
                  </a:cxn>
                  <a:cxn ang="0">
                    <a:pos x="128" y="33"/>
                  </a:cxn>
                  <a:cxn ang="0">
                    <a:pos x="92" y="37"/>
                  </a:cxn>
                  <a:cxn ang="0">
                    <a:pos x="90" y="37"/>
                  </a:cxn>
                  <a:cxn ang="0">
                    <a:pos x="90" y="36"/>
                  </a:cxn>
                  <a:cxn ang="0">
                    <a:pos x="72" y="23"/>
                  </a:cxn>
                  <a:cxn ang="0">
                    <a:pos x="55" y="38"/>
                  </a:cxn>
                  <a:cxn ang="0">
                    <a:pos x="55" y="40"/>
                  </a:cxn>
                  <a:cxn ang="0">
                    <a:pos x="53" y="39"/>
                  </a:cxn>
                  <a:cxn ang="0">
                    <a:pos x="50" y="39"/>
                  </a:cxn>
                  <a:cxn ang="0">
                    <a:pos x="40" y="49"/>
                  </a:cxn>
                  <a:cxn ang="0">
                    <a:pos x="40" y="52"/>
                  </a:cxn>
                  <a:cxn ang="0">
                    <a:pos x="37" y="51"/>
                  </a:cxn>
                  <a:cxn ang="0">
                    <a:pos x="36" y="51"/>
                  </a:cxn>
                  <a:cxn ang="0">
                    <a:pos x="31" y="53"/>
                  </a:cxn>
                  <a:cxn ang="0">
                    <a:pos x="60" y="52"/>
                  </a:cxn>
                  <a:cxn ang="0">
                    <a:pos x="75" y="59"/>
                  </a:cxn>
                  <a:cxn ang="0">
                    <a:pos x="75" y="59"/>
                  </a:cxn>
                  <a:cxn ang="0">
                    <a:pos x="105" y="58"/>
                  </a:cxn>
                  <a:cxn ang="0">
                    <a:pos x="106" y="53"/>
                  </a:cxn>
                  <a:cxn ang="0">
                    <a:pos x="92" y="37"/>
                  </a:cxn>
                </a:cxnLst>
                <a:rect l="0" t="0" r="r" b="b"/>
                <a:pathLst>
                  <a:path w="141" h="59">
                    <a:moveTo>
                      <a:pt x="128" y="33"/>
                    </a:moveTo>
                    <a:cubicBezTo>
                      <a:pt x="128" y="33"/>
                      <a:pt x="127" y="33"/>
                      <a:pt x="126" y="33"/>
                    </a:cubicBezTo>
                    <a:cubicBezTo>
                      <a:pt x="126" y="27"/>
                      <a:pt x="120" y="21"/>
                      <a:pt x="114" y="22"/>
                    </a:cubicBezTo>
                    <a:cubicBezTo>
                      <a:pt x="112" y="22"/>
                      <a:pt x="111" y="22"/>
                      <a:pt x="110" y="22"/>
                    </a:cubicBezTo>
                    <a:cubicBezTo>
                      <a:pt x="108" y="13"/>
                      <a:pt x="100" y="7"/>
                      <a:pt x="90" y="8"/>
                    </a:cubicBezTo>
                    <a:cubicBezTo>
                      <a:pt x="83" y="8"/>
                      <a:pt x="77" y="11"/>
                      <a:pt x="74" y="17"/>
                    </a:cubicBezTo>
                    <a:cubicBezTo>
                      <a:pt x="72" y="16"/>
                      <a:pt x="70" y="15"/>
                      <a:pt x="68" y="15"/>
                    </a:cubicBezTo>
                    <a:cubicBezTo>
                      <a:pt x="66" y="6"/>
                      <a:pt x="58" y="0"/>
                      <a:pt x="48" y="1"/>
                    </a:cubicBezTo>
                    <a:cubicBezTo>
                      <a:pt x="39" y="1"/>
                      <a:pt x="31" y="8"/>
                      <a:pt x="29" y="17"/>
                    </a:cubicBezTo>
                    <a:cubicBezTo>
                      <a:pt x="28" y="16"/>
                      <a:pt x="27" y="16"/>
                      <a:pt x="26" y="16"/>
                    </a:cubicBezTo>
                    <a:cubicBezTo>
                      <a:pt x="19" y="16"/>
                      <a:pt x="14" y="22"/>
                      <a:pt x="14" y="29"/>
                    </a:cubicBezTo>
                    <a:cubicBezTo>
                      <a:pt x="13" y="29"/>
                      <a:pt x="13" y="29"/>
                      <a:pt x="12" y="29"/>
                    </a:cubicBezTo>
                    <a:cubicBezTo>
                      <a:pt x="5" y="29"/>
                      <a:pt x="0" y="34"/>
                      <a:pt x="0" y="41"/>
                    </a:cubicBezTo>
                    <a:cubicBezTo>
                      <a:pt x="0" y="48"/>
                      <a:pt x="6" y="53"/>
                      <a:pt x="12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7" y="49"/>
                      <a:pt x="31" y="47"/>
                      <a:pt x="36" y="47"/>
                    </a:cubicBezTo>
                    <a:cubicBezTo>
                      <a:pt x="36" y="47"/>
                      <a:pt x="36" y="47"/>
                      <a:pt x="36" y="47"/>
                    </a:cubicBezTo>
                    <a:cubicBezTo>
                      <a:pt x="37" y="40"/>
                      <a:pt x="42" y="35"/>
                      <a:pt x="50" y="35"/>
                    </a:cubicBezTo>
                    <a:cubicBezTo>
                      <a:pt x="50" y="35"/>
                      <a:pt x="51" y="35"/>
                      <a:pt x="52" y="35"/>
                    </a:cubicBezTo>
                    <a:cubicBezTo>
                      <a:pt x="54" y="26"/>
                      <a:pt x="62" y="20"/>
                      <a:pt x="72" y="19"/>
                    </a:cubicBezTo>
                    <a:cubicBezTo>
                      <a:pt x="82" y="19"/>
                      <a:pt x="90" y="25"/>
                      <a:pt x="94" y="33"/>
                    </a:cubicBezTo>
                    <a:cubicBezTo>
                      <a:pt x="103" y="35"/>
                      <a:pt x="109" y="43"/>
                      <a:pt x="110" y="53"/>
                    </a:cubicBezTo>
                    <a:cubicBezTo>
                      <a:pt x="110" y="55"/>
                      <a:pt x="110" y="57"/>
                      <a:pt x="109" y="58"/>
                    </a:cubicBezTo>
                    <a:cubicBezTo>
                      <a:pt x="130" y="58"/>
                      <a:pt x="130" y="58"/>
                      <a:pt x="130" y="58"/>
                    </a:cubicBezTo>
                    <a:cubicBezTo>
                      <a:pt x="130" y="58"/>
                      <a:pt x="130" y="58"/>
                      <a:pt x="130" y="58"/>
                    </a:cubicBezTo>
                    <a:cubicBezTo>
                      <a:pt x="136" y="57"/>
                      <a:pt x="141" y="51"/>
                      <a:pt x="141" y="45"/>
                    </a:cubicBezTo>
                    <a:cubicBezTo>
                      <a:pt x="141" y="38"/>
                      <a:pt x="135" y="33"/>
                      <a:pt x="128" y="33"/>
                    </a:cubicBezTo>
                    <a:close/>
                    <a:moveTo>
                      <a:pt x="92" y="37"/>
                    </a:moveTo>
                    <a:cubicBezTo>
                      <a:pt x="90" y="37"/>
                      <a:pt x="90" y="37"/>
                      <a:pt x="90" y="37"/>
                    </a:cubicBezTo>
                    <a:cubicBezTo>
                      <a:pt x="90" y="36"/>
                      <a:pt x="90" y="36"/>
                      <a:pt x="90" y="36"/>
                    </a:cubicBezTo>
                    <a:cubicBezTo>
                      <a:pt x="88" y="28"/>
                      <a:pt x="80" y="23"/>
                      <a:pt x="72" y="23"/>
                    </a:cubicBezTo>
                    <a:cubicBezTo>
                      <a:pt x="64" y="24"/>
                      <a:pt x="57" y="30"/>
                      <a:pt x="55" y="38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2" y="39"/>
                      <a:pt x="51" y="39"/>
                      <a:pt x="50" y="39"/>
                    </a:cubicBezTo>
                    <a:cubicBezTo>
                      <a:pt x="44" y="39"/>
                      <a:pt x="40" y="44"/>
                      <a:pt x="40" y="49"/>
                    </a:cubicBezTo>
                    <a:cubicBezTo>
                      <a:pt x="40" y="52"/>
                      <a:pt x="40" y="52"/>
                      <a:pt x="40" y="52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7" y="51"/>
                      <a:pt x="36" y="51"/>
                      <a:pt x="36" y="51"/>
                    </a:cubicBezTo>
                    <a:cubicBezTo>
                      <a:pt x="34" y="51"/>
                      <a:pt x="32" y="52"/>
                      <a:pt x="31" y="53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64" y="56"/>
                      <a:pt x="69" y="59"/>
                      <a:pt x="75" y="59"/>
                    </a:cubicBezTo>
                    <a:cubicBezTo>
                      <a:pt x="75" y="59"/>
                      <a:pt x="75" y="59"/>
                      <a:pt x="75" y="59"/>
                    </a:cubicBezTo>
                    <a:cubicBezTo>
                      <a:pt x="105" y="58"/>
                      <a:pt x="105" y="58"/>
                      <a:pt x="105" y="58"/>
                    </a:cubicBezTo>
                    <a:cubicBezTo>
                      <a:pt x="105" y="57"/>
                      <a:pt x="106" y="55"/>
                      <a:pt x="106" y="53"/>
                    </a:cubicBezTo>
                    <a:cubicBezTo>
                      <a:pt x="105" y="45"/>
                      <a:pt x="99" y="38"/>
                      <a:pt x="9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Group 113"/>
            <p:cNvGrpSpPr/>
            <p:nvPr/>
          </p:nvGrpSpPr>
          <p:grpSpPr>
            <a:xfrm>
              <a:off x="4295704" y="3262650"/>
              <a:ext cx="179561" cy="191434"/>
              <a:chOff x="4281488" y="3530600"/>
              <a:chExt cx="192087" cy="204788"/>
            </a:xfrm>
          </p:grpSpPr>
          <p:sp>
            <p:nvSpPr>
              <p:cNvPr id="62" name="Freeform: Shape 114"/>
              <p:cNvSpPr>
                <a:spLocks/>
              </p:cNvSpPr>
              <p:nvPr/>
            </p:nvSpPr>
            <p:spPr bwMode="auto">
              <a:xfrm>
                <a:off x="4300538" y="3551238"/>
                <a:ext cx="93663" cy="93663"/>
              </a:xfrm>
              <a:custGeom>
                <a:avLst/>
                <a:gdLst/>
                <a:ahLst/>
                <a:cxnLst>
                  <a:cxn ang="0">
                    <a:pos x="48" y="47"/>
                  </a:cxn>
                  <a:cxn ang="0">
                    <a:pos x="55" y="47"/>
                  </a:cxn>
                  <a:cxn ang="0">
                    <a:pos x="57" y="42"/>
                  </a:cxn>
                  <a:cxn ang="0">
                    <a:pos x="54" y="36"/>
                  </a:cxn>
                  <a:cxn ang="0">
                    <a:pos x="60" y="32"/>
                  </a:cxn>
                  <a:cxn ang="0">
                    <a:pos x="60" y="27"/>
                  </a:cxn>
                  <a:cxn ang="0">
                    <a:pos x="54" y="23"/>
                  </a:cxn>
                  <a:cxn ang="0">
                    <a:pos x="57" y="17"/>
                  </a:cxn>
                  <a:cxn ang="0">
                    <a:pos x="54" y="13"/>
                  </a:cxn>
                  <a:cxn ang="0">
                    <a:pos x="47" y="12"/>
                  </a:cxn>
                  <a:cxn ang="0">
                    <a:pos x="47" y="5"/>
                  </a:cxn>
                  <a:cxn ang="0">
                    <a:pos x="42" y="3"/>
                  </a:cxn>
                  <a:cxn ang="0">
                    <a:pos x="36" y="6"/>
                  </a:cxn>
                  <a:cxn ang="0">
                    <a:pos x="32" y="0"/>
                  </a:cxn>
                  <a:cxn ang="0">
                    <a:pos x="27" y="0"/>
                  </a:cxn>
                  <a:cxn ang="0">
                    <a:pos x="23" y="6"/>
                  </a:cxn>
                  <a:cxn ang="0">
                    <a:pos x="17" y="3"/>
                  </a:cxn>
                  <a:cxn ang="0">
                    <a:pos x="12" y="6"/>
                  </a:cxn>
                  <a:cxn ang="0">
                    <a:pos x="12" y="13"/>
                  </a:cxn>
                  <a:cxn ang="0">
                    <a:pos x="5" y="13"/>
                  </a:cxn>
                  <a:cxn ang="0">
                    <a:pos x="3" y="18"/>
                  </a:cxn>
                  <a:cxn ang="0">
                    <a:pos x="6" y="24"/>
                  </a:cxn>
                  <a:cxn ang="0">
                    <a:pos x="0" y="28"/>
                  </a:cxn>
                  <a:cxn ang="0">
                    <a:pos x="0" y="33"/>
                  </a:cxn>
                  <a:cxn ang="0">
                    <a:pos x="6" y="37"/>
                  </a:cxn>
                  <a:cxn ang="0">
                    <a:pos x="3" y="43"/>
                  </a:cxn>
                  <a:cxn ang="0">
                    <a:pos x="6" y="48"/>
                  </a:cxn>
                  <a:cxn ang="0">
                    <a:pos x="13" y="48"/>
                  </a:cxn>
                  <a:cxn ang="0">
                    <a:pos x="13" y="55"/>
                  </a:cxn>
                  <a:cxn ang="0">
                    <a:pos x="18" y="58"/>
                  </a:cxn>
                  <a:cxn ang="0">
                    <a:pos x="24" y="54"/>
                  </a:cxn>
                  <a:cxn ang="0">
                    <a:pos x="28" y="60"/>
                  </a:cxn>
                  <a:cxn ang="0">
                    <a:pos x="33" y="60"/>
                  </a:cxn>
                  <a:cxn ang="0">
                    <a:pos x="37" y="54"/>
                  </a:cxn>
                  <a:cxn ang="0">
                    <a:pos x="43" y="57"/>
                  </a:cxn>
                  <a:cxn ang="0">
                    <a:pos x="47" y="54"/>
                  </a:cxn>
                  <a:cxn ang="0">
                    <a:pos x="48" y="47"/>
                  </a:cxn>
                  <a:cxn ang="0">
                    <a:pos x="15" y="45"/>
                  </a:cxn>
                  <a:cxn ang="0">
                    <a:pos x="15" y="16"/>
                  </a:cxn>
                  <a:cxn ang="0">
                    <a:pos x="44" y="15"/>
                  </a:cxn>
                  <a:cxn ang="0">
                    <a:pos x="45" y="45"/>
                  </a:cxn>
                  <a:cxn ang="0">
                    <a:pos x="15" y="45"/>
                  </a:cxn>
                </a:cxnLst>
                <a:rect l="0" t="0" r="r" b="b"/>
                <a:pathLst>
                  <a:path w="60" h="60">
                    <a:moveTo>
                      <a:pt x="48" y="47"/>
                    </a:moveTo>
                    <a:cubicBezTo>
                      <a:pt x="50" y="45"/>
                      <a:pt x="53" y="45"/>
                      <a:pt x="55" y="47"/>
                    </a:cubicBezTo>
                    <a:cubicBezTo>
                      <a:pt x="56" y="46"/>
                      <a:pt x="57" y="44"/>
                      <a:pt x="57" y="42"/>
                    </a:cubicBezTo>
                    <a:cubicBezTo>
                      <a:pt x="55" y="41"/>
                      <a:pt x="53" y="39"/>
                      <a:pt x="54" y="36"/>
                    </a:cubicBezTo>
                    <a:cubicBezTo>
                      <a:pt x="55" y="34"/>
                      <a:pt x="57" y="32"/>
                      <a:pt x="60" y="32"/>
                    </a:cubicBezTo>
                    <a:cubicBezTo>
                      <a:pt x="60" y="31"/>
                      <a:pt x="60" y="29"/>
                      <a:pt x="60" y="27"/>
                    </a:cubicBezTo>
                    <a:cubicBezTo>
                      <a:pt x="57" y="28"/>
                      <a:pt x="54" y="26"/>
                      <a:pt x="54" y="23"/>
                    </a:cubicBezTo>
                    <a:cubicBezTo>
                      <a:pt x="53" y="21"/>
                      <a:pt x="54" y="18"/>
                      <a:pt x="57" y="17"/>
                    </a:cubicBezTo>
                    <a:cubicBezTo>
                      <a:pt x="56" y="16"/>
                      <a:pt x="55" y="14"/>
                      <a:pt x="54" y="13"/>
                    </a:cubicBezTo>
                    <a:cubicBezTo>
                      <a:pt x="52" y="14"/>
                      <a:pt x="49" y="14"/>
                      <a:pt x="47" y="12"/>
                    </a:cubicBezTo>
                    <a:cubicBezTo>
                      <a:pt x="45" y="10"/>
                      <a:pt x="45" y="7"/>
                      <a:pt x="47" y="5"/>
                    </a:cubicBezTo>
                    <a:cubicBezTo>
                      <a:pt x="45" y="4"/>
                      <a:pt x="44" y="4"/>
                      <a:pt x="42" y="3"/>
                    </a:cubicBezTo>
                    <a:cubicBezTo>
                      <a:pt x="41" y="5"/>
                      <a:pt x="39" y="7"/>
                      <a:pt x="36" y="6"/>
                    </a:cubicBezTo>
                    <a:cubicBezTo>
                      <a:pt x="33" y="5"/>
                      <a:pt x="32" y="3"/>
                      <a:pt x="32" y="0"/>
                    </a:cubicBezTo>
                    <a:cubicBezTo>
                      <a:pt x="30" y="0"/>
                      <a:pt x="29" y="0"/>
                      <a:pt x="27" y="0"/>
                    </a:cubicBezTo>
                    <a:cubicBezTo>
                      <a:pt x="27" y="3"/>
                      <a:pt x="26" y="6"/>
                      <a:pt x="23" y="6"/>
                    </a:cubicBezTo>
                    <a:cubicBezTo>
                      <a:pt x="21" y="7"/>
                      <a:pt x="18" y="6"/>
                      <a:pt x="17" y="3"/>
                    </a:cubicBezTo>
                    <a:cubicBezTo>
                      <a:pt x="15" y="4"/>
                      <a:pt x="14" y="5"/>
                      <a:pt x="12" y="6"/>
                    </a:cubicBezTo>
                    <a:cubicBezTo>
                      <a:pt x="14" y="8"/>
                      <a:pt x="14" y="11"/>
                      <a:pt x="12" y="13"/>
                    </a:cubicBezTo>
                    <a:cubicBezTo>
                      <a:pt x="10" y="15"/>
                      <a:pt x="7" y="15"/>
                      <a:pt x="5" y="13"/>
                    </a:cubicBezTo>
                    <a:cubicBezTo>
                      <a:pt x="4" y="15"/>
                      <a:pt x="3" y="16"/>
                      <a:pt x="3" y="18"/>
                    </a:cubicBezTo>
                    <a:cubicBezTo>
                      <a:pt x="5" y="19"/>
                      <a:pt x="7" y="21"/>
                      <a:pt x="6" y="24"/>
                    </a:cubicBezTo>
                    <a:cubicBezTo>
                      <a:pt x="5" y="27"/>
                      <a:pt x="3" y="28"/>
                      <a:pt x="0" y="28"/>
                    </a:cubicBezTo>
                    <a:cubicBezTo>
                      <a:pt x="0" y="30"/>
                      <a:pt x="0" y="31"/>
                      <a:pt x="0" y="33"/>
                    </a:cubicBezTo>
                    <a:cubicBezTo>
                      <a:pt x="3" y="33"/>
                      <a:pt x="5" y="34"/>
                      <a:pt x="6" y="37"/>
                    </a:cubicBezTo>
                    <a:cubicBezTo>
                      <a:pt x="7" y="40"/>
                      <a:pt x="5" y="42"/>
                      <a:pt x="3" y="43"/>
                    </a:cubicBezTo>
                    <a:cubicBezTo>
                      <a:pt x="4" y="45"/>
                      <a:pt x="5" y="46"/>
                      <a:pt x="6" y="48"/>
                    </a:cubicBezTo>
                    <a:cubicBezTo>
                      <a:pt x="8" y="46"/>
                      <a:pt x="11" y="46"/>
                      <a:pt x="13" y="48"/>
                    </a:cubicBezTo>
                    <a:cubicBezTo>
                      <a:pt x="15" y="50"/>
                      <a:pt x="15" y="53"/>
                      <a:pt x="13" y="55"/>
                    </a:cubicBezTo>
                    <a:cubicBezTo>
                      <a:pt x="15" y="56"/>
                      <a:pt x="16" y="57"/>
                      <a:pt x="18" y="58"/>
                    </a:cubicBezTo>
                    <a:cubicBezTo>
                      <a:pt x="19" y="55"/>
                      <a:pt x="21" y="54"/>
                      <a:pt x="24" y="54"/>
                    </a:cubicBezTo>
                    <a:cubicBezTo>
                      <a:pt x="26" y="55"/>
                      <a:pt x="28" y="57"/>
                      <a:pt x="28" y="60"/>
                    </a:cubicBezTo>
                    <a:cubicBezTo>
                      <a:pt x="29" y="60"/>
                      <a:pt x="31" y="60"/>
                      <a:pt x="33" y="60"/>
                    </a:cubicBezTo>
                    <a:cubicBezTo>
                      <a:pt x="33" y="57"/>
                      <a:pt x="34" y="55"/>
                      <a:pt x="37" y="54"/>
                    </a:cubicBezTo>
                    <a:cubicBezTo>
                      <a:pt x="39" y="53"/>
                      <a:pt x="42" y="55"/>
                      <a:pt x="43" y="57"/>
                    </a:cubicBezTo>
                    <a:cubicBezTo>
                      <a:pt x="44" y="56"/>
                      <a:pt x="46" y="55"/>
                      <a:pt x="47" y="54"/>
                    </a:cubicBezTo>
                    <a:cubicBezTo>
                      <a:pt x="46" y="52"/>
                      <a:pt x="46" y="49"/>
                      <a:pt x="48" y="47"/>
                    </a:cubicBezTo>
                    <a:close/>
                    <a:moveTo>
                      <a:pt x="15" y="45"/>
                    </a:moveTo>
                    <a:cubicBezTo>
                      <a:pt x="7" y="37"/>
                      <a:pt x="7" y="24"/>
                      <a:pt x="15" y="16"/>
                    </a:cubicBezTo>
                    <a:cubicBezTo>
                      <a:pt x="23" y="7"/>
                      <a:pt x="36" y="7"/>
                      <a:pt x="44" y="15"/>
                    </a:cubicBezTo>
                    <a:cubicBezTo>
                      <a:pt x="53" y="23"/>
                      <a:pt x="53" y="36"/>
                      <a:pt x="45" y="45"/>
                    </a:cubicBezTo>
                    <a:cubicBezTo>
                      <a:pt x="37" y="53"/>
                      <a:pt x="24" y="53"/>
                      <a:pt x="15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3" name="Freeform: Shape 115"/>
              <p:cNvSpPr>
                <a:spLocks/>
              </p:cNvSpPr>
              <p:nvPr/>
            </p:nvSpPr>
            <p:spPr bwMode="auto">
              <a:xfrm>
                <a:off x="4357688" y="3622675"/>
                <a:ext cx="93663" cy="95250"/>
              </a:xfrm>
              <a:custGeom>
                <a:avLst/>
                <a:gdLst/>
                <a:ahLst/>
                <a:cxnLst>
                  <a:cxn ang="0">
                    <a:pos x="48" y="47"/>
                  </a:cxn>
                  <a:cxn ang="0">
                    <a:pos x="55" y="46"/>
                  </a:cxn>
                  <a:cxn ang="0">
                    <a:pos x="58" y="42"/>
                  </a:cxn>
                  <a:cxn ang="0">
                    <a:pos x="54" y="36"/>
                  </a:cxn>
                  <a:cxn ang="0">
                    <a:pos x="60" y="32"/>
                  </a:cxn>
                  <a:cxn ang="0">
                    <a:pos x="60" y="26"/>
                  </a:cxn>
                  <a:cxn ang="0">
                    <a:pos x="54" y="23"/>
                  </a:cxn>
                  <a:cxn ang="0">
                    <a:pos x="57" y="17"/>
                  </a:cxn>
                  <a:cxn ang="0">
                    <a:pos x="54" y="12"/>
                  </a:cxn>
                  <a:cxn ang="0">
                    <a:pos x="47" y="12"/>
                  </a:cxn>
                  <a:cxn ang="0">
                    <a:pos x="47" y="5"/>
                  </a:cxn>
                  <a:cxn ang="0">
                    <a:pos x="42" y="2"/>
                  </a:cxn>
                  <a:cxn ang="0">
                    <a:pos x="36" y="5"/>
                  </a:cxn>
                  <a:cxn ang="0">
                    <a:pos x="32" y="0"/>
                  </a:cxn>
                  <a:cxn ang="0">
                    <a:pos x="27" y="0"/>
                  </a:cxn>
                  <a:cxn ang="0">
                    <a:pos x="23" y="6"/>
                  </a:cxn>
                  <a:cxn ang="0">
                    <a:pos x="17" y="3"/>
                  </a:cxn>
                  <a:cxn ang="0">
                    <a:pos x="13" y="5"/>
                  </a:cxn>
                  <a:cxn ang="0">
                    <a:pos x="12" y="12"/>
                  </a:cxn>
                  <a:cxn ang="0">
                    <a:pos x="5" y="13"/>
                  </a:cxn>
                  <a:cxn ang="0">
                    <a:pos x="3" y="17"/>
                  </a:cxn>
                  <a:cxn ang="0">
                    <a:pos x="6" y="23"/>
                  </a:cxn>
                  <a:cxn ang="0">
                    <a:pos x="0" y="27"/>
                  </a:cxn>
                  <a:cxn ang="0">
                    <a:pos x="0" y="33"/>
                  </a:cxn>
                  <a:cxn ang="0">
                    <a:pos x="6" y="36"/>
                  </a:cxn>
                  <a:cxn ang="0">
                    <a:pos x="3" y="43"/>
                  </a:cxn>
                  <a:cxn ang="0">
                    <a:pos x="6" y="47"/>
                  </a:cxn>
                  <a:cxn ang="0">
                    <a:pos x="13" y="47"/>
                  </a:cxn>
                  <a:cxn ang="0">
                    <a:pos x="13" y="54"/>
                  </a:cxn>
                  <a:cxn ang="0">
                    <a:pos x="18" y="57"/>
                  </a:cxn>
                  <a:cxn ang="0">
                    <a:pos x="24" y="54"/>
                  </a:cxn>
                  <a:cxn ang="0">
                    <a:pos x="28" y="59"/>
                  </a:cxn>
                  <a:cxn ang="0">
                    <a:pos x="33" y="59"/>
                  </a:cxn>
                  <a:cxn ang="0">
                    <a:pos x="37" y="53"/>
                  </a:cxn>
                  <a:cxn ang="0">
                    <a:pos x="43" y="57"/>
                  </a:cxn>
                  <a:cxn ang="0">
                    <a:pos x="48" y="54"/>
                  </a:cxn>
                  <a:cxn ang="0">
                    <a:pos x="48" y="47"/>
                  </a:cxn>
                  <a:cxn ang="0">
                    <a:pos x="16" y="45"/>
                  </a:cxn>
                  <a:cxn ang="0">
                    <a:pos x="15" y="15"/>
                  </a:cxn>
                  <a:cxn ang="0">
                    <a:pos x="45" y="14"/>
                  </a:cxn>
                  <a:cxn ang="0">
                    <a:pos x="45" y="44"/>
                  </a:cxn>
                  <a:cxn ang="0">
                    <a:pos x="16" y="45"/>
                  </a:cxn>
                </a:cxnLst>
                <a:rect l="0" t="0" r="r" b="b"/>
                <a:pathLst>
                  <a:path w="60" h="60">
                    <a:moveTo>
                      <a:pt x="48" y="47"/>
                    </a:moveTo>
                    <a:cubicBezTo>
                      <a:pt x="50" y="45"/>
                      <a:pt x="53" y="45"/>
                      <a:pt x="55" y="46"/>
                    </a:cubicBezTo>
                    <a:cubicBezTo>
                      <a:pt x="56" y="45"/>
                      <a:pt x="57" y="43"/>
                      <a:pt x="58" y="42"/>
                    </a:cubicBezTo>
                    <a:cubicBezTo>
                      <a:pt x="55" y="41"/>
                      <a:pt x="54" y="38"/>
                      <a:pt x="54" y="36"/>
                    </a:cubicBezTo>
                    <a:cubicBezTo>
                      <a:pt x="55" y="33"/>
                      <a:pt x="57" y="31"/>
                      <a:pt x="60" y="32"/>
                    </a:cubicBezTo>
                    <a:cubicBezTo>
                      <a:pt x="60" y="30"/>
                      <a:pt x="60" y="28"/>
                      <a:pt x="60" y="26"/>
                    </a:cubicBezTo>
                    <a:cubicBezTo>
                      <a:pt x="57" y="27"/>
                      <a:pt x="55" y="25"/>
                      <a:pt x="54" y="23"/>
                    </a:cubicBezTo>
                    <a:cubicBezTo>
                      <a:pt x="53" y="20"/>
                      <a:pt x="55" y="17"/>
                      <a:pt x="57" y="17"/>
                    </a:cubicBezTo>
                    <a:cubicBezTo>
                      <a:pt x="56" y="15"/>
                      <a:pt x="55" y="13"/>
                      <a:pt x="54" y="12"/>
                    </a:cubicBezTo>
                    <a:cubicBezTo>
                      <a:pt x="52" y="14"/>
                      <a:pt x="49" y="14"/>
                      <a:pt x="47" y="12"/>
                    </a:cubicBezTo>
                    <a:cubicBezTo>
                      <a:pt x="46" y="10"/>
                      <a:pt x="45" y="7"/>
                      <a:pt x="47" y="5"/>
                    </a:cubicBezTo>
                    <a:cubicBezTo>
                      <a:pt x="46" y="4"/>
                      <a:pt x="44" y="3"/>
                      <a:pt x="42" y="2"/>
                    </a:cubicBezTo>
                    <a:cubicBezTo>
                      <a:pt x="42" y="5"/>
                      <a:pt x="39" y="6"/>
                      <a:pt x="36" y="5"/>
                    </a:cubicBezTo>
                    <a:cubicBezTo>
                      <a:pt x="34" y="5"/>
                      <a:pt x="32" y="2"/>
                      <a:pt x="32" y="0"/>
                    </a:cubicBezTo>
                    <a:cubicBezTo>
                      <a:pt x="31" y="0"/>
                      <a:pt x="29" y="0"/>
                      <a:pt x="27" y="0"/>
                    </a:cubicBezTo>
                    <a:cubicBezTo>
                      <a:pt x="28" y="2"/>
                      <a:pt x="26" y="5"/>
                      <a:pt x="23" y="6"/>
                    </a:cubicBezTo>
                    <a:cubicBezTo>
                      <a:pt x="21" y="6"/>
                      <a:pt x="18" y="5"/>
                      <a:pt x="17" y="3"/>
                    </a:cubicBezTo>
                    <a:cubicBezTo>
                      <a:pt x="16" y="3"/>
                      <a:pt x="14" y="4"/>
                      <a:pt x="13" y="5"/>
                    </a:cubicBezTo>
                    <a:cubicBezTo>
                      <a:pt x="14" y="7"/>
                      <a:pt x="14" y="10"/>
                      <a:pt x="12" y="12"/>
                    </a:cubicBezTo>
                    <a:cubicBezTo>
                      <a:pt x="11" y="14"/>
                      <a:pt x="7" y="14"/>
                      <a:pt x="5" y="13"/>
                    </a:cubicBezTo>
                    <a:cubicBezTo>
                      <a:pt x="4" y="14"/>
                      <a:pt x="4" y="16"/>
                      <a:pt x="3" y="17"/>
                    </a:cubicBezTo>
                    <a:cubicBezTo>
                      <a:pt x="5" y="18"/>
                      <a:pt x="7" y="21"/>
                      <a:pt x="6" y="23"/>
                    </a:cubicBezTo>
                    <a:cubicBezTo>
                      <a:pt x="5" y="26"/>
                      <a:pt x="3" y="28"/>
                      <a:pt x="0" y="27"/>
                    </a:cubicBezTo>
                    <a:cubicBezTo>
                      <a:pt x="0" y="29"/>
                      <a:pt x="0" y="31"/>
                      <a:pt x="0" y="33"/>
                    </a:cubicBezTo>
                    <a:cubicBezTo>
                      <a:pt x="3" y="32"/>
                      <a:pt x="6" y="34"/>
                      <a:pt x="6" y="36"/>
                    </a:cubicBezTo>
                    <a:cubicBezTo>
                      <a:pt x="7" y="39"/>
                      <a:pt x="6" y="42"/>
                      <a:pt x="3" y="43"/>
                    </a:cubicBezTo>
                    <a:cubicBezTo>
                      <a:pt x="4" y="44"/>
                      <a:pt x="5" y="46"/>
                      <a:pt x="6" y="47"/>
                    </a:cubicBezTo>
                    <a:cubicBezTo>
                      <a:pt x="8" y="45"/>
                      <a:pt x="11" y="45"/>
                      <a:pt x="13" y="47"/>
                    </a:cubicBezTo>
                    <a:cubicBezTo>
                      <a:pt x="15" y="49"/>
                      <a:pt x="15" y="52"/>
                      <a:pt x="13" y="54"/>
                    </a:cubicBezTo>
                    <a:cubicBezTo>
                      <a:pt x="15" y="55"/>
                      <a:pt x="16" y="56"/>
                      <a:pt x="18" y="57"/>
                    </a:cubicBezTo>
                    <a:cubicBezTo>
                      <a:pt x="19" y="54"/>
                      <a:pt x="21" y="53"/>
                      <a:pt x="24" y="54"/>
                    </a:cubicBezTo>
                    <a:cubicBezTo>
                      <a:pt x="27" y="54"/>
                      <a:pt x="28" y="57"/>
                      <a:pt x="28" y="59"/>
                    </a:cubicBezTo>
                    <a:cubicBezTo>
                      <a:pt x="30" y="60"/>
                      <a:pt x="32" y="59"/>
                      <a:pt x="33" y="59"/>
                    </a:cubicBezTo>
                    <a:cubicBezTo>
                      <a:pt x="33" y="57"/>
                      <a:pt x="34" y="54"/>
                      <a:pt x="37" y="53"/>
                    </a:cubicBezTo>
                    <a:cubicBezTo>
                      <a:pt x="40" y="53"/>
                      <a:pt x="42" y="54"/>
                      <a:pt x="43" y="57"/>
                    </a:cubicBezTo>
                    <a:cubicBezTo>
                      <a:pt x="45" y="56"/>
                      <a:pt x="46" y="55"/>
                      <a:pt x="48" y="54"/>
                    </a:cubicBezTo>
                    <a:cubicBezTo>
                      <a:pt x="46" y="52"/>
                      <a:pt x="46" y="49"/>
                      <a:pt x="48" y="47"/>
                    </a:cubicBezTo>
                    <a:close/>
                    <a:moveTo>
                      <a:pt x="16" y="45"/>
                    </a:moveTo>
                    <a:cubicBezTo>
                      <a:pt x="7" y="36"/>
                      <a:pt x="7" y="23"/>
                      <a:pt x="15" y="15"/>
                    </a:cubicBezTo>
                    <a:cubicBezTo>
                      <a:pt x="23" y="7"/>
                      <a:pt x="36" y="6"/>
                      <a:pt x="45" y="14"/>
                    </a:cubicBezTo>
                    <a:cubicBezTo>
                      <a:pt x="53" y="23"/>
                      <a:pt x="53" y="36"/>
                      <a:pt x="45" y="44"/>
                    </a:cubicBezTo>
                    <a:cubicBezTo>
                      <a:pt x="37" y="52"/>
                      <a:pt x="24" y="53"/>
                      <a:pt x="16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4" name="Freeform: Shape 116"/>
              <p:cNvSpPr>
                <a:spLocks/>
              </p:cNvSpPr>
              <p:nvPr/>
            </p:nvSpPr>
            <p:spPr bwMode="auto">
              <a:xfrm>
                <a:off x="4340225" y="3643313"/>
                <a:ext cx="133350" cy="92075"/>
              </a:xfrm>
              <a:custGeom>
                <a:avLst/>
                <a:gdLst/>
                <a:ahLst/>
                <a:cxnLst>
                  <a:cxn ang="0">
                    <a:pos x="41" y="58"/>
                  </a:cxn>
                  <a:cxn ang="0">
                    <a:pos x="82" y="22"/>
                  </a:cxn>
                  <a:cxn ang="0">
                    <a:pos x="85" y="22"/>
                  </a:cxn>
                  <a:cxn ang="0">
                    <a:pos x="82" y="0"/>
                  </a:cxn>
                  <a:cxn ang="0">
                    <a:pos x="76" y="22"/>
                  </a:cxn>
                  <a:cxn ang="0">
                    <a:pos x="78" y="22"/>
                  </a:cxn>
                  <a:cxn ang="0">
                    <a:pos x="68" y="43"/>
                  </a:cxn>
                  <a:cxn ang="0">
                    <a:pos x="41" y="54"/>
                  </a:cxn>
                  <a:cxn ang="0">
                    <a:pos x="15" y="43"/>
                  </a:cxn>
                  <a:cxn ang="0">
                    <a:pos x="4" y="16"/>
                  </a:cxn>
                  <a:cxn ang="0">
                    <a:pos x="0" y="16"/>
                  </a:cxn>
                  <a:cxn ang="0">
                    <a:pos x="41" y="58"/>
                  </a:cxn>
                </a:cxnLst>
                <a:rect l="0" t="0" r="r" b="b"/>
                <a:pathLst>
                  <a:path w="85" h="58">
                    <a:moveTo>
                      <a:pt x="41" y="58"/>
                    </a:moveTo>
                    <a:cubicBezTo>
                      <a:pt x="62" y="58"/>
                      <a:pt x="79" y="42"/>
                      <a:pt x="82" y="22"/>
                    </a:cubicBezTo>
                    <a:cubicBezTo>
                      <a:pt x="85" y="22"/>
                      <a:pt x="85" y="22"/>
                      <a:pt x="85" y="22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6" y="22"/>
                      <a:pt x="76" y="22"/>
                      <a:pt x="76" y="22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77" y="30"/>
                      <a:pt x="73" y="37"/>
                      <a:pt x="68" y="43"/>
                    </a:cubicBezTo>
                    <a:cubicBezTo>
                      <a:pt x="61" y="49"/>
                      <a:pt x="52" y="54"/>
                      <a:pt x="41" y="54"/>
                    </a:cubicBezTo>
                    <a:cubicBezTo>
                      <a:pt x="31" y="54"/>
                      <a:pt x="22" y="49"/>
                      <a:pt x="15" y="43"/>
                    </a:cubicBezTo>
                    <a:cubicBezTo>
                      <a:pt x="8" y="36"/>
                      <a:pt x="4" y="27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39"/>
                      <a:pt x="19" y="58"/>
                      <a:pt x="41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5" name="Freeform: Shape 117"/>
              <p:cNvSpPr>
                <a:spLocks/>
              </p:cNvSpPr>
              <p:nvPr/>
            </p:nvSpPr>
            <p:spPr bwMode="auto">
              <a:xfrm>
                <a:off x="4281488" y="3530600"/>
                <a:ext cx="88900" cy="133350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35" y="3"/>
                  </a:cxn>
                  <a:cxn ang="0">
                    <a:pos x="35" y="0"/>
                  </a:cxn>
                  <a:cxn ang="0">
                    <a:pos x="57" y="3"/>
                  </a:cxn>
                  <a:cxn ang="0">
                    <a:pos x="36" y="8"/>
                  </a:cxn>
                  <a:cxn ang="0">
                    <a:pos x="35" y="7"/>
                  </a:cxn>
                  <a:cxn ang="0">
                    <a:pos x="15" y="17"/>
                  </a:cxn>
                  <a:cxn ang="0">
                    <a:pos x="4" y="44"/>
                  </a:cxn>
                  <a:cxn ang="0">
                    <a:pos x="15" y="70"/>
                  </a:cxn>
                  <a:cxn ang="0">
                    <a:pos x="42" y="81"/>
                  </a:cxn>
                  <a:cxn ang="0">
                    <a:pos x="42" y="85"/>
                  </a:cxn>
                  <a:cxn ang="0">
                    <a:pos x="0" y="44"/>
                  </a:cxn>
                </a:cxnLst>
                <a:rect l="0" t="0" r="r" b="b"/>
                <a:pathLst>
                  <a:path w="57" h="85">
                    <a:moveTo>
                      <a:pt x="0" y="44"/>
                    </a:moveTo>
                    <a:cubicBezTo>
                      <a:pt x="0" y="23"/>
                      <a:pt x="15" y="5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7" y="3"/>
                      <a:pt x="57" y="3"/>
                      <a:pt x="57" y="3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27" y="8"/>
                      <a:pt x="20" y="12"/>
                      <a:pt x="15" y="17"/>
                    </a:cubicBezTo>
                    <a:cubicBezTo>
                      <a:pt x="8" y="24"/>
                      <a:pt x="4" y="33"/>
                      <a:pt x="4" y="44"/>
                    </a:cubicBezTo>
                    <a:cubicBezTo>
                      <a:pt x="4" y="54"/>
                      <a:pt x="8" y="63"/>
                      <a:pt x="15" y="70"/>
                    </a:cubicBezTo>
                    <a:cubicBezTo>
                      <a:pt x="22" y="77"/>
                      <a:pt x="31" y="81"/>
                      <a:pt x="42" y="8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19" y="85"/>
                      <a:pt x="0" y="67"/>
                      <a:pt x="0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Group 183"/>
            <p:cNvGrpSpPr/>
            <p:nvPr/>
          </p:nvGrpSpPr>
          <p:grpSpPr>
            <a:xfrm>
              <a:off x="4605853" y="1832097"/>
              <a:ext cx="265632" cy="197369"/>
              <a:chOff x="4613275" y="2000250"/>
              <a:chExt cx="284163" cy="211138"/>
            </a:xfrm>
          </p:grpSpPr>
          <p:sp>
            <p:nvSpPr>
              <p:cNvPr id="59" name="Freeform: Shape 184"/>
              <p:cNvSpPr>
                <a:spLocks/>
              </p:cNvSpPr>
              <p:nvPr/>
            </p:nvSpPr>
            <p:spPr bwMode="auto">
              <a:xfrm>
                <a:off x="4613275" y="2000250"/>
                <a:ext cx="212725" cy="141288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0" y="70"/>
                  </a:cxn>
                  <a:cxn ang="0">
                    <a:pos x="4" y="74"/>
                  </a:cxn>
                  <a:cxn ang="0">
                    <a:pos x="60" y="74"/>
                  </a:cxn>
                  <a:cxn ang="0">
                    <a:pos x="60" y="83"/>
                  </a:cxn>
                  <a:cxn ang="0">
                    <a:pos x="60" y="84"/>
                  </a:cxn>
                  <a:cxn ang="0">
                    <a:pos x="49" y="87"/>
                  </a:cxn>
                  <a:cxn ang="0">
                    <a:pos x="68" y="90"/>
                  </a:cxn>
                  <a:cxn ang="0">
                    <a:pos x="87" y="87"/>
                  </a:cxn>
                  <a:cxn ang="0">
                    <a:pos x="76" y="84"/>
                  </a:cxn>
                  <a:cxn ang="0">
                    <a:pos x="76" y="83"/>
                  </a:cxn>
                  <a:cxn ang="0">
                    <a:pos x="76" y="74"/>
                  </a:cxn>
                  <a:cxn ang="0">
                    <a:pos x="132" y="74"/>
                  </a:cxn>
                  <a:cxn ang="0">
                    <a:pos x="136" y="70"/>
                  </a:cxn>
                  <a:cxn ang="0">
                    <a:pos x="136" y="5"/>
                  </a:cxn>
                  <a:cxn ang="0">
                    <a:pos x="132" y="0"/>
                  </a:cxn>
                  <a:cxn ang="0">
                    <a:pos x="132" y="65"/>
                  </a:cxn>
                  <a:cxn ang="0">
                    <a:pos x="128" y="69"/>
                  </a:cxn>
                  <a:cxn ang="0">
                    <a:pos x="8" y="69"/>
                  </a:cxn>
                  <a:cxn ang="0">
                    <a:pos x="4" y="6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128" y="5"/>
                  </a:cxn>
                  <a:cxn ang="0">
                    <a:pos x="132" y="9"/>
                  </a:cxn>
                  <a:cxn ang="0">
                    <a:pos x="132" y="65"/>
                  </a:cxn>
                </a:cxnLst>
                <a:rect l="0" t="0" r="r" b="b"/>
                <a:pathLst>
                  <a:path w="136" h="90">
                    <a:moveTo>
                      <a:pt x="13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2"/>
                      <a:pt x="2" y="74"/>
                      <a:pt x="4" y="74"/>
                    </a:cubicBezTo>
                    <a:cubicBezTo>
                      <a:pt x="60" y="74"/>
                      <a:pt x="60" y="74"/>
                      <a:pt x="60" y="74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60" y="83"/>
                      <a:pt x="60" y="84"/>
                      <a:pt x="60" y="84"/>
                    </a:cubicBezTo>
                    <a:cubicBezTo>
                      <a:pt x="54" y="84"/>
                      <a:pt x="49" y="86"/>
                      <a:pt x="49" y="87"/>
                    </a:cubicBezTo>
                    <a:cubicBezTo>
                      <a:pt x="49" y="89"/>
                      <a:pt x="58" y="90"/>
                      <a:pt x="68" y="90"/>
                    </a:cubicBezTo>
                    <a:cubicBezTo>
                      <a:pt x="79" y="90"/>
                      <a:pt x="87" y="89"/>
                      <a:pt x="87" y="87"/>
                    </a:cubicBezTo>
                    <a:cubicBezTo>
                      <a:pt x="87" y="86"/>
                      <a:pt x="83" y="84"/>
                      <a:pt x="76" y="84"/>
                    </a:cubicBezTo>
                    <a:cubicBezTo>
                      <a:pt x="76" y="84"/>
                      <a:pt x="76" y="83"/>
                      <a:pt x="76" y="83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132" y="74"/>
                      <a:pt x="132" y="74"/>
                      <a:pt x="132" y="74"/>
                    </a:cubicBezTo>
                    <a:cubicBezTo>
                      <a:pt x="134" y="74"/>
                      <a:pt x="136" y="72"/>
                      <a:pt x="136" y="70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2"/>
                      <a:pt x="134" y="0"/>
                      <a:pt x="132" y="0"/>
                    </a:cubicBezTo>
                    <a:close/>
                    <a:moveTo>
                      <a:pt x="132" y="65"/>
                    </a:moveTo>
                    <a:cubicBezTo>
                      <a:pt x="132" y="67"/>
                      <a:pt x="130" y="69"/>
                      <a:pt x="128" y="69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6" y="69"/>
                      <a:pt x="4" y="67"/>
                      <a:pt x="4" y="65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7"/>
                      <a:pt x="6" y="5"/>
                      <a:pt x="8" y="5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30" y="5"/>
                      <a:pt x="132" y="7"/>
                      <a:pt x="132" y="9"/>
                    </a:cubicBezTo>
                    <a:lnTo>
                      <a:pt x="132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0" name="Freeform: Shape 185"/>
              <p:cNvSpPr>
                <a:spLocks/>
              </p:cNvSpPr>
              <p:nvPr/>
            </p:nvSpPr>
            <p:spPr bwMode="auto">
              <a:xfrm>
                <a:off x="4835525" y="2024063"/>
                <a:ext cx="61913" cy="11747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1"/>
                  </a:cxn>
                  <a:cxn ang="0">
                    <a:pos x="4" y="75"/>
                  </a:cxn>
                  <a:cxn ang="0">
                    <a:pos x="35" y="75"/>
                  </a:cxn>
                  <a:cxn ang="0">
                    <a:pos x="39" y="71"/>
                  </a:cxn>
                  <a:cxn ang="0">
                    <a:pos x="39" y="4"/>
                  </a:cxn>
                  <a:cxn ang="0">
                    <a:pos x="35" y="0"/>
                  </a:cxn>
                  <a:cxn ang="0">
                    <a:pos x="33" y="44"/>
                  </a:cxn>
                  <a:cxn ang="0">
                    <a:pos x="29" y="48"/>
                  </a:cxn>
                  <a:cxn ang="0">
                    <a:pos x="26" y="44"/>
                  </a:cxn>
                  <a:cxn ang="0">
                    <a:pos x="26" y="42"/>
                  </a:cxn>
                  <a:cxn ang="0">
                    <a:pos x="29" y="39"/>
                  </a:cxn>
                  <a:cxn ang="0">
                    <a:pos x="33" y="42"/>
                  </a:cxn>
                  <a:cxn ang="0">
                    <a:pos x="33" y="44"/>
                  </a:cxn>
                  <a:cxn ang="0">
                    <a:pos x="32" y="31"/>
                  </a:cxn>
                  <a:cxn ang="0">
                    <a:pos x="6" y="31"/>
                  </a:cxn>
                  <a:cxn ang="0">
                    <a:pos x="4" y="29"/>
                  </a:cxn>
                  <a:cxn ang="0">
                    <a:pos x="6" y="28"/>
                  </a:cxn>
                  <a:cxn ang="0">
                    <a:pos x="32" y="28"/>
                  </a:cxn>
                  <a:cxn ang="0">
                    <a:pos x="34" y="29"/>
                  </a:cxn>
                  <a:cxn ang="0">
                    <a:pos x="32" y="31"/>
                  </a:cxn>
                  <a:cxn ang="0">
                    <a:pos x="32" y="25"/>
                  </a:cxn>
                  <a:cxn ang="0">
                    <a:pos x="6" y="25"/>
                  </a:cxn>
                  <a:cxn ang="0">
                    <a:pos x="4" y="23"/>
                  </a:cxn>
                  <a:cxn ang="0">
                    <a:pos x="6" y="21"/>
                  </a:cxn>
                  <a:cxn ang="0">
                    <a:pos x="32" y="21"/>
                  </a:cxn>
                  <a:cxn ang="0">
                    <a:pos x="34" y="23"/>
                  </a:cxn>
                  <a:cxn ang="0">
                    <a:pos x="32" y="25"/>
                  </a:cxn>
                  <a:cxn ang="0">
                    <a:pos x="32" y="18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6" y="14"/>
                  </a:cxn>
                  <a:cxn ang="0">
                    <a:pos x="32" y="14"/>
                  </a:cxn>
                  <a:cxn ang="0">
                    <a:pos x="34" y="16"/>
                  </a:cxn>
                  <a:cxn ang="0">
                    <a:pos x="32" y="18"/>
                  </a:cxn>
                  <a:cxn ang="0">
                    <a:pos x="32" y="12"/>
                  </a:cxn>
                  <a:cxn ang="0">
                    <a:pos x="6" y="12"/>
                  </a:cxn>
                  <a:cxn ang="0">
                    <a:pos x="4" y="10"/>
                  </a:cxn>
                  <a:cxn ang="0">
                    <a:pos x="6" y="8"/>
                  </a:cxn>
                  <a:cxn ang="0">
                    <a:pos x="32" y="8"/>
                  </a:cxn>
                  <a:cxn ang="0">
                    <a:pos x="34" y="10"/>
                  </a:cxn>
                  <a:cxn ang="0">
                    <a:pos x="32" y="12"/>
                  </a:cxn>
                </a:cxnLst>
                <a:rect l="0" t="0" r="r" b="b"/>
                <a:pathLst>
                  <a:path w="39" h="75">
                    <a:moveTo>
                      <a:pt x="3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4"/>
                      <a:pt x="1" y="75"/>
                      <a:pt x="4" y="75"/>
                    </a:cubicBezTo>
                    <a:cubicBezTo>
                      <a:pt x="35" y="75"/>
                      <a:pt x="35" y="75"/>
                      <a:pt x="35" y="75"/>
                    </a:cubicBezTo>
                    <a:cubicBezTo>
                      <a:pt x="37" y="75"/>
                      <a:pt x="39" y="74"/>
                      <a:pt x="39" y="71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2"/>
                      <a:pt x="37" y="0"/>
                      <a:pt x="35" y="0"/>
                    </a:cubicBezTo>
                    <a:close/>
                    <a:moveTo>
                      <a:pt x="33" y="44"/>
                    </a:moveTo>
                    <a:cubicBezTo>
                      <a:pt x="33" y="46"/>
                      <a:pt x="31" y="48"/>
                      <a:pt x="29" y="48"/>
                    </a:cubicBezTo>
                    <a:cubicBezTo>
                      <a:pt x="28" y="48"/>
                      <a:pt x="26" y="46"/>
                      <a:pt x="26" y="44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1"/>
                      <a:pt x="28" y="39"/>
                      <a:pt x="29" y="39"/>
                    </a:cubicBezTo>
                    <a:cubicBezTo>
                      <a:pt x="31" y="39"/>
                      <a:pt x="33" y="41"/>
                      <a:pt x="33" y="42"/>
                    </a:cubicBezTo>
                    <a:lnTo>
                      <a:pt x="33" y="44"/>
                    </a:lnTo>
                    <a:close/>
                    <a:moveTo>
                      <a:pt x="32" y="31"/>
                    </a:moveTo>
                    <a:cubicBezTo>
                      <a:pt x="6" y="31"/>
                      <a:pt x="6" y="31"/>
                      <a:pt x="6" y="31"/>
                    </a:cubicBezTo>
                    <a:cubicBezTo>
                      <a:pt x="5" y="31"/>
                      <a:pt x="4" y="30"/>
                      <a:pt x="4" y="29"/>
                    </a:cubicBezTo>
                    <a:cubicBezTo>
                      <a:pt x="4" y="28"/>
                      <a:pt x="5" y="28"/>
                      <a:pt x="6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8"/>
                      <a:pt x="34" y="28"/>
                      <a:pt x="34" y="29"/>
                    </a:cubicBezTo>
                    <a:cubicBezTo>
                      <a:pt x="34" y="30"/>
                      <a:pt x="33" y="31"/>
                      <a:pt x="32" y="31"/>
                    </a:cubicBezTo>
                    <a:close/>
                    <a:moveTo>
                      <a:pt x="32" y="25"/>
                    </a:moveTo>
                    <a:cubicBezTo>
                      <a:pt x="6" y="25"/>
                      <a:pt x="6" y="25"/>
                      <a:pt x="6" y="25"/>
                    </a:cubicBezTo>
                    <a:cubicBezTo>
                      <a:pt x="5" y="25"/>
                      <a:pt x="4" y="24"/>
                      <a:pt x="4" y="23"/>
                    </a:cubicBezTo>
                    <a:cubicBezTo>
                      <a:pt x="4" y="22"/>
                      <a:pt x="5" y="21"/>
                      <a:pt x="6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3" y="21"/>
                      <a:pt x="34" y="22"/>
                      <a:pt x="34" y="23"/>
                    </a:cubicBezTo>
                    <a:cubicBezTo>
                      <a:pt x="34" y="24"/>
                      <a:pt x="33" y="25"/>
                      <a:pt x="32" y="25"/>
                    </a:cubicBezTo>
                    <a:close/>
                    <a:moveTo>
                      <a:pt x="32" y="18"/>
                    </a:move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4" y="17"/>
                      <a:pt x="4" y="16"/>
                    </a:cubicBezTo>
                    <a:cubicBezTo>
                      <a:pt x="4" y="15"/>
                      <a:pt x="5" y="14"/>
                      <a:pt x="6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4"/>
                      <a:pt x="34" y="15"/>
                      <a:pt x="34" y="16"/>
                    </a:cubicBezTo>
                    <a:cubicBezTo>
                      <a:pt x="34" y="17"/>
                      <a:pt x="33" y="18"/>
                      <a:pt x="32" y="18"/>
                    </a:cubicBezTo>
                    <a:close/>
                    <a:moveTo>
                      <a:pt x="32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4" y="11"/>
                      <a:pt x="4" y="10"/>
                    </a:cubicBezTo>
                    <a:cubicBezTo>
                      <a:pt x="4" y="9"/>
                      <a:pt x="5" y="8"/>
                      <a:pt x="6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3" y="8"/>
                      <a:pt x="34" y="9"/>
                      <a:pt x="34" y="10"/>
                    </a:cubicBezTo>
                    <a:cubicBezTo>
                      <a:pt x="34" y="11"/>
                      <a:pt x="33" y="12"/>
                      <a:pt x="3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1" name="Freeform: Shape 186"/>
              <p:cNvSpPr>
                <a:spLocks/>
              </p:cNvSpPr>
              <p:nvPr/>
            </p:nvSpPr>
            <p:spPr bwMode="auto">
              <a:xfrm>
                <a:off x="4738688" y="2124075"/>
                <a:ext cx="98425" cy="87313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57" y="0"/>
                  </a:cxn>
                  <a:cxn ang="0">
                    <a:pos x="51" y="1"/>
                  </a:cxn>
                  <a:cxn ang="0">
                    <a:pos x="48" y="6"/>
                  </a:cxn>
                  <a:cxn ang="0">
                    <a:pos x="47" y="9"/>
                  </a:cxn>
                  <a:cxn ang="0">
                    <a:pos x="50" y="16"/>
                  </a:cxn>
                  <a:cxn ang="0">
                    <a:pos x="54" y="22"/>
                  </a:cxn>
                  <a:cxn ang="0">
                    <a:pos x="54" y="25"/>
                  </a:cxn>
                  <a:cxn ang="0">
                    <a:pos x="51" y="29"/>
                  </a:cxn>
                  <a:cxn ang="0">
                    <a:pos x="44" y="30"/>
                  </a:cxn>
                  <a:cxn ang="0">
                    <a:pos x="41" y="30"/>
                  </a:cxn>
                  <a:cxn ang="0">
                    <a:pos x="22" y="29"/>
                  </a:cxn>
                  <a:cxn ang="0">
                    <a:pos x="15" y="29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4" y="37"/>
                  </a:cxn>
                  <a:cxn ang="0">
                    <a:pos x="6" y="40"/>
                  </a:cxn>
                  <a:cxn ang="0">
                    <a:pos x="8" y="41"/>
                  </a:cxn>
                  <a:cxn ang="0">
                    <a:pos x="10" y="37"/>
                  </a:cxn>
                  <a:cxn ang="0">
                    <a:pos x="12" y="33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3" y="34"/>
                  </a:cxn>
                  <a:cxn ang="0">
                    <a:pos x="11" y="38"/>
                  </a:cxn>
                  <a:cxn ang="0">
                    <a:pos x="8" y="42"/>
                  </a:cxn>
                  <a:cxn ang="0">
                    <a:pos x="14" y="43"/>
                  </a:cxn>
                  <a:cxn ang="0">
                    <a:pos x="15" y="43"/>
                  </a:cxn>
                  <a:cxn ang="0">
                    <a:pos x="13" y="34"/>
                  </a:cxn>
                  <a:cxn ang="0">
                    <a:pos x="13" y="33"/>
                  </a:cxn>
                  <a:cxn ang="0">
                    <a:pos x="16" y="31"/>
                  </a:cxn>
                  <a:cxn ang="0">
                    <a:pos x="22" y="30"/>
                  </a:cxn>
                  <a:cxn ang="0">
                    <a:pos x="41" y="32"/>
                  </a:cxn>
                  <a:cxn ang="0">
                    <a:pos x="44" y="32"/>
                  </a:cxn>
                  <a:cxn ang="0">
                    <a:pos x="52" y="30"/>
                  </a:cxn>
                  <a:cxn ang="0">
                    <a:pos x="56" y="25"/>
                  </a:cxn>
                  <a:cxn ang="0">
                    <a:pos x="55" y="21"/>
                  </a:cxn>
                  <a:cxn ang="0">
                    <a:pos x="51" y="15"/>
                  </a:cxn>
                  <a:cxn ang="0">
                    <a:pos x="48" y="9"/>
                  </a:cxn>
                  <a:cxn ang="0">
                    <a:pos x="49" y="7"/>
                  </a:cxn>
                  <a:cxn ang="0">
                    <a:pos x="52" y="2"/>
                  </a:cxn>
                  <a:cxn ang="0">
                    <a:pos x="57" y="1"/>
                  </a:cxn>
                  <a:cxn ang="0">
                    <a:pos x="62" y="2"/>
                  </a:cxn>
                  <a:cxn ang="0">
                    <a:pos x="63" y="1"/>
                  </a:cxn>
                  <a:cxn ang="0">
                    <a:pos x="62" y="0"/>
                  </a:cxn>
                  <a:cxn ang="0">
                    <a:pos x="5" y="40"/>
                  </a:cxn>
                  <a:cxn ang="0">
                    <a:pos x="3" y="38"/>
                  </a:cxn>
                  <a:cxn ang="0">
                    <a:pos x="2" y="41"/>
                  </a:cxn>
                  <a:cxn ang="0">
                    <a:pos x="4" y="53"/>
                  </a:cxn>
                  <a:cxn ang="0">
                    <a:pos x="14" y="46"/>
                  </a:cxn>
                  <a:cxn ang="0">
                    <a:pos x="14" y="44"/>
                  </a:cxn>
                  <a:cxn ang="0">
                    <a:pos x="14" y="44"/>
                  </a:cxn>
                  <a:cxn ang="0">
                    <a:pos x="5" y="40"/>
                  </a:cxn>
                </a:cxnLst>
                <a:rect l="0" t="0" r="r" b="b"/>
                <a:pathLst>
                  <a:path w="63" h="55">
                    <a:moveTo>
                      <a:pt x="62" y="0"/>
                    </a:moveTo>
                    <a:cubicBezTo>
                      <a:pt x="60" y="0"/>
                      <a:pt x="58" y="0"/>
                      <a:pt x="57" y="0"/>
                    </a:cubicBezTo>
                    <a:cubicBezTo>
                      <a:pt x="55" y="0"/>
                      <a:pt x="53" y="0"/>
                      <a:pt x="51" y="1"/>
                    </a:cubicBezTo>
                    <a:cubicBezTo>
                      <a:pt x="50" y="2"/>
                      <a:pt x="48" y="4"/>
                      <a:pt x="48" y="6"/>
                    </a:cubicBezTo>
                    <a:cubicBezTo>
                      <a:pt x="47" y="7"/>
                      <a:pt x="47" y="8"/>
                      <a:pt x="47" y="9"/>
                    </a:cubicBezTo>
                    <a:cubicBezTo>
                      <a:pt x="47" y="12"/>
                      <a:pt x="48" y="14"/>
                      <a:pt x="50" y="16"/>
                    </a:cubicBezTo>
                    <a:cubicBezTo>
                      <a:pt x="51" y="18"/>
                      <a:pt x="53" y="19"/>
                      <a:pt x="54" y="22"/>
                    </a:cubicBezTo>
                    <a:cubicBezTo>
                      <a:pt x="54" y="23"/>
                      <a:pt x="54" y="24"/>
                      <a:pt x="54" y="25"/>
                    </a:cubicBezTo>
                    <a:cubicBezTo>
                      <a:pt x="54" y="27"/>
                      <a:pt x="53" y="28"/>
                      <a:pt x="51" y="29"/>
                    </a:cubicBezTo>
                    <a:cubicBezTo>
                      <a:pt x="49" y="30"/>
                      <a:pt x="46" y="30"/>
                      <a:pt x="44" y="30"/>
                    </a:cubicBezTo>
                    <a:cubicBezTo>
                      <a:pt x="43" y="30"/>
                      <a:pt x="42" y="30"/>
                      <a:pt x="41" y="30"/>
                    </a:cubicBezTo>
                    <a:cubicBezTo>
                      <a:pt x="35" y="30"/>
                      <a:pt x="28" y="29"/>
                      <a:pt x="22" y="29"/>
                    </a:cubicBezTo>
                    <a:cubicBezTo>
                      <a:pt x="19" y="29"/>
                      <a:pt x="17" y="29"/>
                      <a:pt x="15" y="29"/>
                    </a:cubicBezTo>
                    <a:cubicBezTo>
                      <a:pt x="14" y="30"/>
                      <a:pt x="12" y="31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2"/>
                      <a:pt x="6" y="34"/>
                      <a:pt x="4" y="37"/>
                    </a:cubicBezTo>
                    <a:cubicBezTo>
                      <a:pt x="4" y="38"/>
                      <a:pt x="5" y="39"/>
                      <a:pt x="6" y="40"/>
                    </a:cubicBezTo>
                    <a:cubicBezTo>
                      <a:pt x="6" y="40"/>
                      <a:pt x="7" y="41"/>
                      <a:pt x="8" y="41"/>
                    </a:cubicBezTo>
                    <a:cubicBezTo>
                      <a:pt x="8" y="41"/>
                      <a:pt x="9" y="39"/>
                      <a:pt x="10" y="37"/>
                    </a:cubicBezTo>
                    <a:cubicBezTo>
                      <a:pt x="11" y="36"/>
                      <a:pt x="11" y="35"/>
                      <a:pt x="12" y="33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4"/>
                      <a:pt x="13" y="34"/>
                      <a:pt x="13" y="34"/>
                    </a:cubicBezTo>
                    <a:cubicBezTo>
                      <a:pt x="12" y="35"/>
                      <a:pt x="11" y="36"/>
                      <a:pt x="11" y="38"/>
                    </a:cubicBezTo>
                    <a:cubicBezTo>
                      <a:pt x="10" y="40"/>
                      <a:pt x="9" y="41"/>
                      <a:pt x="8" y="42"/>
                    </a:cubicBezTo>
                    <a:cubicBezTo>
                      <a:pt x="10" y="42"/>
                      <a:pt x="12" y="43"/>
                      <a:pt x="14" y="43"/>
                    </a:cubicBezTo>
                    <a:cubicBezTo>
                      <a:pt x="14" y="43"/>
                      <a:pt x="14" y="43"/>
                      <a:pt x="15" y="43"/>
                    </a:cubicBezTo>
                    <a:cubicBezTo>
                      <a:pt x="15" y="39"/>
                      <a:pt x="15" y="35"/>
                      <a:pt x="13" y="34"/>
                    </a:cubicBezTo>
                    <a:cubicBezTo>
                      <a:pt x="13" y="34"/>
                      <a:pt x="13" y="34"/>
                      <a:pt x="13" y="33"/>
                    </a:cubicBezTo>
                    <a:cubicBezTo>
                      <a:pt x="13" y="32"/>
                      <a:pt x="14" y="31"/>
                      <a:pt x="16" y="31"/>
                    </a:cubicBezTo>
                    <a:cubicBezTo>
                      <a:pt x="17" y="30"/>
                      <a:pt x="19" y="30"/>
                      <a:pt x="22" y="30"/>
                    </a:cubicBezTo>
                    <a:cubicBezTo>
                      <a:pt x="27" y="30"/>
                      <a:pt x="35" y="31"/>
                      <a:pt x="41" y="32"/>
                    </a:cubicBezTo>
                    <a:cubicBezTo>
                      <a:pt x="42" y="32"/>
                      <a:pt x="43" y="32"/>
                      <a:pt x="44" y="32"/>
                    </a:cubicBezTo>
                    <a:cubicBezTo>
                      <a:pt x="46" y="32"/>
                      <a:pt x="49" y="31"/>
                      <a:pt x="52" y="30"/>
                    </a:cubicBezTo>
                    <a:cubicBezTo>
                      <a:pt x="54" y="29"/>
                      <a:pt x="56" y="28"/>
                      <a:pt x="56" y="25"/>
                    </a:cubicBezTo>
                    <a:cubicBezTo>
                      <a:pt x="56" y="24"/>
                      <a:pt x="55" y="23"/>
                      <a:pt x="55" y="21"/>
                    </a:cubicBezTo>
                    <a:cubicBezTo>
                      <a:pt x="54" y="19"/>
                      <a:pt x="52" y="17"/>
                      <a:pt x="51" y="15"/>
                    </a:cubicBezTo>
                    <a:cubicBezTo>
                      <a:pt x="49" y="13"/>
                      <a:pt x="48" y="11"/>
                      <a:pt x="48" y="9"/>
                    </a:cubicBezTo>
                    <a:cubicBezTo>
                      <a:pt x="48" y="8"/>
                      <a:pt x="48" y="8"/>
                      <a:pt x="49" y="7"/>
                    </a:cubicBezTo>
                    <a:cubicBezTo>
                      <a:pt x="50" y="4"/>
                      <a:pt x="51" y="3"/>
                      <a:pt x="52" y="2"/>
                    </a:cubicBezTo>
                    <a:cubicBezTo>
                      <a:pt x="53" y="1"/>
                      <a:pt x="55" y="1"/>
                      <a:pt x="57" y="1"/>
                    </a:cubicBezTo>
                    <a:cubicBezTo>
                      <a:pt x="58" y="1"/>
                      <a:pt x="60" y="1"/>
                      <a:pt x="62" y="2"/>
                    </a:cubicBezTo>
                    <a:cubicBezTo>
                      <a:pt x="62" y="2"/>
                      <a:pt x="63" y="1"/>
                      <a:pt x="63" y="1"/>
                    </a:cubicBezTo>
                    <a:cubicBezTo>
                      <a:pt x="63" y="1"/>
                      <a:pt x="63" y="0"/>
                      <a:pt x="62" y="0"/>
                    </a:cubicBezTo>
                    <a:close/>
                    <a:moveTo>
                      <a:pt x="5" y="40"/>
                    </a:moveTo>
                    <a:cubicBezTo>
                      <a:pt x="4" y="40"/>
                      <a:pt x="4" y="39"/>
                      <a:pt x="3" y="38"/>
                    </a:cubicBezTo>
                    <a:cubicBezTo>
                      <a:pt x="3" y="39"/>
                      <a:pt x="2" y="40"/>
                      <a:pt x="2" y="41"/>
                    </a:cubicBezTo>
                    <a:cubicBezTo>
                      <a:pt x="0" y="46"/>
                      <a:pt x="0" y="52"/>
                      <a:pt x="4" y="53"/>
                    </a:cubicBezTo>
                    <a:cubicBezTo>
                      <a:pt x="7" y="55"/>
                      <a:pt x="12" y="51"/>
                      <a:pt x="14" y="46"/>
                    </a:cubicBezTo>
                    <a:cubicBezTo>
                      <a:pt x="14" y="45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0" y="44"/>
                      <a:pt x="7" y="42"/>
                      <a:pt x="5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8" name="Freeform: Shape 187"/>
            <p:cNvSpPr>
              <a:spLocks/>
            </p:cNvSpPr>
            <p:nvPr/>
          </p:nvSpPr>
          <p:spPr bwMode="auto">
            <a:xfrm>
              <a:off x="5168281" y="2712095"/>
              <a:ext cx="210725" cy="120203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7" y="81"/>
                </a:cxn>
                <a:cxn ang="0">
                  <a:pos x="118" y="61"/>
                </a:cxn>
                <a:cxn ang="0">
                  <a:pos x="107" y="56"/>
                </a:cxn>
                <a:cxn ang="0">
                  <a:pos x="111" y="54"/>
                </a:cxn>
                <a:cxn ang="0">
                  <a:pos x="108" y="55"/>
                </a:cxn>
                <a:cxn ang="0">
                  <a:pos x="115" y="54"/>
                </a:cxn>
                <a:cxn ang="0">
                  <a:pos x="118" y="55"/>
                </a:cxn>
                <a:cxn ang="0">
                  <a:pos x="88" y="56"/>
                </a:cxn>
                <a:cxn ang="0">
                  <a:pos x="84" y="54"/>
                </a:cxn>
                <a:cxn ang="0">
                  <a:pos x="81" y="55"/>
                </a:cxn>
                <a:cxn ang="0">
                  <a:pos x="88" y="54"/>
                </a:cxn>
                <a:cxn ang="0">
                  <a:pos x="91" y="55"/>
                </a:cxn>
                <a:cxn ang="0">
                  <a:pos x="98" y="55"/>
                </a:cxn>
                <a:cxn ang="0">
                  <a:pos x="95" y="54"/>
                </a:cxn>
                <a:cxn ang="0">
                  <a:pos x="98" y="55"/>
                </a:cxn>
                <a:cxn ang="0">
                  <a:pos x="101" y="54"/>
                </a:cxn>
                <a:cxn ang="0">
                  <a:pos x="105" y="55"/>
                </a:cxn>
                <a:cxn ang="0">
                  <a:pos x="61" y="56"/>
                </a:cxn>
                <a:cxn ang="0">
                  <a:pos x="55" y="54"/>
                </a:cxn>
                <a:cxn ang="0">
                  <a:pos x="55" y="55"/>
                </a:cxn>
                <a:cxn ang="0">
                  <a:pos x="59" y="54"/>
                </a:cxn>
                <a:cxn ang="0">
                  <a:pos x="65" y="54"/>
                </a:cxn>
                <a:cxn ang="0">
                  <a:pos x="70" y="58"/>
                </a:cxn>
                <a:cxn ang="0">
                  <a:pos x="66" y="54"/>
                </a:cxn>
                <a:cxn ang="0">
                  <a:pos x="71" y="54"/>
                </a:cxn>
                <a:cxn ang="0">
                  <a:pos x="71" y="56"/>
                </a:cxn>
                <a:cxn ang="0">
                  <a:pos x="78" y="54"/>
                </a:cxn>
                <a:cxn ang="0">
                  <a:pos x="73" y="55"/>
                </a:cxn>
                <a:cxn ang="0">
                  <a:pos x="42" y="60"/>
                </a:cxn>
                <a:cxn ang="0">
                  <a:pos x="39" y="55"/>
                </a:cxn>
                <a:cxn ang="0">
                  <a:pos x="44" y="54"/>
                </a:cxn>
                <a:cxn ang="0">
                  <a:pos x="48" y="54"/>
                </a:cxn>
                <a:cxn ang="0">
                  <a:pos x="49" y="55"/>
                </a:cxn>
                <a:cxn ang="0">
                  <a:pos x="33" y="54"/>
                </a:cxn>
                <a:cxn ang="0">
                  <a:pos x="36" y="55"/>
                </a:cxn>
                <a:cxn ang="0">
                  <a:pos x="43" y="55"/>
                </a:cxn>
                <a:cxn ang="0">
                  <a:pos x="34" y="58"/>
                </a:cxn>
                <a:cxn ang="0">
                  <a:pos x="46" y="64"/>
                </a:cxn>
                <a:cxn ang="0">
                  <a:pos x="48" y="61"/>
                </a:cxn>
                <a:cxn ang="0">
                  <a:pos x="62" y="60"/>
                </a:cxn>
                <a:cxn ang="0">
                  <a:pos x="64" y="58"/>
                </a:cxn>
                <a:cxn ang="0">
                  <a:pos x="68" y="61"/>
                </a:cxn>
                <a:cxn ang="0">
                  <a:pos x="78" y="64"/>
                </a:cxn>
                <a:cxn ang="0">
                  <a:pos x="97" y="61"/>
                </a:cxn>
                <a:cxn ang="0">
                  <a:pos x="102" y="61"/>
                </a:cxn>
                <a:cxn ang="0">
                  <a:pos x="102" y="58"/>
                </a:cxn>
                <a:cxn ang="0">
                  <a:pos x="117" y="61"/>
                </a:cxn>
                <a:cxn ang="0">
                  <a:pos x="114" y="5"/>
                </a:cxn>
                <a:cxn ang="0">
                  <a:pos x="26" y="54"/>
                </a:cxn>
                <a:cxn ang="0">
                  <a:pos x="30" y="54"/>
                </a:cxn>
                <a:cxn ang="0">
                  <a:pos x="24" y="55"/>
                </a:cxn>
                <a:cxn ang="0">
                  <a:pos x="19" y="60"/>
                </a:cxn>
                <a:cxn ang="0">
                  <a:pos x="14" y="67"/>
                </a:cxn>
                <a:cxn ang="0">
                  <a:pos x="58" y="72"/>
                </a:cxn>
                <a:cxn ang="0">
                  <a:pos x="55" y="80"/>
                </a:cxn>
                <a:cxn ang="0">
                  <a:pos x="106" y="65"/>
                </a:cxn>
              </a:cxnLst>
              <a:rect l="0" t="0" r="r" b="b"/>
              <a:pathLst>
                <a:path w="144" h="82">
                  <a:moveTo>
                    <a:pt x="143" y="76"/>
                  </a:moveTo>
                  <a:cubicBezTo>
                    <a:pt x="121" y="48"/>
                    <a:pt x="121" y="48"/>
                    <a:pt x="121" y="48"/>
                  </a:cubicBezTo>
                  <a:cubicBezTo>
                    <a:pt x="121" y="48"/>
                    <a:pt x="121" y="47"/>
                    <a:pt x="121" y="47"/>
                  </a:cubicBezTo>
                  <a:cubicBezTo>
                    <a:pt x="121" y="47"/>
                    <a:pt x="122" y="46"/>
                    <a:pt x="122" y="45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2" y="2"/>
                    <a:pt x="120" y="0"/>
                    <a:pt x="1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6" y="1"/>
                    <a:pt x="26" y="3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6" y="46"/>
                    <a:pt x="27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8"/>
                    <a:pt x="1" y="79"/>
                    <a:pt x="1" y="79"/>
                  </a:cubicBezTo>
                  <a:cubicBezTo>
                    <a:pt x="2" y="80"/>
                    <a:pt x="3" y="80"/>
                    <a:pt x="4" y="81"/>
                  </a:cubicBezTo>
                  <a:cubicBezTo>
                    <a:pt x="5" y="81"/>
                    <a:pt x="6" y="81"/>
                    <a:pt x="7" y="81"/>
                  </a:cubicBezTo>
                  <a:cubicBezTo>
                    <a:pt x="136" y="82"/>
                    <a:pt x="136" y="82"/>
                    <a:pt x="136" y="82"/>
                  </a:cubicBezTo>
                  <a:cubicBezTo>
                    <a:pt x="137" y="82"/>
                    <a:pt x="138" y="82"/>
                    <a:pt x="139" y="81"/>
                  </a:cubicBezTo>
                  <a:cubicBezTo>
                    <a:pt x="140" y="81"/>
                    <a:pt x="141" y="81"/>
                    <a:pt x="142" y="80"/>
                  </a:cubicBezTo>
                  <a:cubicBezTo>
                    <a:pt x="142" y="80"/>
                    <a:pt x="143" y="79"/>
                    <a:pt x="143" y="78"/>
                  </a:cubicBezTo>
                  <a:cubicBezTo>
                    <a:pt x="144" y="78"/>
                    <a:pt x="144" y="77"/>
                    <a:pt x="143" y="76"/>
                  </a:cubicBezTo>
                  <a:close/>
                  <a:moveTo>
                    <a:pt x="129" y="64"/>
                  </a:moveTo>
                  <a:cubicBezTo>
                    <a:pt x="121" y="64"/>
                    <a:pt x="121" y="64"/>
                    <a:pt x="121" y="64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24" y="58"/>
                    <a:pt x="124" y="58"/>
                    <a:pt x="124" y="58"/>
                  </a:cubicBezTo>
                  <a:lnTo>
                    <a:pt x="129" y="64"/>
                  </a:lnTo>
                  <a:close/>
                  <a:moveTo>
                    <a:pt x="115" y="56"/>
                  </a:moveTo>
                  <a:cubicBezTo>
                    <a:pt x="117" y="58"/>
                    <a:pt x="117" y="58"/>
                    <a:pt x="117" y="58"/>
                  </a:cubicBezTo>
                  <a:cubicBezTo>
                    <a:pt x="109" y="58"/>
                    <a:pt x="109" y="58"/>
                    <a:pt x="109" y="58"/>
                  </a:cubicBezTo>
                  <a:cubicBezTo>
                    <a:pt x="107" y="56"/>
                    <a:pt x="107" y="56"/>
                    <a:pt x="107" y="56"/>
                  </a:cubicBezTo>
                  <a:lnTo>
                    <a:pt x="115" y="56"/>
                  </a:lnTo>
                  <a:close/>
                  <a:moveTo>
                    <a:pt x="107" y="55"/>
                  </a:moveTo>
                  <a:cubicBezTo>
                    <a:pt x="107" y="55"/>
                    <a:pt x="107" y="54"/>
                    <a:pt x="107" y="54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4"/>
                    <a:pt x="108" y="54"/>
                    <a:pt x="109" y="54"/>
                  </a:cubicBezTo>
                  <a:cubicBezTo>
                    <a:pt x="109" y="54"/>
                    <a:pt x="109" y="54"/>
                    <a:pt x="109" y="54"/>
                  </a:cubicBezTo>
                  <a:cubicBezTo>
                    <a:pt x="110" y="54"/>
                    <a:pt x="110" y="54"/>
                    <a:pt x="111" y="54"/>
                  </a:cubicBezTo>
                  <a:cubicBezTo>
                    <a:pt x="111" y="54"/>
                    <a:pt x="111" y="54"/>
                    <a:pt x="111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2" y="54"/>
                    <a:pt x="112" y="55"/>
                    <a:pt x="112" y="55"/>
                  </a:cubicBezTo>
                  <a:cubicBezTo>
                    <a:pt x="113" y="55"/>
                    <a:pt x="113" y="55"/>
                    <a:pt x="112" y="55"/>
                  </a:cubicBezTo>
                  <a:cubicBezTo>
                    <a:pt x="112" y="55"/>
                    <a:pt x="112" y="55"/>
                    <a:pt x="112" y="55"/>
                  </a:cubicBezTo>
                  <a:cubicBezTo>
                    <a:pt x="112" y="55"/>
                    <a:pt x="112" y="55"/>
                    <a:pt x="111" y="55"/>
                  </a:cubicBezTo>
                  <a:cubicBezTo>
                    <a:pt x="111" y="55"/>
                    <a:pt x="111" y="55"/>
                    <a:pt x="110" y="55"/>
                  </a:cubicBezTo>
                  <a:cubicBezTo>
                    <a:pt x="110" y="55"/>
                    <a:pt x="110" y="55"/>
                    <a:pt x="109" y="55"/>
                  </a:cubicBezTo>
                  <a:cubicBezTo>
                    <a:pt x="109" y="55"/>
                    <a:pt x="109" y="55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5"/>
                    <a:pt x="107" y="55"/>
                    <a:pt x="107" y="55"/>
                  </a:cubicBezTo>
                  <a:close/>
                  <a:moveTo>
                    <a:pt x="115" y="55"/>
                  </a:moveTo>
                  <a:cubicBezTo>
                    <a:pt x="115" y="55"/>
                    <a:pt x="115" y="55"/>
                    <a:pt x="115" y="55"/>
                  </a:cubicBezTo>
                  <a:cubicBezTo>
                    <a:pt x="114" y="55"/>
                    <a:pt x="114" y="55"/>
                    <a:pt x="114" y="55"/>
                  </a:cubicBezTo>
                  <a:cubicBezTo>
                    <a:pt x="114" y="55"/>
                    <a:pt x="114" y="54"/>
                    <a:pt x="114" y="54"/>
                  </a:cubicBezTo>
                  <a:cubicBezTo>
                    <a:pt x="114" y="54"/>
                    <a:pt x="114" y="54"/>
                    <a:pt x="115" y="54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117" y="54"/>
                    <a:pt x="117" y="54"/>
                    <a:pt x="117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9" y="54"/>
                    <a:pt x="119" y="54"/>
                  </a:cubicBezTo>
                  <a:cubicBezTo>
                    <a:pt x="119" y="55"/>
                    <a:pt x="119" y="55"/>
                    <a:pt x="119" y="55"/>
                  </a:cubicBezTo>
                  <a:cubicBezTo>
                    <a:pt x="119" y="55"/>
                    <a:pt x="119" y="55"/>
                    <a:pt x="119" y="55"/>
                  </a:cubicBezTo>
                  <a:cubicBezTo>
                    <a:pt x="119" y="55"/>
                    <a:pt x="119" y="55"/>
                    <a:pt x="119" y="55"/>
                  </a:cubicBezTo>
                  <a:cubicBezTo>
                    <a:pt x="119" y="55"/>
                    <a:pt x="119" y="55"/>
                    <a:pt x="118" y="55"/>
                  </a:cubicBezTo>
                  <a:cubicBezTo>
                    <a:pt x="118" y="55"/>
                    <a:pt x="118" y="55"/>
                    <a:pt x="117" y="55"/>
                  </a:cubicBezTo>
                  <a:cubicBezTo>
                    <a:pt x="117" y="55"/>
                    <a:pt x="117" y="55"/>
                    <a:pt x="116" y="55"/>
                  </a:cubicBezTo>
                  <a:cubicBezTo>
                    <a:pt x="116" y="55"/>
                    <a:pt x="116" y="55"/>
                    <a:pt x="115" y="55"/>
                  </a:cubicBezTo>
                  <a:close/>
                  <a:moveTo>
                    <a:pt x="88" y="56"/>
                  </a:moveTo>
                  <a:cubicBezTo>
                    <a:pt x="89" y="58"/>
                    <a:pt x="89" y="58"/>
                    <a:pt x="89" y="58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88" y="56"/>
                  </a:lnTo>
                  <a:close/>
                  <a:moveTo>
                    <a:pt x="80" y="55"/>
                  </a:moveTo>
                  <a:cubicBezTo>
                    <a:pt x="80" y="55"/>
                    <a:pt x="80" y="55"/>
                    <a:pt x="80" y="54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0" y="54"/>
                    <a:pt x="80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84" y="54"/>
                    <a:pt x="84" y="54"/>
                    <a:pt x="84" y="54"/>
                  </a:cubicBezTo>
                  <a:cubicBezTo>
                    <a:pt x="84" y="54"/>
                    <a:pt x="85" y="54"/>
                    <a:pt x="85" y="54"/>
                  </a:cubicBezTo>
                  <a:cubicBezTo>
                    <a:pt x="85" y="54"/>
                    <a:pt x="85" y="54"/>
                    <a:pt x="85" y="55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5" y="55"/>
                    <a:pt x="85" y="55"/>
                    <a:pt x="84" y="55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5"/>
                    <a:pt x="80" y="55"/>
                    <a:pt x="80" y="55"/>
                  </a:cubicBezTo>
                  <a:close/>
                  <a:moveTo>
                    <a:pt x="89" y="55"/>
                  </a:moveTo>
                  <a:cubicBezTo>
                    <a:pt x="88" y="55"/>
                    <a:pt x="88" y="55"/>
                    <a:pt x="88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1" y="54"/>
                    <a:pt x="91" y="54"/>
                    <a:pt x="92" y="54"/>
                  </a:cubicBezTo>
                  <a:cubicBezTo>
                    <a:pt x="92" y="54"/>
                    <a:pt x="92" y="54"/>
                    <a:pt x="92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5"/>
                    <a:pt x="92" y="55"/>
                    <a:pt x="91" y="55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5"/>
                    <a:pt x="89" y="55"/>
                    <a:pt x="89" y="55"/>
                  </a:cubicBezTo>
                  <a:close/>
                  <a:moveTo>
                    <a:pt x="97" y="56"/>
                  </a:moveTo>
                  <a:cubicBezTo>
                    <a:pt x="98" y="58"/>
                    <a:pt x="98" y="58"/>
                    <a:pt x="98" y="58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89" y="56"/>
                    <a:pt x="89" y="56"/>
                    <a:pt x="89" y="56"/>
                  </a:cubicBezTo>
                  <a:lnTo>
                    <a:pt x="97" y="56"/>
                  </a:lnTo>
                  <a:close/>
                  <a:moveTo>
                    <a:pt x="98" y="55"/>
                  </a:moveTo>
                  <a:cubicBezTo>
                    <a:pt x="97" y="55"/>
                    <a:pt x="97" y="55"/>
                    <a:pt x="97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54"/>
                    <a:pt x="95" y="54"/>
                    <a:pt x="95" y="54"/>
                  </a:cubicBezTo>
                  <a:cubicBezTo>
                    <a:pt x="95" y="54"/>
                    <a:pt x="96" y="54"/>
                    <a:pt x="96" y="54"/>
                  </a:cubicBezTo>
                  <a:cubicBezTo>
                    <a:pt x="96" y="54"/>
                    <a:pt x="97" y="54"/>
                    <a:pt x="97" y="54"/>
                  </a:cubicBezTo>
                  <a:cubicBezTo>
                    <a:pt x="97" y="54"/>
                    <a:pt x="98" y="54"/>
                    <a:pt x="98" y="54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9" y="54"/>
                    <a:pt x="99" y="54"/>
                    <a:pt x="99" y="55"/>
                  </a:cubicBezTo>
                  <a:cubicBezTo>
                    <a:pt x="99" y="55"/>
                    <a:pt x="99" y="55"/>
                    <a:pt x="99" y="55"/>
                  </a:cubicBezTo>
                  <a:cubicBezTo>
                    <a:pt x="99" y="55"/>
                    <a:pt x="98" y="55"/>
                    <a:pt x="98" y="55"/>
                  </a:cubicBezTo>
                  <a:cubicBezTo>
                    <a:pt x="98" y="55"/>
                    <a:pt x="98" y="55"/>
                    <a:pt x="98" y="55"/>
                  </a:cubicBezTo>
                  <a:close/>
                  <a:moveTo>
                    <a:pt x="106" y="56"/>
                  </a:moveTo>
                  <a:cubicBezTo>
                    <a:pt x="107" y="58"/>
                    <a:pt x="107" y="58"/>
                    <a:pt x="107" y="58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98" y="56"/>
                    <a:pt x="98" y="56"/>
                    <a:pt x="98" y="56"/>
                  </a:cubicBezTo>
                  <a:lnTo>
                    <a:pt x="106" y="56"/>
                  </a:lnTo>
                  <a:close/>
                  <a:moveTo>
                    <a:pt x="101" y="55"/>
                  </a:moveTo>
                  <a:cubicBezTo>
                    <a:pt x="101" y="55"/>
                    <a:pt x="101" y="54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1" y="54"/>
                    <a:pt x="102" y="54"/>
                    <a:pt x="102" y="54"/>
                  </a:cubicBezTo>
                  <a:cubicBezTo>
                    <a:pt x="102" y="54"/>
                    <a:pt x="102" y="54"/>
                    <a:pt x="103" y="54"/>
                  </a:cubicBezTo>
                  <a:cubicBezTo>
                    <a:pt x="103" y="54"/>
                    <a:pt x="103" y="54"/>
                    <a:pt x="104" y="54"/>
                  </a:cubicBezTo>
                  <a:cubicBezTo>
                    <a:pt x="104" y="54"/>
                    <a:pt x="104" y="54"/>
                    <a:pt x="105" y="54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5" y="54"/>
                    <a:pt x="106" y="55"/>
                    <a:pt x="106" y="55"/>
                  </a:cubicBezTo>
                  <a:cubicBezTo>
                    <a:pt x="106" y="55"/>
                    <a:pt x="106" y="55"/>
                    <a:pt x="106" y="55"/>
                  </a:cubicBezTo>
                  <a:cubicBezTo>
                    <a:pt x="106" y="55"/>
                    <a:pt x="105" y="55"/>
                    <a:pt x="105" y="55"/>
                  </a:cubicBezTo>
                  <a:cubicBezTo>
                    <a:pt x="105" y="55"/>
                    <a:pt x="105" y="55"/>
                    <a:pt x="104" y="55"/>
                  </a:cubicBezTo>
                  <a:cubicBezTo>
                    <a:pt x="104" y="55"/>
                    <a:pt x="104" y="55"/>
                    <a:pt x="103" y="55"/>
                  </a:cubicBezTo>
                  <a:cubicBezTo>
                    <a:pt x="103" y="55"/>
                    <a:pt x="103" y="55"/>
                    <a:pt x="102" y="55"/>
                  </a:cubicBezTo>
                  <a:cubicBezTo>
                    <a:pt x="102" y="55"/>
                    <a:pt x="102" y="55"/>
                    <a:pt x="102" y="55"/>
                  </a:cubicBezTo>
                  <a:cubicBezTo>
                    <a:pt x="101" y="55"/>
                    <a:pt x="101" y="55"/>
                    <a:pt x="101" y="55"/>
                  </a:cubicBezTo>
                  <a:cubicBezTo>
                    <a:pt x="101" y="55"/>
                    <a:pt x="101" y="55"/>
                    <a:pt x="101" y="55"/>
                  </a:cubicBezTo>
                  <a:close/>
                  <a:moveTo>
                    <a:pt x="53" y="56"/>
                  </a:moveTo>
                  <a:cubicBezTo>
                    <a:pt x="61" y="56"/>
                    <a:pt x="61" y="56"/>
                    <a:pt x="61" y="56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52" y="58"/>
                    <a:pt x="52" y="58"/>
                    <a:pt x="52" y="58"/>
                  </a:cubicBezTo>
                  <a:lnTo>
                    <a:pt x="53" y="56"/>
                  </a:lnTo>
                  <a:close/>
                  <a:moveTo>
                    <a:pt x="53" y="54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53" y="54"/>
                    <a:pt x="53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7" y="54"/>
                    <a:pt x="57" y="54"/>
                    <a:pt x="58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8" y="54"/>
                    <a:pt x="58" y="55"/>
                    <a:pt x="57" y="55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7" y="55"/>
                    <a:pt x="56" y="55"/>
                    <a:pt x="56" y="55"/>
                  </a:cubicBezTo>
                  <a:cubicBezTo>
                    <a:pt x="56" y="55"/>
                    <a:pt x="55" y="55"/>
                    <a:pt x="55" y="55"/>
                  </a:cubicBezTo>
                  <a:cubicBezTo>
                    <a:pt x="55" y="55"/>
                    <a:pt x="54" y="55"/>
                    <a:pt x="54" y="55"/>
                  </a:cubicBezTo>
                  <a:cubicBezTo>
                    <a:pt x="54" y="55"/>
                    <a:pt x="53" y="55"/>
                    <a:pt x="53" y="55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61" y="55"/>
                  </a:moveTo>
                  <a:cubicBezTo>
                    <a:pt x="61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9" y="54"/>
                    <a:pt x="59" y="54"/>
                  </a:cubicBezTo>
                  <a:cubicBezTo>
                    <a:pt x="59" y="54"/>
                    <a:pt x="60" y="54"/>
                    <a:pt x="60" y="54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1" y="54"/>
                    <a:pt x="62" y="54"/>
                    <a:pt x="62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64" y="54"/>
                    <a:pt x="64" y="54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65" y="54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63" y="55"/>
                    <a:pt x="62" y="55"/>
                    <a:pt x="62" y="55"/>
                  </a:cubicBezTo>
                  <a:cubicBezTo>
                    <a:pt x="61" y="55"/>
                    <a:pt x="61" y="55"/>
                    <a:pt x="61" y="55"/>
                  </a:cubicBezTo>
                  <a:close/>
                  <a:moveTo>
                    <a:pt x="62" y="56"/>
                  </a:moveTo>
                  <a:cubicBezTo>
                    <a:pt x="70" y="56"/>
                    <a:pt x="70" y="56"/>
                    <a:pt x="70" y="56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62" y="58"/>
                    <a:pt x="62" y="58"/>
                    <a:pt x="62" y="58"/>
                  </a:cubicBezTo>
                  <a:lnTo>
                    <a:pt x="62" y="56"/>
                  </a:lnTo>
                  <a:close/>
                  <a:moveTo>
                    <a:pt x="70" y="55"/>
                  </a:moveTo>
                  <a:cubicBezTo>
                    <a:pt x="69" y="55"/>
                    <a:pt x="69" y="55"/>
                    <a:pt x="69" y="55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55"/>
                    <a:pt x="67" y="55"/>
                    <a:pt x="66" y="55"/>
                  </a:cubicBezTo>
                  <a:cubicBezTo>
                    <a:pt x="66" y="55"/>
                    <a:pt x="66" y="54"/>
                    <a:pt x="66" y="54"/>
                  </a:cubicBezTo>
                  <a:cubicBezTo>
                    <a:pt x="66" y="54"/>
                    <a:pt x="66" y="54"/>
                    <a:pt x="67" y="54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7" y="54"/>
                    <a:pt x="68" y="54"/>
                    <a:pt x="68" y="54"/>
                  </a:cubicBezTo>
                  <a:cubicBezTo>
                    <a:pt x="68" y="54"/>
                    <a:pt x="69" y="54"/>
                    <a:pt x="69" y="54"/>
                  </a:cubicBezTo>
                  <a:cubicBezTo>
                    <a:pt x="69" y="54"/>
                    <a:pt x="70" y="54"/>
                    <a:pt x="70" y="54"/>
                  </a:cubicBezTo>
                  <a:cubicBezTo>
                    <a:pt x="70" y="54"/>
                    <a:pt x="70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0" y="55"/>
                    <a:pt x="70" y="55"/>
                    <a:pt x="70" y="55"/>
                  </a:cubicBezTo>
                  <a:close/>
                  <a:moveTo>
                    <a:pt x="71" y="56"/>
                  </a:moveTo>
                  <a:cubicBezTo>
                    <a:pt x="79" y="56"/>
                    <a:pt x="79" y="56"/>
                    <a:pt x="79" y="56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1" y="58"/>
                    <a:pt x="71" y="58"/>
                    <a:pt x="71" y="58"/>
                  </a:cubicBezTo>
                  <a:lnTo>
                    <a:pt x="71" y="56"/>
                  </a:lnTo>
                  <a:close/>
                  <a:moveTo>
                    <a:pt x="73" y="54"/>
                  </a:moveTo>
                  <a:cubicBezTo>
                    <a:pt x="73" y="54"/>
                    <a:pt x="73" y="54"/>
                    <a:pt x="73" y="54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4" y="54"/>
                    <a:pt x="74" y="54"/>
                    <a:pt x="75" y="54"/>
                  </a:cubicBezTo>
                  <a:cubicBezTo>
                    <a:pt x="75" y="54"/>
                    <a:pt x="75" y="54"/>
                    <a:pt x="76" y="54"/>
                  </a:cubicBezTo>
                  <a:cubicBezTo>
                    <a:pt x="76" y="54"/>
                    <a:pt x="76" y="54"/>
                    <a:pt x="77" y="54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55"/>
                    <a:pt x="78" y="55"/>
                    <a:pt x="78" y="55"/>
                  </a:cubicBezTo>
                  <a:cubicBezTo>
                    <a:pt x="78" y="55"/>
                    <a:pt x="78" y="55"/>
                    <a:pt x="78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5" y="55"/>
                    <a:pt x="75" y="55"/>
                    <a:pt x="75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4" y="55"/>
                    <a:pt x="73" y="55"/>
                    <a:pt x="73" y="55"/>
                  </a:cubicBezTo>
                  <a:cubicBezTo>
                    <a:pt x="73" y="55"/>
                    <a:pt x="73" y="55"/>
                    <a:pt x="73" y="54"/>
                  </a:cubicBezTo>
                  <a:close/>
                  <a:moveTo>
                    <a:pt x="43" y="57"/>
                  </a:moveTo>
                  <a:cubicBezTo>
                    <a:pt x="44" y="55"/>
                    <a:pt x="44" y="55"/>
                    <a:pt x="44" y="55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1" y="58"/>
                    <a:pt x="51" y="58"/>
                    <a:pt x="51" y="58"/>
                  </a:cubicBezTo>
                  <a:lnTo>
                    <a:pt x="43" y="57"/>
                  </a:lnTo>
                  <a:close/>
                  <a:moveTo>
                    <a:pt x="44" y="58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6" y="58"/>
                    <a:pt x="36" y="58"/>
                    <a:pt x="36" y="58"/>
                  </a:cubicBezTo>
                  <a:lnTo>
                    <a:pt x="44" y="58"/>
                  </a:lnTo>
                  <a:close/>
                  <a:moveTo>
                    <a:pt x="43" y="55"/>
                  </a:moveTo>
                  <a:cubicBezTo>
                    <a:pt x="43" y="55"/>
                    <a:pt x="42" y="55"/>
                    <a:pt x="42" y="55"/>
                  </a:cubicBezTo>
                  <a:cubicBezTo>
                    <a:pt x="42" y="55"/>
                    <a:pt x="41" y="55"/>
                    <a:pt x="41" y="55"/>
                  </a:cubicBezTo>
                  <a:cubicBezTo>
                    <a:pt x="41" y="55"/>
                    <a:pt x="40" y="55"/>
                    <a:pt x="40" y="55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5"/>
                    <a:pt x="39" y="55"/>
                    <a:pt x="39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9" y="54"/>
                    <a:pt x="40" y="54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1" y="54"/>
                    <a:pt x="42" y="54"/>
                    <a:pt x="42" y="54"/>
                  </a:cubicBezTo>
                  <a:cubicBezTo>
                    <a:pt x="42" y="54"/>
                    <a:pt x="43" y="54"/>
                    <a:pt x="43" y="54"/>
                  </a:cubicBezTo>
                  <a:cubicBezTo>
                    <a:pt x="43" y="54"/>
                    <a:pt x="43" y="54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4"/>
                    <a:pt x="44" y="54"/>
                    <a:pt x="44" y="55"/>
                  </a:cubicBezTo>
                  <a:cubicBezTo>
                    <a:pt x="43" y="55"/>
                    <a:pt x="43" y="55"/>
                    <a:pt x="43" y="55"/>
                  </a:cubicBezTo>
                  <a:close/>
                  <a:moveTo>
                    <a:pt x="46" y="54"/>
                  </a:move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47" y="54"/>
                    <a:pt x="47" y="54"/>
                  </a:cubicBezTo>
                  <a:cubicBezTo>
                    <a:pt x="47" y="54"/>
                    <a:pt x="47" y="54"/>
                    <a:pt x="48" y="54"/>
                  </a:cubicBezTo>
                  <a:cubicBezTo>
                    <a:pt x="48" y="54"/>
                    <a:pt x="48" y="54"/>
                    <a:pt x="49" y="54"/>
                  </a:cubicBezTo>
                  <a:cubicBezTo>
                    <a:pt x="49" y="54"/>
                    <a:pt x="49" y="54"/>
                    <a:pt x="50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1" y="54"/>
                    <a:pt x="51" y="54"/>
                    <a:pt x="51" y="55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50" y="55"/>
                    <a:pt x="49" y="55"/>
                    <a:pt x="49" y="55"/>
                  </a:cubicBezTo>
                  <a:cubicBezTo>
                    <a:pt x="49" y="55"/>
                    <a:pt x="48" y="55"/>
                    <a:pt x="48" y="55"/>
                  </a:cubicBezTo>
                  <a:cubicBezTo>
                    <a:pt x="48" y="55"/>
                    <a:pt x="47" y="55"/>
                    <a:pt x="47" y="55"/>
                  </a:cubicBezTo>
                  <a:cubicBezTo>
                    <a:pt x="47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4"/>
                    <a:pt x="46" y="54"/>
                    <a:pt x="46" y="54"/>
                  </a:cubicBezTo>
                  <a:close/>
                  <a:moveTo>
                    <a:pt x="32" y="54"/>
                  </a:moveTo>
                  <a:cubicBezTo>
                    <a:pt x="32" y="54"/>
                    <a:pt x="32" y="54"/>
                    <a:pt x="32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4"/>
                    <a:pt x="34" y="54"/>
                    <a:pt x="34" y="54"/>
                  </a:cubicBezTo>
                  <a:cubicBezTo>
                    <a:pt x="34" y="54"/>
                    <a:pt x="35" y="54"/>
                    <a:pt x="35" y="54"/>
                  </a:cubicBezTo>
                  <a:cubicBezTo>
                    <a:pt x="35" y="54"/>
                    <a:pt x="36" y="54"/>
                    <a:pt x="36" y="54"/>
                  </a:cubicBezTo>
                  <a:cubicBezTo>
                    <a:pt x="36" y="54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55"/>
                    <a:pt x="36" y="55"/>
                    <a:pt x="36" y="55"/>
                  </a:cubicBezTo>
                  <a:cubicBezTo>
                    <a:pt x="36" y="55"/>
                    <a:pt x="35" y="55"/>
                    <a:pt x="35" y="55"/>
                  </a:cubicBezTo>
                  <a:cubicBezTo>
                    <a:pt x="35" y="55"/>
                    <a:pt x="34" y="55"/>
                    <a:pt x="34" y="55"/>
                  </a:cubicBezTo>
                  <a:cubicBezTo>
                    <a:pt x="34" y="55"/>
                    <a:pt x="33" y="55"/>
                    <a:pt x="33" y="55"/>
                  </a:cubicBezTo>
                  <a:cubicBezTo>
                    <a:pt x="33" y="55"/>
                    <a:pt x="33" y="55"/>
                    <a:pt x="32" y="55"/>
                  </a:cubicBezTo>
                  <a:cubicBezTo>
                    <a:pt x="32" y="55"/>
                    <a:pt x="32" y="55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lose/>
                  <a:moveTo>
                    <a:pt x="35" y="55"/>
                  </a:moveTo>
                  <a:cubicBezTo>
                    <a:pt x="43" y="55"/>
                    <a:pt x="43" y="55"/>
                    <a:pt x="43" y="55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4" y="57"/>
                    <a:pt x="34" y="57"/>
                    <a:pt x="34" y="57"/>
                  </a:cubicBezTo>
                  <a:lnTo>
                    <a:pt x="35" y="55"/>
                  </a:lnTo>
                  <a:close/>
                  <a:moveTo>
                    <a:pt x="34" y="58"/>
                  </a:moveTo>
                  <a:cubicBezTo>
                    <a:pt x="33" y="60"/>
                    <a:pt x="33" y="60"/>
                    <a:pt x="33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34" y="58"/>
                  </a:lnTo>
                  <a:close/>
                  <a:moveTo>
                    <a:pt x="37" y="61"/>
                  </a:moveTo>
                  <a:cubicBezTo>
                    <a:pt x="36" y="64"/>
                    <a:pt x="36" y="64"/>
                    <a:pt x="36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1"/>
                    <a:pt x="29" y="61"/>
                    <a:pt x="29" y="61"/>
                  </a:cubicBezTo>
                  <a:lnTo>
                    <a:pt x="37" y="61"/>
                  </a:lnTo>
                  <a:close/>
                  <a:moveTo>
                    <a:pt x="39" y="61"/>
                  </a:moveTo>
                  <a:cubicBezTo>
                    <a:pt x="47" y="61"/>
                    <a:pt x="47" y="61"/>
                    <a:pt x="47" y="61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37" y="64"/>
                    <a:pt x="37" y="64"/>
                    <a:pt x="37" y="64"/>
                  </a:cubicBezTo>
                  <a:lnTo>
                    <a:pt x="39" y="61"/>
                  </a:lnTo>
                  <a:close/>
                  <a:moveTo>
                    <a:pt x="44" y="60"/>
                  </a:moveTo>
                  <a:cubicBezTo>
                    <a:pt x="45" y="58"/>
                    <a:pt x="45" y="58"/>
                    <a:pt x="45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2" y="60"/>
                    <a:pt x="52" y="60"/>
                    <a:pt x="52" y="60"/>
                  </a:cubicBezTo>
                  <a:lnTo>
                    <a:pt x="44" y="60"/>
                  </a:lnTo>
                  <a:close/>
                  <a:moveTo>
                    <a:pt x="48" y="61"/>
                  </a:moveTo>
                  <a:cubicBezTo>
                    <a:pt x="57" y="61"/>
                    <a:pt x="57" y="61"/>
                    <a:pt x="57" y="61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47" y="64"/>
                    <a:pt x="47" y="64"/>
                    <a:pt x="47" y="64"/>
                  </a:cubicBezTo>
                  <a:lnTo>
                    <a:pt x="48" y="61"/>
                  </a:lnTo>
                  <a:close/>
                  <a:moveTo>
                    <a:pt x="54" y="60"/>
                  </a:moveTo>
                  <a:cubicBezTo>
                    <a:pt x="54" y="58"/>
                    <a:pt x="54" y="58"/>
                    <a:pt x="54" y="58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2" y="60"/>
                    <a:pt x="62" y="60"/>
                    <a:pt x="62" y="60"/>
                  </a:cubicBezTo>
                  <a:lnTo>
                    <a:pt x="54" y="60"/>
                  </a:lnTo>
                  <a:close/>
                  <a:moveTo>
                    <a:pt x="58" y="61"/>
                  </a:moveTo>
                  <a:cubicBezTo>
                    <a:pt x="67" y="61"/>
                    <a:pt x="67" y="61"/>
                    <a:pt x="67" y="61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58" y="64"/>
                    <a:pt x="58" y="64"/>
                    <a:pt x="58" y="64"/>
                  </a:cubicBezTo>
                  <a:lnTo>
                    <a:pt x="58" y="61"/>
                  </a:lnTo>
                  <a:close/>
                  <a:moveTo>
                    <a:pt x="63" y="60"/>
                  </a:moveTo>
                  <a:cubicBezTo>
                    <a:pt x="64" y="58"/>
                    <a:pt x="64" y="58"/>
                    <a:pt x="64" y="58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61"/>
                    <a:pt x="72" y="61"/>
                    <a:pt x="72" y="61"/>
                  </a:cubicBezTo>
                  <a:lnTo>
                    <a:pt x="63" y="60"/>
                  </a:lnTo>
                  <a:close/>
                  <a:moveTo>
                    <a:pt x="68" y="61"/>
                  </a:moveTo>
                  <a:cubicBezTo>
                    <a:pt x="77" y="61"/>
                    <a:pt x="77" y="61"/>
                    <a:pt x="77" y="61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8" y="64"/>
                    <a:pt x="68" y="64"/>
                    <a:pt x="68" y="64"/>
                  </a:cubicBezTo>
                  <a:lnTo>
                    <a:pt x="68" y="61"/>
                  </a:lnTo>
                  <a:close/>
                  <a:moveTo>
                    <a:pt x="73" y="61"/>
                  </a:moveTo>
                  <a:cubicBezTo>
                    <a:pt x="73" y="58"/>
                    <a:pt x="73" y="58"/>
                    <a:pt x="73" y="58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2" y="61"/>
                    <a:pt x="82" y="61"/>
                    <a:pt x="82" y="61"/>
                  </a:cubicBezTo>
                  <a:lnTo>
                    <a:pt x="73" y="61"/>
                  </a:lnTo>
                  <a:close/>
                  <a:moveTo>
                    <a:pt x="87" y="61"/>
                  </a:moveTo>
                  <a:cubicBezTo>
                    <a:pt x="87" y="64"/>
                    <a:pt x="87" y="64"/>
                    <a:pt x="87" y="64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8" y="61"/>
                    <a:pt x="78" y="61"/>
                    <a:pt x="78" y="61"/>
                  </a:cubicBezTo>
                  <a:lnTo>
                    <a:pt x="87" y="61"/>
                  </a:lnTo>
                  <a:close/>
                  <a:moveTo>
                    <a:pt x="83" y="61"/>
                  </a:moveTo>
                  <a:cubicBezTo>
                    <a:pt x="83" y="58"/>
                    <a:pt x="83" y="58"/>
                    <a:pt x="83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2" y="61"/>
                    <a:pt x="92" y="61"/>
                    <a:pt x="92" y="61"/>
                  </a:cubicBezTo>
                  <a:lnTo>
                    <a:pt x="83" y="61"/>
                  </a:lnTo>
                  <a:close/>
                  <a:moveTo>
                    <a:pt x="97" y="61"/>
                  </a:moveTo>
                  <a:cubicBezTo>
                    <a:pt x="98" y="64"/>
                    <a:pt x="98" y="64"/>
                    <a:pt x="98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8" y="61"/>
                    <a:pt x="88" y="61"/>
                    <a:pt x="88" y="61"/>
                  </a:cubicBezTo>
                  <a:lnTo>
                    <a:pt x="97" y="61"/>
                  </a:lnTo>
                  <a:close/>
                  <a:moveTo>
                    <a:pt x="93" y="61"/>
                  </a:moveTo>
                  <a:cubicBezTo>
                    <a:pt x="92" y="58"/>
                    <a:pt x="92" y="58"/>
                    <a:pt x="92" y="58"/>
                  </a:cubicBezTo>
                  <a:cubicBezTo>
                    <a:pt x="101" y="58"/>
                    <a:pt x="101" y="58"/>
                    <a:pt x="101" y="58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93" y="61"/>
                  </a:lnTo>
                  <a:close/>
                  <a:moveTo>
                    <a:pt x="107" y="61"/>
                  </a:moveTo>
                  <a:cubicBezTo>
                    <a:pt x="108" y="64"/>
                    <a:pt x="108" y="64"/>
                    <a:pt x="108" y="64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8" y="61"/>
                    <a:pt x="98" y="61"/>
                    <a:pt x="98" y="61"/>
                  </a:cubicBezTo>
                  <a:lnTo>
                    <a:pt x="107" y="61"/>
                  </a:lnTo>
                  <a:close/>
                  <a:moveTo>
                    <a:pt x="103" y="61"/>
                  </a:moveTo>
                  <a:cubicBezTo>
                    <a:pt x="102" y="58"/>
                    <a:pt x="102" y="58"/>
                    <a:pt x="102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1" y="61"/>
                    <a:pt x="111" y="61"/>
                    <a:pt x="111" y="61"/>
                  </a:cubicBezTo>
                  <a:lnTo>
                    <a:pt x="103" y="61"/>
                  </a:lnTo>
                  <a:close/>
                  <a:moveTo>
                    <a:pt x="117" y="61"/>
                  </a:moveTo>
                  <a:cubicBezTo>
                    <a:pt x="118" y="64"/>
                    <a:pt x="118" y="64"/>
                    <a:pt x="118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08" y="61"/>
                    <a:pt x="108" y="61"/>
                    <a:pt x="108" y="61"/>
                  </a:cubicBezTo>
                  <a:lnTo>
                    <a:pt x="117" y="61"/>
                  </a:lnTo>
                  <a:close/>
                  <a:moveTo>
                    <a:pt x="122" y="56"/>
                  </a:moveTo>
                  <a:cubicBezTo>
                    <a:pt x="124" y="58"/>
                    <a:pt x="124" y="58"/>
                    <a:pt x="124" y="58"/>
                  </a:cubicBezTo>
                  <a:cubicBezTo>
                    <a:pt x="118" y="58"/>
                    <a:pt x="118" y="58"/>
                    <a:pt x="118" y="58"/>
                  </a:cubicBezTo>
                  <a:cubicBezTo>
                    <a:pt x="116" y="56"/>
                    <a:pt x="116" y="56"/>
                    <a:pt x="116" y="56"/>
                  </a:cubicBezTo>
                  <a:lnTo>
                    <a:pt x="122" y="56"/>
                  </a:lnTo>
                  <a:close/>
                  <a:moveTo>
                    <a:pt x="30" y="8"/>
                  </a:moveTo>
                  <a:cubicBezTo>
                    <a:pt x="30" y="6"/>
                    <a:pt x="32" y="4"/>
                    <a:pt x="34" y="4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6" y="5"/>
                    <a:pt x="117" y="6"/>
                    <a:pt x="117" y="8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7" y="43"/>
                    <a:pt x="115" y="44"/>
                    <a:pt x="113" y="4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2" y="44"/>
                    <a:pt x="30" y="42"/>
                    <a:pt x="30" y="40"/>
                  </a:cubicBezTo>
                  <a:lnTo>
                    <a:pt x="30" y="8"/>
                  </a:lnTo>
                  <a:close/>
                  <a:moveTo>
                    <a:pt x="25" y="54"/>
                  </a:moveTo>
                  <a:cubicBezTo>
                    <a:pt x="25" y="54"/>
                    <a:pt x="25" y="54"/>
                    <a:pt x="26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55"/>
                    <a:pt x="29" y="55"/>
                    <a:pt x="29" y="55"/>
                  </a:cubicBezTo>
                  <a:cubicBezTo>
                    <a:pt x="29" y="55"/>
                    <a:pt x="28" y="55"/>
                    <a:pt x="28" y="55"/>
                  </a:cubicBezTo>
                  <a:cubicBezTo>
                    <a:pt x="28" y="55"/>
                    <a:pt x="27" y="55"/>
                    <a:pt x="27" y="55"/>
                  </a:cubicBezTo>
                  <a:cubicBezTo>
                    <a:pt x="27" y="55"/>
                    <a:pt x="26" y="55"/>
                    <a:pt x="26" y="55"/>
                  </a:cubicBezTo>
                  <a:cubicBezTo>
                    <a:pt x="26" y="55"/>
                    <a:pt x="26" y="55"/>
                    <a:pt x="25" y="55"/>
                  </a:cubicBezTo>
                  <a:cubicBezTo>
                    <a:pt x="25" y="55"/>
                    <a:pt x="25" y="54"/>
                    <a:pt x="25" y="54"/>
                  </a:cubicBezTo>
                  <a:cubicBezTo>
                    <a:pt x="25" y="54"/>
                    <a:pt x="25" y="54"/>
                    <a:pt x="25" y="54"/>
                  </a:cubicBezTo>
                  <a:close/>
                  <a:moveTo>
                    <a:pt x="24" y="55"/>
                  </a:moveTo>
                  <a:cubicBezTo>
                    <a:pt x="34" y="55"/>
                    <a:pt x="34" y="55"/>
                    <a:pt x="34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2" y="57"/>
                    <a:pt x="22" y="57"/>
                    <a:pt x="22" y="57"/>
                  </a:cubicBezTo>
                  <a:lnTo>
                    <a:pt x="24" y="55"/>
                  </a:lnTo>
                  <a:close/>
                  <a:moveTo>
                    <a:pt x="21" y="58"/>
                  </a:moveTo>
                  <a:cubicBezTo>
                    <a:pt x="25" y="58"/>
                    <a:pt x="25" y="58"/>
                    <a:pt x="25" y="58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19" y="60"/>
                    <a:pt x="19" y="60"/>
                    <a:pt x="19" y="60"/>
                  </a:cubicBezTo>
                  <a:lnTo>
                    <a:pt x="21" y="58"/>
                  </a:lnTo>
                  <a:close/>
                  <a:moveTo>
                    <a:pt x="19" y="61"/>
                  </a:moveTo>
                  <a:cubicBezTo>
                    <a:pt x="27" y="61"/>
                    <a:pt x="27" y="61"/>
                    <a:pt x="27" y="61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16" y="64"/>
                    <a:pt x="16" y="64"/>
                    <a:pt x="16" y="64"/>
                  </a:cubicBezTo>
                  <a:lnTo>
                    <a:pt x="19" y="61"/>
                  </a:lnTo>
                  <a:close/>
                  <a:moveTo>
                    <a:pt x="37" y="68"/>
                  </a:moveTo>
                  <a:cubicBezTo>
                    <a:pt x="14" y="67"/>
                    <a:pt x="14" y="67"/>
                    <a:pt x="14" y="67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8" y="64"/>
                    <a:pt x="38" y="64"/>
                    <a:pt x="38" y="64"/>
                  </a:cubicBezTo>
                  <a:lnTo>
                    <a:pt x="37" y="68"/>
                  </a:lnTo>
                  <a:close/>
                  <a:moveTo>
                    <a:pt x="55" y="80"/>
                  </a:moveTo>
                  <a:cubicBezTo>
                    <a:pt x="56" y="77"/>
                    <a:pt x="56" y="77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86" y="71"/>
                    <a:pt x="86" y="71"/>
                    <a:pt x="86" y="71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77"/>
                    <a:pt x="87" y="77"/>
                    <a:pt x="87" y="77"/>
                  </a:cubicBezTo>
                  <a:cubicBezTo>
                    <a:pt x="87" y="77"/>
                    <a:pt x="87" y="78"/>
                    <a:pt x="87" y="78"/>
                  </a:cubicBezTo>
                  <a:cubicBezTo>
                    <a:pt x="88" y="80"/>
                    <a:pt x="88" y="80"/>
                    <a:pt x="88" y="80"/>
                  </a:cubicBezTo>
                  <a:lnTo>
                    <a:pt x="55" y="80"/>
                  </a:lnTo>
                  <a:close/>
                  <a:moveTo>
                    <a:pt x="39" y="68"/>
                  </a:moveTo>
                  <a:cubicBezTo>
                    <a:pt x="40" y="64"/>
                    <a:pt x="40" y="64"/>
                    <a:pt x="40" y="64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4" y="68"/>
                    <a:pt x="94" y="68"/>
                    <a:pt x="94" y="68"/>
                  </a:cubicBezTo>
                  <a:lnTo>
                    <a:pt x="39" y="68"/>
                  </a:lnTo>
                  <a:close/>
                  <a:moveTo>
                    <a:pt x="96" y="68"/>
                  </a:moveTo>
                  <a:cubicBezTo>
                    <a:pt x="96" y="65"/>
                    <a:pt x="96" y="65"/>
                    <a:pt x="96" y="65"/>
                  </a:cubicBezTo>
                  <a:cubicBezTo>
                    <a:pt x="106" y="65"/>
                    <a:pt x="106" y="65"/>
                    <a:pt x="106" y="65"/>
                  </a:cubicBezTo>
                  <a:cubicBezTo>
                    <a:pt x="107" y="68"/>
                    <a:pt x="107" y="68"/>
                    <a:pt x="107" y="68"/>
                  </a:cubicBezTo>
                  <a:lnTo>
                    <a:pt x="96" y="68"/>
                  </a:lnTo>
                  <a:close/>
                  <a:moveTo>
                    <a:pt x="108" y="68"/>
                  </a:moveTo>
                  <a:cubicBezTo>
                    <a:pt x="107" y="65"/>
                    <a:pt x="107" y="65"/>
                    <a:pt x="107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1" y="68"/>
                    <a:pt x="131" y="68"/>
                    <a:pt x="131" y="68"/>
                  </a:cubicBezTo>
                  <a:lnTo>
                    <a:pt x="108" y="6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19" name="Group 188"/>
            <p:cNvGrpSpPr/>
            <p:nvPr/>
          </p:nvGrpSpPr>
          <p:grpSpPr>
            <a:xfrm>
              <a:off x="3740661" y="2354445"/>
              <a:ext cx="148396" cy="178077"/>
              <a:chOff x="3697288" y="2559050"/>
              <a:chExt cx="158750" cy="190500"/>
            </a:xfrm>
          </p:grpSpPr>
          <p:sp>
            <p:nvSpPr>
              <p:cNvPr id="55" name="Rectangle 189"/>
              <p:cNvSpPr>
                <a:spLocks/>
              </p:cNvSpPr>
              <p:nvPr/>
            </p:nvSpPr>
            <p:spPr bwMode="auto">
              <a:xfrm>
                <a:off x="3697288" y="2622550"/>
                <a:ext cx="28575" cy="1270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6" name="Rectangle 190"/>
              <p:cNvSpPr>
                <a:spLocks/>
              </p:cNvSpPr>
              <p:nvPr/>
            </p:nvSpPr>
            <p:spPr bwMode="auto">
              <a:xfrm>
                <a:off x="3738563" y="2559050"/>
                <a:ext cx="31750" cy="1905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7" name="Rectangle 191"/>
              <p:cNvSpPr>
                <a:spLocks/>
              </p:cNvSpPr>
              <p:nvPr/>
            </p:nvSpPr>
            <p:spPr bwMode="auto">
              <a:xfrm>
                <a:off x="3783013" y="2660650"/>
                <a:ext cx="30163" cy="889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8" name="Rectangle 192"/>
              <p:cNvSpPr>
                <a:spLocks/>
              </p:cNvSpPr>
              <p:nvPr/>
            </p:nvSpPr>
            <p:spPr bwMode="auto">
              <a:xfrm>
                <a:off x="3827463" y="2616200"/>
                <a:ext cx="28575" cy="1333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20" name="Group 193"/>
            <p:cNvGrpSpPr/>
            <p:nvPr/>
          </p:nvGrpSpPr>
          <p:grpSpPr>
            <a:xfrm>
              <a:off x="4086462" y="1909263"/>
              <a:ext cx="152850" cy="149882"/>
              <a:chOff x="4057650" y="2082800"/>
              <a:chExt cx="163513" cy="160338"/>
            </a:xfrm>
          </p:grpSpPr>
          <p:sp>
            <p:nvSpPr>
              <p:cNvPr id="53" name="Freeform: Shape 194"/>
              <p:cNvSpPr>
                <a:spLocks/>
              </p:cNvSpPr>
              <p:nvPr/>
            </p:nvSpPr>
            <p:spPr bwMode="auto">
              <a:xfrm>
                <a:off x="4057650" y="2089150"/>
                <a:ext cx="155575" cy="153988"/>
              </a:xfrm>
              <a:custGeom>
                <a:avLst/>
                <a:gdLst/>
                <a:ahLst/>
                <a:cxnLst>
                  <a:cxn ang="0">
                    <a:pos x="49" y="51"/>
                  </a:cxn>
                  <a:cxn ang="0">
                    <a:pos x="66" y="3"/>
                  </a:cxn>
                  <a:cxn ang="0">
                    <a:pos x="50" y="0"/>
                  </a:cxn>
                  <a:cxn ang="0">
                    <a:pos x="0" y="50"/>
                  </a:cxn>
                  <a:cxn ang="0">
                    <a:pos x="50" y="99"/>
                  </a:cxn>
                  <a:cxn ang="0">
                    <a:pos x="99" y="50"/>
                  </a:cxn>
                  <a:cxn ang="0">
                    <a:pos x="96" y="32"/>
                  </a:cxn>
                  <a:cxn ang="0">
                    <a:pos x="49" y="51"/>
                  </a:cxn>
                </a:cxnLst>
                <a:rect l="0" t="0" r="r" b="b"/>
                <a:pathLst>
                  <a:path w="99" h="99">
                    <a:moveTo>
                      <a:pt x="49" y="51"/>
                    </a:moveTo>
                    <a:cubicBezTo>
                      <a:pt x="66" y="3"/>
                      <a:pt x="66" y="3"/>
                      <a:pt x="66" y="3"/>
                    </a:cubicBezTo>
                    <a:cubicBezTo>
                      <a:pt x="61" y="1"/>
                      <a:pt x="55" y="0"/>
                      <a:pt x="50" y="0"/>
                    </a:cubicBezTo>
                    <a:cubicBezTo>
                      <a:pt x="22" y="0"/>
                      <a:pt x="0" y="22"/>
                      <a:pt x="0" y="50"/>
                    </a:cubicBezTo>
                    <a:cubicBezTo>
                      <a:pt x="0" y="77"/>
                      <a:pt x="22" y="99"/>
                      <a:pt x="50" y="99"/>
                    </a:cubicBezTo>
                    <a:cubicBezTo>
                      <a:pt x="77" y="99"/>
                      <a:pt x="99" y="77"/>
                      <a:pt x="99" y="50"/>
                    </a:cubicBezTo>
                    <a:cubicBezTo>
                      <a:pt x="99" y="44"/>
                      <a:pt x="98" y="38"/>
                      <a:pt x="96" y="32"/>
                    </a:cubicBezTo>
                    <a:lnTo>
                      <a:pt x="49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4" name="Freeform: Shape 195"/>
              <p:cNvSpPr>
                <a:spLocks/>
              </p:cNvSpPr>
              <p:nvPr/>
            </p:nvSpPr>
            <p:spPr bwMode="auto">
              <a:xfrm>
                <a:off x="4148138" y="2082800"/>
                <a:ext cx="73025" cy="7143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46" y="27"/>
                  </a:cxn>
                  <a:cxn ang="0">
                    <a:pos x="0" y="45"/>
                  </a:cxn>
                  <a:cxn ang="0">
                    <a:pos x="16" y="0"/>
                  </a:cxn>
                </a:cxnLst>
                <a:rect l="0" t="0" r="r" b="b"/>
                <a:pathLst>
                  <a:path w="46" h="45">
                    <a:moveTo>
                      <a:pt x="16" y="0"/>
                    </a:moveTo>
                    <a:lnTo>
                      <a:pt x="46" y="27"/>
                    </a:lnTo>
                    <a:lnTo>
                      <a:pt x="0" y="45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651821" y="1077286"/>
            <a:ext cx="7840359" cy="3494316"/>
            <a:chOff x="651821" y="1077286"/>
            <a:chExt cx="7840359" cy="3494316"/>
          </a:xfrm>
        </p:grpSpPr>
        <p:sp>
          <p:nvSpPr>
            <p:cNvPr id="21" name="Freeform: Shape 196"/>
            <p:cNvSpPr>
              <a:spLocks/>
            </p:cNvSpPr>
            <p:nvPr/>
          </p:nvSpPr>
          <p:spPr bwMode="auto">
            <a:xfrm>
              <a:off x="651821" y="1077286"/>
              <a:ext cx="250036" cy="252036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Freeform: Shape 198"/>
            <p:cNvSpPr>
              <a:spLocks/>
            </p:cNvSpPr>
            <p:nvPr/>
          </p:nvSpPr>
          <p:spPr bwMode="auto">
            <a:xfrm>
              <a:off x="651821" y="2025524"/>
              <a:ext cx="250036" cy="252036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Freeform: Shape 200"/>
            <p:cNvSpPr>
              <a:spLocks/>
            </p:cNvSpPr>
            <p:nvPr/>
          </p:nvSpPr>
          <p:spPr bwMode="auto">
            <a:xfrm>
              <a:off x="651821" y="2970069"/>
              <a:ext cx="250036" cy="252036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Freeform: Shape 202"/>
            <p:cNvSpPr>
              <a:spLocks/>
            </p:cNvSpPr>
            <p:nvPr/>
          </p:nvSpPr>
          <p:spPr bwMode="auto">
            <a:xfrm>
              <a:off x="651821" y="3914613"/>
              <a:ext cx="250036" cy="252036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Freeform: Shape 204"/>
            <p:cNvSpPr>
              <a:spLocks/>
            </p:cNvSpPr>
            <p:nvPr/>
          </p:nvSpPr>
          <p:spPr bwMode="auto">
            <a:xfrm>
              <a:off x="8242144" y="1080979"/>
              <a:ext cx="250036" cy="252036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Freeform: Shape 206"/>
            <p:cNvSpPr>
              <a:spLocks/>
            </p:cNvSpPr>
            <p:nvPr/>
          </p:nvSpPr>
          <p:spPr bwMode="auto">
            <a:xfrm>
              <a:off x="8242144" y="2025524"/>
              <a:ext cx="250036" cy="252036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Freeform: Shape 208"/>
            <p:cNvSpPr>
              <a:spLocks/>
            </p:cNvSpPr>
            <p:nvPr/>
          </p:nvSpPr>
          <p:spPr bwMode="auto">
            <a:xfrm>
              <a:off x="8242144" y="2970069"/>
              <a:ext cx="250036" cy="252036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Freeform: Shape 210"/>
            <p:cNvSpPr>
              <a:spLocks/>
            </p:cNvSpPr>
            <p:nvPr/>
          </p:nvSpPr>
          <p:spPr bwMode="auto">
            <a:xfrm>
              <a:off x="8242144" y="3914613"/>
              <a:ext cx="250036" cy="252036"/>
            </a:xfrm>
            <a:custGeom>
              <a:avLst/>
              <a:gdLst/>
              <a:ahLst/>
              <a:cxnLst>
                <a:cxn ang="0">
                  <a:pos x="58" y="47"/>
                </a:cxn>
                <a:cxn ang="0">
                  <a:pos x="47" y="58"/>
                </a:cxn>
                <a:cxn ang="0">
                  <a:pos x="11" y="58"/>
                </a:cxn>
                <a:cxn ang="0">
                  <a:pos x="0" y="47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47" y="0"/>
                </a:cxn>
                <a:cxn ang="0">
                  <a:pos x="58" y="10"/>
                </a:cxn>
                <a:cxn ang="0">
                  <a:pos x="58" y="47"/>
                </a:cxn>
                <a:cxn ang="0">
                  <a:pos x="49" y="21"/>
                </a:cxn>
                <a:cxn ang="0">
                  <a:pos x="49" y="17"/>
                </a:cxn>
                <a:cxn ang="0">
                  <a:pos x="45" y="13"/>
                </a:cxn>
                <a:cxn ang="0">
                  <a:pos x="42" y="13"/>
                </a:cxn>
                <a:cxn ang="0">
                  <a:pos x="24" y="31"/>
                </a:cxn>
                <a:cxn ang="0">
                  <a:pos x="16" y="23"/>
                </a:cxn>
                <a:cxn ang="0">
                  <a:pos x="13" y="23"/>
                </a:cxn>
                <a:cxn ang="0">
                  <a:pos x="9" y="27"/>
                </a:cxn>
                <a:cxn ang="0">
                  <a:pos x="9" y="30"/>
                </a:cxn>
                <a:cxn ang="0">
                  <a:pos x="22" y="44"/>
                </a:cxn>
                <a:cxn ang="0">
                  <a:pos x="26" y="44"/>
                </a:cxn>
                <a:cxn ang="0">
                  <a:pos x="49" y="21"/>
                </a:cxn>
              </a:cxnLst>
              <a:rect l="0" t="0" r="r" b="b"/>
              <a:pathLst>
                <a:path w="58" h="58">
                  <a:moveTo>
                    <a:pt x="58" y="47"/>
                  </a:moveTo>
                  <a:cubicBezTo>
                    <a:pt x="58" y="53"/>
                    <a:pt x="53" y="58"/>
                    <a:pt x="47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8" y="4"/>
                    <a:pt x="58" y="10"/>
                  </a:cubicBezTo>
                  <a:lnTo>
                    <a:pt x="58" y="47"/>
                  </a:lnTo>
                  <a:close/>
                  <a:moveTo>
                    <a:pt x="49" y="21"/>
                  </a:moveTo>
                  <a:cubicBezTo>
                    <a:pt x="50" y="20"/>
                    <a:pt x="50" y="18"/>
                    <a:pt x="49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4" y="12"/>
                    <a:pt x="43" y="12"/>
                    <a:pt x="42" y="1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4" y="22"/>
                    <a:pt x="13" y="23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8"/>
                    <a:pt x="8" y="29"/>
                    <a:pt x="9" y="3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5"/>
                    <a:pt x="25" y="45"/>
                    <a:pt x="26" y="44"/>
                  </a:cubicBezTo>
                  <a:lnTo>
                    <a:pt x="49" y="21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29" name="Group 52"/>
            <p:cNvGrpSpPr/>
            <p:nvPr/>
          </p:nvGrpSpPr>
          <p:grpSpPr>
            <a:xfrm>
              <a:off x="901857" y="1077286"/>
              <a:ext cx="2184893" cy="642478"/>
              <a:chOff x="1415480" y="1651350"/>
              <a:chExt cx="2913191" cy="856637"/>
            </a:xfrm>
          </p:grpSpPr>
          <p:sp>
            <p:nvSpPr>
              <p:cNvPr id="51" name="TextBox 53"/>
              <p:cNvSpPr txBox="1">
                <a:spLocks/>
              </p:cNvSpPr>
              <p:nvPr/>
            </p:nvSpPr>
            <p:spPr bwMode="auto">
              <a:xfrm>
                <a:off x="1415480" y="1651350"/>
                <a:ext cx="2913191" cy="309958"/>
              </a:xfrm>
              <a:prstGeom prst="rect">
                <a:avLst/>
              </a:prstGeom>
              <a:noFill/>
              <a:extLst/>
            </p:spPr>
            <p:txBody>
              <a:bodyPr wrap="none" lIns="360000" tIns="0" rIns="0" bIns="0" anchor="ctr" anchorCtr="0">
                <a:normAutofit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1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52" name="TextBox 54"/>
              <p:cNvSpPr txBox="1">
                <a:spLocks/>
              </p:cNvSpPr>
              <p:nvPr/>
            </p:nvSpPr>
            <p:spPr bwMode="auto">
              <a:xfrm>
                <a:off x="1415480" y="1951808"/>
                <a:ext cx="2913191" cy="556179"/>
              </a:xfrm>
              <a:prstGeom prst="rect">
                <a:avLst/>
              </a:prstGeom>
              <a:noFill/>
              <a:extLst/>
            </p:spPr>
            <p:txBody>
              <a:bodyPr wrap="square" lIns="360000" tIns="0" rIns="0" bIns="0" anchor="ctr" anchorCtr="0">
                <a:normAutofit fontScale="925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30" name="Group 55"/>
            <p:cNvGrpSpPr/>
            <p:nvPr/>
          </p:nvGrpSpPr>
          <p:grpSpPr>
            <a:xfrm>
              <a:off x="6159088" y="1077286"/>
              <a:ext cx="2083057" cy="649603"/>
              <a:chOff x="315821" y="1227225"/>
              <a:chExt cx="2777409" cy="866137"/>
            </a:xfrm>
            <a:noFill/>
          </p:grpSpPr>
          <p:sp>
            <p:nvSpPr>
              <p:cNvPr id="49" name="TextBox 56"/>
              <p:cNvSpPr txBox="1">
                <a:spLocks/>
              </p:cNvSpPr>
              <p:nvPr/>
            </p:nvSpPr>
            <p:spPr bwMode="auto">
              <a:xfrm>
                <a:off x="315821" y="1227225"/>
                <a:ext cx="2777409" cy="309958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wrap="none" lIns="0" tIns="0" rIns="432000" bIns="0" anchor="ctr" anchorCtr="0">
                <a:normAutofit/>
              </a:bodyPr>
              <a:lstStyle/>
              <a:p>
                <a:pPr algn="r" latinLnBrk="0"/>
                <a:r>
                  <a:rPr lang="zh-CN" altLang="en-US" sz="1400">
                    <a:solidFill>
                      <a:schemeClr val="accent5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50" name="TextBox 57"/>
              <p:cNvSpPr txBox="1">
                <a:spLocks/>
              </p:cNvSpPr>
              <p:nvPr/>
            </p:nvSpPr>
            <p:spPr bwMode="auto">
              <a:xfrm>
                <a:off x="315821" y="1537183"/>
                <a:ext cx="2777409" cy="556179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wrap="square" lIns="0" tIns="0" rIns="432000" bIns="0" anchor="ctr" anchorCtr="0">
                <a:normAutofit fontScale="92500" lnSpcReduction="200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31" name="Group 58"/>
            <p:cNvGrpSpPr/>
            <p:nvPr/>
          </p:nvGrpSpPr>
          <p:grpSpPr>
            <a:xfrm>
              <a:off x="901857" y="2021831"/>
              <a:ext cx="2184893" cy="642478"/>
              <a:chOff x="1415480" y="1651350"/>
              <a:chExt cx="2913191" cy="856637"/>
            </a:xfrm>
          </p:grpSpPr>
          <p:sp>
            <p:nvSpPr>
              <p:cNvPr id="47" name="TextBox 59"/>
              <p:cNvSpPr txBox="1">
                <a:spLocks/>
              </p:cNvSpPr>
              <p:nvPr/>
            </p:nvSpPr>
            <p:spPr bwMode="auto">
              <a:xfrm>
                <a:off x="1415480" y="1651350"/>
                <a:ext cx="2913191" cy="309958"/>
              </a:xfrm>
              <a:prstGeom prst="rect">
                <a:avLst/>
              </a:prstGeom>
              <a:noFill/>
              <a:extLst/>
            </p:spPr>
            <p:txBody>
              <a:bodyPr wrap="none" lIns="360000" tIns="0" rIns="0" bIns="0" anchor="ctr" anchorCtr="0">
                <a:normAutofit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2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48" name="TextBox 60"/>
              <p:cNvSpPr txBox="1">
                <a:spLocks/>
              </p:cNvSpPr>
              <p:nvPr/>
            </p:nvSpPr>
            <p:spPr bwMode="auto">
              <a:xfrm>
                <a:off x="1415480" y="1951808"/>
                <a:ext cx="2913191" cy="556179"/>
              </a:xfrm>
              <a:prstGeom prst="rect">
                <a:avLst/>
              </a:prstGeom>
              <a:noFill/>
              <a:extLst/>
            </p:spPr>
            <p:txBody>
              <a:bodyPr wrap="square" lIns="360000" tIns="0" rIns="0" bIns="0" anchor="ctr" anchorCtr="0">
                <a:normAutofit fontScale="925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32" name="Group 61"/>
            <p:cNvGrpSpPr/>
            <p:nvPr/>
          </p:nvGrpSpPr>
          <p:grpSpPr>
            <a:xfrm>
              <a:off x="901857" y="2976852"/>
              <a:ext cx="2184893" cy="642478"/>
              <a:chOff x="1415480" y="1651350"/>
              <a:chExt cx="2913191" cy="856637"/>
            </a:xfrm>
          </p:grpSpPr>
          <p:sp>
            <p:nvSpPr>
              <p:cNvPr id="45" name="TextBox 62"/>
              <p:cNvSpPr txBox="1">
                <a:spLocks/>
              </p:cNvSpPr>
              <p:nvPr/>
            </p:nvSpPr>
            <p:spPr bwMode="auto">
              <a:xfrm>
                <a:off x="1415480" y="1651350"/>
                <a:ext cx="2913191" cy="309958"/>
              </a:xfrm>
              <a:prstGeom prst="rect">
                <a:avLst/>
              </a:prstGeom>
              <a:noFill/>
              <a:extLst/>
            </p:spPr>
            <p:txBody>
              <a:bodyPr wrap="none" lIns="360000" tIns="0" rIns="0" bIns="0" anchor="ctr" anchorCtr="0">
                <a:normAutofit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3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46" name="TextBox 63"/>
              <p:cNvSpPr txBox="1">
                <a:spLocks/>
              </p:cNvSpPr>
              <p:nvPr/>
            </p:nvSpPr>
            <p:spPr bwMode="auto">
              <a:xfrm>
                <a:off x="1415480" y="1951808"/>
                <a:ext cx="2913191" cy="556179"/>
              </a:xfrm>
              <a:prstGeom prst="rect">
                <a:avLst/>
              </a:prstGeom>
              <a:noFill/>
              <a:extLst/>
            </p:spPr>
            <p:txBody>
              <a:bodyPr wrap="square" lIns="360000" tIns="0" rIns="0" bIns="0" anchor="ctr" anchorCtr="0">
                <a:normAutofit fontScale="925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33" name="Group 64"/>
            <p:cNvGrpSpPr/>
            <p:nvPr/>
          </p:nvGrpSpPr>
          <p:grpSpPr>
            <a:xfrm>
              <a:off x="901857" y="3913223"/>
              <a:ext cx="2184893" cy="642478"/>
              <a:chOff x="1415480" y="1651350"/>
              <a:chExt cx="2913191" cy="856637"/>
            </a:xfrm>
          </p:grpSpPr>
          <p:sp>
            <p:nvSpPr>
              <p:cNvPr id="43" name="TextBox 65"/>
              <p:cNvSpPr txBox="1">
                <a:spLocks/>
              </p:cNvSpPr>
              <p:nvPr/>
            </p:nvSpPr>
            <p:spPr bwMode="auto">
              <a:xfrm>
                <a:off x="1415480" y="1651350"/>
                <a:ext cx="2913191" cy="309958"/>
              </a:xfrm>
              <a:prstGeom prst="rect">
                <a:avLst/>
              </a:prstGeom>
              <a:noFill/>
              <a:extLst/>
            </p:spPr>
            <p:txBody>
              <a:bodyPr wrap="none" lIns="360000" tIns="0" rIns="0" bIns="0" anchor="ctr" anchorCtr="0">
                <a:normAutofit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4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44" name="TextBox 66"/>
              <p:cNvSpPr txBox="1">
                <a:spLocks/>
              </p:cNvSpPr>
              <p:nvPr/>
            </p:nvSpPr>
            <p:spPr bwMode="auto">
              <a:xfrm>
                <a:off x="1415480" y="1951808"/>
                <a:ext cx="2913191" cy="556179"/>
              </a:xfrm>
              <a:prstGeom prst="rect">
                <a:avLst/>
              </a:prstGeom>
              <a:noFill/>
              <a:extLst/>
            </p:spPr>
            <p:txBody>
              <a:bodyPr wrap="square" lIns="360000" tIns="0" rIns="0" bIns="0" anchor="ctr" anchorCtr="0">
                <a:normAutofit fontScale="925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34" name="Group 67"/>
            <p:cNvGrpSpPr/>
            <p:nvPr/>
          </p:nvGrpSpPr>
          <p:grpSpPr>
            <a:xfrm>
              <a:off x="6159088" y="2025524"/>
              <a:ext cx="2083057" cy="649603"/>
              <a:chOff x="315821" y="1227225"/>
              <a:chExt cx="2777409" cy="866137"/>
            </a:xfrm>
          </p:grpSpPr>
          <p:sp>
            <p:nvSpPr>
              <p:cNvPr id="41" name="TextBox 68"/>
              <p:cNvSpPr txBox="1">
                <a:spLocks/>
              </p:cNvSpPr>
              <p:nvPr/>
            </p:nvSpPr>
            <p:spPr bwMode="auto">
              <a:xfrm>
                <a:off x="315821" y="1227225"/>
                <a:ext cx="2777409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432000" bIns="0" anchor="ctr" anchorCtr="0">
                <a:normAutofit/>
              </a:bodyPr>
              <a:lstStyle/>
              <a:p>
                <a:pPr algn="r" latinLnBrk="0"/>
                <a:r>
                  <a:rPr lang="zh-CN" altLang="en-US" sz="1400" dirty="0">
                    <a:solidFill>
                      <a:schemeClr val="accent6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42" name="TextBox 69"/>
              <p:cNvSpPr txBox="1">
                <a:spLocks/>
              </p:cNvSpPr>
              <p:nvPr/>
            </p:nvSpPr>
            <p:spPr bwMode="auto">
              <a:xfrm>
                <a:off x="315821" y="1537183"/>
                <a:ext cx="2777409" cy="556179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432000" bIns="0" anchor="ctr" anchorCtr="0">
                <a:normAutofit fontScale="92500" lnSpcReduction="200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35" name="Group 70"/>
            <p:cNvGrpSpPr/>
            <p:nvPr/>
          </p:nvGrpSpPr>
          <p:grpSpPr>
            <a:xfrm>
              <a:off x="6159088" y="2973762"/>
              <a:ext cx="2083057" cy="649603"/>
              <a:chOff x="315821" y="1227225"/>
              <a:chExt cx="2777409" cy="866137"/>
            </a:xfrm>
          </p:grpSpPr>
          <p:sp>
            <p:nvSpPr>
              <p:cNvPr id="39" name="TextBox 71"/>
              <p:cNvSpPr txBox="1">
                <a:spLocks/>
              </p:cNvSpPr>
              <p:nvPr/>
            </p:nvSpPr>
            <p:spPr bwMode="auto">
              <a:xfrm>
                <a:off x="315821" y="1227225"/>
                <a:ext cx="2777409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432000" bIns="0" anchor="ctr" anchorCtr="0">
                <a:normAutofit/>
              </a:bodyPr>
              <a:lstStyle/>
              <a:p>
                <a:pPr algn="r" latinLnBrk="0"/>
                <a:r>
                  <a:rPr lang="zh-CN" altLang="en-US" sz="1400">
                    <a:solidFill>
                      <a:schemeClr val="accent3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40" name="TextBox 72"/>
              <p:cNvSpPr txBox="1">
                <a:spLocks/>
              </p:cNvSpPr>
              <p:nvPr/>
            </p:nvSpPr>
            <p:spPr bwMode="auto">
              <a:xfrm>
                <a:off x="315821" y="1537183"/>
                <a:ext cx="2777409" cy="556179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432000" bIns="0" anchor="ctr" anchorCtr="0">
                <a:normAutofit fontScale="92500" lnSpcReduction="200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36" name="Group 73"/>
            <p:cNvGrpSpPr/>
            <p:nvPr/>
          </p:nvGrpSpPr>
          <p:grpSpPr>
            <a:xfrm>
              <a:off x="6159088" y="3921999"/>
              <a:ext cx="2083057" cy="649603"/>
              <a:chOff x="315821" y="1227225"/>
              <a:chExt cx="2777409" cy="866137"/>
            </a:xfrm>
          </p:grpSpPr>
          <p:sp>
            <p:nvSpPr>
              <p:cNvPr id="37" name="TextBox 74"/>
              <p:cNvSpPr txBox="1">
                <a:spLocks/>
              </p:cNvSpPr>
              <p:nvPr/>
            </p:nvSpPr>
            <p:spPr bwMode="auto">
              <a:xfrm>
                <a:off x="315821" y="1227225"/>
                <a:ext cx="2777409" cy="309958"/>
              </a:xfrm>
              <a:prstGeom prst="rect">
                <a:avLst/>
              </a:prstGeom>
              <a:noFill/>
              <a:extLst/>
            </p:spPr>
            <p:txBody>
              <a:bodyPr wrap="none" lIns="0" tIns="0" rIns="432000" bIns="0" anchor="ctr" anchorCtr="0">
                <a:normAutofit/>
              </a:bodyPr>
              <a:lstStyle/>
              <a:p>
                <a:pPr algn="r" latinLnBrk="0"/>
                <a:r>
                  <a:rPr lang="zh-CN" altLang="en-US" sz="1400">
                    <a:solidFill>
                      <a:schemeClr val="accent4">
                        <a:lumMod val="100000"/>
                      </a:schemeClr>
                    </a:solidFill>
                    <a:effectLst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38" name="TextBox 75"/>
              <p:cNvSpPr txBox="1">
                <a:spLocks/>
              </p:cNvSpPr>
              <p:nvPr/>
            </p:nvSpPr>
            <p:spPr bwMode="auto">
              <a:xfrm>
                <a:off x="315821" y="1537183"/>
                <a:ext cx="2777409" cy="556179"/>
              </a:xfrm>
              <a:prstGeom prst="rect">
                <a:avLst/>
              </a:prstGeom>
              <a:noFill/>
              <a:extLst/>
            </p:spPr>
            <p:txBody>
              <a:bodyPr wrap="square" lIns="0" tIns="0" rIns="432000" bIns="0" anchor="ctr" anchorCtr="0">
                <a:normAutofit fontScale="92500" lnSpcReduction="200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</p:grpSp>
      <p:sp>
        <p:nvSpPr>
          <p:cNvPr id="68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4999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210688" y="1130280"/>
            <a:ext cx="1914525" cy="2899539"/>
            <a:chOff x="8727004" y="1507040"/>
            <a:chExt cx="2552700" cy="3866052"/>
          </a:xfrm>
        </p:grpSpPr>
        <p:grpSp>
          <p:nvGrpSpPr>
            <p:cNvPr id="45" name="组合 44"/>
            <p:cNvGrpSpPr/>
            <p:nvPr/>
          </p:nvGrpSpPr>
          <p:grpSpPr>
            <a:xfrm>
              <a:off x="9212778" y="1507040"/>
              <a:ext cx="1581153" cy="1581153"/>
              <a:chOff x="7523860" y="1630865"/>
              <a:chExt cx="1581153" cy="1581153"/>
            </a:xfrm>
          </p:grpSpPr>
          <p:sp>
            <p:nvSpPr>
              <p:cNvPr id="55" name="任意多边形: 形状 54"/>
              <p:cNvSpPr/>
              <p:nvPr/>
            </p:nvSpPr>
            <p:spPr>
              <a:xfrm>
                <a:off x="7523860" y="1630865"/>
                <a:ext cx="1581153" cy="1581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 w="635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7556179" y="1663184"/>
                <a:ext cx="1516514" cy="1516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7655617" y="1762622"/>
                <a:ext cx="1317638" cy="1317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8046847" y="2165267"/>
                <a:ext cx="535178" cy="512348"/>
              </a:xfrm>
              <a:custGeom>
                <a:avLst/>
                <a:gdLst>
                  <a:gd name="connsiteX0" fmla="*/ 203672 w 338280"/>
                  <a:gd name="connsiteY0" fmla="*/ 246439 h 323850"/>
                  <a:gd name="connsiteX1" fmla="*/ 209657 w 338280"/>
                  <a:gd name="connsiteY1" fmla="*/ 252329 h 323850"/>
                  <a:gd name="connsiteX2" fmla="*/ 238919 w 338280"/>
                  <a:gd name="connsiteY2" fmla="*/ 305998 h 323850"/>
                  <a:gd name="connsiteX3" fmla="*/ 233599 w 338280"/>
                  <a:gd name="connsiteY3" fmla="*/ 316470 h 323850"/>
                  <a:gd name="connsiteX4" fmla="*/ 197687 w 338280"/>
                  <a:gd name="connsiteY4" fmla="*/ 252329 h 323850"/>
                  <a:gd name="connsiteX5" fmla="*/ 203672 w 338280"/>
                  <a:gd name="connsiteY5" fmla="*/ 246439 h 323850"/>
                  <a:gd name="connsiteX6" fmla="*/ 251574 w 338280"/>
                  <a:gd name="connsiteY6" fmla="*/ 214312 h 323850"/>
                  <a:gd name="connsiteX7" fmla="*/ 283252 w 338280"/>
                  <a:gd name="connsiteY7" fmla="*/ 222230 h 323850"/>
                  <a:gd name="connsiteX8" fmla="*/ 314931 w 338280"/>
                  <a:gd name="connsiteY8" fmla="*/ 275020 h 323850"/>
                  <a:gd name="connsiteX9" fmla="*/ 316251 w 338280"/>
                  <a:gd name="connsiteY9" fmla="*/ 285578 h 323850"/>
                  <a:gd name="connsiteX10" fmla="*/ 325490 w 338280"/>
                  <a:gd name="connsiteY10" fmla="*/ 313292 h 323850"/>
                  <a:gd name="connsiteX11" fmla="*/ 328130 w 338280"/>
                  <a:gd name="connsiteY11" fmla="*/ 319891 h 323850"/>
                  <a:gd name="connsiteX12" fmla="*/ 322851 w 338280"/>
                  <a:gd name="connsiteY12" fmla="*/ 323850 h 323850"/>
                  <a:gd name="connsiteX13" fmla="*/ 321531 w 338280"/>
                  <a:gd name="connsiteY13" fmla="*/ 323850 h 323850"/>
                  <a:gd name="connsiteX14" fmla="*/ 293812 w 338280"/>
                  <a:gd name="connsiteY14" fmla="*/ 310653 h 323850"/>
                  <a:gd name="connsiteX15" fmla="*/ 288532 w 338280"/>
                  <a:gd name="connsiteY15" fmla="*/ 301415 h 323850"/>
                  <a:gd name="connsiteX16" fmla="*/ 279292 w 338280"/>
                  <a:gd name="connsiteY16" fmla="*/ 288217 h 323850"/>
                  <a:gd name="connsiteX17" fmla="*/ 276652 w 338280"/>
                  <a:gd name="connsiteY17" fmla="*/ 289537 h 323850"/>
                  <a:gd name="connsiteX18" fmla="*/ 276652 w 338280"/>
                  <a:gd name="connsiteY18" fmla="*/ 290857 h 323850"/>
                  <a:gd name="connsiteX19" fmla="*/ 280612 w 338280"/>
                  <a:gd name="connsiteY19" fmla="*/ 294816 h 323850"/>
                  <a:gd name="connsiteX20" fmla="*/ 284572 w 338280"/>
                  <a:gd name="connsiteY20" fmla="*/ 301415 h 323850"/>
                  <a:gd name="connsiteX21" fmla="*/ 279292 w 338280"/>
                  <a:gd name="connsiteY21" fmla="*/ 308013 h 323850"/>
                  <a:gd name="connsiteX22" fmla="*/ 272693 w 338280"/>
                  <a:gd name="connsiteY22" fmla="*/ 308013 h 323850"/>
                  <a:gd name="connsiteX23" fmla="*/ 215935 w 338280"/>
                  <a:gd name="connsiteY23" fmla="*/ 259183 h 323850"/>
                  <a:gd name="connsiteX24" fmla="*/ 218574 w 338280"/>
                  <a:gd name="connsiteY24" fmla="*/ 226190 h 323850"/>
                  <a:gd name="connsiteX25" fmla="*/ 218574 w 338280"/>
                  <a:gd name="connsiteY25" fmla="*/ 224870 h 323850"/>
                  <a:gd name="connsiteX26" fmla="*/ 221214 w 338280"/>
                  <a:gd name="connsiteY26" fmla="*/ 222230 h 323850"/>
                  <a:gd name="connsiteX27" fmla="*/ 251574 w 338280"/>
                  <a:gd name="connsiteY27" fmla="*/ 214312 h 323850"/>
                  <a:gd name="connsiteX28" fmla="*/ 248551 w 338280"/>
                  <a:gd name="connsiteY28" fmla="*/ 198166 h 323850"/>
                  <a:gd name="connsiteX29" fmla="*/ 308559 w 338280"/>
                  <a:gd name="connsiteY29" fmla="*/ 219221 h 323850"/>
                  <a:gd name="connsiteX30" fmla="*/ 325895 w 338280"/>
                  <a:gd name="connsiteY30" fmla="*/ 246857 h 323850"/>
                  <a:gd name="connsiteX31" fmla="*/ 337896 w 338280"/>
                  <a:gd name="connsiteY31" fmla="*/ 287651 h 323850"/>
                  <a:gd name="connsiteX32" fmla="*/ 325895 w 338280"/>
                  <a:gd name="connsiteY32" fmla="*/ 290283 h 323850"/>
                  <a:gd name="connsiteX33" fmla="*/ 301892 w 338280"/>
                  <a:gd name="connsiteY33" fmla="*/ 229749 h 323850"/>
                  <a:gd name="connsiteX34" fmla="*/ 248551 w 338280"/>
                  <a:gd name="connsiteY34" fmla="*/ 210010 h 323850"/>
                  <a:gd name="connsiteX35" fmla="*/ 248551 w 338280"/>
                  <a:gd name="connsiteY35" fmla="*/ 198166 h 323850"/>
                  <a:gd name="connsiteX36" fmla="*/ 146094 w 338280"/>
                  <a:gd name="connsiteY36" fmla="*/ 133350 h 323850"/>
                  <a:gd name="connsiteX37" fmla="*/ 134187 w 338280"/>
                  <a:gd name="connsiteY37" fmla="*/ 145257 h 323850"/>
                  <a:gd name="connsiteX38" fmla="*/ 146094 w 338280"/>
                  <a:gd name="connsiteY38" fmla="*/ 157164 h 323850"/>
                  <a:gd name="connsiteX39" fmla="*/ 158001 w 338280"/>
                  <a:gd name="connsiteY39" fmla="*/ 145257 h 323850"/>
                  <a:gd name="connsiteX40" fmla="*/ 146094 w 338280"/>
                  <a:gd name="connsiteY40" fmla="*/ 133350 h 323850"/>
                  <a:gd name="connsiteX41" fmla="*/ 80560 w 338280"/>
                  <a:gd name="connsiteY41" fmla="*/ 50800 h 323850"/>
                  <a:gd name="connsiteX42" fmla="*/ 60662 w 338280"/>
                  <a:gd name="connsiteY42" fmla="*/ 58619 h 323850"/>
                  <a:gd name="connsiteX43" fmla="*/ 52703 w 338280"/>
                  <a:gd name="connsiteY43" fmla="*/ 87289 h 323850"/>
                  <a:gd name="connsiteX44" fmla="*/ 71275 w 338280"/>
                  <a:gd name="connsiteY44" fmla="*/ 118565 h 323850"/>
                  <a:gd name="connsiteX45" fmla="*/ 111071 w 338280"/>
                  <a:gd name="connsiteY45" fmla="*/ 138113 h 323850"/>
                  <a:gd name="connsiteX46" fmla="*/ 132296 w 338280"/>
                  <a:gd name="connsiteY46" fmla="*/ 130294 h 323850"/>
                  <a:gd name="connsiteX47" fmla="*/ 121683 w 338280"/>
                  <a:gd name="connsiteY47" fmla="*/ 69045 h 323850"/>
                  <a:gd name="connsiteX48" fmla="*/ 80560 w 338280"/>
                  <a:gd name="connsiteY48" fmla="*/ 50800 h 323850"/>
                  <a:gd name="connsiteX49" fmla="*/ 32941 w 338280"/>
                  <a:gd name="connsiteY49" fmla="*/ 0 h 323850"/>
                  <a:gd name="connsiteX50" fmla="*/ 154073 w 338280"/>
                  <a:gd name="connsiteY50" fmla="*/ 71005 h 323850"/>
                  <a:gd name="connsiteX51" fmla="*/ 192256 w 338280"/>
                  <a:gd name="connsiteY51" fmla="*/ 114396 h 323850"/>
                  <a:gd name="connsiteX52" fmla="*/ 255455 w 338280"/>
                  <a:gd name="connsiteY52" fmla="*/ 144639 h 323850"/>
                  <a:gd name="connsiteX53" fmla="*/ 219905 w 338280"/>
                  <a:gd name="connsiteY53" fmla="*/ 219588 h 323850"/>
                  <a:gd name="connsiteX54" fmla="*/ 158023 w 338280"/>
                  <a:gd name="connsiteY54" fmla="*/ 260350 h 323850"/>
                  <a:gd name="connsiteX55" fmla="*/ 144856 w 338280"/>
                  <a:gd name="connsiteY55" fmla="*/ 255090 h 323850"/>
                  <a:gd name="connsiteX56" fmla="*/ 114573 w 338280"/>
                  <a:gd name="connsiteY56" fmla="*/ 191975 h 323850"/>
                  <a:gd name="connsiteX57" fmla="*/ 71124 w 338280"/>
                  <a:gd name="connsiteY57" fmla="*/ 153843 h 323850"/>
                  <a:gd name="connsiteX58" fmla="*/ 10558 w 338280"/>
                  <a:gd name="connsiteY58" fmla="*/ 71005 h 323850"/>
                  <a:gd name="connsiteX59" fmla="*/ 9241 w 338280"/>
                  <a:gd name="connsiteY59" fmla="*/ 9204 h 323850"/>
                  <a:gd name="connsiteX60" fmla="*/ 32941 w 338280"/>
                  <a:gd name="connsiteY60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38280" h="323850">
                    <a:moveTo>
                      <a:pt x="203672" y="246439"/>
                    </a:moveTo>
                    <a:cubicBezTo>
                      <a:pt x="206665" y="246439"/>
                      <a:pt x="209657" y="248402"/>
                      <a:pt x="209657" y="252329"/>
                    </a:cubicBezTo>
                    <a:cubicBezTo>
                      <a:pt x="210988" y="271964"/>
                      <a:pt x="220298" y="295526"/>
                      <a:pt x="238919" y="305998"/>
                    </a:cubicBezTo>
                    <a:cubicBezTo>
                      <a:pt x="246900" y="308616"/>
                      <a:pt x="240249" y="319088"/>
                      <a:pt x="233599" y="316470"/>
                    </a:cubicBezTo>
                    <a:cubicBezTo>
                      <a:pt x="210988" y="304689"/>
                      <a:pt x="199017" y="275891"/>
                      <a:pt x="197687" y="252329"/>
                    </a:cubicBezTo>
                    <a:cubicBezTo>
                      <a:pt x="197687" y="248402"/>
                      <a:pt x="200679" y="246439"/>
                      <a:pt x="203672" y="246439"/>
                    </a:cubicBezTo>
                    <a:close/>
                    <a:moveTo>
                      <a:pt x="251574" y="214312"/>
                    </a:moveTo>
                    <a:cubicBezTo>
                      <a:pt x="262133" y="214312"/>
                      <a:pt x="274013" y="216951"/>
                      <a:pt x="283252" y="222230"/>
                    </a:cubicBezTo>
                    <a:cubicBezTo>
                      <a:pt x="307011" y="235428"/>
                      <a:pt x="312291" y="257863"/>
                      <a:pt x="314931" y="275020"/>
                    </a:cubicBezTo>
                    <a:cubicBezTo>
                      <a:pt x="316251" y="278979"/>
                      <a:pt x="316251" y="282938"/>
                      <a:pt x="316251" y="285578"/>
                    </a:cubicBezTo>
                    <a:cubicBezTo>
                      <a:pt x="317571" y="297455"/>
                      <a:pt x="318891" y="308013"/>
                      <a:pt x="325490" y="313292"/>
                    </a:cubicBezTo>
                    <a:cubicBezTo>
                      <a:pt x="328130" y="314612"/>
                      <a:pt x="329450" y="317251"/>
                      <a:pt x="328130" y="319891"/>
                    </a:cubicBezTo>
                    <a:cubicBezTo>
                      <a:pt x="328130" y="322530"/>
                      <a:pt x="325490" y="323850"/>
                      <a:pt x="322851" y="323850"/>
                    </a:cubicBezTo>
                    <a:cubicBezTo>
                      <a:pt x="322851" y="323850"/>
                      <a:pt x="321531" y="323850"/>
                      <a:pt x="321531" y="323850"/>
                    </a:cubicBezTo>
                    <a:cubicBezTo>
                      <a:pt x="309651" y="323850"/>
                      <a:pt x="300411" y="318571"/>
                      <a:pt x="293812" y="310653"/>
                    </a:cubicBezTo>
                    <a:cubicBezTo>
                      <a:pt x="292492" y="306693"/>
                      <a:pt x="289852" y="304054"/>
                      <a:pt x="288532" y="301415"/>
                    </a:cubicBezTo>
                    <a:cubicBezTo>
                      <a:pt x="285892" y="296136"/>
                      <a:pt x="281932" y="288217"/>
                      <a:pt x="279292" y="288217"/>
                    </a:cubicBezTo>
                    <a:cubicBezTo>
                      <a:pt x="277972" y="288217"/>
                      <a:pt x="277972" y="289537"/>
                      <a:pt x="276652" y="289537"/>
                    </a:cubicBezTo>
                    <a:cubicBezTo>
                      <a:pt x="276652" y="289537"/>
                      <a:pt x="276652" y="290857"/>
                      <a:pt x="276652" y="290857"/>
                    </a:cubicBezTo>
                    <a:cubicBezTo>
                      <a:pt x="276652" y="293496"/>
                      <a:pt x="277972" y="294816"/>
                      <a:pt x="280612" y="294816"/>
                    </a:cubicBezTo>
                    <a:cubicBezTo>
                      <a:pt x="283252" y="296136"/>
                      <a:pt x="285892" y="298775"/>
                      <a:pt x="284572" y="301415"/>
                    </a:cubicBezTo>
                    <a:cubicBezTo>
                      <a:pt x="284572" y="304054"/>
                      <a:pt x="283252" y="306693"/>
                      <a:pt x="279292" y="308013"/>
                    </a:cubicBezTo>
                    <a:cubicBezTo>
                      <a:pt x="277972" y="308013"/>
                      <a:pt x="275333" y="308013"/>
                      <a:pt x="272693" y="308013"/>
                    </a:cubicBezTo>
                    <a:cubicBezTo>
                      <a:pt x="246294" y="308013"/>
                      <a:pt x="221214" y="286897"/>
                      <a:pt x="215935" y="259183"/>
                    </a:cubicBezTo>
                    <a:cubicBezTo>
                      <a:pt x="213295" y="251265"/>
                      <a:pt x="211975" y="236748"/>
                      <a:pt x="218574" y="226190"/>
                    </a:cubicBezTo>
                    <a:cubicBezTo>
                      <a:pt x="218574" y="226190"/>
                      <a:pt x="218574" y="226190"/>
                      <a:pt x="218574" y="224870"/>
                    </a:cubicBezTo>
                    <a:cubicBezTo>
                      <a:pt x="219894" y="223550"/>
                      <a:pt x="219894" y="222230"/>
                      <a:pt x="221214" y="222230"/>
                    </a:cubicBezTo>
                    <a:cubicBezTo>
                      <a:pt x="230454" y="216951"/>
                      <a:pt x="241014" y="214312"/>
                      <a:pt x="251574" y="214312"/>
                    </a:cubicBezTo>
                    <a:close/>
                    <a:moveTo>
                      <a:pt x="248551" y="198166"/>
                    </a:moveTo>
                    <a:cubicBezTo>
                      <a:pt x="269887" y="196850"/>
                      <a:pt x="292557" y="203430"/>
                      <a:pt x="308559" y="219221"/>
                    </a:cubicBezTo>
                    <a:cubicBezTo>
                      <a:pt x="316560" y="227117"/>
                      <a:pt x="321894" y="236329"/>
                      <a:pt x="325895" y="246857"/>
                    </a:cubicBezTo>
                    <a:cubicBezTo>
                      <a:pt x="331229" y="260016"/>
                      <a:pt x="331229" y="274492"/>
                      <a:pt x="337896" y="287651"/>
                    </a:cubicBezTo>
                    <a:cubicBezTo>
                      <a:pt x="340563" y="294231"/>
                      <a:pt x="328562" y="296863"/>
                      <a:pt x="325895" y="290283"/>
                    </a:cubicBezTo>
                    <a:cubicBezTo>
                      <a:pt x="316560" y="269228"/>
                      <a:pt x="317894" y="246857"/>
                      <a:pt x="301892" y="229749"/>
                    </a:cubicBezTo>
                    <a:cubicBezTo>
                      <a:pt x="287223" y="215273"/>
                      <a:pt x="268554" y="210010"/>
                      <a:pt x="248551" y="210010"/>
                    </a:cubicBezTo>
                    <a:cubicBezTo>
                      <a:pt x="240550" y="210010"/>
                      <a:pt x="240550" y="198166"/>
                      <a:pt x="248551" y="198166"/>
                    </a:cubicBezTo>
                    <a:close/>
                    <a:moveTo>
                      <a:pt x="146094" y="133350"/>
                    </a:moveTo>
                    <a:cubicBezTo>
                      <a:pt x="139518" y="133350"/>
                      <a:pt x="134187" y="138681"/>
                      <a:pt x="134187" y="145257"/>
                    </a:cubicBezTo>
                    <a:cubicBezTo>
                      <a:pt x="134187" y="151833"/>
                      <a:pt x="139518" y="157164"/>
                      <a:pt x="146094" y="157164"/>
                    </a:cubicBezTo>
                    <a:cubicBezTo>
                      <a:pt x="152670" y="157164"/>
                      <a:pt x="158001" y="151833"/>
                      <a:pt x="158001" y="145257"/>
                    </a:cubicBezTo>
                    <a:cubicBezTo>
                      <a:pt x="158001" y="138681"/>
                      <a:pt x="152670" y="133350"/>
                      <a:pt x="146094" y="133350"/>
                    </a:cubicBezTo>
                    <a:close/>
                    <a:moveTo>
                      <a:pt x="80560" y="50800"/>
                    </a:moveTo>
                    <a:cubicBezTo>
                      <a:pt x="72601" y="50800"/>
                      <a:pt x="65968" y="53406"/>
                      <a:pt x="60662" y="58619"/>
                    </a:cubicBezTo>
                    <a:cubicBezTo>
                      <a:pt x="52703" y="65135"/>
                      <a:pt x="50050" y="75560"/>
                      <a:pt x="52703" y="87289"/>
                    </a:cubicBezTo>
                    <a:cubicBezTo>
                      <a:pt x="55356" y="99018"/>
                      <a:pt x="61989" y="109443"/>
                      <a:pt x="71275" y="118565"/>
                    </a:cubicBezTo>
                    <a:cubicBezTo>
                      <a:pt x="83213" y="130294"/>
                      <a:pt x="97805" y="138113"/>
                      <a:pt x="111071" y="138113"/>
                    </a:cubicBezTo>
                    <a:cubicBezTo>
                      <a:pt x="120357" y="138113"/>
                      <a:pt x="126990" y="135507"/>
                      <a:pt x="132296" y="130294"/>
                    </a:cubicBezTo>
                    <a:cubicBezTo>
                      <a:pt x="146888" y="115959"/>
                      <a:pt x="141582" y="89895"/>
                      <a:pt x="121683" y="69045"/>
                    </a:cubicBezTo>
                    <a:cubicBezTo>
                      <a:pt x="109744" y="57316"/>
                      <a:pt x="93826" y="50800"/>
                      <a:pt x="80560" y="50800"/>
                    </a:cubicBezTo>
                    <a:close/>
                    <a:moveTo>
                      <a:pt x="32941" y="0"/>
                    </a:moveTo>
                    <a:cubicBezTo>
                      <a:pt x="63224" y="0"/>
                      <a:pt x="111940" y="27613"/>
                      <a:pt x="154073" y="71005"/>
                    </a:cubicBezTo>
                    <a:cubicBezTo>
                      <a:pt x="168556" y="84154"/>
                      <a:pt x="181722" y="99932"/>
                      <a:pt x="192256" y="114396"/>
                    </a:cubicBezTo>
                    <a:cubicBezTo>
                      <a:pt x="221222" y="123601"/>
                      <a:pt x="248872" y="138064"/>
                      <a:pt x="255455" y="144639"/>
                    </a:cubicBezTo>
                    <a:cubicBezTo>
                      <a:pt x="273888" y="161733"/>
                      <a:pt x="243605" y="195920"/>
                      <a:pt x="219905" y="219588"/>
                    </a:cubicBezTo>
                    <a:cubicBezTo>
                      <a:pt x="190939" y="247201"/>
                      <a:pt x="172506" y="260350"/>
                      <a:pt x="158023" y="260350"/>
                    </a:cubicBezTo>
                    <a:cubicBezTo>
                      <a:pt x="152756" y="260350"/>
                      <a:pt x="148806" y="259035"/>
                      <a:pt x="144856" y="255090"/>
                    </a:cubicBezTo>
                    <a:cubicBezTo>
                      <a:pt x="138273" y="248516"/>
                      <a:pt x="123790" y="220903"/>
                      <a:pt x="114573" y="191975"/>
                    </a:cubicBezTo>
                    <a:cubicBezTo>
                      <a:pt x="100090" y="181456"/>
                      <a:pt x="84290" y="168307"/>
                      <a:pt x="71124" y="153843"/>
                    </a:cubicBezTo>
                    <a:cubicBezTo>
                      <a:pt x="43474" y="127545"/>
                      <a:pt x="22408" y="97303"/>
                      <a:pt x="10558" y="71005"/>
                    </a:cubicBezTo>
                    <a:cubicBezTo>
                      <a:pt x="-2609" y="43392"/>
                      <a:pt x="-3925" y="21038"/>
                      <a:pt x="9241" y="9204"/>
                    </a:cubicBezTo>
                    <a:cubicBezTo>
                      <a:pt x="14508" y="2630"/>
                      <a:pt x="22408" y="0"/>
                      <a:pt x="32941" y="0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9167535" y="3159800"/>
              <a:ext cx="1671638" cy="5715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dk2">
                      <a:lumMod val="10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zh-CN" altLang="en-US" sz="1100" b="1">
                  <a:solidFill>
                    <a:schemeClr val="accent3">
                      <a:lumMod val="100000"/>
                    </a:schemeClr>
                  </a:solidFill>
                  <a:cs typeface="+mn-ea"/>
                  <a:sym typeface="+mn-lt"/>
                </a:rPr>
                <a:t>关键词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9045281" y="3549477"/>
              <a:ext cx="1916147" cy="5715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dk2">
                      <a:lumMod val="10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 anchorCtr="1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8727004" y="4585518"/>
              <a:ext cx="2552700" cy="787574"/>
              <a:chOff x="8776353" y="4514851"/>
              <a:chExt cx="2552700" cy="787574"/>
            </a:xfrm>
          </p:grpSpPr>
          <p:sp>
            <p:nvSpPr>
              <p:cNvPr id="49" name="矩形: 圆角 48"/>
              <p:cNvSpPr/>
              <p:nvPr/>
            </p:nvSpPr>
            <p:spPr>
              <a:xfrm>
                <a:off x="8776353" y="4514851"/>
                <a:ext cx="2552700" cy="196850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E4E6EA"/>
                      </a:fgClr>
                      <a:bgClr>
                        <a:srgbClr val="ADB5B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0" name="矩形: 圆角 49"/>
              <p:cNvSpPr/>
              <p:nvPr/>
            </p:nvSpPr>
            <p:spPr>
              <a:xfrm>
                <a:off x="8827153" y="4542214"/>
                <a:ext cx="1866247" cy="14212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1" name="矩形: 圆角 50"/>
              <p:cNvSpPr/>
              <p:nvPr/>
            </p:nvSpPr>
            <p:spPr>
              <a:xfrm>
                <a:off x="8776353" y="4806103"/>
                <a:ext cx="2552700" cy="196850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E4E6EA"/>
                      </a:fgClr>
                      <a:bgClr>
                        <a:srgbClr val="ADB5B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2" name="矩形: 圆角 51"/>
              <p:cNvSpPr/>
              <p:nvPr/>
            </p:nvSpPr>
            <p:spPr>
              <a:xfrm>
                <a:off x="8827152" y="4833466"/>
                <a:ext cx="891523" cy="14212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3" name="矩形: 圆角 52"/>
              <p:cNvSpPr/>
              <p:nvPr/>
            </p:nvSpPr>
            <p:spPr>
              <a:xfrm>
                <a:off x="8776353" y="5105575"/>
                <a:ext cx="2552700" cy="196850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E4E6EA"/>
                      </a:fgClr>
                      <a:bgClr>
                        <a:srgbClr val="ADB5B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4" name="矩形: 圆角 53"/>
              <p:cNvSpPr/>
              <p:nvPr/>
            </p:nvSpPr>
            <p:spPr>
              <a:xfrm>
                <a:off x="8827153" y="5132938"/>
                <a:ext cx="1323322" cy="142124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1324567" y="1130280"/>
            <a:ext cx="1914525" cy="2899539"/>
            <a:chOff x="1066800" y="1507040"/>
            <a:chExt cx="2552700" cy="3866052"/>
          </a:xfrm>
        </p:grpSpPr>
        <p:grpSp>
          <p:nvGrpSpPr>
            <p:cNvPr id="22" name="组合 21"/>
            <p:cNvGrpSpPr/>
            <p:nvPr/>
          </p:nvGrpSpPr>
          <p:grpSpPr>
            <a:xfrm>
              <a:off x="1066800" y="4585518"/>
              <a:ext cx="2552700" cy="787574"/>
              <a:chOff x="1066800" y="4514851"/>
              <a:chExt cx="2552700" cy="787574"/>
            </a:xfrm>
          </p:grpSpPr>
          <p:sp>
            <p:nvSpPr>
              <p:cNvPr id="30" name="矩形: 圆角 29"/>
              <p:cNvSpPr/>
              <p:nvPr/>
            </p:nvSpPr>
            <p:spPr>
              <a:xfrm>
                <a:off x="1066800" y="4514851"/>
                <a:ext cx="2552700" cy="196850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E4E6EA"/>
                      </a:fgClr>
                      <a:bgClr>
                        <a:srgbClr val="ADB5B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1" name="矩形: 圆角 30"/>
              <p:cNvSpPr/>
              <p:nvPr/>
            </p:nvSpPr>
            <p:spPr>
              <a:xfrm>
                <a:off x="1117600" y="4542214"/>
                <a:ext cx="1295400" cy="14212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2" name="矩形: 圆角 31"/>
              <p:cNvSpPr/>
              <p:nvPr/>
            </p:nvSpPr>
            <p:spPr>
              <a:xfrm>
                <a:off x="1066800" y="4806103"/>
                <a:ext cx="2552700" cy="196850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E4E6EA"/>
                      </a:fgClr>
                      <a:bgClr>
                        <a:srgbClr val="ADB5B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3" name="矩形: 圆角 32"/>
              <p:cNvSpPr/>
              <p:nvPr/>
            </p:nvSpPr>
            <p:spPr>
              <a:xfrm>
                <a:off x="1117599" y="4833466"/>
                <a:ext cx="1820863" cy="14212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4" name="矩形: 圆角 33"/>
              <p:cNvSpPr/>
              <p:nvPr/>
            </p:nvSpPr>
            <p:spPr>
              <a:xfrm>
                <a:off x="1066800" y="5105575"/>
                <a:ext cx="2552700" cy="196850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E4E6EA"/>
                      </a:fgClr>
                      <a:bgClr>
                        <a:srgbClr val="ADB5B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5" name="矩形: 圆角 34"/>
              <p:cNvSpPr/>
              <p:nvPr/>
            </p:nvSpPr>
            <p:spPr>
              <a:xfrm>
                <a:off x="1117600" y="5132938"/>
                <a:ext cx="1630364" cy="142124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552574" y="1507040"/>
              <a:ext cx="1581153" cy="1581153"/>
              <a:chOff x="1561210" y="1630865"/>
              <a:chExt cx="1581153" cy="1581153"/>
            </a:xfrm>
          </p:grpSpPr>
          <p:sp>
            <p:nvSpPr>
              <p:cNvPr id="26" name="任意多边形: 形状 25"/>
              <p:cNvSpPr/>
              <p:nvPr/>
            </p:nvSpPr>
            <p:spPr>
              <a:xfrm>
                <a:off x="1561210" y="1630865"/>
                <a:ext cx="1581153" cy="1581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 w="635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1593529" y="1663184"/>
                <a:ext cx="1516514" cy="1516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1692967" y="1762622"/>
                <a:ext cx="1317638" cy="1317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2084398" y="2153852"/>
                <a:ext cx="534776" cy="535178"/>
              </a:xfrm>
              <a:custGeom>
                <a:avLst/>
                <a:gdLst>
                  <a:gd name="connsiteX0" fmla="*/ 258763 w 336945"/>
                  <a:gd name="connsiteY0" fmla="*/ 266700 h 337198"/>
                  <a:gd name="connsiteX1" fmla="*/ 255588 w 336945"/>
                  <a:gd name="connsiteY1" fmla="*/ 287338 h 337198"/>
                  <a:gd name="connsiteX2" fmla="*/ 284164 w 336945"/>
                  <a:gd name="connsiteY2" fmla="*/ 312738 h 337198"/>
                  <a:gd name="connsiteX3" fmla="*/ 285751 w 336945"/>
                  <a:gd name="connsiteY3" fmla="*/ 293688 h 337198"/>
                  <a:gd name="connsiteX4" fmla="*/ 287338 w 336945"/>
                  <a:gd name="connsiteY4" fmla="*/ 255587 h 337198"/>
                  <a:gd name="connsiteX5" fmla="*/ 269875 w 336945"/>
                  <a:gd name="connsiteY5" fmla="*/ 257175 h 337198"/>
                  <a:gd name="connsiteX6" fmla="*/ 295275 w 336945"/>
                  <a:gd name="connsiteY6" fmla="*/ 284162 h 337198"/>
                  <a:gd name="connsiteX7" fmla="*/ 315913 w 336945"/>
                  <a:gd name="connsiteY7" fmla="*/ 280987 h 337198"/>
                  <a:gd name="connsiteX8" fmla="*/ 147768 w 336945"/>
                  <a:gd name="connsiteY8" fmla="*/ 107950 h 337198"/>
                  <a:gd name="connsiteX9" fmla="*/ 107950 w 336945"/>
                  <a:gd name="connsiteY9" fmla="*/ 149095 h 337198"/>
                  <a:gd name="connsiteX10" fmla="*/ 147768 w 336945"/>
                  <a:gd name="connsiteY10" fmla="*/ 188913 h 337198"/>
                  <a:gd name="connsiteX11" fmla="*/ 172986 w 336945"/>
                  <a:gd name="connsiteY11" fmla="*/ 180949 h 337198"/>
                  <a:gd name="connsiteX12" fmla="*/ 153077 w 336945"/>
                  <a:gd name="connsiteY12" fmla="*/ 162368 h 337198"/>
                  <a:gd name="connsiteX13" fmla="*/ 153077 w 336945"/>
                  <a:gd name="connsiteY13" fmla="*/ 151749 h 337198"/>
                  <a:gd name="connsiteX14" fmla="*/ 163695 w 336945"/>
                  <a:gd name="connsiteY14" fmla="*/ 151749 h 337198"/>
                  <a:gd name="connsiteX15" fmla="*/ 182277 w 336945"/>
                  <a:gd name="connsiteY15" fmla="*/ 170331 h 337198"/>
                  <a:gd name="connsiteX16" fmla="*/ 188913 w 336945"/>
                  <a:gd name="connsiteY16" fmla="*/ 149095 h 337198"/>
                  <a:gd name="connsiteX17" fmla="*/ 147768 w 336945"/>
                  <a:gd name="connsiteY17" fmla="*/ 107950 h 337198"/>
                  <a:gd name="connsiteX18" fmla="*/ 147771 w 336945"/>
                  <a:gd name="connsiteY18" fmla="*/ 61912 h 337198"/>
                  <a:gd name="connsiteX19" fmla="*/ 61913 w 336945"/>
                  <a:gd name="connsiteY19" fmla="*/ 149091 h 337198"/>
                  <a:gd name="connsiteX20" fmla="*/ 147771 w 336945"/>
                  <a:gd name="connsiteY20" fmla="*/ 234950 h 337198"/>
                  <a:gd name="connsiteX21" fmla="*/ 204570 w 336945"/>
                  <a:gd name="connsiteY21" fmla="*/ 213815 h 337198"/>
                  <a:gd name="connsiteX22" fmla="*/ 182115 w 336945"/>
                  <a:gd name="connsiteY22" fmla="*/ 191360 h 337198"/>
                  <a:gd name="connsiteX23" fmla="*/ 147771 w 336945"/>
                  <a:gd name="connsiteY23" fmla="*/ 203248 h 337198"/>
                  <a:gd name="connsiteX24" fmla="*/ 93615 w 336945"/>
                  <a:gd name="connsiteY24" fmla="*/ 149091 h 337198"/>
                  <a:gd name="connsiteX25" fmla="*/ 147771 w 336945"/>
                  <a:gd name="connsiteY25" fmla="*/ 94934 h 337198"/>
                  <a:gd name="connsiteX26" fmla="*/ 203249 w 336945"/>
                  <a:gd name="connsiteY26" fmla="*/ 149091 h 337198"/>
                  <a:gd name="connsiteX27" fmla="*/ 191361 w 336945"/>
                  <a:gd name="connsiteY27" fmla="*/ 180793 h 337198"/>
                  <a:gd name="connsiteX28" fmla="*/ 215137 w 336945"/>
                  <a:gd name="connsiteY28" fmla="*/ 204569 h 337198"/>
                  <a:gd name="connsiteX29" fmla="*/ 234951 w 336945"/>
                  <a:gd name="connsiteY29" fmla="*/ 149091 h 337198"/>
                  <a:gd name="connsiteX30" fmla="*/ 147771 w 336945"/>
                  <a:gd name="connsiteY30" fmla="*/ 61912 h 337198"/>
                  <a:gd name="connsiteX31" fmla="*/ 147771 w 336945"/>
                  <a:gd name="connsiteY31" fmla="*/ 14287 h 337198"/>
                  <a:gd name="connsiteX32" fmla="*/ 14288 w 336945"/>
                  <a:gd name="connsiteY32" fmla="*/ 148294 h 337198"/>
                  <a:gd name="connsiteX33" fmla="*/ 147771 w 336945"/>
                  <a:gd name="connsiteY33" fmla="*/ 280987 h 337198"/>
                  <a:gd name="connsiteX34" fmla="*/ 238963 w 336945"/>
                  <a:gd name="connsiteY34" fmla="*/ 246828 h 337198"/>
                  <a:gd name="connsiteX35" fmla="*/ 215174 w 336945"/>
                  <a:gd name="connsiteY35" fmla="*/ 223180 h 337198"/>
                  <a:gd name="connsiteX36" fmla="*/ 147771 w 336945"/>
                  <a:gd name="connsiteY36" fmla="*/ 248142 h 337198"/>
                  <a:gd name="connsiteX37" fmla="*/ 47328 w 336945"/>
                  <a:gd name="connsiteY37" fmla="*/ 146980 h 337198"/>
                  <a:gd name="connsiteX38" fmla="*/ 149093 w 336945"/>
                  <a:gd name="connsiteY38" fmla="*/ 47132 h 337198"/>
                  <a:gd name="connsiteX39" fmla="*/ 249536 w 336945"/>
                  <a:gd name="connsiteY39" fmla="*/ 146980 h 337198"/>
                  <a:gd name="connsiteX40" fmla="*/ 224425 w 336945"/>
                  <a:gd name="connsiteY40" fmla="*/ 212670 h 337198"/>
                  <a:gd name="connsiteX41" fmla="*/ 249536 w 336945"/>
                  <a:gd name="connsiteY41" fmla="*/ 236318 h 337198"/>
                  <a:gd name="connsiteX42" fmla="*/ 282576 w 336945"/>
                  <a:gd name="connsiteY42" fmla="*/ 148294 h 337198"/>
                  <a:gd name="connsiteX43" fmla="*/ 147771 w 336945"/>
                  <a:gd name="connsiteY43" fmla="*/ 14287 h 337198"/>
                  <a:gd name="connsiteX44" fmla="*/ 148794 w 336945"/>
                  <a:gd name="connsiteY44" fmla="*/ 0 h 337198"/>
                  <a:gd name="connsiteX45" fmla="*/ 296272 w 336945"/>
                  <a:gd name="connsiteY45" fmla="*/ 147477 h 337198"/>
                  <a:gd name="connsiteX46" fmla="*/ 259402 w 336945"/>
                  <a:gd name="connsiteY46" fmla="*/ 244918 h 337198"/>
                  <a:gd name="connsiteX47" fmla="*/ 289688 w 336945"/>
                  <a:gd name="connsiteY47" fmla="*/ 240967 h 337198"/>
                  <a:gd name="connsiteX48" fmla="*/ 294955 w 336945"/>
                  <a:gd name="connsiteY48" fmla="*/ 243601 h 337198"/>
                  <a:gd name="connsiteX49" fmla="*/ 334458 w 336945"/>
                  <a:gd name="connsiteY49" fmla="*/ 283104 h 337198"/>
                  <a:gd name="connsiteX50" fmla="*/ 330508 w 336945"/>
                  <a:gd name="connsiteY50" fmla="*/ 294955 h 337198"/>
                  <a:gd name="connsiteX51" fmla="*/ 298905 w 336945"/>
                  <a:gd name="connsiteY51" fmla="*/ 297589 h 337198"/>
                  <a:gd name="connsiteX52" fmla="*/ 294955 w 336945"/>
                  <a:gd name="connsiteY52" fmla="*/ 329191 h 337198"/>
                  <a:gd name="connsiteX53" fmla="*/ 283104 w 336945"/>
                  <a:gd name="connsiteY53" fmla="*/ 334458 h 337198"/>
                  <a:gd name="connsiteX54" fmla="*/ 243601 w 336945"/>
                  <a:gd name="connsiteY54" fmla="*/ 294955 h 337198"/>
                  <a:gd name="connsiteX55" fmla="*/ 240968 w 336945"/>
                  <a:gd name="connsiteY55" fmla="*/ 289688 h 337198"/>
                  <a:gd name="connsiteX56" fmla="*/ 244918 w 336945"/>
                  <a:gd name="connsiteY56" fmla="*/ 259403 h 337198"/>
                  <a:gd name="connsiteX57" fmla="*/ 147477 w 336945"/>
                  <a:gd name="connsiteY57" fmla="*/ 296272 h 337198"/>
                  <a:gd name="connsiteX58" fmla="*/ 0 w 336945"/>
                  <a:gd name="connsiteY58" fmla="*/ 148794 h 337198"/>
                  <a:gd name="connsiteX59" fmla="*/ 148794 w 336945"/>
                  <a:gd name="connsiteY59" fmla="*/ 0 h 33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36945" h="337198">
                    <a:moveTo>
                      <a:pt x="258763" y="266700"/>
                    </a:moveTo>
                    <a:lnTo>
                      <a:pt x="255588" y="287338"/>
                    </a:lnTo>
                    <a:lnTo>
                      <a:pt x="284164" y="312738"/>
                    </a:lnTo>
                    <a:lnTo>
                      <a:pt x="285751" y="293688"/>
                    </a:lnTo>
                    <a:close/>
                    <a:moveTo>
                      <a:pt x="287338" y="255587"/>
                    </a:moveTo>
                    <a:lnTo>
                      <a:pt x="269875" y="257175"/>
                    </a:lnTo>
                    <a:lnTo>
                      <a:pt x="295275" y="284162"/>
                    </a:lnTo>
                    <a:lnTo>
                      <a:pt x="315913" y="280987"/>
                    </a:lnTo>
                    <a:close/>
                    <a:moveTo>
                      <a:pt x="147768" y="107950"/>
                    </a:moveTo>
                    <a:cubicBezTo>
                      <a:pt x="126532" y="107950"/>
                      <a:pt x="107950" y="126531"/>
                      <a:pt x="107950" y="149095"/>
                    </a:cubicBezTo>
                    <a:cubicBezTo>
                      <a:pt x="107950" y="170331"/>
                      <a:pt x="126532" y="188913"/>
                      <a:pt x="147768" y="188913"/>
                    </a:cubicBezTo>
                    <a:cubicBezTo>
                      <a:pt x="157059" y="188913"/>
                      <a:pt x="165022" y="186258"/>
                      <a:pt x="172986" y="180949"/>
                    </a:cubicBezTo>
                    <a:cubicBezTo>
                      <a:pt x="172986" y="180949"/>
                      <a:pt x="172986" y="180949"/>
                      <a:pt x="153077" y="162368"/>
                    </a:cubicBezTo>
                    <a:cubicBezTo>
                      <a:pt x="150422" y="159713"/>
                      <a:pt x="150422" y="154404"/>
                      <a:pt x="153077" y="151749"/>
                    </a:cubicBezTo>
                    <a:cubicBezTo>
                      <a:pt x="155731" y="149095"/>
                      <a:pt x="161040" y="149095"/>
                      <a:pt x="163695" y="151749"/>
                    </a:cubicBezTo>
                    <a:lnTo>
                      <a:pt x="182277" y="170331"/>
                    </a:lnTo>
                    <a:cubicBezTo>
                      <a:pt x="186258" y="163695"/>
                      <a:pt x="188913" y="157058"/>
                      <a:pt x="188913" y="149095"/>
                    </a:cubicBezTo>
                    <a:cubicBezTo>
                      <a:pt x="188913" y="126531"/>
                      <a:pt x="170331" y="107950"/>
                      <a:pt x="147768" y="107950"/>
                    </a:cubicBezTo>
                    <a:close/>
                    <a:moveTo>
                      <a:pt x="147771" y="61912"/>
                    </a:moveTo>
                    <a:cubicBezTo>
                      <a:pt x="100219" y="61912"/>
                      <a:pt x="61913" y="101539"/>
                      <a:pt x="61913" y="149091"/>
                    </a:cubicBezTo>
                    <a:cubicBezTo>
                      <a:pt x="61913" y="196644"/>
                      <a:pt x="100219" y="234950"/>
                      <a:pt x="147771" y="234950"/>
                    </a:cubicBezTo>
                    <a:cubicBezTo>
                      <a:pt x="170227" y="234950"/>
                      <a:pt x="190040" y="227024"/>
                      <a:pt x="204570" y="213815"/>
                    </a:cubicBezTo>
                    <a:cubicBezTo>
                      <a:pt x="204570" y="213815"/>
                      <a:pt x="204570" y="213815"/>
                      <a:pt x="182115" y="191360"/>
                    </a:cubicBezTo>
                    <a:cubicBezTo>
                      <a:pt x="172869" y="197965"/>
                      <a:pt x="160980" y="203248"/>
                      <a:pt x="147771" y="203248"/>
                    </a:cubicBezTo>
                    <a:cubicBezTo>
                      <a:pt x="118712" y="203248"/>
                      <a:pt x="93615" y="178151"/>
                      <a:pt x="93615" y="149091"/>
                    </a:cubicBezTo>
                    <a:cubicBezTo>
                      <a:pt x="93615" y="118710"/>
                      <a:pt x="118712" y="94934"/>
                      <a:pt x="147771" y="94934"/>
                    </a:cubicBezTo>
                    <a:cubicBezTo>
                      <a:pt x="178152" y="94934"/>
                      <a:pt x="203249" y="118710"/>
                      <a:pt x="203249" y="149091"/>
                    </a:cubicBezTo>
                    <a:cubicBezTo>
                      <a:pt x="203249" y="160979"/>
                      <a:pt x="199287" y="171547"/>
                      <a:pt x="191361" y="180793"/>
                    </a:cubicBezTo>
                    <a:lnTo>
                      <a:pt x="215137" y="204569"/>
                    </a:lnTo>
                    <a:cubicBezTo>
                      <a:pt x="228346" y="188718"/>
                      <a:pt x="234951" y="170226"/>
                      <a:pt x="234951" y="149091"/>
                    </a:cubicBezTo>
                    <a:cubicBezTo>
                      <a:pt x="234951" y="101539"/>
                      <a:pt x="195324" y="61912"/>
                      <a:pt x="147771" y="61912"/>
                    </a:cubicBezTo>
                    <a:close/>
                    <a:moveTo>
                      <a:pt x="147771" y="14287"/>
                    </a:moveTo>
                    <a:cubicBezTo>
                      <a:pt x="75082" y="14287"/>
                      <a:pt x="14288" y="73407"/>
                      <a:pt x="14288" y="148294"/>
                    </a:cubicBezTo>
                    <a:cubicBezTo>
                      <a:pt x="14288" y="221866"/>
                      <a:pt x="75082" y="280987"/>
                      <a:pt x="147771" y="280987"/>
                    </a:cubicBezTo>
                    <a:cubicBezTo>
                      <a:pt x="183455" y="280987"/>
                      <a:pt x="215174" y="267849"/>
                      <a:pt x="238963" y="246828"/>
                    </a:cubicBezTo>
                    <a:cubicBezTo>
                      <a:pt x="238963" y="246828"/>
                      <a:pt x="238963" y="246828"/>
                      <a:pt x="215174" y="223180"/>
                    </a:cubicBezTo>
                    <a:cubicBezTo>
                      <a:pt x="196671" y="237632"/>
                      <a:pt x="174203" y="248142"/>
                      <a:pt x="147771" y="248142"/>
                    </a:cubicBezTo>
                    <a:cubicBezTo>
                      <a:pt x="93585" y="248142"/>
                      <a:pt x="47328" y="202159"/>
                      <a:pt x="47328" y="146980"/>
                    </a:cubicBezTo>
                    <a:cubicBezTo>
                      <a:pt x="47328" y="91801"/>
                      <a:pt x="93585" y="47132"/>
                      <a:pt x="149093" y="47132"/>
                    </a:cubicBezTo>
                    <a:cubicBezTo>
                      <a:pt x="203279" y="47132"/>
                      <a:pt x="249536" y="91801"/>
                      <a:pt x="249536" y="146980"/>
                    </a:cubicBezTo>
                    <a:cubicBezTo>
                      <a:pt x="249536" y="171942"/>
                      <a:pt x="240284" y="194276"/>
                      <a:pt x="224425" y="212670"/>
                    </a:cubicBezTo>
                    <a:cubicBezTo>
                      <a:pt x="224425" y="212670"/>
                      <a:pt x="224425" y="212670"/>
                      <a:pt x="249536" y="236318"/>
                    </a:cubicBezTo>
                    <a:cubicBezTo>
                      <a:pt x="269360" y="212670"/>
                      <a:pt x="282576" y="181138"/>
                      <a:pt x="282576" y="148294"/>
                    </a:cubicBezTo>
                    <a:cubicBezTo>
                      <a:pt x="282576" y="73407"/>
                      <a:pt x="221782" y="14287"/>
                      <a:pt x="147771" y="14287"/>
                    </a:cubicBezTo>
                    <a:close/>
                    <a:moveTo>
                      <a:pt x="148794" y="0"/>
                    </a:moveTo>
                    <a:cubicBezTo>
                      <a:pt x="229117" y="0"/>
                      <a:pt x="296272" y="65838"/>
                      <a:pt x="296272" y="147477"/>
                    </a:cubicBezTo>
                    <a:cubicBezTo>
                      <a:pt x="296272" y="184347"/>
                      <a:pt x="281787" y="218583"/>
                      <a:pt x="259402" y="244918"/>
                    </a:cubicBezTo>
                    <a:cubicBezTo>
                      <a:pt x="259402" y="244918"/>
                      <a:pt x="259402" y="244918"/>
                      <a:pt x="289688" y="240967"/>
                    </a:cubicBezTo>
                    <a:cubicBezTo>
                      <a:pt x="292322" y="240967"/>
                      <a:pt x="293638" y="242284"/>
                      <a:pt x="294955" y="243601"/>
                    </a:cubicBezTo>
                    <a:cubicBezTo>
                      <a:pt x="294955" y="243601"/>
                      <a:pt x="294955" y="243601"/>
                      <a:pt x="334458" y="283104"/>
                    </a:cubicBezTo>
                    <a:cubicBezTo>
                      <a:pt x="339725" y="287055"/>
                      <a:pt x="335775" y="293639"/>
                      <a:pt x="330508" y="294955"/>
                    </a:cubicBezTo>
                    <a:cubicBezTo>
                      <a:pt x="330508" y="294955"/>
                      <a:pt x="330508" y="294955"/>
                      <a:pt x="298905" y="297589"/>
                    </a:cubicBezTo>
                    <a:cubicBezTo>
                      <a:pt x="298905" y="297589"/>
                      <a:pt x="298905" y="297589"/>
                      <a:pt x="294955" y="329191"/>
                    </a:cubicBezTo>
                    <a:cubicBezTo>
                      <a:pt x="293638" y="337092"/>
                      <a:pt x="287055" y="339725"/>
                      <a:pt x="283104" y="334458"/>
                    </a:cubicBezTo>
                    <a:cubicBezTo>
                      <a:pt x="283104" y="334458"/>
                      <a:pt x="283104" y="334458"/>
                      <a:pt x="243601" y="294955"/>
                    </a:cubicBezTo>
                    <a:cubicBezTo>
                      <a:pt x="242284" y="293639"/>
                      <a:pt x="240968" y="291005"/>
                      <a:pt x="240968" y="289688"/>
                    </a:cubicBezTo>
                    <a:cubicBezTo>
                      <a:pt x="240968" y="289688"/>
                      <a:pt x="240968" y="289688"/>
                      <a:pt x="244918" y="259403"/>
                    </a:cubicBezTo>
                    <a:cubicBezTo>
                      <a:pt x="218583" y="281788"/>
                      <a:pt x="184347" y="296272"/>
                      <a:pt x="147477" y="296272"/>
                    </a:cubicBezTo>
                    <a:cubicBezTo>
                      <a:pt x="67155" y="296272"/>
                      <a:pt x="0" y="229117"/>
                      <a:pt x="0" y="148794"/>
                    </a:cubicBezTo>
                    <a:cubicBezTo>
                      <a:pt x="0" y="67155"/>
                      <a:pt x="67155" y="0"/>
                      <a:pt x="148794" y="0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1507331" y="3159800"/>
              <a:ext cx="1671638" cy="5715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dk2">
                      <a:lumMod val="10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zh-CN" altLang="en-US" sz="1100" b="1">
                  <a:solidFill>
                    <a:schemeClr val="accent1">
                      <a:lumMod val="100000"/>
                    </a:schemeClr>
                  </a:solidFill>
                  <a:cs typeface="+mn-ea"/>
                  <a:sym typeface="+mn-lt"/>
                </a:rPr>
                <a:t>关键词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1330768" y="3549477"/>
              <a:ext cx="2024764" cy="5715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dk2">
                      <a:lumMod val="10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 anchorCtr="1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767628" y="1130279"/>
            <a:ext cx="1914525" cy="2899541"/>
            <a:chOff x="5023503" y="1507040"/>
            <a:chExt cx="2552700" cy="3866052"/>
          </a:xfrm>
        </p:grpSpPr>
        <p:grpSp>
          <p:nvGrpSpPr>
            <p:cNvPr id="61" name="组合 60"/>
            <p:cNvGrpSpPr/>
            <p:nvPr/>
          </p:nvGrpSpPr>
          <p:grpSpPr>
            <a:xfrm>
              <a:off x="5023503" y="4585518"/>
              <a:ext cx="2552700" cy="787574"/>
              <a:chOff x="5023503" y="4514851"/>
              <a:chExt cx="2552700" cy="787574"/>
            </a:xfrm>
          </p:grpSpPr>
          <p:sp>
            <p:nvSpPr>
              <p:cNvPr id="69" name="矩形: 圆角 68"/>
              <p:cNvSpPr/>
              <p:nvPr/>
            </p:nvSpPr>
            <p:spPr>
              <a:xfrm>
                <a:off x="5023503" y="4514851"/>
                <a:ext cx="2552700" cy="196850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E4E6EA"/>
                      </a:fgClr>
                      <a:bgClr>
                        <a:srgbClr val="ADB5B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0" name="矩形: 圆角 69"/>
              <p:cNvSpPr/>
              <p:nvPr/>
            </p:nvSpPr>
            <p:spPr>
              <a:xfrm>
                <a:off x="5074303" y="4542214"/>
                <a:ext cx="2028172" cy="14212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1" name="矩形: 圆角 70"/>
              <p:cNvSpPr/>
              <p:nvPr/>
            </p:nvSpPr>
            <p:spPr>
              <a:xfrm>
                <a:off x="5023503" y="4806103"/>
                <a:ext cx="2552700" cy="196850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E4E6EA"/>
                      </a:fgClr>
                      <a:bgClr>
                        <a:srgbClr val="ADB5B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2" name="矩形: 圆角 71"/>
              <p:cNvSpPr/>
              <p:nvPr/>
            </p:nvSpPr>
            <p:spPr>
              <a:xfrm>
                <a:off x="5074302" y="4833466"/>
                <a:ext cx="1820863" cy="14212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3" name="矩形: 圆角 72"/>
              <p:cNvSpPr/>
              <p:nvPr/>
            </p:nvSpPr>
            <p:spPr>
              <a:xfrm>
                <a:off x="5023503" y="5105575"/>
                <a:ext cx="2552700" cy="196850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E4E6EA"/>
                      </a:fgClr>
                      <a:bgClr>
                        <a:srgbClr val="ADB5BF"/>
                      </a:bgClr>
                    </a:pattFill>
                  </a14:hiddenFill>
                </a:ex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tx1">
                        <a:lumMod val="20000"/>
                        <a:lumOff val="8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4" name="矩形: 圆角 73"/>
              <p:cNvSpPr/>
              <p:nvPr/>
            </p:nvSpPr>
            <p:spPr>
              <a:xfrm>
                <a:off x="5074303" y="5132938"/>
                <a:ext cx="1323322" cy="142124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10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5509277" y="1507040"/>
              <a:ext cx="1581153" cy="1581153"/>
              <a:chOff x="4675885" y="1630865"/>
              <a:chExt cx="1581153" cy="1581153"/>
            </a:xfrm>
          </p:grpSpPr>
          <p:sp>
            <p:nvSpPr>
              <p:cNvPr id="65" name="任意多边形: 形状 64"/>
              <p:cNvSpPr/>
              <p:nvPr/>
            </p:nvSpPr>
            <p:spPr>
              <a:xfrm>
                <a:off x="4675885" y="1630865"/>
                <a:ext cx="1581153" cy="1581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 w="635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708204" y="1663184"/>
                <a:ext cx="1516514" cy="1516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807642" y="1762622"/>
                <a:ext cx="1317638" cy="1317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5198872" y="2156413"/>
                <a:ext cx="535178" cy="530056"/>
              </a:xfrm>
              <a:custGeom>
                <a:avLst/>
                <a:gdLst>
                  <a:gd name="connsiteX0" fmla="*/ 242094 w 331788"/>
                  <a:gd name="connsiteY0" fmla="*/ 203585 h 328613"/>
                  <a:gd name="connsiteX1" fmla="*/ 214264 w 331788"/>
                  <a:gd name="connsiteY1" fmla="*/ 214264 h 328613"/>
                  <a:gd name="connsiteX2" fmla="*/ 214264 w 331788"/>
                  <a:gd name="connsiteY2" fmla="*/ 269924 h 328613"/>
                  <a:gd name="connsiteX3" fmla="*/ 269924 w 331788"/>
                  <a:gd name="connsiteY3" fmla="*/ 269924 h 328613"/>
                  <a:gd name="connsiteX4" fmla="*/ 269924 w 331788"/>
                  <a:gd name="connsiteY4" fmla="*/ 214264 h 328613"/>
                  <a:gd name="connsiteX5" fmla="*/ 242094 w 331788"/>
                  <a:gd name="connsiteY5" fmla="*/ 203585 h 328613"/>
                  <a:gd name="connsiteX6" fmla="*/ 85725 w 331788"/>
                  <a:gd name="connsiteY6" fmla="*/ 200752 h 328613"/>
                  <a:gd name="connsiteX7" fmla="*/ 136525 w 331788"/>
                  <a:gd name="connsiteY7" fmla="*/ 207698 h 328613"/>
                  <a:gd name="connsiteX8" fmla="*/ 132667 w 331788"/>
                  <a:gd name="connsiteY8" fmla="*/ 222250 h 328613"/>
                  <a:gd name="connsiteX9" fmla="*/ 38783 w 331788"/>
                  <a:gd name="connsiteY9" fmla="*/ 222250 h 328613"/>
                  <a:gd name="connsiteX10" fmla="*/ 34925 w 331788"/>
                  <a:gd name="connsiteY10" fmla="*/ 207698 h 328613"/>
                  <a:gd name="connsiteX11" fmla="*/ 85725 w 331788"/>
                  <a:gd name="connsiteY11" fmla="*/ 200752 h 328613"/>
                  <a:gd name="connsiteX12" fmla="*/ 86038 w 331788"/>
                  <a:gd name="connsiteY12" fmla="*/ 150283 h 328613"/>
                  <a:gd name="connsiteX13" fmla="*/ 136525 w 331788"/>
                  <a:gd name="connsiteY13" fmla="*/ 158221 h 328613"/>
                  <a:gd name="connsiteX14" fmla="*/ 132678 w 331788"/>
                  <a:gd name="connsiteY14" fmla="*/ 171450 h 328613"/>
                  <a:gd name="connsiteX15" fmla="*/ 39076 w 331788"/>
                  <a:gd name="connsiteY15" fmla="*/ 171450 h 328613"/>
                  <a:gd name="connsiteX16" fmla="*/ 36512 w 331788"/>
                  <a:gd name="connsiteY16" fmla="*/ 158221 h 328613"/>
                  <a:gd name="connsiteX17" fmla="*/ 86038 w 331788"/>
                  <a:gd name="connsiteY17" fmla="*/ 150283 h 328613"/>
                  <a:gd name="connsiteX18" fmla="*/ 243681 w 331788"/>
                  <a:gd name="connsiteY18" fmla="*/ 148724 h 328613"/>
                  <a:gd name="connsiteX19" fmla="*/ 295275 w 331788"/>
                  <a:gd name="connsiteY19" fmla="*/ 156745 h 328613"/>
                  <a:gd name="connsiteX20" fmla="*/ 292663 w 331788"/>
                  <a:gd name="connsiteY20" fmla="*/ 171450 h 328613"/>
                  <a:gd name="connsiteX21" fmla="*/ 197312 w 331788"/>
                  <a:gd name="connsiteY21" fmla="*/ 171450 h 328613"/>
                  <a:gd name="connsiteX22" fmla="*/ 192087 w 331788"/>
                  <a:gd name="connsiteY22" fmla="*/ 156745 h 328613"/>
                  <a:gd name="connsiteX23" fmla="*/ 243681 w 331788"/>
                  <a:gd name="connsiteY23" fmla="*/ 148724 h 328613"/>
                  <a:gd name="connsiteX24" fmla="*/ 86038 w 331788"/>
                  <a:gd name="connsiteY24" fmla="*/ 99483 h 328613"/>
                  <a:gd name="connsiteX25" fmla="*/ 136525 w 331788"/>
                  <a:gd name="connsiteY25" fmla="*/ 107421 h 328613"/>
                  <a:gd name="connsiteX26" fmla="*/ 132678 w 331788"/>
                  <a:gd name="connsiteY26" fmla="*/ 120650 h 328613"/>
                  <a:gd name="connsiteX27" fmla="*/ 39076 w 331788"/>
                  <a:gd name="connsiteY27" fmla="*/ 120650 h 328613"/>
                  <a:gd name="connsiteX28" fmla="*/ 36512 w 331788"/>
                  <a:gd name="connsiteY28" fmla="*/ 107421 h 328613"/>
                  <a:gd name="connsiteX29" fmla="*/ 86038 w 331788"/>
                  <a:gd name="connsiteY29" fmla="*/ 99483 h 328613"/>
                  <a:gd name="connsiteX30" fmla="*/ 243681 w 331788"/>
                  <a:gd name="connsiteY30" fmla="*/ 99152 h 328613"/>
                  <a:gd name="connsiteX31" fmla="*/ 295275 w 331788"/>
                  <a:gd name="connsiteY31" fmla="*/ 106098 h 328613"/>
                  <a:gd name="connsiteX32" fmla="*/ 292663 w 331788"/>
                  <a:gd name="connsiteY32" fmla="*/ 120650 h 328613"/>
                  <a:gd name="connsiteX33" fmla="*/ 196006 w 331788"/>
                  <a:gd name="connsiteY33" fmla="*/ 120650 h 328613"/>
                  <a:gd name="connsiteX34" fmla="*/ 192087 w 331788"/>
                  <a:gd name="connsiteY34" fmla="*/ 106098 h 328613"/>
                  <a:gd name="connsiteX35" fmla="*/ 243681 w 331788"/>
                  <a:gd name="connsiteY35" fmla="*/ 99152 h 328613"/>
                  <a:gd name="connsiteX36" fmla="*/ 243681 w 331788"/>
                  <a:gd name="connsiteY36" fmla="*/ 48711 h 328613"/>
                  <a:gd name="connsiteX37" fmla="*/ 295275 w 331788"/>
                  <a:gd name="connsiteY37" fmla="*/ 56732 h 328613"/>
                  <a:gd name="connsiteX38" fmla="*/ 292663 w 331788"/>
                  <a:gd name="connsiteY38" fmla="*/ 71437 h 328613"/>
                  <a:gd name="connsiteX39" fmla="*/ 197312 w 331788"/>
                  <a:gd name="connsiteY39" fmla="*/ 71437 h 328613"/>
                  <a:gd name="connsiteX40" fmla="*/ 192087 w 331788"/>
                  <a:gd name="connsiteY40" fmla="*/ 56732 h 328613"/>
                  <a:gd name="connsiteX41" fmla="*/ 243681 w 331788"/>
                  <a:gd name="connsiteY41" fmla="*/ 48711 h 328613"/>
                  <a:gd name="connsiteX42" fmla="*/ 85725 w 331788"/>
                  <a:gd name="connsiteY42" fmla="*/ 48683 h 328613"/>
                  <a:gd name="connsiteX43" fmla="*/ 136525 w 331788"/>
                  <a:gd name="connsiteY43" fmla="*/ 56621 h 328613"/>
                  <a:gd name="connsiteX44" fmla="*/ 132667 w 331788"/>
                  <a:gd name="connsiteY44" fmla="*/ 69850 h 328613"/>
                  <a:gd name="connsiteX45" fmla="*/ 38783 w 331788"/>
                  <a:gd name="connsiteY45" fmla="*/ 69850 h 328613"/>
                  <a:gd name="connsiteX46" fmla="*/ 34925 w 331788"/>
                  <a:gd name="connsiteY46" fmla="*/ 56621 h 328613"/>
                  <a:gd name="connsiteX47" fmla="*/ 85725 w 331788"/>
                  <a:gd name="connsiteY47" fmla="*/ 48683 h 328613"/>
                  <a:gd name="connsiteX48" fmla="*/ 245779 w 331788"/>
                  <a:gd name="connsiteY48" fmla="*/ 12700 h 328613"/>
                  <a:gd name="connsiteX49" fmla="*/ 171450 w 331788"/>
                  <a:gd name="connsiteY49" fmla="*/ 28215 h 328613"/>
                  <a:gd name="connsiteX50" fmla="*/ 171450 w 331788"/>
                  <a:gd name="connsiteY50" fmla="*/ 263525 h 328613"/>
                  <a:gd name="connsiteX51" fmla="*/ 192314 w 331788"/>
                  <a:gd name="connsiteY51" fmla="*/ 257061 h 328613"/>
                  <a:gd name="connsiteX52" fmla="*/ 205355 w 331788"/>
                  <a:gd name="connsiteY52" fmla="*/ 205344 h 328613"/>
                  <a:gd name="connsiteX53" fmla="*/ 279684 w 331788"/>
                  <a:gd name="connsiteY53" fmla="*/ 205344 h 328613"/>
                  <a:gd name="connsiteX54" fmla="*/ 294028 w 331788"/>
                  <a:gd name="connsiteY54" fmla="*/ 257061 h 328613"/>
                  <a:gd name="connsiteX55" fmla="*/ 317500 w 331788"/>
                  <a:gd name="connsiteY55" fmla="*/ 263525 h 328613"/>
                  <a:gd name="connsiteX56" fmla="*/ 317500 w 331788"/>
                  <a:gd name="connsiteY56" fmla="*/ 28215 h 328613"/>
                  <a:gd name="connsiteX57" fmla="*/ 245779 w 331788"/>
                  <a:gd name="connsiteY57" fmla="*/ 12700 h 328613"/>
                  <a:gd name="connsiteX58" fmla="*/ 84931 w 331788"/>
                  <a:gd name="connsiteY58" fmla="*/ 12700 h 328613"/>
                  <a:gd name="connsiteX59" fmla="*/ 12700 w 331788"/>
                  <a:gd name="connsiteY59" fmla="*/ 28215 h 328613"/>
                  <a:gd name="connsiteX60" fmla="*/ 12700 w 331788"/>
                  <a:gd name="connsiteY60" fmla="*/ 263525 h 328613"/>
                  <a:gd name="connsiteX61" fmla="*/ 84931 w 331788"/>
                  <a:gd name="connsiteY61" fmla="*/ 249303 h 328613"/>
                  <a:gd name="connsiteX62" fmla="*/ 157163 w 331788"/>
                  <a:gd name="connsiteY62" fmla="*/ 263525 h 328613"/>
                  <a:gd name="connsiteX63" fmla="*/ 157163 w 331788"/>
                  <a:gd name="connsiteY63" fmla="*/ 28215 h 328613"/>
                  <a:gd name="connsiteX64" fmla="*/ 84931 w 331788"/>
                  <a:gd name="connsiteY64" fmla="*/ 12700 h 328613"/>
                  <a:gd name="connsiteX65" fmla="*/ 86835 w 331788"/>
                  <a:gd name="connsiteY65" fmla="*/ 0 h 328613"/>
                  <a:gd name="connsiteX66" fmla="*/ 165894 w 331788"/>
                  <a:gd name="connsiteY66" fmla="*/ 15525 h 328613"/>
                  <a:gd name="connsiteX67" fmla="*/ 244953 w 331788"/>
                  <a:gd name="connsiteY67" fmla="*/ 0 h 328613"/>
                  <a:gd name="connsiteX68" fmla="*/ 326604 w 331788"/>
                  <a:gd name="connsiteY68" fmla="*/ 16819 h 328613"/>
                  <a:gd name="connsiteX69" fmla="*/ 331788 w 331788"/>
                  <a:gd name="connsiteY69" fmla="*/ 23288 h 328613"/>
                  <a:gd name="connsiteX70" fmla="*/ 331788 w 331788"/>
                  <a:gd name="connsiteY70" fmla="*/ 274276 h 328613"/>
                  <a:gd name="connsiteX71" fmla="*/ 322716 w 331788"/>
                  <a:gd name="connsiteY71" fmla="*/ 280744 h 328613"/>
                  <a:gd name="connsiteX72" fmla="*/ 289019 w 331788"/>
                  <a:gd name="connsiteY72" fmla="*/ 269101 h 328613"/>
                  <a:gd name="connsiteX73" fmla="*/ 285130 w 331788"/>
                  <a:gd name="connsiteY73" fmla="*/ 274276 h 328613"/>
                  <a:gd name="connsiteX74" fmla="*/ 329196 w 331788"/>
                  <a:gd name="connsiteY74" fmla="*/ 318263 h 328613"/>
                  <a:gd name="connsiteX75" fmla="*/ 318828 w 331788"/>
                  <a:gd name="connsiteY75" fmla="*/ 328613 h 328613"/>
                  <a:gd name="connsiteX76" fmla="*/ 274762 w 331788"/>
                  <a:gd name="connsiteY76" fmla="*/ 284626 h 328613"/>
                  <a:gd name="connsiteX77" fmla="*/ 206072 w 331788"/>
                  <a:gd name="connsiteY77" fmla="*/ 279451 h 328613"/>
                  <a:gd name="connsiteX78" fmla="*/ 198295 w 331788"/>
                  <a:gd name="connsiteY78" fmla="*/ 270394 h 328613"/>
                  <a:gd name="connsiteX79" fmla="*/ 167190 w 331788"/>
                  <a:gd name="connsiteY79" fmla="*/ 280744 h 328613"/>
                  <a:gd name="connsiteX80" fmla="*/ 163302 w 331788"/>
                  <a:gd name="connsiteY80" fmla="*/ 280744 h 328613"/>
                  <a:gd name="connsiteX81" fmla="*/ 85539 w 331788"/>
                  <a:gd name="connsiteY81" fmla="*/ 263926 h 328613"/>
                  <a:gd name="connsiteX82" fmla="*/ 9072 w 331788"/>
                  <a:gd name="connsiteY82" fmla="*/ 280744 h 328613"/>
                  <a:gd name="connsiteX83" fmla="*/ 0 w 331788"/>
                  <a:gd name="connsiteY83" fmla="*/ 274276 h 328613"/>
                  <a:gd name="connsiteX84" fmla="*/ 0 w 331788"/>
                  <a:gd name="connsiteY84" fmla="*/ 23288 h 328613"/>
                  <a:gd name="connsiteX85" fmla="*/ 5184 w 331788"/>
                  <a:gd name="connsiteY85" fmla="*/ 16819 h 328613"/>
                  <a:gd name="connsiteX86" fmla="*/ 86835 w 331788"/>
                  <a:gd name="connsiteY86" fmla="*/ 0 h 328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31788" h="328613">
                    <a:moveTo>
                      <a:pt x="242094" y="203585"/>
                    </a:moveTo>
                    <a:cubicBezTo>
                      <a:pt x="232062" y="203585"/>
                      <a:pt x="222031" y="207145"/>
                      <a:pt x="214264" y="214264"/>
                    </a:cubicBezTo>
                    <a:cubicBezTo>
                      <a:pt x="200025" y="229797"/>
                      <a:pt x="200025" y="254391"/>
                      <a:pt x="214264" y="269924"/>
                    </a:cubicBezTo>
                    <a:cubicBezTo>
                      <a:pt x="229797" y="284163"/>
                      <a:pt x="254391" y="284163"/>
                      <a:pt x="269924" y="269924"/>
                    </a:cubicBezTo>
                    <a:cubicBezTo>
                      <a:pt x="284163" y="254391"/>
                      <a:pt x="284163" y="229797"/>
                      <a:pt x="269924" y="214264"/>
                    </a:cubicBezTo>
                    <a:cubicBezTo>
                      <a:pt x="262158" y="207145"/>
                      <a:pt x="252126" y="203585"/>
                      <a:pt x="242094" y="203585"/>
                    </a:cubicBezTo>
                    <a:close/>
                    <a:moveTo>
                      <a:pt x="85725" y="200752"/>
                    </a:moveTo>
                    <a:cubicBezTo>
                      <a:pt x="102122" y="200752"/>
                      <a:pt x="118520" y="203067"/>
                      <a:pt x="136525" y="207698"/>
                    </a:cubicBezTo>
                    <a:cubicBezTo>
                      <a:pt x="136525" y="207698"/>
                      <a:pt x="136525" y="207698"/>
                      <a:pt x="132667" y="222250"/>
                    </a:cubicBezTo>
                    <a:cubicBezTo>
                      <a:pt x="99229" y="211667"/>
                      <a:pt x="72221" y="211667"/>
                      <a:pt x="38783" y="222250"/>
                    </a:cubicBezTo>
                    <a:cubicBezTo>
                      <a:pt x="38783" y="222250"/>
                      <a:pt x="38783" y="222250"/>
                      <a:pt x="34925" y="207698"/>
                    </a:cubicBezTo>
                    <a:cubicBezTo>
                      <a:pt x="52930" y="203067"/>
                      <a:pt x="69327" y="200752"/>
                      <a:pt x="85725" y="200752"/>
                    </a:cubicBezTo>
                    <a:close/>
                    <a:moveTo>
                      <a:pt x="86038" y="150283"/>
                    </a:moveTo>
                    <a:cubicBezTo>
                      <a:pt x="102226" y="150283"/>
                      <a:pt x="118574" y="152929"/>
                      <a:pt x="136525" y="158221"/>
                    </a:cubicBezTo>
                    <a:cubicBezTo>
                      <a:pt x="136525" y="158221"/>
                      <a:pt x="136525" y="158221"/>
                      <a:pt x="132678" y="171450"/>
                    </a:cubicBezTo>
                    <a:cubicBezTo>
                      <a:pt x="99341" y="162190"/>
                      <a:pt x="72414" y="162190"/>
                      <a:pt x="39076" y="171450"/>
                    </a:cubicBezTo>
                    <a:cubicBezTo>
                      <a:pt x="39076" y="171450"/>
                      <a:pt x="39076" y="171450"/>
                      <a:pt x="36512" y="158221"/>
                    </a:cubicBezTo>
                    <a:cubicBezTo>
                      <a:pt x="53822" y="152929"/>
                      <a:pt x="69850" y="150283"/>
                      <a:pt x="86038" y="150283"/>
                    </a:cubicBezTo>
                    <a:close/>
                    <a:moveTo>
                      <a:pt x="243681" y="148724"/>
                    </a:moveTo>
                    <a:cubicBezTo>
                      <a:pt x="260335" y="148724"/>
                      <a:pt x="276989" y="151398"/>
                      <a:pt x="295275" y="156745"/>
                    </a:cubicBezTo>
                    <a:cubicBezTo>
                      <a:pt x="295275" y="156745"/>
                      <a:pt x="295275" y="156745"/>
                      <a:pt x="292663" y="171450"/>
                    </a:cubicBezTo>
                    <a:cubicBezTo>
                      <a:pt x="257396" y="162092"/>
                      <a:pt x="231272" y="162092"/>
                      <a:pt x="197312" y="171450"/>
                    </a:cubicBezTo>
                    <a:cubicBezTo>
                      <a:pt x="197312" y="171450"/>
                      <a:pt x="197312" y="171450"/>
                      <a:pt x="192087" y="156745"/>
                    </a:cubicBezTo>
                    <a:cubicBezTo>
                      <a:pt x="210374" y="151398"/>
                      <a:pt x="227027" y="148724"/>
                      <a:pt x="243681" y="148724"/>
                    </a:cubicBezTo>
                    <a:close/>
                    <a:moveTo>
                      <a:pt x="86038" y="99483"/>
                    </a:moveTo>
                    <a:cubicBezTo>
                      <a:pt x="102226" y="99483"/>
                      <a:pt x="118574" y="102129"/>
                      <a:pt x="136525" y="107421"/>
                    </a:cubicBezTo>
                    <a:cubicBezTo>
                      <a:pt x="136525" y="107421"/>
                      <a:pt x="136525" y="107421"/>
                      <a:pt x="132678" y="120650"/>
                    </a:cubicBezTo>
                    <a:cubicBezTo>
                      <a:pt x="99341" y="111390"/>
                      <a:pt x="72414" y="111390"/>
                      <a:pt x="39076" y="120650"/>
                    </a:cubicBezTo>
                    <a:cubicBezTo>
                      <a:pt x="39076" y="120650"/>
                      <a:pt x="39076" y="120650"/>
                      <a:pt x="36512" y="107421"/>
                    </a:cubicBezTo>
                    <a:cubicBezTo>
                      <a:pt x="53822" y="102129"/>
                      <a:pt x="69850" y="99483"/>
                      <a:pt x="86038" y="99483"/>
                    </a:cubicBezTo>
                    <a:close/>
                    <a:moveTo>
                      <a:pt x="243681" y="99152"/>
                    </a:moveTo>
                    <a:cubicBezTo>
                      <a:pt x="260335" y="99152"/>
                      <a:pt x="276989" y="101467"/>
                      <a:pt x="295275" y="106098"/>
                    </a:cubicBezTo>
                    <a:cubicBezTo>
                      <a:pt x="295275" y="106098"/>
                      <a:pt x="295275" y="106098"/>
                      <a:pt x="292663" y="120650"/>
                    </a:cubicBezTo>
                    <a:cubicBezTo>
                      <a:pt x="257396" y="111390"/>
                      <a:pt x="231272" y="111390"/>
                      <a:pt x="196006" y="120650"/>
                    </a:cubicBezTo>
                    <a:cubicBezTo>
                      <a:pt x="196006" y="120650"/>
                      <a:pt x="196006" y="120650"/>
                      <a:pt x="192087" y="106098"/>
                    </a:cubicBezTo>
                    <a:cubicBezTo>
                      <a:pt x="210374" y="101467"/>
                      <a:pt x="227027" y="99152"/>
                      <a:pt x="243681" y="99152"/>
                    </a:cubicBezTo>
                    <a:close/>
                    <a:moveTo>
                      <a:pt x="243681" y="48711"/>
                    </a:moveTo>
                    <a:cubicBezTo>
                      <a:pt x="260335" y="48711"/>
                      <a:pt x="276989" y="51385"/>
                      <a:pt x="295275" y="56732"/>
                    </a:cubicBezTo>
                    <a:cubicBezTo>
                      <a:pt x="295275" y="56732"/>
                      <a:pt x="295275" y="56732"/>
                      <a:pt x="292663" y="71437"/>
                    </a:cubicBezTo>
                    <a:cubicBezTo>
                      <a:pt x="257396" y="60742"/>
                      <a:pt x="231272" y="60742"/>
                      <a:pt x="197312" y="71437"/>
                    </a:cubicBezTo>
                    <a:cubicBezTo>
                      <a:pt x="197312" y="71437"/>
                      <a:pt x="197312" y="71437"/>
                      <a:pt x="192087" y="56732"/>
                    </a:cubicBezTo>
                    <a:cubicBezTo>
                      <a:pt x="210374" y="51385"/>
                      <a:pt x="227027" y="48711"/>
                      <a:pt x="243681" y="48711"/>
                    </a:cubicBezTo>
                    <a:close/>
                    <a:moveTo>
                      <a:pt x="85725" y="48683"/>
                    </a:moveTo>
                    <a:cubicBezTo>
                      <a:pt x="102122" y="48683"/>
                      <a:pt x="118520" y="51329"/>
                      <a:pt x="136525" y="56621"/>
                    </a:cubicBezTo>
                    <a:cubicBezTo>
                      <a:pt x="136525" y="56621"/>
                      <a:pt x="136525" y="56621"/>
                      <a:pt x="132667" y="69850"/>
                    </a:cubicBezTo>
                    <a:cubicBezTo>
                      <a:pt x="99229" y="60590"/>
                      <a:pt x="72221" y="60590"/>
                      <a:pt x="38783" y="69850"/>
                    </a:cubicBezTo>
                    <a:lnTo>
                      <a:pt x="34925" y="56621"/>
                    </a:lnTo>
                    <a:cubicBezTo>
                      <a:pt x="52930" y="51329"/>
                      <a:pt x="69327" y="48683"/>
                      <a:pt x="85725" y="48683"/>
                    </a:cubicBezTo>
                    <a:close/>
                    <a:moveTo>
                      <a:pt x="245779" y="12700"/>
                    </a:moveTo>
                    <a:cubicBezTo>
                      <a:pt x="224915" y="12700"/>
                      <a:pt x="201443" y="16579"/>
                      <a:pt x="171450" y="28215"/>
                    </a:cubicBezTo>
                    <a:cubicBezTo>
                      <a:pt x="171450" y="28215"/>
                      <a:pt x="171450" y="28215"/>
                      <a:pt x="171450" y="263525"/>
                    </a:cubicBezTo>
                    <a:cubicBezTo>
                      <a:pt x="176666" y="262232"/>
                      <a:pt x="185794" y="259646"/>
                      <a:pt x="192314" y="257061"/>
                    </a:cubicBezTo>
                    <a:cubicBezTo>
                      <a:pt x="185794" y="238960"/>
                      <a:pt x="191010" y="219566"/>
                      <a:pt x="205355" y="205344"/>
                    </a:cubicBezTo>
                    <a:cubicBezTo>
                      <a:pt x="226219" y="184657"/>
                      <a:pt x="258819" y="184657"/>
                      <a:pt x="279684" y="205344"/>
                    </a:cubicBezTo>
                    <a:cubicBezTo>
                      <a:pt x="294028" y="218273"/>
                      <a:pt x="299244" y="238960"/>
                      <a:pt x="294028" y="257061"/>
                    </a:cubicBezTo>
                    <a:cubicBezTo>
                      <a:pt x="301852" y="258353"/>
                      <a:pt x="312284" y="262232"/>
                      <a:pt x="317500" y="263525"/>
                    </a:cubicBezTo>
                    <a:lnTo>
                      <a:pt x="317500" y="28215"/>
                    </a:lnTo>
                    <a:cubicBezTo>
                      <a:pt x="288812" y="17872"/>
                      <a:pt x="266643" y="12700"/>
                      <a:pt x="245779" y="12700"/>
                    </a:cubicBezTo>
                    <a:close/>
                    <a:moveTo>
                      <a:pt x="84931" y="12700"/>
                    </a:moveTo>
                    <a:cubicBezTo>
                      <a:pt x="63004" y="12700"/>
                      <a:pt x="42366" y="17872"/>
                      <a:pt x="12700" y="28215"/>
                    </a:cubicBezTo>
                    <a:cubicBezTo>
                      <a:pt x="12700" y="28215"/>
                      <a:pt x="12700" y="28215"/>
                      <a:pt x="12700" y="263525"/>
                    </a:cubicBezTo>
                    <a:cubicBezTo>
                      <a:pt x="41077" y="254475"/>
                      <a:pt x="63004" y="249303"/>
                      <a:pt x="84931" y="249303"/>
                    </a:cubicBezTo>
                    <a:cubicBezTo>
                      <a:pt x="106859" y="249303"/>
                      <a:pt x="128786" y="254475"/>
                      <a:pt x="157163" y="263525"/>
                    </a:cubicBezTo>
                    <a:lnTo>
                      <a:pt x="157163" y="28215"/>
                    </a:lnTo>
                    <a:cubicBezTo>
                      <a:pt x="128786" y="17872"/>
                      <a:pt x="106859" y="12700"/>
                      <a:pt x="84931" y="12700"/>
                    </a:cubicBezTo>
                    <a:close/>
                    <a:moveTo>
                      <a:pt x="86835" y="0"/>
                    </a:moveTo>
                    <a:cubicBezTo>
                      <a:pt x="110164" y="0"/>
                      <a:pt x="133493" y="5175"/>
                      <a:pt x="165894" y="15525"/>
                    </a:cubicBezTo>
                    <a:cubicBezTo>
                      <a:pt x="198295" y="5175"/>
                      <a:pt x="221624" y="0"/>
                      <a:pt x="244953" y="0"/>
                    </a:cubicBezTo>
                    <a:cubicBezTo>
                      <a:pt x="269578" y="0"/>
                      <a:pt x="294203" y="5175"/>
                      <a:pt x="326604" y="16819"/>
                    </a:cubicBezTo>
                    <a:cubicBezTo>
                      <a:pt x="329196" y="18113"/>
                      <a:pt x="331788" y="20700"/>
                      <a:pt x="331788" y="23288"/>
                    </a:cubicBezTo>
                    <a:cubicBezTo>
                      <a:pt x="331788" y="23288"/>
                      <a:pt x="331788" y="23288"/>
                      <a:pt x="331788" y="274276"/>
                    </a:cubicBezTo>
                    <a:cubicBezTo>
                      <a:pt x="331788" y="280744"/>
                      <a:pt x="325308" y="280744"/>
                      <a:pt x="322716" y="280744"/>
                    </a:cubicBezTo>
                    <a:cubicBezTo>
                      <a:pt x="313643" y="276863"/>
                      <a:pt x="299387" y="272982"/>
                      <a:pt x="289019" y="269101"/>
                    </a:cubicBezTo>
                    <a:cubicBezTo>
                      <a:pt x="287723" y="271688"/>
                      <a:pt x="286427" y="272982"/>
                      <a:pt x="285130" y="274276"/>
                    </a:cubicBezTo>
                    <a:cubicBezTo>
                      <a:pt x="285130" y="274276"/>
                      <a:pt x="285130" y="274276"/>
                      <a:pt x="329196" y="318263"/>
                    </a:cubicBezTo>
                    <a:cubicBezTo>
                      <a:pt x="329196" y="318263"/>
                      <a:pt x="329196" y="318263"/>
                      <a:pt x="318828" y="328613"/>
                    </a:cubicBezTo>
                    <a:cubicBezTo>
                      <a:pt x="318828" y="328613"/>
                      <a:pt x="318828" y="328613"/>
                      <a:pt x="274762" y="284626"/>
                    </a:cubicBezTo>
                    <a:cubicBezTo>
                      <a:pt x="254025" y="300151"/>
                      <a:pt x="224216" y="298857"/>
                      <a:pt x="206072" y="279451"/>
                    </a:cubicBezTo>
                    <a:cubicBezTo>
                      <a:pt x="202183" y="276863"/>
                      <a:pt x="200887" y="274276"/>
                      <a:pt x="198295" y="270394"/>
                    </a:cubicBezTo>
                    <a:cubicBezTo>
                      <a:pt x="189223" y="272982"/>
                      <a:pt x="174966" y="278157"/>
                      <a:pt x="167190" y="280744"/>
                    </a:cubicBezTo>
                    <a:cubicBezTo>
                      <a:pt x="165894" y="280744"/>
                      <a:pt x="164598" y="280744"/>
                      <a:pt x="163302" y="280744"/>
                    </a:cubicBezTo>
                    <a:cubicBezTo>
                      <a:pt x="130901" y="269101"/>
                      <a:pt x="108868" y="263926"/>
                      <a:pt x="85539" y="263926"/>
                    </a:cubicBezTo>
                    <a:cubicBezTo>
                      <a:pt x="63506" y="263926"/>
                      <a:pt x="40177" y="269101"/>
                      <a:pt x="9072" y="280744"/>
                    </a:cubicBezTo>
                    <a:cubicBezTo>
                      <a:pt x="6480" y="280744"/>
                      <a:pt x="0" y="280744"/>
                      <a:pt x="0" y="274276"/>
                    </a:cubicBezTo>
                    <a:cubicBezTo>
                      <a:pt x="0" y="274276"/>
                      <a:pt x="0" y="274276"/>
                      <a:pt x="0" y="23288"/>
                    </a:cubicBezTo>
                    <a:cubicBezTo>
                      <a:pt x="0" y="20700"/>
                      <a:pt x="2592" y="18113"/>
                      <a:pt x="5184" y="16819"/>
                    </a:cubicBezTo>
                    <a:cubicBezTo>
                      <a:pt x="37585" y="5175"/>
                      <a:pt x="62210" y="0"/>
                      <a:pt x="86835" y="0"/>
                    </a:cubicBezTo>
                    <a:close/>
                  </a:path>
                </a:pathLst>
              </a:custGeom>
              <a:solidFill>
                <a:schemeClr val="bg1">
                  <a:lumMod val="10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63" name="矩形 62"/>
            <p:cNvSpPr/>
            <p:nvPr/>
          </p:nvSpPr>
          <p:spPr>
            <a:xfrm>
              <a:off x="5464034" y="3159800"/>
              <a:ext cx="1671638" cy="5715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dk2">
                      <a:lumMod val="10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100" b="1">
                  <a:solidFill>
                    <a:schemeClr val="accent2">
                      <a:lumMod val="100000"/>
                    </a:schemeClr>
                  </a:solidFill>
                  <a:cs typeface="+mn-ea"/>
                  <a:sym typeface="+mn-lt"/>
                </a:rPr>
                <a:t>关键词</a:t>
              </a:r>
            </a:p>
          </p:txBody>
        </p:sp>
        <p:sp>
          <p:nvSpPr>
            <p:cNvPr id="64" name="矩形 63"/>
            <p:cNvSpPr/>
            <p:nvPr/>
          </p:nvSpPr>
          <p:spPr>
            <a:xfrm>
              <a:off x="5269168" y="3549477"/>
              <a:ext cx="2061370" cy="5715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dk2">
                      <a:lumMod val="10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 anchorCtr="1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</p:grpSp>
      <p:sp>
        <p:nvSpPr>
          <p:cNvPr id="59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26536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1022692" y="838685"/>
            <a:ext cx="219077" cy="3748792"/>
            <a:chOff x="1374772" y="1213680"/>
            <a:chExt cx="274322" cy="5187394"/>
          </a:xfrm>
        </p:grpSpPr>
        <p:sp>
          <p:nvSpPr>
            <p:cNvPr id="39" name="Arrow: Pentagon 2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Freeform: Shape 3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Rectangle 4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Rectangle 5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Freeform: Shape 6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cxnSp>
          <p:nvCxnSpPr>
            <p:cNvPr id="44" name="Straight Connector 7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8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9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10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1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12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13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978047" y="1482395"/>
            <a:ext cx="2633067" cy="521495"/>
            <a:chOff x="978047" y="1482395"/>
            <a:chExt cx="2633067" cy="521495"/>
          </a:xfrm>
        </p:grpSpPr>
        <p:sp>
          <p:nvSpPr>
            <p:cNvPr id="8" name="Trapezoid 17"/>
            <p:cNvSpPr/>
            <p:nvPr/>
          </p:nvSpPr>
          <p:spPr>
            <a:xfrm rot="16200000">
              <a:off x="739624" y="1720819"/>
              <a:ext cx="521495" cy="44647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Arrow: Pentagon 18"/>
            <p:cNvSpPr/>
            <p:nvPr/>
          </p:nvSpPr>
          <p:spPr>
            <a:xfrm>
              <a:off x="978047" y="1514542"/>
              <a:ext cx="2633067" cy="455414"/>
            </a:xfrm>
            <a:prstGeom prst="homePlate">
              <a:avLst>
                <a:gd name="adj" fmla="val 36274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600" dirty="0"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13" name="TextBox 22"/>
            <p:cNvSpPr txBox="1"/>
            <p:nvPr/>
          </p:nvSpPr>
          <p:spPr>
            <a:xfrm>
              <a:off x="1022693" y="1545664"/>
              <a:ext cx="288782" cy="392415"/>
            </a:xfrm>
            <a:prstGeom prst="rect">
              <a:avLst/>
            </a:prstGeom>
            <a:noFill/>
            <a:effectLst/>
          </p:spPr>
          <p:txBody>
            <a:bodyPr wrap="none">
              <a:normAutofit fontScale="85000" lnSpcReduction="20000"/>
            </a:bodyPr>
            <a:lstStyle/>
            <a:p>
              <a:r>
                <a:rPr lang="en-US" sz="280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78047" y="2159119"/>
            <a:ext cx="2633067" cy="521495"/>
            <a:chOff x="978047" y="2159119"/>
            <a:chExt cx="2633067" cy="521495"/>
          </a:xfrm>
        </p:grpSpPr>
        <p:sp>
          <p:nvSpPr>
            <p:cNvPr id="7" name="Trapezoid 16"/>
            <p:cNvSpPr/>
            <p:nvPr/>
          </p:nvSpPr>
          <p:spPr>
            <a:xfrm rot="16200000">
              <a:off x="739624" y="2397543"/>
              <a:ext cx="521495" cy="44647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Arrow: Pentagon 19"/>
            <p:cNvSpPr/>
            <p:nvPr/>
          </p:nvSpPr>
          <p:spPr>
            <a:xfrm>
              <a:off x="978047" y="2191266"/>
              <a:ext cx="2633067" cy="455414"/>
            </a:xfrm>
            <a:prstGeom prst="homePlate">
              <a:avLst>
                <a:gd name="adj" fmla="val 36274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600"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14" name="TextBox 23"/>
            <p:cNvSpPr txBox="1"/>
            <p:nvPr/>
          </p:nvSpPr>
          <p:spPr>
            <a:xfrm>
              <a:off x="1022693" y="2222513"/>
              <a:ext cx="288782" cy="392415"/>
            </a:xfrm>
            <a:prstGeom prst="rect">
              <a:avLst/>
            </a:prstGeom>
            <a:noFill/>
            <a:effectLst/>
          </p:spPr>
          <p:txBody>
            <a:bodyPr wrap="none">
              <a:normAutofit fontScale="85000" lnSpcReduction="20000"/>
            </a:bodyPr>
            <a:lstStyle/>
            <a:p>
              <a:r>
                <a:rPr lang="en-US" sz="280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978047" y="2835843"/>
            <a:ext cx="2633067" cy="521495"/>
            <a:chOff x="978047" y="2835843"/>
            <a:chExt cx="2633067" cy="521495"/>
          </a:xfrm>
        </p:grpSpPr>
        <p:sp>
          <p:nvSpPr>
            <p:cNvPr id="6" name="Trapezoid 15"/>
            <p:cNvSpPr/>
            <p:nvPr/>
          </p:nvSpPr>
          <p:spPr>
            <a:xfrm rot="16200000">
              <a:off x="739624" y="3074267"/>
              <a:ext cx="521495" cy="44647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Arrow: Pentagon 20"/>
            <p:cNvSpPr/>
            <p:nvPr/>
          </p:nvSpPr>
          <p:spPr>
            <a:xfrm>
              <a:off x="978047" y="2867990"/>
              <a:ext cx="2633067" cy="455414"/>
            </a:xfrm>
            <a:prstGeom prst="homePlate">
              <a:avLst>
                <a:gd name="adj" fmla="val 36274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600"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15" name="TextBox 24"/>
            <p:cNvSpPr txBox="1"/>
            <p:nvPr/>
          </p:nvSpPr>
          <p:spPr>
            <a:xfrm>
              <a:off x="1022693" y="2899363"/>
              <a:ext cx="288782" cy="392415"/>
            </a:xfrm>
            <a:prstGeom prst="rect">
              <a:avLst/>
            </a:prstGeom>
            <a:noFill/>
            <a:effectLst/>
          </p:spPr>
          <p:txBody>
            <a:bodyPr wrap="none">
              <a:normAutofit fontScale="85000" lnSpcReduction="20000"/>
            </a:bodyPr>
            <a:lstStyle/>
            <a:p>
              <a:r>
                <a:rPr lang="en-US" sz="280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78047" y="3512567"/>
            <a:ext cx="2633067" cy="521495"/>
            <a:chOff x="978047" y="3512567"/>
            <a:chExt cx="2633067" cy="521495"/>
          </a:xfrm>
        </p:grpSpPr>
        <p:sp>
          <p:nvSpPr>
            <p:cNvPr id="5" name="Trapezoid 14"/>
            <p:cNvSpPr/>
            <p:nvPr/>
          </p:nvSpPr>
          <p:spPr>
            <a:xfrm rot="16200000">
              <a:off x="739624" y="3750991"/>
              <a:ext cx="521495" cy="44647"/>
            </a:xfrm>
            <a:prstGeom prst="trapezoid">
              <a:avLst>
                <a:gd name="adj" fmla="val 69837"/>
              </a:avLst>
            </a:prstGeom>
            <a:solidFill>
              <a:schemeClr val="accent2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Arrow: Pentagon 21"/>
            <p:cNvSpPr/>
            <p:nvPr/>
          </p:nvSpPr>
          <p:spPr>
            <a:xfrm>
              <a:off x="978047" y="3544714"/>
              <a:ext cx="2633067" cy="455414"/>
            </a:xfrm>
            <a:prstGeom prst="homePlate">
              <a:avLst>
                <a:gd name="adj" fmla="val 36274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CN" altLang="en-US" sz="1600"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16" name="TextBox 25"/>
            <p:cNvSpPr txBox="1"/>
            <p:nvPr/>
          </p:nvSpPr>
          <p:spPr>
            <a:xfrm>
              <a:off x="1022693" y="3576213"/>
              <a:ext cx="288782" cy="392415"/>
            </a:xfrm>
            <a:prstGeom prst="rect">
              <a:avLst/>
            </a:prstGeom>
            <a:noFill/>
            <a:effectLst/>
          </p:spPr>
          <p:txBody>
            <a:bodyPr wrap="none">
              <a:normAutofit fontScale="85000" lnSpcReduction="20000"/>
            </a:bodyPr>
            <a:lstStyle/>
            <a:p>
              <a:r>
                <a:rPr lang="en-US" sz="280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</a:p>
          </p:txBody>
        </p:sp>
      </p:grpSp>
      <p:sp>
        <p:nvSpPr>
          <p:cNvPr id="17" name="Circle: Hollow 26"/>
          <p:cNvSpPr/>
          <p:nvPr/>
        </p:nvSpPr>
        <p:spPr>
          <a:xfrm>
            <a:off x="4015232" y="2371369"/>
            <a:ext cx="515252" cy="515252"/>
          </a:xfrm>
          <a:prstGeom prst="donut">
            <a:avLst>
              <a:gd name="adj" fmla="val 680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8" name="Freeform: Shape 27"/>
          <p:cNvSpPr>
            <a:spLocks/>
          </p:cNvSpPr>
          <p:nvPr/>
        </p:nvSpPr>
        <p:spPr bwMode="auto">
          <a:xfrm>
            <a:off x="4161565" y="2511786"/>
            <a:ext cx="222587" cy="234416"/>
          </a:xfrm>
          <a:custGeom>
            <a:avLst/>
            <a:gdLst>
              <a:gd name="T0" fmla="*/ 20 w 96"/>
              <a:gd name="T1" fmla="*/ 86 h 101"/>
              <a:gd name="T2" fmla="*/ 7 w 96"/>
              <a:gd name="T3" fmla="*/ 58 h 101"/>
              <a:gd name="T4" fmla="*/ 18 w 96"/>
              <a:gd name="T5" fmla="*/ 29 h 101"/>
              <a:gd name="T6" fmla="*/ 42 w 96"/>
              <a:gd name="T7" fmla="*/ 17 h 101"/>
              <a:gd name="T8" fmla="*/ 41 w 96"/>
              <a:gd name="T9" fmla="*/ 9 h 101"/>
              <a:gd name="T10" fmla="*/ 36 w 96"/>
              <a:gd name="T11" fmla="*/ 10 h 101"/>
              <a:gd name="T12" fmla="*/ 35 w 96"/>
              <a:gd name="T13" fmla="*/ 5 h 101"/>
              <a:gd name="T14" fmla="*/ 48 w 96"/>
              <a:gd name="T15" fmla="*/ 3 h 101"/>
              <a:gd name="T16" fmla="*/ 49 w 96"/>
              <a:gd name="T17" fmla="*/ 8 h 101"/>
              <a:gd name="T18" fmla="*/ 44 w 96"/>
              <a:gd name="T19" fmla="*/ 9 h 101"/>
              <a:gd name="T20" fmla="*/ 46 w 96"/>
              <a:gd name="T21" fmla="*/ 16 h 101"/>
              <a:gd name="T22" fmla="*/ 74 w 96"/>
              <a:gd name="T23" fmla="*/ 27 h 101"/>
              <a:gd name="T24" fmla="*/ 87 w 96"/>
              <a:gd name="T25" fmla="*/ 54 h 101"/>
              <a:gd name="T26" fmla="*/ 77 w 96"/>
              <a:gd name="T27" fmla="*/ 83 h 101"/>
              <a:gd name="T28" fmla="*/ 75 w 96"/>
              <a:gd name="T29" fmla="*/ 85 h 101"/>
              <a:gd name="T30" fmla="*/ 79 w 96"/>
              <a:gd name="T31" fmla="*/ 101 h 101"/>
              <a:gd name="T32" fmla="*/ 74 w 96"/>
              <a:gd name="T33" fmla="*/ 101 h 101"/>
              <a:gd name="T34" fmla="*/ 63 w 96"/>
              <a:gd name="T35" fmla="*/ 93 h 101"/>
              <a:gd name="T36" fmla="*/ 49 w 96"/>
              <a:gd name="T37" fmla="*/ 96 h 101"/>
              <a:gd name="T38" fmla="*/ 32 w 96"/>
              <a:gd name="T39" fmla="*/ 93 h 101"/>
              <a:gd name="T40" fmla="*/ 22 w 96"/>
              <a:gd name="T41" fmla="*/ 101 h 101"/>
              <a:gd name="T42" fmla="*/ 17 w 96"/>
              <a:gd name="T43" fmla="*/ 101 h 101"/>
              <a:gd name="T44" fmla="*/ 21 w 96"/>
              <a:gd name="T45" fmla="*/ 86 h 101"/>
              <a:gd name="T46" fmla="*/ 20 w 96"/>
              <a:gd name="T47" fmla="*/ 86 h 101"/>
              <a:gd name="T48" fmla="*/ 82 w 96"/>
              <a:gd name="T49" fmla="*/ 6 h 101"/>
              <a:gd name="T50" fmla="*/ 60 w 96"/>
              <a:gd name="T51" fmla="*/ 11 h 101"/>
              <a:gd name="T52" fmla="*/ 92 w 96"/>
              <a:gd name="T53" fmla="*/ 31 h 101"/>
              <a:gd name="T54" fmla="*/ 88 w 96"/>
              <a:gd name="T55" fmla="*/ 9 h 101"/>
              <a:gd name="T56" fmla="*/ 92 w 96"/>
              <a:gd name="T57" fmla="*/ 3 h 101"/>
              <a:gd name="T58" fmla="*/ 86 w 96"/>
              <a:gd name="T59" fmla="*/ 0 h 101"/>
              <a:gd name="T60" fmla="*/ 82 w 96"/>
              <a:gd name="T61" fmla="*/ 6 h 101"/>
              <a:gd name="T62" fmla="*/ 14 w 96"/>
              <a:gd name="T63" fmla="*/ 6 h 101"/>
              <a:gd name="T64" fmla="*/ 10 w 96"/>
              <a:gd name="T65" fmla="*/ 0 h 101"/>
              <a:gd name="T66" fmla="*/ 4 w 96"/>
              <a:gd name="T67" fmla="*/ 3 h 101"/>
              <a:gd name="T68" fmla="*/ 8 w 96"/>
              <a:gd name="T69" fmla="*/ 9 h 101"/>
              <a:gd name="T70" fmla="*/ 4 w 96"/>
              <a:gd name="T71" fmla="*/ 31 h 101"/>
              <a:gd name="T72" fmla="*/ 36 w 96"/>
              <a:gd name="T73" fmla="*/ 11 h 101"/>
              <a:gd name="T74" fmla="*/ 14 w 96"/>
              <a:gd name="T75" fmla="*/ 6 h 101"/>
              <a:gd name="T76" fmla="*/ 43 w 96"/>
              <a:gd name="T77" fmla="*/ 54 h 101"/>
              <a:gd name="T78" fmla="*/ 42 w 96"/>
              <a:gd name="T79" fmla="*/ 56 h 101"/>
              <a:gd name="T80" fmla="*/ 22 w 96"/>
              <a:gd name="T81" fmla="*/ 61 h 101"/>
              <a:gd name="T82" fmla="*/ 22 w 96"/>
              <a:gd name="T83" fmla="*/ 64 h 101"/>
              <a:gd name="T84" fmla="*/ 43 w 96"/>
              <a:gd name="T85" fmla="*/ 59 h 101"/>
              <a:gd name="T86" fmla="*/ 46 w 96"/>
              <a:gd name="T87" fmla="*/ 61 h 101"/>
              <a:gd name="T88" fmla="*/ 54 w 96"/>
              <a:gd name="T89" fmla="*/ 58 h 101"/>
              <a:gd name="T90" fmla="*/ 50 w 96"/>
              <a:gd name="T91" fmla="*/ 50 h 101"/>
              <a:gd name="T92" fmla="*/ 49 w 96"/>
              <a:gd name="T93" fmla="*/ 50 h 101"/>
              <a:gd name="T94" fmla="*/ 41 w 96"/>
              <a:gd name="T95" fmla="*/ 37 h 101"/>
              <a:gd name="T96" fmla="*/ 38 w 96"/>
              <a:gd name="T97" fmla="*/ 39 h 101"/>
              <a:gd name="T98" fmla="*/ 44 w 96"/>
              <a:gd name="T99" fmla="*/ 52 h 101"/>
              <a:gd name="T100" fmla="*/ 43 w 96"/>
              <a:gd name="T101" fmla="*/ 54 h 101"/>
              <a:gd name="T102" fmla="*/ 18 w 96"/>
              <a:gd name="T103" fmla="*/ 58 h 101"/>
              <a:gd name="T104" fmla="*/ 28 w 96"/>
              <a:gd name="T105" fmla="*/ 78 h 101"/>
              <a:gd name="T106" fmla="*/ 49 w 96"/>
              <a:gd name="T107" fmla="*/ 85 h 101"/>
              <a:gd name="T108" fmla="*/ 69 w 96"/>
              <a:gd name="T109" fmla="*/ 76 h 101"/>
              <a:gd name="T110" fmla="*/ 76 w 96"/>
              <a:gd name="T111" fmla="*/ 55 h 101"/>
              <a:gd name="T112" fmla="*/ 67 w 96"/>
              <a:gd name="T113" fmla="*/ 35 h 101"/>
              <a:gd name="T114" fmla="*/ 46 w 96"/>
              <a:gd name="T115" fmla="*/ 27 h 101"/>
              <a:gd name="T116" fmla="*/ 26 w 96"/>
              <a:gd name="T117" fmla="*/ 37 h 101"/>
              <a:gd name="T118" fmla="*/ 18 w 96"/>
              <a:gd name="T119" fmla="*/ 58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6" h="101">
                <a:moveTo>
                  <a:pt x="20" y="86"/>
                </a:moveTo>
                <a:cubicBezTo>
                  <a:pt x="12" y="78"/>
                  <a:pt x="8" y="68"/>
                  <a:pt x="7" y="58"/>
                </a:cubicBezTo>
                <a:cubicBezTo>
                  <a:pt x="7" y="48"/>
                  <a:pt x="10" y="38"/>
                  <a:pt x="18" y="29"/>
                </a:cubicBezTo>
                <a:cubicBezTo>
                  <a:pt x="24" y="22"/>
                  <a:pt x="33" y="18"/>
                  <a:pt x="42" y="17"/>
                </a:cubicBezTo>
                <a:cubicBezTo>
                  <a:pt x="41" y="9"/>
                  <a:pt x="41" y="9"/>
                  <a:pt x="41" y="9"/>
                </a:cubicBezTo>
                <a:cubicBezTo>
                  <a:pt x="36" y="10"/>
                  <a:pt x="36" y="10"/>
                  <a:pt x="36" y="10"/>
                </a:cubicBezTo>
                <a:cubicBezTo>
                  <a:pt x="35" y="5"/>
                  <a:pt x="35" y="5"/>
                  <a:pt x="35" y="5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8"/>
                  <a:pt x="49" y="8"/>
                  <a:pt x="49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6" y="16"/>
                  <a:pt x="46" y="16"/>
                  <a:pt x="46" y="16"/>
                </a:cubicBezTo>
                <a:cubicBezTo>
                  <a:pt x="56" y="16"/>
                  <a:pt x="66" y="19"/>
                  <a:pt x="74" y="27"/>
                </a:cubicBezTo>
                <a:cubicBezTo>
                  <a:pt x="82" y="34"/>
                  <a:pt x="87" y="44"/>
                  <a:pt x="87" y="54"/>
                </a:cubicBezTo>
                <a:cubicBezTo>
                  <a:pt x="88" y="65"/>
                  <a:pt x="84" y="75"/>
                  <a:pt x="77" y="83"/>
                </a:cubicBezTo>
                <a:cubicBezTo>
                  <a:pt x="76" y="84"/>
                  <a:pt x="76" y="84"/>
                  <a:pt x="75" y="85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4" y="101"/>
                  <a:pt x="74" y="101"/>
                  <a:pt x="74" y="101"/>
                </a:cubicBezTo>
                <a:cubicBezTo>
                  <a:pt x="63" y="93"/>
                  <a:pt x="63" y="93"/>
                  <a:pt x="63" y="93"/>
                </a:cubicBezTo>
                <a:cubicBezTo>
                  <a:pt x="59" y="95"/>
                  <a:pt x="54" y="96"/>
                  <a:pt x="49" y="96"/>
                </a:cubicBezTo>
                <a:cubicBezTo>
                  <a:pt x="44" y="96"/>
                  <a:pt x="38" y="95"/>
                  <a:pt x="32" y="93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21" y="86"/>
                  <a:pt x="21" y="86"/>
                  <a:pt x="21" y="86"/>
                </a:cubicBezTo>
                <a:cubicBezTo>
                  <a:pt x="20" y="86"/>
                  <a:pt x="20" y="86"/>
                  <a:pt x="20" y="86"/>
                </a:cubicBezTo>
                <a:close/>
                <a:moveTo>
                  <a:pt x="82" y="6"/>
                </a:moveTo>
                <a:cubicBezTo>
                  <a:pt x="74" y="3"/>
                  <a:pt x="66" y="5"/>
                  <a:pt x="60" y="11"/>
                </a:cubicBezTo>
                <a:cubicBezTo>
                  <a:pt x="92" y="31"/>
                  <a:pt x="92" y="31"/>
                  <a:pt x="92" y="31"/>
                </a:cubicBezTo>
                <a:cubicBezTo>
                  <a:pt x="96" y="24"/>
                  <a:pt x="94" y="15"/>
                  <a:pt x="88" y="9"/>
                </a:cubicBezTo>
                <a:cubicBezTo>
                  <a:pt x="92" y="3"/>
                  <a:pt x="92" y="3"/>
                  <a:pt x="92" y="3"/>
                </a:cubicBezTo>
                <a:cubicBezTo>
                  <a:pt x="86" y="0"/>
                  <a:pt x="86" y="0"/>
                  <a:pt x="86" y="0"/>
                </a:cubicBezTo>
                <a:cubicBezTo>
                  <a:pt x="82" y="6"/>
                  <a:pt x="82" y="6"/>
                  <a:pt x="82" y="6"/>
                </a:cubicBezTo>
                <a:close/>
                <a:moveTo>
                  <a:pt x="14" y="6"/>
                </a:moveTo>
                <a:cubicBezTo>
                  <a:pt x="10" y="0"/>
                  <a:pt x="10" y="0"/>
                  <a:pt x="10" y="0"/>
                </a:cubicBezTo>
                <a:cubicBezTo>
                  <a:pt x="4" y="3"/>
                  <a:pt x="4" y="3"/>
                  <a:pt x="4" y="3"/>
                </a:cubicBezTo>
                <a:cubicBezTo>
                  <a:pt x="8" y="9"/>
                  <a:pt x="8" y="9"/>
                  <a:pt x="8" y="9"/>
                </a:cubicBezTo>
                <a:cubicBezTo>
                  <a:pt x="2" y="15"/>
                  <a:pt x="0" y="24"/>
                  <a:pt x="4" y="31"/>
                </a:cubicBezTo>
                <a:cubicBezTo>
                  <a:pt x="36" y="11"/>
                  <a:pt x="36" y="11"/>
                  <a:pt x="36" y="11"/>
                </a:cubicBezTo>
                <a:cubicBezTo>
                  <a:pt x="30" y="5"/>
                  <a:pt x="21" y="3"/>
                  <a:pt x="14" y="6"/>
                </a:cubicBezTo>
                <a:close/>
                <a:moveTo>
                  <a:pt x="43" y="54"/>
                </a:moveTo>
                <a:cubicBezTo>
                  <a:pt x="42" y="55"/>
                  <a:pt x="42" y="55"/>
                  <a:pt x="42" y="56"/>
                </a:cubicBezTo>
                <a:cubicBezTo>
                  <a:pt x="35" y="57"/>
                  <a:pt x="28" y="58"/>
                  <a:pt x="22" y="61"/>
                </a:cubicBezTo>
                <a:cubicBezTo>
                  <a:pt x="22" y="62"/>
                  <a:pt x="22" y="63"/>
                  <a:pt x="22" y="64"/>
                </a:cubicBezTo>
                <a:cubicBezTo>
                  <a:pt x="29" y="63"/>
                  <a:pt x="37" y="62"/>
                  <a:pt x="43" y="59"/>
                </a:cubicBezTo>
                <a:cubicBezTo>
                  <a:pt x="44" y="60"/>
                  <a:pt x="45" y="61"/>
                  <a:pt x="46" y="61"/>
                </a:cubicBezTo>
                <a:cubicBezTo>
                  <a:pt x="49" y="62"/>
                  <a:pt x="53" y="61"/>
                  <a:pt x="54" y="58"/>
                </a:cubicBezTo>
                <a:cubicBezTo>
                  <a:pt x="55" y="55"/>
                  <a:pt x="53" y="51"/>
                  <a:pt x="50" y="50"/>
                </a:cubicBezTo>
                <a:cubicBezTo>
                  <a:pt x="50" y="50"/>
                  <a:pt x="49" y="50"/>
                  <a:pt x="49" y="50"/>
                </a:cubicBezTo>
                <a:cubicBezTo>
                  <a:pt x="47" y="46"/>
                  <a:pt x="44" y="41"/>
                  <a:pt x="41" y="37"/>
                </a:cubicBezTo>
                <a:cubicBezTo>
                  <a:pt x="40" y="38"/>
                  <a:pt x="39" y="39"/>
                  <a:pt x="38" y="39"/>
                </a:cubicBezTo>
                <a:cubicBezTo>
                  <a:pt x="39" y="44"/>
                  <a:pt x="41" y="48"/>
                  <a:pt x="44" y="52"/>
                </a:cubicBezTo>
                <a:cubicBezTo>
                  <a:pt x="43" y="52"/>
                  <a:pt x="43" y="53"/>
                  <a:pt x="43" y="54"/>
                </a:cubicBezTo>
                <a:close/>
                <a:moveTo>
                  <a:pt x="18" y="58"/>
                </a:moveTo>
                <a:cubicBezTo>
                  <a:pt x="19" y="65"/>
                  <a:pt x="22" y="72"/>
                  <a:pt x="28" y="78"/>
                </a:cubicBezTo>
                <a:cubicBezTo>
                  <a:pt x="34" y="83"/>
                  <a:pt x="41" y="86"/>
                  <a:pt x="49" y="85"/>
                </a:cubicBezTo>
                <a:cubicBezTo>
                  <a:pt x="56" y="85"/>
                  <a:pt x="63" y="82"/>
                  <a:pt x="69" y="76"/>
                </a:cubicBezTo>
                <a:cubicBezTo>
                  <a:pt x="74" y="70"/>
                  <a:pt x="77" y="62"/>
                  <a:pt x="76" y="55"/>
                </a:cubicBezTo>
                <a:cubicBezTo>
                  <a:pt x="76" y="47"/>
                  <a:pt x="73" y="40"/>
                  <a:pt x="67" y="35"/>
                </a:cubicBezTo>
                <a:cubicBezTo>
                  <a:pt x="61" y="29"/>
                  <a:pt x="53" y="27"/>
                  <a:pt x="46" y="27"/>
                </a:cubicBezTo>
                <a:cubicBezTo>
                  <a:pt x="38" y="28"/>
                  <a:pt x="31" y="31"/>
                  <a:pt x="26" y="37"/>
                </a:cubicBezTo>
                <a:cubicBezTo>
                  <a:pt x="20" y="43"/>
                  <a:pt x="18" y="50"/>
                  <a:pt x="18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9" name="Freeform: Shape 28"/>
          <p:cNvSpPr>
            <a:spLocks/>
          </p:cNvSpPr>
          <p:nvPr/>
        </p:nvSpPr>
        <p:spPr bwMode="auto">
          <a:xfrm>
            <a:off x="4141401" y="3596451"/>
            <a:ext cx="252695" cy="204307"/>
          </a:xfrm>
          <a:custGeom>
            <a:avLst/>
            <a:gdLst>
              <a:gd name="T0" fmla="*/ 86 w 109"/>
              <a:gd name="T1" fmla="*/ 88 h 88"/>
              <a:gd name="T2" fmla="*/ 84 w 109"/>
              <a:gd name="T3" fmla="*/ 44 h 88"/>
              <a:gd name="T4" fmla="*/ 80 w 109"/>
              <a:gd name="T5" fmla="*/ 71 h 88"/>
              <a:gd name="T6" fmla="*/ 109 w 109"/>
              <a:gd name="T7" fmla="*/ 0 h 88"/>
              <a:gd name="T8" fmla="*/ 92 w 109"/>
              <a:gd name="T9" fmla="*/ 33 h 88"/>
              <a:gd name="T10" fmla="*/ 80 w 109"/>
              <a:gd name="T11" fmla="*/ 25 h 88"/>
              <a:gd name="T12" fmla="*/ 67 w 109"/>
              <a:gd name="T13" fmla="*/ 68 h 88"/>
              <a:gd name="T14" fmla="*/ 37 w 109"/>
              <a:gd name="T15" fmla="*/ 73 h 88"/>
              <a:gd name="T16" fmla="*/ 19 w 109"/>
              <a:gd name="T17" fmla="*/ 63 h 88"/>
              <a:gd name="T18" fmla="*/ 0 w 109"/>
              <a:gd name="T19" fmla="*/ 56 h 88"/>
              <a:gd name="T20" fmla="*/ 25 w 109"/>
              <a:gd name="T21" fmla="*/ 48 h 88"/>
              <a:gd name="T22" fmla="*/ 30 w 109"/>
              <a:gd name="T23" fmla="*/ 57 h 88"/>
              <a:gd name="T24" fmla="*/ 44 w 109"/>
              <a:gd name="T25" fmla="*/ 29 h 88"/>
              <a:gd name="T26" fmla="*/ 66 w 109"/>
              <a:gd name="T27" fmla="*/ 50 h 88"/>
              <a:gd name="T28" fmla="*/ 68 w 109"/>
              <a:gd name="T29" fmla="*/ 18 h 88"/>
              <a:gd name="T30" fmla="*/ 78 w 109"/>
              <a:gd name="T31" fmla="*/ 12 h 88"/>
              <a:gd name="T32" fmla="*/ 90 w 109"/>
              <a:gd name="T33" fmla="*/ 1 h 88"/>
              <a:gd name="T34" fmla="*/ 22 w 109"/>
              <a:gd name="T35" fmla="*/ 88 h 88"/>
              <a:gd name="T36" fmla="*/ 29 w 109"/>
              <a:gd name="T37" fmla="*/ 80 h 88"/>
              <a:gd name="T38" fmla="*/ 22 w 109"/>
              <a:gd name="T39" fmla="*/ 79 h 88"/>
              <a:gd name="T40" fmla="*/ 11 w 109"/>
              <a:gd name="T41" fmla="*/ 88 h 88"/>
              <a:gd name="T42" fmla="*/ 17 w 109"/>
              <a:gd name="T43" fmla="*/ 71 h 88"/>
              <a:gd name="T44" fmla="*/ 11 w 109"/>
              <a:gd name="T45" fmla="*/ 73 h 88"/>
              <a:gd name="T46" fmla="*/ 34 w 109"/>
              <a:gd name="T47" fmla="*/ 88 h 88"/>
              <a:gd name="T48" fmla="*/ 40 w 109"/>
              <a:gd name="T49" fmla="*/ 79 h 88"/>
              <a:gd name="T50" fmla="*/ 34 w 109"/>
              <a:gd name="T51" fmla="*/ 80 h 88"/>
              <a:gd name="T52" fmla="*/ 45 w 109"/>
              <a:gd name="T53" fmla="*/ 88 h 88"/>
              <a:gd name="T54" fmla="*/ 52 w 109"/>
              <a:gd name="T55" fmla="*/ 63 h 88"/>
              <a:gd name="T56" fmla="*/ 45 w 109"/>
              <a:gd name="T57" fmla="*/ 69 h 88"/>
              <a:gd name="T58" fmla="*/ 57 w 109"/>
              <a:gd name="T59" fmla="*/ 88 h 88"/>
              <a:gd name="T60" fmla="*/ 63 w 109"/>
              <a:gd name="T61" fmla="*/ 73 h 88"/>
              <a:gd name="T62" fmla="*/ 57 w 109"/>
              <a:gd name="T63" fmla="*/ 88 h 88"/>
              <a:gd name="T64" fmla="*/ 75 w 109"/>
              <a:gd name="T65" fmla="*/ 88 h 88"/>
              <a:gd name="T66" fmla="*/ 68 w 109"/>
              <a:gd name="T67" fmla="*/ 7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0" name="Freeform: Shape 29"/>
          <p:cNvSpPr>
            <a:spLocks/>
          </p:cNvSpPr>
          <p:nvPr/>
        </p:nvSpPr>
        <p:spPr bwMode="auto">
          <a:xfrm>
            <a:off x="6385280" y="3594658"/>
            <a:ext cx="168822" cy="247319"/>
          </a:xfrm>
          <a:custGeom>
            <a:avLst/>
            <a:gdLst>
              <a:gd name="T0" fmla="*/ 16 w 73"/>
              <a:gd name="T1" fmla="*/ 77 h 107"/>
              <a:gd name="T2" fmla="*/ 57 w 73"/>
              <a:gd name="T3" fmla="*/ 77 h 107"/>
              <a:gd name="T4" fmla="*/ 52 w 73"/>
              <a:gd name="T5" fmla="*/ 101 h 107"/>
              <a:gd name="T6" fmla="*/ 45 w 73"/>
              <a:gd name="T7" fmla="*/ 101 h 107"/>
              <a:gd name="T8" fmla="*/ 37 w 73"/>
              <a:gd name="T9" fmla="*/ 107 h 107"/>
              <a:gd name="T10" fmla="*/ 29 w 73"/>
              <a:gd name="T11" fmla="*/ 101 h 107"/>
              <a:gd name="T12" fmla="*/ 21 w 73"/>
              <a:gd name="T13" fmla="*/ 101 h 107"/>
              <a:gd name="T14" fmla="*/ 16 w 73"/>
              <a:gd name="T15" fmla="*/ 77 h 107"/>
              <a:gd name="T16" fmla="*/ 51 w 73"/>
              <a:gd name="T17" fmla="*/ 29 h 107"/>
              <a:gd name="T18" fmla="*/ 52 w 73"/>
              <a:gd name="T19" fmla="*/ 35 h 107"/>
              <a:gd name="T20" fmla="*/ 51 w 73"/>
              <a:gd name="T21" fmla="*/ 37 h 107"/>
              <a:gd name="T22" fmla="*/ 53 w 73"/>
              <a:gd name="T23" fmla="*/ 38 h 107"/>
              <a:gd name="T24" fmla="*/ 52 w 73"/>
              <a:gd name="T25" fmla="*/ 42 h 107"/>
              <a:gd name="T26" fmla="*/ 50 w 73"/>
              <a:gd name="T27" fmla="*/ 42 h 107"/>
              <a:gd name="T28" fmla="*/ 52 w 73"/>
              <a:gd name="T29" fmla="*/ 44 h 107"/>
              <a:gd name="T30" fmla="*/ 51 w 73"/>
              <a:gd name="T31" fmla="*/ 47 h 107"/>
              <a:gd name="T32" fmla="*/ 50 w 73"/>
              <a:gd name="T33" fmla="*/ 48 h 107"/>
              <a:gd name="T34" fmla="*/ 51 w 73"/>
              <a:gd name="T35" fmla="*/ 49 h 107"/>
              <a:gd name="T36" fmla="*/ 50 w 73"/>
              <a:gd name="T37" fmla="*/ 53 h 107"/>
              <a:gd name="T38" fmla="*/ 47 w 73"/>
              <a:gd name="T39" fmla="*/ 54 h 107"/>
              <a:gd name="T40" fmla="*/ 29 w 73"/>
              <a:gd name="T41" fmla="*/ 49 h 107"/>
              <a:gd name="T42" fmla="*/ 21 w 73"/>
              <a:gd name="T43" fmla="*/ 49 h 107"/>
              <a:gd name="T44" fmla="*/ 21 w 73"/>
              <a:gd name="T45" fmla="*/ 32 h 107"/>
              <a:gd name="T46" fmla="*/ 28 w 73"/>
              <a:gd name="T47" fmla="*/ 31 h 107"/>
              <a:gd name="T48" fmla="*/ 42 w 73"/>
              <a:gd name="T49" fmla="*/ 16 h 107"/>
              <a:gd name="T50" fmla="*/ 38 w 73"/>
              <a:gd name="T51" fmla="*/ 30 h 107"/>
              <a:gd name="T52" fmla="*/ 51 w 73"/>
              <a:gd name="T53" fmla="*/ 29 h 107"/>
              <a:gd name="T54" fmla="*/ 15 w 73"/>
              <a:gd name="T55" fmla="*/ 71 h 107"/>
              <a:gd name="T56" fmla="*/ 25 w 73"/>
              <a:gd name="T57" fmla="*/ 71 h 107"/>
              <a:gd name="T58" fmla="*/ 17 w 73"/>
              <a:gd name="T59" fmla="*/ 48 h 107"/>
              <a:gd name="T60" fmla="*/ 11 w 73"/>
              <a:gd name="T61" fmla="*/ 29 h 107"/>
              <a:gd name="T62" fmla="*/ 23 w 73"/>
              <a:gd name="T63" fmla="*/ 13 h 107"/>
              <a:gd name="T64" fmla="*/ 37 w 73"/>
              <a:gd name="T65" fmla="*/ 11 h 107"/>
              <a:gd name="T66" fmla="*/ 50 w 73"/>
              <a:gd name="T67" fmla="*/ 14 h 107"/>
              <a:gd name="T68" fmla="*/ 62 w 73"/>
              <a:gd name="T69" fmla="*/ 29 h 107"/>
              <a:gd name="T70" fmla="*/ 56 w 73"/>
              <a:gd name="T71" fmla="*/ 48 h 107"/>
              <a:gd name="T72" fmla="*/ 48 w 73"/>
              <a:gd name="T73" fmla="*/ 71 h 107"/>
              <a:gd name="T74" fmla="*/ 58 w 73"/>
              <a:gd name="T75" fmla="*/ 71 h 107"/>
              <a:gd name="T76" fmla="*/ 65 w 73"/>
              <a:gd name="T77" fmla="*/ 52 h 107"/>
              <a:gd name="T78" fmla="*/ 71 w 73"/>
              <a:gd name="T79" fmla="*/ 27 h 107"/>
              <a:gd name="T80" fmla="*/ 55 w 73"/>
              <a:gd name="T81" fmla="*/ 5 h 107"/>
              <a:gd name="T82" fmla="*/ 37 w 73"/>
              <a:gd name="T83" fmla="*/ 1 h 107"/>
              <a:gd name="T84" fmla="*/ 19 w 73"/>
              <a:gd name="T85" fmla="*/ 5 h 107"/>
              <a:gd name="T86" fmla="*/ 2 w 73"/>
              <a:gd name="T87" fmla="*/ 27 h 107"/>
              <a:gd name="T88" fmla="*/ 8 w 73"/>
              <a:gd name="T89" fmla="*/ 53 h 107"/>
              <a:gd name="T90" fmla="*/ 15 w 73"/>
              <a:gd name="T91" fmla="*/ 7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3" h="107">
                <a:moveTo>
                  <a:pt x="16" y="77"/>
                </a:moveTo>
                <a:cubicBezTo>
                  <a:pt x="57" y="77"/>
                  <a:pt x="57" y="77"/>
                  <a:pt x="57" y="77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45" y="101"/>
                  <a:pt x="45" y="101"/>
                  <a:pt x="45" y="101"/>
                </a:cubicBezTo>
                <a:cubicBezTo>
                  <a:pt x="44" y="104"/>
                  <a:pt x="41" y="107"/>
                  <a:pt x="37" y="107"/>
                </a:cubicBezTo>
                <a:cubicBezTo>
                  <a:pt x="33" y="107"/>
                  <a:pt x="30" y="104"/>
                  <a:pt x="29" y="101"/>
                </a:cubicBezTo>
                <a:cubicBezTo>
                  <a:pt x="21" y="101"/>
                  <a:pt x="21" y="101"/>
                  <a:pt x="21" y="101"/>
                </a:cubicBezTo>
                <a:cubicBezTo>
                  <a:pt x="16" y="77"/>
                  <a:pt x="16" y="77"/>
                  <a:pt x="16" y="77"/>
                </a:cubicBezTo>
                <a:close/>
                <a:moveTo>
                  <a:pt x="51" y="29"/>
                </a:moveTo>
                <a:cubicBezTo>
                  <a:pt x="52" y="35"/>
                  <a:pt x="52" y="35"/>
                  <a:pt x="52" y="35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8"/>
                  <a:pt x="53" y="38"/>
                  <a:pt x="53" y="38"/>
                </a:cubicBezTo>
                <a:cubicBezTo>
                  <a:pt x="52" y="42"/>
                  <a:pt x="52" y="42"/>
                  <a:pt x="52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2" y="44"/>
                  <a:pt x="52" y="44"/>
                  <a:pt x="52" y="44"/>
                </a:cubicBezTo>
                <a:cubicBezTo>
                  <a:pt x="51" y="47"/>
                  <a:pt x="51" y="47"/>
                  <a:pt x="51" y="47"/>
                </a:cubicBezTo>
                <a:cubicBezTo>
                  <a:pt x="50" y="48"/>
                  <a:pt x="50" y="48"/>
                  <a:pt x="50" y="48"/>
                </a:cubicBezTo>
                <a:cubicBezTo>
                  <a:pt x="51" y="49"/>
                  <a:pt x="51" y="49"/>
                  <a:pt x="51" y="49"/>
                </a:cubicBezTo>
                <a:cubicBezTo>
                  <a:pt x="50" y="53"/>
                  <a:pt x="50" y="53"/>
                  <a:pt x="50" y="53"/>
                </a:cubicBezTo>
                <a:cubicBezTo>
                  <a:pt x="47" y="54"/>
                  <a:pt x="47" y="54"/>
                  <a:pt x="47" y="54"/>
                </a:cubicBezTo>
                <a:cubicBezTo>
                  <a:pt x="29" y="49"/>
                  <a:pt x="29" y="49"/>
                  <a:pt x="29" y="49"/>
                </a:cubicBezTo>
                <a:cubicBezTo>
                  <a:pt x="21" y="49"/>
                  <a:pt x="21" y="49"/>
                  <a:pt x="21" y="49"/>
                </a:cubicBezTo>
                <a:cubicBezTo>
                  <a:pt x="21" y="32"/>
                  <a:pt x="21" y="32"/>
                  <a:pt x="21" y="32"/>
                </a:cubicBezTo>
                <a:cubicBezTo>
                  <a:pt x="28" y="31"/>
                  <a:pt x="28" y="31"/>
                  <a:pt x="28" y="31"/>
                </a:cubicBezTo>
                <a:cubicBezTo>
                  <a:pt x="42" y="16"/>
                  <a:pt x="42" y="16"/>
                  <a:pt x="42" y="16"/>
                </a:cubicBezTo>
                <a:cubicBezTo>
                  <a:pt x="50" y="21"/>
                  <a:pt x="43" y="27"/>
                  <a:pt x="38" y="30"/>
                </a:cubicBezTo>
                <a:cubicBezTo>
                  <a:pt x="51" y="29"/>
                  <a:pt x="51" y="29"/>
                  <a:pt x="51" y="29"/>
                </a:cubicBezTo>
                <a:close/>
                <a:moveTo>
                  <a:pt x="15" y="71"/>
                </a:moveTo>
                <a:cubicBezTo>
                  <a:pt x="25" y="71"/>
                  <a:pt x="25" y="71"/>
                  <a:pt x="25" y="71"/>
                </a:cubicBezTo>
                <a:cubicBezTo>
                  <a:pt x="24" y="62"/>
                  <a:pt x="20" y="55"/>
                  <a:pt x="17" y="48"/>
                </a:cubicBezTo>
                <a:cubicBezTo>
                  <a:pt x="13" y="41"/>
                  <a:pt x="10" y="34"/>
                  <a:pt x="11" y="29"/>
                </a:cubicBezTo>
                <a:cubicBezTo>
                  <a:pt x="13" y="21"/>
                  <a:pt x="17" y="16"/>
                  <a:pt x="23" y="13"/>
                </a:cubicBezTo>
                <a:cubicBezTo>
                  <a:pt x="27" y="11"/>
                  <a:pt x="32" y="10"/>
                  <a:pt x="37" y="11"/>
                </a:cubicBezTo>
                <a:cubicBezTo>
                  <a:pt x="42" y="11"/>
                  <a:pt x="46" y="12"/>
                  <a:pt x="50" y="14"/>
                </a:cubicBezTo>
                <a:cubicBezTo>
                  <a:pt x="56" y="17"/>
                  <a:pt x="60" y="22"/>
                  <a:pt x="62" y="29"/>
                </a:cubicBezTo>
                <a:cubicBezTo>
                  <a:pt x="63" y="34"/>
                  <a:pt x="59" y="41"/>
                  <a:pt x="56" y="48"/>
                </a:cubicBezTo>
                <a:cubicBezTo>
                  <a:pt x="53" y="55"/>
                  <a:pt x="49" y="62"/>
                  <a:pt x="48" y="71"/>
                </a:cubicBezTo>
                <a:cubicBezTo>
                  <a:pt x="58" y="71"/>
                  <a:pt x="58" y="71"/>
                  <a:pt x="58" y="71"/>
                </a:cubicBezTo>
                <a:cubicBezTo>
                  <a:pt x="59" y="64"/>
                  <a:pt x="62" y="58"/>
                  <a:pt x="65" y="52"/>
                </a:cubicBezTo>
                <a:cubicBezTo>
                  <a:pt x="69" y="44"/>
                  <a:pt x="73" y="36"/>
                  <a:pt x="71" y="27"/>
                </a:cubicBezTo>
                <a:cubicBezTo>
                  <a:pt x="70" y="17"/>
                  <a:pt x="63" y="9"/>
                  <a:pt x="55" y="5"/>
                </a:cubicBezTo>
                <a:cubicBezTo>
                  <a:pt x="49" y="2"/>
                  <a:pt x="43" y="1"/>
                  <a:pt x="37" y="1"/>
                </a:cubicBezTo>
                <a:cubicBezTo>
                  <a:pt x="31" y="0"/>
                  <a:pt x="24" y="2"/>
                  <a:pt x="19" y="5"/>
                </a:cubicBezTo>
                <a:cubicBezTo>
                  <a:pt x="10" y="9"/>
                  <a:pt x="4" y="16"/>
                  <a:pt x="2" y="27"/>
                </a:cubicBezTo>
                <a:cubicBezTo>
                  <a:pt x="0" y="36"/>
                  <a:pt x="4" y="44"/>
                  <a:pt x="8" y="53"/>
                </a:cubicBezTo>
                <a:cubicBezTo>
                  <a:pt x="11" y="58"/>
                  <a:pt x="13" y="64"/>
                  <a:pt x="15" y="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1" name="Freeform: Shape 30"/>
          <p:cNvSpPr>
            <a:spLocks/>
          </p:cNvSpPr>
          <p:nvPr/>
        </p:nvSpPr>
        <p:spPr bwMode="auto">
          <a:xfrm>
            <a:off x="6378074" y="2520927"/>
            <a:ext cx="178499" cy="216135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2" name="Circle: Hollow 31"/>
          <p:cNvSpPr/>
          <p:nvPr/>
        </p:nvSpPr>
        <p:spPr>
          <a:xfrm>
            <a:off x="6212066" y="3450269"/>
            <a:ext cx="515252" cy="515252"/>
          </a:xfrm>
          <a:prstGeom prst="donut">
            <a:avLst>
              <a:gd name="adj" fmla="val 680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3" name="Circle: Hollow 32"/>
          <p:cNvSpPr/>
          <p:nvPr/>
        </p:nvSpPr>
        <p:spPr>
          <a:xfrm>
            <a:off x="4011378" y="3450377"/>
            <a:ext cx="515252" cy="515252"/>
          </a:xfrm>
          <a:prstGeom prst="donut">
            <a:avLst>
              <a:gd name="adj" fmla="val 680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4" name="Circle: Hollow 33"/>
          <p:cNvSpPr/>
          <p:nvPr/>
        </p:nvSpPr>
        <p:spPr>
          <a:xfrm>
            <a:off x="6208008" y="2371369"/>
            <a:ext cx="515252" cy="515252"/>
          </a:xfrm>
          <a:prstGeom prst="donut">
            <a:avLst>
              <a:gd name="adj" fmla="val 680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4004937" y="1408253"/>
            <a:ext cx="4038821" cy="807914"/>
            <a:chOff x="4004937" y="1408253"/>
            <a:chExt cx="4038821" cy="807914"/>
          </a:xfrm>
        </p:grpSpPr>
        <p:sp>
          <p:nvSpPr>
            <p:cNvPr id="25" name="TextBox 46"/>
            <p:cNvSpPr txBox="1"/>
            <p:nvPr/>
          </p:nvSpPr>
          <p:spPr>
            <a:xfrm>
              <a:off x="4004937" y="1408253"/>
              <a:ext cx="2677656" cy="577081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r>
                <a:rPr lang="zh-CN" altLang="en-US" sz="4400" b="1" dirty="0"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26" name="Rectangle 47"/>
            <p:cNvSpPr/>
            <p:nvPr/>
          </p:nvSpPr>
          <p:spPr>
            <a:xfrm>
              <a:off x="4004937" y="1985334"/>
              <a:ext cx="4038821" cy="230833"/>
            </a:xfrm>
            <a:prstGeom prst="rect">
              <a:avLst/>
            </a:prstGeom>
          </p:spPr>
          <p:txBody>
            <a:bodyPr wrap="square">
              <a:normAutofit fontScale="6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cs typeface="+mn-ea"/>
                  <a:sym typeface="+mn-lt"/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27" name="Group 34"/>
          <p:cNvGrpSpPr/>
          <p:nvPr/>
        </p:nvGrpSpPr>
        <p:grpSpPr>
          <a:xfrm>
            <a:off x="4530484" y="2357428"/>
            <a:ext cx="1629709" cy="579774"/>
            <a:chOff x="6104399" y="3143235"/>
            <a:chExt cx="2172945" cy="773032"/>
          </a:xfrm>
        </p:grpSpPr>
        <p:sp>
          <p:nvSpPr>
            <p:cNvPr id="37" name="Rectangle 48"/>
            <p:cNvSpPr/>
            <p:nvPr/>
          </p:nvSpPr>
          <p:spPr>
            <a:xfrm>
              <a:off x="6104399" y="3143235"/>
              <a:ext cx="1376513" cy="246221"/>
            </a:xfrm>
            <a:prstGeom prst="rect">
              <a:avLst/>
            </a:prstGeom>
          </p:spPr>
          <p:txBody>
            <a:bodyPr wrap="none" lIns="144000" tIns="0" rIns="0" bIns="0" anchor="ctr">
              <a:normAutofit fontScale="92500" lnSpcReduction="20000"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>
                  <a:solidFill>
                    <a:schemeClr val="accent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38" name="Rectangle 41"/>
            <p:cNvSpPr/>
            <p:nvPr/>
          </p:nvSpPr>
          <p:spPr>
            <a:xfrm>
              <a:off x="6104399" y="3389456"/>
              <a:ext cx="2172945" cy="526811"/>
            </a:xfrm>
            <a:prstGeom prst="rect">
              <a:avLst/>
            </a:prstGeom>
          </p:spPr>
          <p:txBody>
            <a:bodyPr wrap="square" lIns="144000" tIns="0" rIns="0" bIns="0">
              <a:normAutofit fontScale="77500" lnSpcReduction="20000"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00">
                  <a:solidFill>
                    <a:sysClr val="windowText" lastClr="000000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ysClr val="windowText" lastClr="000000"/>
                  </a:solidFill>
                  <a:cs typeface="+mn-ea"/>
                  <a:sym typeface="+mn-lt"/>
                </a:rPr>
              </a:br>
              <a:r>
                <a:rPr lang="zh-CN" altLang="en-US" sz="1000">
                  <a:solidFill>
                    <a:sysClr val="windowText" lastClr="000000"/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</p:grpSp>
      <p:grpSp>
        <p:nvGrpSpPr>
          <p:cNvPr id="28" name="Group 43"/>
          <p:cNvGrpSpPr/>
          <p:nvPr/>
        </p:nvGrpSpPr>
        <p:grpSpPr>
          <a:xfrm>
            <a:off x="4530484" y="3412388"/>
            <a:ext cx="1629709" cy="579774"/>
            <a:chOff x="6104399" y="3143235"/>
            <a:chExt cx="2172945" cy="773032"/>
          </a:xfrm>
        </p:grpSpPr>
        <p:sp>
          <p:nvSpPr>
            <p:cNvPr id="35" name="Rectangle 44"/>
            <p:cNvSpPr/>
            <p:nvPr/>
          </p:nvSpPr>
          <p:spPr>
            <a:xfrm>
              <a:off x="6104399" y="3143235"/>
              <a:ext cx="1376513" cy="246221"/>
            </a:xfrm>
            <a:prstGeom prst="rect">
              <a:avLst/>
            </a:prstGeom>
          </p:spPr>
          <p:txBody>
            <a:bodyPr wrap="none" lIns="144000" tIns="0" rIns="0" bIns="0" anchor="ctr">
              <a:normAutofit fontScale="92500" lnSpcReduction="20000"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>
                  <a:solidFill>
                    <a:schemeClr val="accent3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36" name="Rectangle 45"/>
            <p:cNvSpPr/>
            <p:nvPr/>
          </p:nvSpPr>
          <p:spPr>
            <a:xfrm>
              <a:off x="6104399" y="3389456"/>
              <a:ext cx="2172945" cy="526811"/>
            </a:xfrm>
            <a:prstGeom prst="rect">
              <a:avLst/>
            </a:prstGeom>
          </p:spPr>
          <p:txBody>
            <a:bodyPr wrap="square" lIns="144000" tIns="0" rIns="0" bIns="0">
              <a:normAutofit fontScale="77500" lnSpcReduction="20000"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00">
                  <a:solidFill>
                    <a:sysClr val="windowText" lastClr="000000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ysClr val="windowText" lastClr="000000"/>
                  </a:solidFill>
                  <a:cs typeface="+mn-ea"/>
                  <a:sym typeface="+mn-lt"/>
                </a:rPr>
              </a:br>
              <a:r>
                <a:rPr lang="zh-CN" altLang="en-US" sz="1000">
                  <a:solidFill>
                    <a:sysClr val="windowText" lastClr="000000"/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</p:grpSp>
      <p:grpSp>
        <p:nvGrpSpPr>
          <p:cNvPr id="29" name="Group 53"/>
          <p:cNvGrpSpPr/>
          <p:nvPr/>
        </p:nvGrpSpPr>
        <p:grpSpPr>
          <a:xfrm>
            <a:off x="6723259" y="2357428"/>
            <a:ext cx="1629709" cy="579774"/>
            <a:chOff x="6104399" y="3143235"/>
            <a:chExt cx="2172945" cy="773032"/>
          </a:xfrm>
        </p:grpSpPr>
        <p:sp>
          <p:nvSpPr>
            <p:cNvPr id="33" name="Rectangle 54"/>
            <p:cNvSpPr/>
            <p:nvPr/>
          </p:nvSpPr>
          <p:spPr>
            <a:xfrm>
              <a:off x="6104399" y="3143235"/>
              <a:ext cx="1376513" cy="246221"/>
            </a:xfrm>
            <a:prstGeom prst="rect">
              <a:avLst/>
            </a:prstGeom>
          </p:spPr>
          <p:txBody>
            <a:bodyPr wrap="none" lIns="144000" tIns="0" rIns="0" bIns="0" anchor="ctr">
              <a:normAutofit fontScale="92500" lnSpcReduction="20000"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chemeClr val="accent2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34" name="Rectangle 55"/>
            <p:cNvSpPr/>
            <p:nvPr/>
          </p:nvSpPr>
          <p:spPr>
            <a:xfrm>
              <a:off x="6104399" y="3389456"/>
              <a:ext cx="2172945" cy="526811"/>
            </a:xfrm>
            <a:prstGeom prst="rect">
              <a:avLst/>
            </a:prstGeom>
          </p:spPr>
          <p:txBody>
            <a:bodyPr wrap="square" lIns="144000" tIns="0" rIns="0" bIns="0">
              <a:normAutofit fontScale="77500" lnSpcReduction="20000"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00">
                  <a:solidFill>
                    <a:sysClr val="windowText" lastClr="000000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ysClr val="windowText" lastClr="000000"/>
                  </a:solidFill>
                  <a:cs typeface="+mn-ea"/>
                  <a:sym typeface="+mn-lt"/>
                </a:rPr>
              </a:br>
              <a:r>
                <a:rPr lang="zh-CN" altLang="en-US" sz="1000">
                  <a:solidFill>
                    <a:sysClr val="windowText" lastClr="000000"/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</p:grpSp>
      <p:grpSp>
        <p:nvGrpSpPr>
          <p:cNvPr id="30" name="Group 56"/>
          <p:cNvGrpSpPr/>
          <p:nvPr/>
        </p:nvGrpSpPr>
        <p:grpSpPr>
          <a:xfrm>
            <a:off x="6723259" y="3412388"/>
            <a:ext cx="1629709" cy="579774"/>
            <a:chOff x="6104399" y="3143235"/>
            <a:chExt cx="2172945" cy="773032"/>
          </a:xfrm>
        </p:grpSpPr>
        <p:sp>
          <p:nvSpPr>
            <p:cNvPr id="31" name="Rectangle 57"/>
            <p:cNvSpPr/>
            <p:nvPr/>
          </p:nvSpPr>
          <p:spPr>
            <a:xfrm>
              <a:off x="6104399" y="3143235"/>
              <a:ext cx="1376513" cy="246221"/>
            </a:xfrm>
            <a:prstGeom prst="rect">
              <a:avLst/>
            </a:prstGeom>
          </p:spPr>
          <p:txBody>
            <a:bodyPr wrap="none" lIns="144000" tIns="0" rIns="0" bIns="0" anchor="ctr">
              <a:normAutofit fontScale="92500" lnSpcReduction="20000"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>
                  <a:solidFill>
                    <a:schemeClr val="accent4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32" name="Rectangle 58"/>
            <p:cNvSpPr/>
            <p:nvPr/>
          </p:nvSpPr>
          <p:spPr>
            <a:xfrm>
              <a:off x="6104399" y="3389456"/>
              <a:ext cx="2172945" cy="526811"/>
            </a:xfrm>
            <a:prstGeom prst="rect">
              <a:avLst/>
            </a:prstGeom>
          </p:spPr>
          <p:txBody>
            <a:bodyPr wrap="square" lIns="144000" tIns="0" rIns="0" bIns="0">
              <a:normAutofit fontScale="77500" lnSpcReduction="20000"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00">
                  <a:solidFill>
                    <a:sysClr val="windowText" lastClr="000000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000">
                  <a:solidFill>
                    <a:sysClr val="windowText" lastClr="000000"/>
                  </a:solidFill>
                  <a:cs typeface="+mn-ea"/>
                  <a:sym typeface="+mn-lt"/>
                </a:rPr>
              </a:br>
              <a:r>
                <a:rPr lang="zh-CN" altLang="en-US" sz="1000">
                  <a:solidFill>
                    <a:sysClr val="windowText" lastClr="000000"/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</p:grpSp>
      <p:sp>
        <p:nvSpPr>
          <p:cNvPr id="51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9248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3030537" y="1196182"/>
            <a:ext cx="3082926" cy="2751137"/>
            <a:chOff x="7248140" y="1892815"/>
            <a:chExt cx="4110568" cy="3668183"/>
          </a:xfrm>
        </p:grpSpPr>
        <p:grpSp>
          <p:nvGrpSpPr>
            <p:cNvPr id="32" name="Group 3"/>
            <p:cNvGrpSpPr/>
            <p:nvPr/>
          </p:nvGrpSpPr>
          <p:grpSpPr>
            <a:xfrm>
              <a:off x="9119273" y="1952080"/>
              <a:ext cx="1178984" cy="1265768"/>
              <a:chOff x="6839455" y="1464060"/>
              <a:chExt cx="884238" cy="949326"/>
            </a:xfrm>
          </p:grpSpPr>
          <p:sp>
            <p:nvSpPr>
              <p:cNvPr id="74" name="Freeform: Shape 4"/>
              <p:cNvSpPr>
                <a:spLocks/>
              </p:cNvSpPr>
              <p:nvPr/>
            </p:nvSpPr>
            <p:spPr bwMode="auto">
              <a:xfrm>
                <a:off x="6839455" y="1546610"/>
                <a:ext cx="436563" cy="866775"/>
              </a:xfrm>
              <a:custGeom>
                <a:avLst/>
                <a:gdLst/>
                <a:ahLst/>
                <a:cxnLst>
                  <a:cxn ang="0">
                    <a:pos x="275" y="249"/>
                  </a:cxn>
                  <a:cxn ang="0">
                    <a:pos x="159" y="546"/>
                  </a:cxn>
                  <a:cxn ang="0">
                    <a:pos x="0" y="297"/>
                  </a:cxn>
                  <a:cxn ang="0">
                    <a:pos x="119" y="0"/>
                  </a:cxn>
                  <a:cxn ang="0">
                    <a:pos x="275" y="249"/>
                  </a:cxn>
                </a:cxnLst>
                <a:rect l="0" t="0" r="r" b="b"/>
                <a:pathLst>
                  <a:path w="275" h="546">
                    <a:moveTo>
                      <a:pt x="275" y="249"/>
                    </a:moveTo>
                    <a:lnTo>
                      <a:pt x="159" y="546"/>
                    </a:lnTo>
                    <a:lnTo>
                      <a:pt x="0" y="297"/>
                    </a:lnTo>
                    <a:lnTo>
                      <a:pt x="119" y="0"/>
                    </a:lnTo>
                    <a:lnTo>
                      <a:pt x="275" y="249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5" name="Freeform: Shape 5"/>
              <p:cNvSpPr>
                <a:spLocks/>
              </p:cNvSpPr>
              <p:nvPr/>
            </p:nvSpPr>
            <p:spPr bwMode="auto">
              <a:xfrm>
                <a:off x="7091868" y="1837123"/>
                <a:ext cx="631825" cy="576263"/>
              </a:xfrm>
              <a:custGeom>
                <a:avLst/>
                <a:gdLst/>
                <a:ahLst/>
                <a:cxnLst>
                  <a:cxn ang="0">
                    <a:pos x="398" y="0"/>
                  </a:cxn>
                  <a:cxn ang="0">
                    <a:pos x="282" y="296"/>
                  </a:cxn>
                  <a:cxn ang="0">
                    <a:pos x="0" y="363"/>
                  </a:cxn>
                  <a:cxn ang="0">
                    <a:pos x="116" y="66"/>
                  </a:cxn>
                  <a:cxn ang="0">
                    <a:pos x="398" y="0"/>
                  </a:cxn>
                </a:cxnLst>
                <a:rect l="0" t="0" r="r" b="b"/>
                <a:pathLst>
                  <a:path w="398" h="363">
                    <a:moveTo>
                      <a:pt x="398" y="0"/>
                    </a:moveTo>
                    <a:lnTo>
                      <a:pt x="282" y="296"/>
                    </a:lnTo>
                    <a:lnTo>
                      <a:pt x="0" y="363"/>
                    </a:lnTo>
                    <a:lnTo>
                      <a:pt x="116" y="66"/>
                    </a:lnTo>
                    <a:lnTo>
                      <a:pt x="398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6" name="Freeform: Shape 6"/>
              <p:cNvSpPr>
                <a:spLocks/>
              </p:cNvSpPr>
              <p:nvPr/>
            </p:nvSpPr>
            <p:spPr bwMode="auto">
              <a:xfrm>
                <a:off x="7028368" y="1464060"/>
                <a:ext cx="695325" cy="477838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0" y="11"/>
                  </a:cxn>
                  <a:cxn ang="0">
                    <a:pos x="117" y="0"/>
                  </a:cxn>
                  <a:cxn ang="0">
                    <a:pos x="151" y="49"/>
                  </a:cxn>
                  <a:cxn ang="0">
                    <a:pos x="185" y="99"/>
                  </a:cxn>
                  <a:cxn ang="0">
                    <a:pos x="127" y="113"/>
                  </a:cxn>
                  <a:cxn ang="0">
                    <a:pos x="66" y="127"/>
                  </a:cxn>
                  <a:cxn ang="0">
                    <a:pos x="32" y="73"/>
                  </a:cxn>
                  <a:cxn ang="0">
                    <a:pos x="0" y="22"/>
                  </a:cxn>
                </a:cxnLst>
                <a:rect l="0" t="0" r="r" b="b"/>
                <a:pathLst>
                  <a:path w="185" h="127">
                    <a:moveTo>
                      <a:pt x="0" y="22"/>
                    </a:moveTo>
                    <a:cubicBezTo>
                      <a:pt x="20" y="18"/>
                      <a:pt x="40" y="14"/>
                      <a:pt x="60" y="11"/>
                    </a:cubicBezTo>
                    <a:cubicBezTo>
                      <a:pt x="79" y="7"/>
                      <a:pt x="99" y="4"/>
                      <a:pt x="117" y="0"/>
                    </a:cubicBezTo>
                    <a:cubicBezTo>
                      <a:pt x="128" y="16"/>
                      <a:pt x="139" y="32"/>
                      <a:pt x="151" y="49"/>
                    </a:cubicBezTo>
                    <a:cubicBezTo>
                      <a:pt x="162" y="65"/>
                      <a:pt x="174" y="82"/>
                      <a:pt x="185" y="99"/>
                    </a:cubicBezTo>
                    <a:cubicBezTo>
                      <a:pt x="166" y="104"/>
                      <a:pt x="147" y="108"/>
                      <a:pt x="127" y="113"/>
                    </a:cubicBezTo>
                    <a:cubicBezTo>
                      <a:pt x="108" y="117"/>
                      <a:pt x="87" y="122"/>
                      <a:pt x="66" y="127"/>
                    </a:cubicBezTo>
                    <a:cubicBezTo>
                      <a:pt x="55" y="109"/>
                      <a:pt x="43" y="91"/>
                      <a:pt x="32" y="73"/>
                    </a:cubicBezTo>
                    <a:cubicBezTo>
                      <a:pt x="21" y="56"/>
                      <a:pt x="10" y="39"/>
                      <a:pt x="0" y="22"/>
                    </a:cubicBez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33" name="Group 23"/>
            <p:cNvGrpSpPr/>
            <p:nvPr/>
          </p:nvGrpSpPr>
          <p:grpSpPr>
            <a:xfrm>
              <a:off x="9536258" y="2474898"/>
              <a:ext cx="1545167" cy="1595967"/>
              <a:chOff x="7152193" y="1856173"/>
              <a:chExt cx="1158875" cy="1196975"/>
            </a:xfrm>
          </p:grpSpPr>
          <p:sp>
            <p:nvSpPr>
              <p:cNvPr id="71" name="Freeform: Shape 24"/>
              <p:cNvSpPr>
                <a:spLocks/>
              </p:cNvSpPr>
              <p:nvPr/>
            </p:nvSpPr>
            <p:spPr bwMode="auto">
              <a:xfrm>
                <a:off x="7152193" y="2002223"/>
                <a:ext cx="557213" cy="1050925"/>
              </a:xfrm>
              <a:custGeom>
                <a:avLst/>
                <a:gdLst/>
                <a:ahLst/>
                <a:cxnLst>
                  <a:cxn ang="0">
                    <a:pos x="351" y="365"/>
                  </a:cxn>
                  <a:cxn ang="0">
                    <a:pos x="232" y="662"/>
                  </a:cxn>
                  <a:cxn ang="0">
                    <a:pos x="0" y="297"/>
                  </a:cxn>
                  <a:cxn ang="0">
                    <a:pos x="118" y="0"/>
                  </a:cxn>
                  <a:cxn ang="0">
                    <a:pos x="351" y="365"/>
                  </a:cxn>
                </a:cxnLst>
                <a:rect l="0" t="0" r="r" b="b"/>
                <a:pathLst>
                  <a:path w="351" h="662">
                    <a:moveTo>
                      <a:pt x="351" y="365"/>
                    </a:moveTo>
                    <a:lnTo>
                      <a:pt x="232" y="662"/>
                    </a:lnTo>
                    <a:lnTo>
                      <a:pt x="0" y="297"/>
                    </a:lnTo>
                    <a:lnTo>
                      <a:pt x="118" y="0"/>
                    </a:lnTo>
                    <a:lnTo>
                      <a:pt x="351" y="365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2" name="Freeform: Shape 25"/>
              <p:cNvSpPr>
                <a:spLocks/>
              </p:cNvSpPr>
              <p:nvPr/>
            </p:nvSpPr>
            <p:spPr bwMode="auto">
              <a:xfrm>
                <a:off x="7339518" y="1856173"/>
                <a:ext cx="971550" cy="725488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81" y="19"/>
                  </a:cxn>
                  <a:cxn ang="0">
                    <a:pos x="158" y="0"/>
                  </a:cxn>
                  <a:cxn ang="0">
                    <a:pos x="207" y="71"/>
                  </a:cxn>
                  <a:cxn ang="0">
                    <a:pos x="258" y="144"/>
                  </a:cxn>
                  <a:cxn ang="0">
                    <a:pos x="180" y="168"/>
                  </a:cxn>
                  <a:cxn ang="0">
                    <a:pos x="98" y="193"/>
                  </a:cxn>
                  <a:cxn ang="0">
                    <a:pos x="48" y="114"/>
                  </a:cxn>
                  <a:cxn ang="0">
                    <a:pos x="0" y="39"/>
                  </a:cxn>
                </a:cxnLst>
                <a:rect l="0" t="0" r="r" b="b"/>
                <a:pathLst>
                  <a:path w="258" h="193">
                    <a:moveTo>
                      <a:pt x="0" y="39"/>
                    </a:moveTo>
                    <a:cubicBezTo>
                      <a:pt x="27" y="32"/>
                      <a:pt x="54" y="25"/>
                      <a:pt x="81" y="19"/>
                    </a:cubicBezTo>
                    <a:cubicBezTo>
                      <a:pt x="107" y="13"/>
                      <a:pt x="133" y="6"/>
                      <a:pt x="158" y="0"/>
                    </a:cubicBezTo>
                    <a:cubicBezTo>
                      <a:pt x="174" y="23"/>
                      <a:pt x="190" y="47"/>
                      <a:pt x="207" y="71"/>
                    </a:cubicBezTo>
                    <a:cubicBezTo>
                      <a:pt x="224" y="95"/>
                      <a:pt x="240" y="120"/>
                      <a:pt x="258" y="144"/>
                    </a:cubicBezTo>
                    <a:cubicBezTo>
                      <a:pt x="232" y="152"/>
                      <a:pt x="206" y="160"/>
                      <a:pt x="180" y="168"/>
                    </a:cubicBezTo>
                    <a:cubicBezTo>
                      <a:pt x="153" y="176"/>
                      <a:pt x="126" y="185"/>
                      <a:pt x="98" y="193"/>
                    </a:cubicBezTo>
                    <a:cubicBezTo>
                      <a:pt x="81" y="166"/>
                      <a:pt x="64" y="140"/>
                      <a:pt x="48" y="114"/>
                    </a:cubicBezTo>
                    <a:cubicBezTo>
                      <a:pt x="31" y="89"/>
                      <a:pt x="15" y="64"/>
                      <a:pt x="0" y="39"/>
                    </a:cubicBezTo>
                    <a:close/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3" name="Freeform: Shape 26"/>
              <p:cNvSpPr>
                <a:spLocks/>
              </p:cNvSpPr>
              <p:nvPr/>
            </p:nvSpPr>
            <p:spPr bwMode="auto">
              <a:xfrm>
                <a:off x="7520493" y="2397510"/>
                <a:ext cx="790575" cy="655638"/>
              </a:xfrm>
              <a:custGeom>
                <a:avLst/>
                <a:gdLst/>
                <a:ahLst/>
                <a:cxnLst>
                  <a:cxn ang="0">
                    <a:pos x="498" y="0"/>
                  </a:cxn>
                  <a:cxn ang="0">
                    <a:pos x="380" y="299"/>
                  </a:cxn>
                  <a:cxn ang="0">
                    <a:pos x="0" y="413"/>
                  </a:cxn>
                  <a:cxn ang="0">
                    <a:pos x="119" y="116"/>
                  </a:cxn>
                  <a:cxn ang="0">
                    <a:pos x="498" y="0"/>
                  </a:cxn>
                </a:cxnLst>
                <a:rect l="0" t="0" r="r" b="b"/>
                <a:pathLst>
                  <a:path w="498" h="413">
                    <a:moveTo>
                      <a:pt x="498" y="0"/>
                    </a:moveTo>
                    <a:lnTo>
                      <a:pt x="380" y="299"/>
                    </a:lnTo>
                    <a:lnTo>
                      <a:pt x="0" y="413"/>
                    </a:lnTo>
                    <a:lnTo>
                      <a:pt x="119" y="116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34" name="Group 27"/>
            <p:cNvGrpSpPr/>
            <p:nvPr/>
          </p:nvGrpSpPr>
          <p:grpSpPr>
            <a:xfrm>
              <a:off x="8031307" y="1892815"/>
              <a:ext cx="1585384" cy="1545168"/>
              <a:chOff x="6023480" y="1419610"/>
              <a:chExt cx="1189038" cy="1158875"/>
            </a:xfrm>
          </p:grpSpPr>
          <p:sp>
            <p:nvSpPr>
              <p:cNvPr id="68" name="Freeform: Shape 28"/>
              <p:cNvSpPr>
                <a:spLocks/>
              </p:cNvSpPr>
              <p:nvPr/>
            </p:nvSpPr>
            <p:spPr bwMode="auto">
              <a:xfrm>
                <a:off x="6210805" y="1419610"/>
                <a:ext cx="1001713" cy="688975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91" y="15"/>
                  </a:cxn>
                  <a:cxn ang="0">
                    <a:pos x="177" y="0"/>
                  </a:cxn>
                  <a:cxn ang="0">
                    <a:pos x="220" y="69"/>
                  </a:cxn>
                  <a:cxn ang="0">
                    <a:pos x="266" y="141"/>
                  </a:cxn>
                  <a:cxn ang="0">
                    <a:pos x="178" y="161"/>
                  </a:cxn>
                  <a:cxn ang="0">
                    <a:pos x="86" y="183"/>
                  </a:cxn>
                  <a:cxn ang="0">
                    <a:pos x="42" y="106"/>
                  </a:cxn>
                  <a:cxn ang="0">
                    <a:pos x="0" y="32"/>
                  </a:cxn>
                </a:cxnLst>
                <a:rect l="0" t="0" r="r" b="b"/>
                <a:pathLst>
                  <a:path w="266" h="183">
                    <a:moveTo>
                      <a:pt x="0" y="32"/>
                    </a:moveTo>
                    <a:cubicBezTo>
                      <a:pt x="31" y="26"/>
                      <a:pt x="61" y="21"/>
                      <a:pt x="91" y="15"/>
                    </a:cubicBezTo>
                    <a:cubicBezTo>
                      <a:pt x="120" y="10"/>
                      <a:pt x="149" y="5"/>
                      <a:pt x="177" y="0"/>
                    </a:cubicBezTo>
                    <a:cubicBezTo>
                      <a:pt x="191" y="22"/>
                      <a:pt x="206" y="45"/>
                      <a:pt x="220" y="69"/>
                    </a:cubicBezTo>
                    <a:cubicBezTo>
                      <a:pt x="235" y="92"/>
                      <a:pt x="250" y="116"/>
                      <a:pt x="266" y="141"/>
                    </a:cubicBezTo>
                    <a:cubicBezTo>
                      <a:pt x="237" y="147"/>
                      <a:pt x="208" y="154"/>
                      <a:pt x="178" y="161"/>
                    </a:cubicBezTo>
                    <a:cubicBezTo>
                      <a:pt x="148" y="168"/>
                      <a:pt x="117" y="176"/>
                      <a:pt x="86" y="183"/>
                    </a:cubicBezTo>
                    <a:cubicBezTo>
                      <a:pt x="71" y="157"/>
                      <a:pt x="56" y="131"/>
                      <a:pt x="42" y="106"/>
                    </a:cubicBezTo>
                    <a:cubicBezTo>
                      <a:pt x="28" y="81"/>
                      <a:pt x="14" y="56"/>
                      <a:pt x="0" y="32"/>
                    </a:cubicBez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9" name="Freeform: Shape 29"/>
              <p:cNvSpPr>
                <a:spLocks/>
              </p:cNvSpPr>
              <p:nvPr/>
            </p:nvSpPr>
            <p:spPr bwMode="auto">
              <a:xfrm>
                <a:off x="6345743" y="1949835"/>
                <a:ext cx="866775" cy="628650"/>
              </a:xfrm>
              <a:custGeom>
                <a:avLst/>
                <a:gdLst/>
                <a:ahLst/>
                <a:cxnLst>
                  <a:cxn ang="0">
                    <a:pos x="546" y="0"/>
                  </a:cxn>
                  <a:cxn ang="0">
                    <a:pos x="427" y="296"/>
                  </a:cxn>
                  <a:cxn ang="0">
                    <a:pos x="0" y="396"/>
                  </a:cxn>
                  <a:cxn ang="0">
                    <a:pos x="119" y="100"/>
                  </a:cxn>
                  <a:cxn ang="0">
                    <a:pos x="546" y="0"/>
                  </a:cxn>
                </a:cxnLst>
                <a:rect l="0" t="0" r="r" b="b"/>
                <a:pathLst>
                  <a:path w="546" h="396">
                    <a:moveTo>
                      <a:pt x="546" y="0"/>
                    </a:moveTo>
                    <a:lnTo>
                      <a:pt x="427" y="296"/>
                    </a:lnTo>
                    <a:lnTo>
                      <a:pt x="0" y="396"/>
                    </a:lnTo>
                    <a:lnTo>
                      <a:pt x="119" y="100"/>
                    </a:lnTo>
                    <a:lnTo>
                      <a:pt x="546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70" name="Freeform: Shape 30"/>
              <p:cNvSpPr>
                <a:spLocks/>
              </p:cNvSpPr>
              <p:nvPr/>
            </p:nvSpPr>
            <p:spPr bwMode="auto">
              <a:xfrm>
                <a:off x="6023480" y="1540260"/>
                <a:ext cx="511175" cy="1038225"/>
              </a:xfrm>
              <a:custGeom>
                <a:avLst/>
                <a:gdLst/>
                <a:ahLst/>
                <a:cxnLst>
                  <a:cxn ang="0">
                    <a:pos x="322" y="358"/>
                  </a:cxn>
                  <a:cxn ang="0">
                    <a:pos x="203" y="654"/>
                  </a:cxn>
                  <a:cxn ang="0">
                    <a:pos x="0" y="296"/>
                  </a:cxn>
                  <a:cxn ang="0">
                    <a:pos x="118" y="0"/>
                  </a:cxn>
                  <a:cxn ang="0">
                    <a:pos x="322" y="358"/>
                  </a:cxn>
                </a:cxnLst>
                <a:rect l="0" t="0" r="r" b="b"/>
                <a:pathLst>
                  <a:path w="322" h="654">
                    <a:moveTo>
                      <a:pt x="322" y="358"/>
                    </a:moveTo>
                    <a:lnTo>
                      <a:pt x="203" y="654"/>
                    </a:lnTo>
                    <a:lnTo>
                      <a:pt x="0" y="296"/>
                    </a:lnTo>
                    <a:lnTo>
                      <a:pt x="118" y="0"/>
                    </a:lnTo>
                    <a:lnTo>
                      <a:pt x="322" y="358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35" name="Group 31"/>
            <p:cNvGrpSpPr/>
            <p:nvPr/>
          </p:nvGrpSpPr>
          <p:grpSpPr>
            <a:xfrm>
              <a:off x="10092941" y="3437981"/>
              <a:ext cx="1265767" cy="1460500"/>
              <a:chOff x="7569705" y="2578485"/>
              <a:chExt cx="949325" cy="1095375"/>
            </a:xfrm>
          </p:grpSpPr>
          <p:sp>
            <p:nvSpPr>
              <p:cNvPr id="65" name="Freeform: Shape 32"/>
              <p:cNvSpPr>
                <a:spLocks/>
              </p:cNvSpPr>
              <p:nvPr/>
            </p:nvSpPr>
            <p:spPr bwMode="auto">
              <a:xfrm>
                <a:off x="7874505" y="3026160"/>
                <a:ext cx="644525" cy="647700"/>
              </a:xfrm>
              <a:custGeom>
                <a:avLst/>
                <a:gdLst/>
                <a:ahLst/>
                <a:cxnLst>
                  <a:cxn ang="0">
                    <a:pos x="406" y="0"/>
                  </a:cxn>
                  <a:cxn ang="0">
                    <a:pos x="287" y="297"/>
                  </a:cxn>
                  <a:cxn ang="0">
                    <a:pos x="0" y="408"/>
                  </a:cxn>
                  <a:cxn ang="0">
                    <a:pos x="119" y="112"/>
                  </a:cxn>
                  <a:cxn ang="0">
                    <a:pos x="406" y="0"/>
                  </a:cxn>
                </a:cxnLst>
                <a:rect l="0" t="0" r="r" b="b"/>
                <a:pathLst>
                  <a:path w="406" h="408">
                    <a:moveTo>
                      <a:pt x="406" y="0"/>
                    </a:moveTo>
                    <a:lnTo>
                      <a:pt x="287" y="297"/>
                    </a:lnTo>
                    <a:lnTo>
                      <a:pt x="0" y="408"/>
                    </a:lnTo>
                    <a:lnTo>
                      <a:pt x="119" y="112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6" name="Freeform: Shape 33"/>
              <p:cNvSpPr>
                <a:spLocks/>
              </p:cNvSpPr>
              <p:nvPr/>
            </p:nvSpPr>
            <p:spPr bwMode="auto">
              <a:xfrm>
                <a:off x="7569705" y="2721360"/>
                <a:ext cx="493713" cy="952500"/>
              </a:xfrm>
              <a:custGeom>
                <a:avLst/>
                <a:gdLst/>
                <a:ahLst/>
                <a:cxnLst>
                  <a:cxn ang="0">
                    <a:pos x="311" y="304"/>
                  </a:cxn>
                  <a:cxn ang="0">
                    <a:pos x="192" y="600"/>
                  </a:cxn>
                  <a:cxn ang="0">
                    <a:pos x="0" y="297"/>
                  </a:cxn>
                  <a:cxn ang="0">
                    <a:pos x="119" y="0"/>
                  </a:cxn>
                  <a:cxn ang="0">
                    <a:pos x="311" y="304"/>
                  </a:cxn>
                </a:cxnLst>
                <a:rect l="0" t="0" r="r" b="b"/>
                <a:pathLst>
                  <a:path w="311" h="600">
                    <a:moveTo>
                      <a:pt x="311" y="304"/>
                    </a:moveTo>
                    <a:lnTo>
                      <a:pt x="192" y="600"/>
                    </a:lnTo>
                    <a:lnTo>
                      <a:pt x="0" y="297"/>
                    </a:lnTo>
                    <a:lnTo>
                      <a:pt x="119" y="0"/>
                    </a:lnTo>
                    <a:lnTo>
                      <a:pt x="311" y="30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7" name="Freeform: Shape 34"/>
              <p:cNvSpPr>
                <a:spLocks/>
              </p:cNvSpPr>
              <p:nvPr/>
            </p:nvSpPr>
            <p:spPr bwMode="auto">
              <a:xfrm>
                <a:off x="7756237" y="2578485"/>
                <a:ext cx="760413" cy="625475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61" y="18"/>
                  </a:cxn>
                  <a:cxn ang="0">
                    <a:pos x="120" y="0"/>
                  </a:cxn>
                  <a:cxn ang="0">
                    <a:pos x="160" y="58"/>
                  </a:cxn>
                  <a:cxn ang="0">
                    <a:pos x="202" y="119"/>
                  </a:cxn>
                  <a:cxn ang="0">
                    <a:pos x="143" y="142"/>
                  </a:cxn>
                  <a:cxn ang="0">
                    <a:pos x="81" y="166"/>
                  </a:cxn>
                  <a:cxn ang="0">
                    <a:pos x="40" y="100"/>
                  </a:cxn>
                  <a:cxn ang="0">
                    <a:pos x="0" y="38"/>
                  </a:cxn>
                </a:cxnLst>
                <a:rect l="0" t="0" r="r" b="b"/>
                <a:pathLst>
                  <a:path w="202" h="166">
                    <a:moveTo>
                      <a:pt x="0" y="38"/>
                    </a:moveTo>
                    <a:cubicBezTo>
                      <a:pt x="21" y="31"/>
                      <a:pt x="41" y="24"/>
                      <a:pt x="61" y="18"/>
                    </a:cubicBezTo>
                    <a:cubicBezTo>
                      <a:pt x="81" y="12"/>
                      <a:pt x="101" y="6"/>
                      <a:pt x="120" y="0"/>
                    </a:cubicBezTo>
                    <a:cubicBezTo>
                      <a:pt x="133" y="19"/>
                      <a:pt x="146" y="38"/>
                      <a:pt x="160" y="58"/>
                    </a:cubicBezTo>
                    <a:cubicBezTo>
                      <a:pt x="173" y="78"/>
                      <a:pt x="187" y="98"/>
                      <a:pt x="202" y="119"/>
                    </a:cubicBezTo>
                    <a:cubicBezTo>
                      <a:pt x="182" y="126"/>
                      <a:pt x="163" y="134"/>
                      <a:pt x="143" y="142"/>
                    </a:cubicBezTo>
                    <a:cubicBezTo>
                      <a:pt x="123" y="149"/>
                      <a:pt x="102" y="158"/>
                      <a:pt x="81" y="166"/>
                    </a:cubicBezTo>
                    <a:cubicBezTo>
                      <a:pt x="67" y="144"/>
                      <a:pt x="53" y="122"/>
                      <a:pt x="40" y="100"/>
                    </a:cubicBezTo>
                    <a:cubicBezTo>
                      <a:pt x="26" y="79"/>
                      <a:pt x="13" y="58"/>
                      <a:pt x="0" y="38"/>
                    </a:cubicBezTo>
                    <a:close/>
                  </a:path>
                </a:pathLst>
              </a:cu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248140" y="2248414"/>
              <a:ext cx="1339851" cy="1394884"/>
              <a:chOff x="5436105" y="1686310"/>
              <a:chExt cx="1004888" cy="1046163"/>
            </a:xfrm>
          </p:grpSpPr>
          <p:sp>
            <p:nvSpPr>
              <p:cNvPr id="62" name="Freeform: Shape 36"/>
              <p:cNvSpPr>
                <a:spLocks/>
              </p:cNvSpPr>
              <p:nvPr/>
            </p:nvSpPr>
            <p:spPr bwMode="auto">
              <a:xfrm>
                <a:off x="5664705" y="2122873"/>
                <a:ext cx="776288" cy="609600"/>
              </a:xfrm>
              <a:custGeom>
                <a:avLst/>
                <a:gdLst/>
                <a:ahLst/>
                <a:cxnLst>
                  <a:cxn ang="0">
                    <a:pos x="489" y="0"/>
                  </a:cxn>
                  <a:cxn ang="0">
                    <a:pos x="370" y="297"/>
                  </a:cxn>
                  <a:cxn ang="0">
                    <a:pos x="0" y="384"/>
                  </a:cxn>
                  <a:cxn ang="0">
                    <a:pos x="116" y="88"/>
                  </a:cxn>
                  <a:cxn ang="0">
                    <a:pos x="489" y="0"/>
                  </a:cxn>
                </a:cxnLst>
                <a:rect l="0" t="0" r="r" b="b"/>
                <a:pathLst>
                  <a:path w="489" h="384">
                    <a:moveTo>
                      <a:pt x="489" y="0"/>
                    </a:moveTo>
                    <a:lnTo>
                      <a:pt x="370" y="297"/>
                    </a:lnTo>
                    <a:lnTo>
                      <a:pt x="0" y="384"/>
                    </a:lnTo>
                    <a:lnTo>
                      <a:pt x="116" y="8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3" name="Freeform: Shape 37"/>
              <p:cNvSpPr>
                <a:spLocks/>
              </p:cNvSpPr>
              <p:nvPr/>
            </p:nvSpPr>
            <p:spPr bwMode="auto">
              <a:xfrm>
                <a:off x="5436105" y="1791085"/>
                <a:ext cx="412750" cy="941388"/>
              </a:xfrm>
              <a:custGeom>
                <a:avLst/>
                <a:gdLst/>
                <a:ahLst/>
                <a:cxnLst>
                  <a:cxn ang="0">
                    <a:pos x="260" y="297"/>
                  </a:cxn>
                  <a:cxn ang="0">
                    <a:pos x="144" y="593"/>
                  </a:cxn>
                  <a:cxn ang="0">
                    <a:pos x="0" y="297"/>
                  </a:cxn>
                  <a:cxn ang="0">
                    <a:pos x="118" y="0"/>
                  </a:cxn>
                  <a:cxn ang="0">
                    <a:pos x="260" y="297"/>
                  </a:cxn>
                </a:cxnLst>
                <a:rect l="0" t="0" r="r" b="b"/>
                <a:pathLst>
                  <a:path w="260" h="593">
                    <a:moveTo>
                      <a:pt x="260" y="297"/>
                    </a:moveTo>
                    <a:lnTo>
                      <a:pt x="144" y="593"/>
                    </a:lnTo>
                    <a:lnTo>
                      <a:pt x="0" y="297"/>
                    </a:lnTo>
                    <a:lnTo>
                      <a:pt x="118" y="0"/>
                    </a:lnTo>
                    <a:lnTo>
                      <a:pt x="260" y="297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4" name="Freeform: Shape 38"/>
              <p:cNvSpPr>
                <a:spLocks/>
              </p:cNvSpPr>
              <p:nvPr/>
            </p:nvSpPr>
            <p:spPr bwMode="auto">
              <a:xfrm>
                <a:off x="5623430" y="1686310"/>
                <a:ext cx="817563" cy="576263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78" y="14"/>
                  </a:cxn>
                  <a:cxn ang="0">
                    <a:pos x="152" y="0"/>
                  </a:cxn>
                  <a:cxn ang="0">
                    <a:pos x="184" y="57"/>
                  </a:cxn>
                  <a:cxn ang="0">
                    <a:pos x="217" y="116"/>
                  </a:cxn>
                  <a:cxn ang="0">
                    <a:pos x="141" y="134"/>
                  </a:cxn>
                  <a:cxn ang="0">
                    <a:pos x="60" y="153"/>
                  </a:cxn>
                  <a:cxn ang="0">
                    <a:pos x="29" y="89"/>
                  </a:cxn>
                  <a:cxn ang="0">
                    <a:pos x="0" y="28"/>
                  </a:cxn>
                </a:cxnLst>
                <a:rect l="0" t="0" r="r" b="b"/>
                <a:pathLst>
                  <a:path w="217" h="153">
                    <a:moveTo>
                      <a:pt x="0" y="28"/>
                    </a:moveTo>
                    <a:cubicBezTo>
                      <a:pt x="26" y="23"/>
                      <a:pt x="52" y="18"/>
                      <a:pt x="78" y="14"/>
                    </a:cubicBezTo>
                    <a:cubicBezTo>
                      <a:pt x="103" y="9"/>
                      <a:pt x="128" y="5"/>
                      <a:pt x="152" y="0"/>
                    </a:cubicBezTo>
                    <a:cubicBezTo>
                      <a:pt x="163" y="19"/>
                      <a:pt x="173" y="38"/>
                      <a:pt x="184" y="57"/>
                    </a:cubicBezTo>
                    <a:cubicBezTo>
                      <a:pt x="195" y="76"/>
                      <a:pt x="206" y="96"/>
                      <a:pt x="217" y="116"/>
                    </a:cubicBezTo>
                    <a:cubicBezTo>
                      <a:pt x="192" y="122"/>
                      <a:pt x="167" y="128"/>
                      <a:pt x="141" y="134"/>
                    </a:cubicBezTo>
                    <a:cubicBezTo>
                      <a:pt x="115" y="140"/>
                      <a:pt x="88" y="146"/>
                      <a:pt x="60" y="153"/>
                    </a:cubicBezTo>
                    <a:cubicBezTo>
                      <a:pt x="50" y="131"/>
                      <a:pt x="39" y="110"/>
                      <a:pt x="29" y="89"/>
                    </a:cubicBezTo>
                    <a:cubicBezTo>
                      <a:pt x="19" y="68"/>
                      <a:pt x="9" y="48"/>
                      <a:pt x="0" y="28"/>
                    </a:cubicBezTo>
                    <a:close/>
                  </a:path>
                </a:pathLst>
              </a:cu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Group 39"/>
            <p:cNvGrpSpPr/>
            <p:nvPr/>
          </p:nvGrpSpPr>
          <p:grpSpPr>
            <a:xfrm>
              <a:off x="8573167" y="2483364"/>
              <a:ext cx="1644650" cy="1693333"/>
              <a:chOff x="6429880" y="1862523"/>
              <a:chExt cx="1233488" cy="1270000"/>
            </a:xfrm>
          </p:grpSpPr>
          <p:sp>
            <p:nvSpPr>
              <p:cNvPr id="59" name="Freeform: Shape 40"/>
              <p:cNvSpPr>
                <a:spLocks/>
              </p:cNvSpPr>
              <p:nvPr/>
            </p:nvSpPr>
            <p:spPr bwMode="auto">
              <a:xfrm>
                <a:off x="6429880" y="2024448"/>
                <a:ext cx="544513" cy="1108075"/>
              </a:xfrm>
              <a:custGeom>
                <a:avLst/>
                <a:gdLst/>
                <a:ahLst/>
                <a:cxnLst>
                  <a:cxn ang="0">
                    <a:pos x="343" y="399"/>
                  </a:cxn>
                  <a:cxn ang="0">
                    <a:pos x="225" y="698"/>
                  </a:cxn>
                  <a:cxn ang="0">
                    <a:pos x="0" y="297"/>
                  </a:cxn>
                  <a:cxn ang="0">
                    <a:pos x="118" y="0"/>
                  </a:cxn>
                  <a:cxn ang="0">
                    <a:pos x="343" y="399"/>
                  </a:cxn>
                </a:cxnLst>
                <a:rect l="0" t="0" r="r" b="b"/>
                <a:pathLst>
                  <a:path w="343" h="698">
                    <a:moveTo>
                      <a:pt x="343" y="399"/>
                    </a:moveTo>
                    <a:lnTo>
                      <a:pt x="225" y="698"/>
                    </a:lnTo>
                    <a:lnTo>
                      <a:pt x="0" y="297"/>
                    </a:lnTo>
                    <a:lnTo>
                      <a:pt x="118" y="0"/>
                    </a:lnTo>
                    <a:lnTo>
                      <a:pt x="343" y="399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0" name="Freeform: Shape 41"/>
              <p:cNvSpPr>
                <a:spLocks/>
              </p:cNvSpPr>
              <p:nvPr/>
            </p:nvSpPr>
            <p:spPr bwMode="auto">
              <a:xfrm>
                <a:off x="6787068" y="2446723"/>
                <a:ext cx="876300" cy="685800"/>
              </a:xfrm>
              <a:custGeom>
                <a:avLst/>
                <a:gdLst/>
                <a:ahLst/>
                <a:cxnLst>
                  <a:cxn ang="0">
                    <a:pos x="552" y="0"/>
                  </a:cxn>
                  <a:cxn ang="0">
                    <a:pos x="434" y="299"/>
                  </a:cxn>
                  <a:cxn ang="0">
                    <a:pos x="0" y="432"/>
                  </a:cxn>
                  <a:cxn ang="0">
                    <a:pos x="118" y="133"/>
                  </a:cxn>
                  <a:cxn ang="0">
                    <a:pos x="552" y="0"/>
                  </a:cxn>
                </a:cxnLst>
                <a:rect l="0" t="0" r="r" b="b"/>
                <a:pathLst>
                  <a:path w="552" h="432">
                    <a:moveTo>
                      <a:pt x="552" y="0"/>
                    </a:moveTo>
                    <a:lnTo>
                      <a:pt x="434" y="299"/>
                    </a:lnTo>
                    <a:lnTo>
                      <a:pt x="0" y="432"/>
                    </a:lnTo>
                    <a:lnTo>
                      <a:pt x="118" y="133"/>
                    </a:lnTo>
                    <a:lnTo>
                      <a:pt x="55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61" name="Freeform: Shape 42"/>
              <p:cNvSpPr>
                <a:spLocks/>
              </p:cNvSpPr>
              <p:nvPr/>
            </p:nvSpPr>
            <p:spPr bwMode="auto">
              <a:xfrm>
                <a:off x="6614030" y="1862523"/>
                <a:ext cx="1046163" cy="798513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93" y="22"/>
                  </a:cxn>
                  <a:cxn ang="0">
                    <a:pos x="180" y="0"/>
                  </a:cxn>
                  <a:cxn ang="0">
                    <a:pos x="228" y="77"/>
                  </a:cxn>
                  <a:cxn ang="0">
                    <a:pos x="278" y="156"/>
                  </a:cxn>
                  <a:cxn ang="0">
                    <a:pos x="190" y="183"/>
                  </a:cxn>
                  <a:cxn ang="0">
                    <a:pos x="95" y="212"/>
                  </a:cxn>
                  <a:cxn ang="0">
                    <a:pos x="47" y="126"/>
                  </a:cxn>
                  <a:cxn ang="0">
                    <a:pos x="0" y="44"/>
                  </a:cxn>
                </a:cxnLst>
                <a:rect l="0" t="0" r="r" b="b"/>
                <a:pathLst>
                  <a:path w="278" h="212">
                    <a:moveTo>
                      <a:pt x="0" y="44"/>
                    </a:moveTo>
                    <a:cubicBezTo>
                      <a:pt x="32" y="36"/>
                      <a:pt x="63" y="29"/>
                      <a:pt x="93" y="22"/>
                    </a:cubicBezTo>
                    <a:cubicBezTo>
                      <a:pt x="123" y="14"/>
                      <a:pt x="152" y="7"/>
                      <a:pt x="180" y="0"/>
                    </a:cubicBezTo>
                    <a:cubicBezTo>
                      <a:pt x="196" y="25"/>
                      <a:pt x="212" y="51"/>
                      <a:pt x="228" y="77"/>
                    </a:cubicBezTo>
                    <a:cubicBezTo>
                      <a:pt x="245" y="103"/>
                      <a:pt x="261" y="129"/>
                      <a:pt x="278" y="156"/>
                    </a:cubicBezTo>
                    <a:cubicBezTo>
                      <a:pt x="249" y="165"/>
                      <a:pt x="220" y="174"/>
                      <a:pt x="190" y="183"/>
                    </a:cubicBezTo>
                    <a:cubicBezTo>
                      <a:pt x="159" y="193"/>
                      <a:pt x="127" y="202"/>
                      <a:pt x="95" y="212"/>
                    </a:cubicBezTo>
                    <a:cubicBezTo>
                      <a:pt x="79" y="183"/>
                      <a:pt x="63" y="154"/>
                      <a:pt x="47" y="126"/>
                    </a:cubicBezTo>
                    <a:cubicBezTo>
                      <a:pt x="31" y="98"/>
                      <a:pt x="15" y="71"/>
                      <a:pt x="0" y="44"/>
                    </a:cubicBezTo>
                    <a:close/>
                  </a:path>
                </a:pathLst>
              </a:cu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38" name="Group 43"/>
            <p:cNvGrpSpPr/>
            <p:nvPr/>
          </p:nvGrpSpPr>
          <p:grpSpPr>
            <a:xfrm>
              <a:off x="7358207" y="2946914"/>
              <a:ext cx="1761067" cy="1805517"/>
              <a:chOff x="5518655" y="2210185"/>
              <a:chExt cx="1320800" cy="1354138"/>
            </a:xfrm>
          </p:grpSpPr>
          <p:sp>
            <p:nvSpPr>
              <p:cNvPr id="56" name="Freeform: Shape 44"/>
              <p:cNvSpPr>
                <a:spLocks/>
              </p:cNvSpPr>
              <p:nvPr/>
            </p:nvSpPr>
            <p:spPr bwMode="auto">
              <a:xfrm>
                <a:off x="5856793" y="2849948"/>
                <a:ext cx="968375" cy="714375"/>
              </a:xfrm>
              <a:custGeom>
                <a:avLst/>
                <a:gdLst/>
                <a:ahLst/>
                <a:cxnLst>
                  <a:cxn ang="0">
                    <a:pos x="610" y="0"/>
                  </a:cxn>
                  <a:cxn ang="0">
                    <a:pos x="493" y="296"/>
                  </a:cxn>
                  <a:cxn ang="0">
                    <a:pos x="0" y="450"/>
                  </a:cxn>
                  <a:cxn ang="0">
                    <a:pos x="116" y="154"/>
                  </a:cxn>
                  <a:cxn ang="0">
                    <a:pos x="610" y="0"/>
                  </a:cxn>
                </a:cxnLst>
                <a:rect l="0" t="0" r="r" b="b"/>
                <a:pathLst>
                  <a:path w="610" h="450">
                    <a:moveTo>
                      <a:pt x="610" y="0"/>
                    </a:moveTo>
                    <a:lnTo>
                      <a:pt x="493" y="296"/>
                    </a:lnTo>
                    <a:lnTo>
                      <a:pt x="0" y="450"/>
                    </a:lnTo>
                    <a:lnTo>
                      <a:pt x="116" y="154"/>
                    </a:lnTo>
                    <a:lnTo>
                      <a:pt x="610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7" name="Freeform: Shape 45"/>
              <p:cNvSpPr>
                <a:spLocks/>
              </p:cNvSpPr>
              <p:nvPr/>
            </p:nvSpPr>
            <p:spPr bwMode="auto">
              <a:xfrm>
                <a:off x="5518655" y="2402273"/>
                <a:ext cx="527050" cy="1162050"/>
              </a:xfrm>
              <a:custGeom>
                <a:avLst/>
                <a:gdLst/>
                <a:ahLst/>
                <a:cxnLst>
                  <a:cxn ang="0">
                    <a:pos x="332" y="436"/>
                  </a:cxn>
                  <a:cxn ang="0">
                    <a:pos x="213" y="732"/>
                  </a:cxn>
                  <a:cxn ang="0">
                    <a:pos x="0" y="296"/>
                  </a:cxn>
                  <a:cxn ang="0">
                    <a:pos x="116" y="0"/>
                  </a:cxn>
                  <a:cxn ang="0">
                    <a:pos x="332" y="436"/>
                  </a:cxn>
                </a:cxnLst>
                <a:rect l="0" t="0" r="r" b="b"/>
                <a:pathLst>
                  <a:path w="332" h="732">
                    <a:moveTo>
                      <a:pt x="332" y="436"/>
                    </a:moveTo>
                    <a:lnTo>
                      <a:pt x="213" y="732"/>
                    </a:lnTo>
                    <a:lnTo>
                      <a:pt x="0" y="296"/>
                    </a:lnTo>
                    <a:lnTo>
                      <a:pt x="116" y="0"/>
                    </a:lnTo>
                    <a:lnTo>
                      <a:pt x="332" y="43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8" name="Freeform: Shape 46"/>
              <p:cNvSpPr>
                <a:spLocks/>
              </p:cNvSpPr>
              <p:nvPr/>
            </p:nvSpPr>
            <p:spPr bwMode="auto">
              <a:xfrm>
                <a:off x="5702805" y="2210185"/>
                <a:ext cx="1136650" cy="884238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107" y="24"/>
                  </a:cxn>
                  <a:cxn ang="0">
                    <a:pos x="207" y="0"/>
                  </a:cxn>
                  <a:cxn ang="0">
                    <a:pos x="254" y="83"/>
                  </a:cxn>
                  <a:cxn ang="0">
                    <a:pos x="302" y="170"/>
                  </a:cxn>
                  <a:cxn ang="0">
                    <a:pos x="200" y="201"/>
                  </a:cxn>
                  <a:cxn ang="0">
                    <a:pos x="91" y="235"/>
                  </a:cxn>
                  <a:cxn ang="0">
                    <a:pos x="44" y="140"/>
                  </a:cxn>
                  <a:cxn ang="0">
                    <a:pos x="0" y="51"/>
                  </a:cxn>
                </a:cxnLst>
                <a:rect l="0" t="0" r="r" b="b"/>
                <a:pathLst>
                  <a:path w="302" h="235">
                    <a:moveTo>
                      <a:pt x="0" y="51"/>
                    </a:moveTo>
                    <a:cubicBezTo>
                      <a:pt x="37" y="42"/>
                      <a:pt x="72" y="33"/>
                      <a:pt x="107" y="24"/>
                    </a:cubicBezTo>
                    <a:cubicBezTo>
                      <a:pt x="141" y="16"/>
                      <a:pt x="175" y="8"/>
                      <a:pt x="207" y="0"/>
                    </a:cubicBezTo>
                    <a:cubicBezTo>
                      <a:pt x="223" y="27"/>
                      <a:pt x="238" y="55"/>
                      <a:pt x="254" y="83"/>
                    </a:cubicBezTo>
                    <a:cubicBezTo>
                      <a:pt x="269" y="111"/>
                      <a:pt x="286" y="140"/>
                      <a:pt x="302" y="170"/>
                    </a:cubicBezTo>
                    <a:cubicBezTo>
                      <a:pt x="269" y="180"/>
                      <a:pt x="235" y="191"/>
                      <a:pt x="200" y="201"/>
                    </a:cubicBezTo>
                    <a:cubicBezTo>
                      <a:pt x="164" y="212"/>
                      <a:pt x="128" y="223"/>
                      <a:pt x="91" y="235"/>
                    </a:cubicBezTo>
                    <a:cubicBezTo>
                      <a:pt x="75" y="203"/>
                      <a:pt x="59" y="171"/>
                      <a:pt x="44" y="140"/>
                    </a:cubicBezTo>
                    <a:cubicBezTo>
                      <a:pt x="29" y="110"/>
                      <a:pt x="15" y="80"/>
                      <a:pt x="0" y="51"/>
                    </a:cubicBezTo>
                    <a:close/>
                  </a:path>
                </a:pathLst>
              </a:custGeom>
              <a:blipFill dpi="0"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39" name="Freeform: Shape 47"/>
            <p:cNvSpPr>
              <a:spLocks/>
            </p:cNvSpPr>
            <p:nvPr/>
          </p:nvSpPr>
          <p:spPr bwMode="auto">
            <a:xfrm rot="20303856">
              <a:off x="9269558" y="2713539"/>
              <a:ext cx="486833" cy="541304"/>
            </a:xfrm>
            <a:custGeom>
              <a:avLst/>
              <a:gdLst/>
              <a:ahLst/>
              <a:cxnLst>
                <a:cxn ang="0">
                  <a:pos x="151" y="125"/>
                </a:cxn>
                <a:cxn ang="0">
                  <a:pos x="144" y="120"/>
                </a:cxn>
                <a:cxn ang="0">
                  <a:pos x="107" y="104"/>
                </a:cxn>
                <a:cxn ang="0">
                  <a:pos x="105" y="102"/>
                </a:cxn>
                <a:cxn ang="0">
                  <a:pos x="102" y="95"/>
                </a:cxn>
                <a:cxn ang="0">
                  <a:pos x="100" y="91"/>
                </a:cxn>
                <a:cxn ang="0">
                  <a:pos x="99" y="89"/>
                </a:cxn>
                <a:cxn ang="0">
                  <a:pos x="102" y="73"/>
                </a:cxn>
                <a:cxn ang="0">
                  <a:pos x="102" y="72"/>
                </a:cxn>
                <a:cxn ang="0">
                  <a:pos x="108" y="57"/>
                </a:cxn>
                <a:cxn ang="0">
                  <a:pos x="108" y="57"/>
                </a:cxn>
                <a:cxn ang="0">
                  <a:pos x="109" y="47"/>
                </a:cxn>
                <a:cxn ang="0">
                  <a:pos x="108" y="45"/>
                </a:cxn>
                <a:cxn ang="0">
                  <a:pos x="106" y="42"/>
                </a:cxn>
                <a:cxn ang="0">
                  <a:pos x="106" y="27"/>
                </a:cxn>
                <a:cxn ang="0">
                  <a:pos x="102" y="17"/>
                </a:cxn>
                <a:cxn ang="0">
                  <a:pos x="97" y="13"/>
                </a:cxn>
                <a:cxn ang="0">
                  <a:pos x="97" y="13"/>
                </a:cxn>
                <a:cxn ang="0">
                  <a:pos x="95" y="6"/>
                </a:cxn>
                <a:cxn ang="0">
                  <a:pos x="99" y="4"/>
                </a:cxn>
                <a:cxn ang="0">
                  <a:pos x="83" y="3"/>
                </a:cxn>
                <a:cxn ang="0">
                  <a:pos x="82" y="3"/>
                </a:cxn>
                <a:cxn ang="0">
                  <a:pos x="79" y="4"/>
                </a:cxn>
                <a:cxn ang="0">
                  <a:pos x="59" y="13"/>
                </a:cxn>
                <a:cxn ang="0">
                  <a:pos x="51" y="25"/>
                </a:cxn>
                <a:cxn ang="0">
                  <a:pos x="51" y="34"/>
                </a:cxn>
                <a:cxn ang="0">
                  <a:pos x="51" y="42"/>
                </a:cxn>
                <a:cxn ang="0">
                  <a:pos x="50" y="44"/>
                </a:cxn>
                <a:cxn ang="0">
                  <a:pos x="48" y="48"/>
                </a:cxn>
                <a:cxn ang="0">
                  <a:pos x="49" y="51"/>
                </a:cxn>
                <a:cxn ang="0">
                  <a:pos x="51" y="59"/>
                </a:cxn>
                <a:cxn ang="0">
                  <a:pos x="53" y="66"/>
                </a:cxn>
                <a:cxn ang="0">
                  <a:pos x="58" y="77"/>
                </a:cxn>
                <a:cxn ang="0">
                  <a:pos x="59" y="79"/>
                </a:cxn>
                <a:cxn ang="0">
                  <a:pos x="58" y="89"/>
                </a:cxn>
                <a:cxn ang="0">
                  <a:pos x="57" y="91"/>
                </a:cxn>
                <a:cxn ang="0">
                  <a:pos x="54" y="95"/>
                </a:cxn>
                <a:cxn ang="0">
                  <a:pos x="51" y="102"/>
                </a:cxn>
                <a:cxn ang="0">
                  <a:pos x="50" y="103"/>
                </a:cxn>
                <a:cxn ang="0">
                  <a:pos x="38" y="108"/>
                </a:cxn>
                <a:cxn ang="0">
                  <a:pos x="25" y="114"/>
                </a:cxn>
                <a:cxn ang="0">
                  <a:pos x="13" y="120"/>
                </a:cxn>
                <a:cxn ang="0">
                  <a:pos x="6" y="125"/>
                </a:cxn>
                <a:cxn ang="0">
                  <a:pos x="0" y="149"/>
                </a:cxn>
                <a:cxn ang="0">
                  <a:pos x="61" y="170"/>
                </a:cxn>
                <a:cxn ang="0">
                  <a:pos x="61" y="170"/>
                </a:cxn>
                <a:cxn ang="0">
                  <a:pos x="90" y="171"/>
                </a:cxn>
                <a:cxn ang="0">
                  <a:pos x="97" y="169"/>
                </a:cxn>
                <a:cxn ang="0">
                  <a:pos x="157" y="149"/>
                </a:cxn>
                <a:cxn ang="0">
                  <a:pos x="151" y="125"/>
                </a:cxn>
                <a:cxn ang="0">
                  <a:pos x="62" y="158"/>
                </a:cxn>
                <a:cxn ang="0">
                  <a:pos x="62" y="157"/>
                </a:cxn>
                <a:cxn ang="0">
                  <a:pos x="62" y="157"/>
                </a:cxn>
                <a:cxn ang="0">
                  <a:pos x="62" y="158"/>
                </a:cxn>
              </a:cxnLst>
              <a:rect l="0" t="0" r="r" b="b"/>
              <a:pathLst>
                <a:path w="157" h="175">
                  <a:moveTo>
                    <a:pt x="151" y="125"/>
                  </a:moveTo>
                  <a:cubicBezTo>
                    <a:pt x="149" y="123"/>
                    <a:pt x="147" y="121"/>
                    <a:pt x="144" y="120"/>
                  </a:cubicBezTo>
                  <a:cubicBezTo>
                    <a:pt x="132" y="114"/>
                    <a:pt x="120" y="109"/>
                    <a:pt x="107" y="104"/>
                  </a:cubicBezTo>
                  <a:cubicBezTo>
                    <a:pt x="106" y="103"/>
                    <a:pt x="105" y="103"/>
                    <a:pt x="105" y="102"/>
                  </a:cubicBezTo>
                  <a:cubicBezTo>
                    <a:pt x="104" y="99"/>
                    <a:pt x="103" y="97"/>
                    <a:pt x="102" y="95"/>
                  </a:cubicBezTo>
                  <a:cubicBezTo>
                    <a:pt x="102" y="93"/>
                    <a:pt x="101" y="92"/>
                    <a:pt x="100" y="91"/>
                  </a:cubicBezTo>
                  <a:cubicBezTo>
                    <a:pt x="99" y="91"/>
                    <a:pt x="99" y="90"/>
                    <a:pt x="99" y="89"/>
                  </a:cubicBezTo>
                  <a:cubicBezTo>
                    <a:pt x="99" y="84"/>
                    <a:pt x="97" y="78"/>
                    <a:pt x="102" y="73"/>
                  </a:cubicBezTo>
                  <a:cubicBezTo>
                    <a:pt x="102" y="73"/>
                    <a:pt x="102" y="73"/>
                    <a:pt x="102" y="72"/>
                  </a:cubicBezTo>
                  <a:cubicBezTo>
                    <a:pt x="104" y="68"/>
                    <a:pt x="105" y="62"/>
                    <a:pt x="108" y="57"/>
                  </a:cubicBezTo>
                  <a:cubicBezTo>
                    <a:pt x="108" y="57"/>
                    <a:pt x="108" y="57"/>
                    <a:pt x="108" y="57"/>
                  </a:cubicBezTo>
                  <a:cubicBezTo>
                    <a:pt x="108" y="54"/>
                    <a:pt x="108" y="50"/>
                    <a:pt x="109" y="47"/>
                  </a:cubicBezTo>
                  <a:cubicBezTo>
                    <a:pt x="109" y="46"/>
                    <a:pt x="108" y="46"/>
                    <a:pt x="108" y="45"/>
                  </a:cubicBezTo>
                  <a:cubicBezTo>
                    <a:pt x="106" y="45"/>
                    <a:pt x="106" y="43"/>
                    <a:pt x="106" y="42"/>
                  </a:cubicBezTo>
                  <a:cubicBezTo>
                    <a:pt x="106" y="35"/>
                    <a:pt x="106" y="34"/>
                    <a:pt x="106" y="27"/>
                  </a:cubicBezTo>
                  <a:cubicBezTo>
                    <a:pt x="106" y="24"/>
                    <a:pt x="105" y="20"/>
                    <a:pt x="102" y="17"/>
                  </a:cubicBezTo>
                  <a:cubicBezTo>
                    <a:pt x="100" y="16"/>
                    <a:pt x="99" y="14"/>
                    <a:pt x="97" y="13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7" y="13"/>
                    <a:pt x="92" y="9"/>
                    <a:pt x="95" y="6"/>
                  </a:cubicBezTo>
                  <a:cubicBezTo>
                    <a:pt x="96" y="4"/>
                    <a:pt x="99" y="4"/>
                    <a:pt x="99" y="4"/>
                  </a:cubicBezTo>
                  <a:cubicBezTo>
                    <a:pt x="99" y="4"/>
                    <a:pt x="95" y="0"/>
                    <a:pt x="83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1" y="3"/>
                    <a:pt x="80" y="4"/>
                    <a:pt x="79" y="4"/>
                  </a:cubicBezTo>
                  <a:cubicBezTo>
                    <a:pt x="72" y="6"/>
                    <a:pt x="65" y="8"/>
                    <a:pt x="59" y="13"/>
                  </a:cubicBezTo>
                  <a:cubicBezTo>
                    <a:pt x="55" y="16"/>
                    <a:pt x="52" y="20"/>
                    <a:pt x="51" y="25"/>
                  </a:cubicBezTo>
                  <a:cubicBezTo>
                    <a:pt x="51" y="28"/>
                    <a:pt x="51" y="31"/>
                    <a:pt x="51" y="34"/>
                  </a:cubicBezTo>
                  <a:cubicBezTo>
                    <a:pt x="51" y="38"/>
                    <a:pt x="51" y="37"/>
                    <a:pt x="51" y="42"/>
                  </a:cubicBezTo>
                  <a:cubicBezTo>
                    <a:pt x="51" y="43"/>
                    <a:pt x="51" y="44"/>
                    <a:pt x="50" y="44"/>
                  </a:cubicBezTo>
                  <a:cubicBezTo>
                    <a:pt x="48" y="45"/>
                    <a:pt x="48" y="46"/>
                    <a:pt x="48" y="48"/>
                  </a:cubicBezTo>
                  <a:cubicBezTo>
                    <a:pt x="49" y="49"/>
                    <a:pt x="48" y="50"/>
                    <a:pt x="49" y="51"/>
                  </a:cubicBezTo>
                  <a:cubicBezTo>
                    <a:pt x="49" y="54"/>
                    <a:pt x="50" y="57"/>
                    <a:pt x="51" y="59"/>
                  </a:cubicBezTo>
                  <a:cubicBezTo>
                    <a:pt x="51" y="62"/>
                    <a:pt x="53" y="64"/>
                    <a:pt x="53" y="66"/>
                  </a:cubicBezTo>
                  <a:cubicBezTo>
                    <a:pt x="54" y="70"/>
                    <a:pt x="55" y="74"/>
                    <a:pt x="58" y="77"/>
                  </a:cubicBezTo>
                  <a:cubicBezTo>
                    <a:pt x="59" y="78"/>
                    <a:pt x="59" y="79"/>
                    <a:pt x="59" y="79"/>
                  </a:cubicBezTo>
                  <a:cubicBezTo>
                    <a:pt x="59" y="83"/>
                    <a:pt x="58" y="86"/>
                    <a:pt x="58" y="89"/>
                  </a:cubicBezTo>
                  <a:cubicBezTo>
                    <a:pt x="58" y="90"/>
                    <a:pt x="57" y="91"/>
                    <a:pt x="57" y="91"/>
                  </a:cubicBezTo>
                  <a:cubicBezTo>
                    <a:pt x="54" y="91"/>
                    <a:pt x="54" y="93"/>
                    <a:pt x="54" y="95"/>
                  </a:cubicBezTo>
                  <a:cubicBezTo>
                    <a:pt x="53" y="97"/>
                    <a:pt x="52" y="99"/>
                    <a:pt x="51" y="102"/>
                  </a:cubicBezTo>
                  <a:cubicBezTo>
                    <a:pt x="51" y="102"/>
                    <a:pt x="50" y="103"/>
                    <a:pt x="50" y="103"/>
                  </a:cubicBezTo>
                  <a:cubicBezTo>
                    <a:pt x="46" y="105"/>
                    <a:pt x="42" y="107"/>
                    <a:pt x="38" y="108"/>
                  </a:cubicBezTo>
                  <a:cubicBezTo>
                    <a:pt x="33" y="110"/>
                    <a:pt x="29" y="112"/>
                    <a:pt x="25" y="114"/>
                  </a:cubicBezTo>
                  <a:cubicBezTo>
                    <a:pt x="21" y="116"/>
                    <a:pt x="17" y="118"/>
                    <a:pt x="13" y="120"/>
                  </a:cubicBezTo>
                  <a:cubicBezTo>
                    <a:pt x="10" y="122"/>
                    <a:pt x="8" y="123"/>
                    <a:pt x="6" y="125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24" y="149"/>
                    <a:pt x="39" y="165"/>
                    <a:pt x="61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61" y="170"/>
                    <a:pt x="77" y="175"/>
                    <a:pt x="90" y="171"/>
                  </a:cubicBezTo>
                  <a:cubicBezTo>
                    <a:pt x="93" y="171"/>
                    <a:pt x="95" y="170"/>
                    <a:pt x="97" y="169"/>
                  </a:cubicBezTo>
                  <a:cubicBezTo>
                    <a:pt x="117" y="162"/>
                    <a:pt x="143" y="149"/>
                    <a:pt x="157" y="149"/>
                  </a:cubicBezTo>
                  <a:lnTo>
                    <a:pt x="151" y="125"/>
                  </a:lnTo>
                  <a:close/>
                  <a:moveTo>
                    <a:pt x="62" y="158"/>
                  </a:moveTo>
                  <a:cubicBezTo>
                    <a:pt x="62" y="157"/>
                    <a:pt x="62" y="157"/>
                    <a:pt x="62" y="157"/>
                  </a:cubicBezTo>
                  <a:cubicBezTo>
                    <a:pt x="62" y="157"/>
                    <a:pt x="62" y="157"/>
                    <a:pt x="62" y="157"/>
                  </a:cubicBezTo>
                  <a:lnTo>
                    <a:pt x="62" y="15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Freeform: Shape 48"/>
            <p:cNvSpPr>
              <a:spLocks/>
            </p:cNvSpPr>
            <p:nvPr/>
          </p:nvSpPr>
          <p:spPr bwMode="auto">
            <a:xfrm>
              <a:off x="8011699" y="3251745"/>
              <a:ext cx="596612" cy="551967"/>
            </a:xfrm>
            <a:custGeom>
              <a:avLst/>
              <a:gdLst/>
              <a:ahLst/>
              <a:cxnLst>
                <a:cxn ang="0">
                  <a:pos x="39" y="36"/>
                </a:cxn>
                <a:cxn ang="0">
                  <a:pos x="41" y="44"/>
                </a:cxn>
                <a:cxn ang="0">
                  <a:pos x="35" y="50"/>
                </a:cxn>
                <a:cxn ang="0">
                  <a:pos x="27" y="53"/>
                </a:cxn>
                <a:cxn ang="0">
                  <a:pos x="18" y="53"/>
                </a:cxn>
                <a:cxn ang="0">
                  <a:pos x="11" y="50"/>
                </a:cxn>
                <a:cxn ang="0">
                  <a:pos x="4" y="44"/>
                </a:cxn>
                <a:cxn ang="0">
                  <a:pos x="6" y="36"/>
                </a:cxn>
                <a:cxn ang="0">
                  <a:pos x="0" y="28"/>
                </a:cxn>
                <a:cxn ang="0">
                  <a:pos x="7" y="23"/>
                </a:cxn>
                <a:cxn ang="0">
                  <a:pos x="4" y="18"/>
                </a:cxn>
                <a:cxn ang="0">
                  <a:pos x="15" y="16"/>
                </a:cxn>
                <a:cxn ang="0">
                  <a:pos x="19" y="8"/>
                </a:cxn>
                <a:cxn ang="0">
                  <a:pos x="28" y="15"/>
                </a:cxn>
                <a:cxn ang="0">
                  <a:pos x="35" y="12"/>
                </a:cxn>
                <a:cxn ang="0">
                  <a:pos x="41" y="19"/>
                </a:cxn>
                <a:cxn ang="0">
                  <a:pos x="45" y="27"/>
                </a:cxn>
                <a:cxn ang="0">
                  <a:pos x="23" y="22"/>
                </a:cxn>
                <a:cxn ang="0">
                  <a:pos x="32" y="31"/>
                </a:cxn>
                <a:cxn ang="0">
                  <a:pos x="63" y="16"/>
                </a:cxn>
                <a:cxn ang="0">
                  <a:pos x="64" y="24"/>
                </a:cxn>
                <a:cxn ang="0">
                  <a:pos x="55" y="22"/>
                </a:cxn>
                <a:cxn ang="0">
                  <a:pos x="46" y="24"/>
                </a:cxn>
                <a:cxn ang="0">
                  <a:pos x="46" y="16"/>
                </a:cxn>
                <a:cxn ang="0">
                  <a:pos x="46" y="9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59" y="0"/>
                </a:cxn>
                <a:cxn ang="0">
                  <a:pos x="62" y="7"/>
                </a:cxn>
                <a:cxn ang="0">
                  <a:pos x="68" y="15"/>
                </a:cxn>
                <a:cxn ang="0">
                  <a:pos x="62" y="55"/>
                </a:cxn>
                <a:cxn ang="0">
                  <a:pos x="59" y="63"/>
                </a:cxn>
                <a:cxn ang="0">
                  <a:pos x="54" y="59"/>
                </a:cxn>
                <a:cxn ang="0">
                  <a:pos x="45" y="60"/>
                </a:cxn>
                <a:cxn ang="0">
                  <a:pos x="41" y="52"/>
                </a:cxn>
                <a:cxn ang="0">
                  <a:pos x="47" y="44"/>
                </a:cxn>
                <a:cxn ang="0">
                  <a:pos x="50" y="36"/>
                </a:cxn>
                <a:cxn ang="0">
                  <a:pos x="56" y="40"/>
                </a:cxn>
                <a:cxn ang="0">
                  <a:pos x="64" y="39"/>
                </a:cxn>
                <a:cxn ang="0">
                  <a:pos x="63" y="46"/>
                </a:cxn>
                <a:cxn ang="0">
                  <a:pos x="55" y="8"/>
                </a:cxn>
                <a:cxn ang="0">
                  <a:pos x="59" y="13"/>
                </a:cxn>
                <a:cxn ang="0">
                  <a:pos x="50" y="49"/>
                </a:cxn>
                <a:cxn ang="0">
                  <a:pos x="55" y="45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Freeform: Shape 49"/>
            <p:cNvSpPr>
              <a:spLocks/>
            </p:cNvSpPr>
            <p:nvPr/>
          </p:nvSpPr>
          <p:spPr bwMode="auto">
            <a:xfrm>
              <a:off x="7866207" y="2521339"/>
              <a:ext cx="330200" cy="256117"/>
            </a:xfrm>
            <a:custGeom>
              <a:avLst/>
              <a:gdLst/>
              <a:ahLst/>
              <a:cxnLst>
                <a:cxn ang="0">
                  <a:pos x="29" y="41"/>
                </a:cxn>
                <a:cxn ang="0">
                  <a:pos x="22" y="40"/>
                </a:cxn>
                <a:cxn ang="0">
                  <a:pos x="11" y="45"/>
                </a:cxn>
                <a:cxn ang="0">
                  <a:pos x="7" y="46"/>
                </a:cxn>
                <a:cxn ang="0">
                  <a:pos x="7" y="46"/>
                </a:cxn>
                <a:cxn ang="0">
                  <a:pos x="6" y="45"/>
                </a:cxn>
                <a:cxn ang="0">
                  <a:pos x="6" y="43"/>
                </a:cxn>
                <a:cxn ang="0">
                  <a:pos x="11" y="36"/>
                </a:cxn>
                <a:cxn ang="0">
                  <a:pos x="0" y="20"/>
                </a:cxn>
                <a:cxn ang="0">
                  <a:pos x="29" y="0"/>
                </a:cxn>
                <a:cxn ang="0">
                  <a:pos x="57" y="20"/>
                </a:cxn>
                <a:cxn ang="0">
                  <a:pos x="29" y="41"/>
                </a:cxn>
                <a:cxn ang="0">
                  <a:pos x="62" y="47"/>
                </a:cxn>
                <a:cxn ang="0">
                  <a:pos x="66" y="53"/>
                </a:cxn>
                <a:cxn ang="0">
                  <a:pos x="67" y="55"/>
                </a:cxn>
                <a:cxn ang="0">
                  <a:pos x="66" y="56"/>
                </a:cxn>
                <a:cxn ang="0">
                  <a:pos x="62" y="55"/>
                </a:cxn>
                <a:cxn ang="0">
                  <a:pos x="51" y="50"/>
                </a:cxn>
                <a:cxn ang="0">
                  <a:pos x="44" y="51"/>
                </a:cxn>
                <a:cxn ang="0">
                  <a:pos x="25" y="46"/>
                </a:cxn>
                <a:cxn ang="0">
                  <a:pos x="29" y="46"/>
                </a:cxn>
                <a:cxn ang="0">
                  <a:pos x="52" y="39"/>
                </a:cxn>
                <a:cxn ang="0">
                  <a:pos x="62" y="20"/>
                </a:cxn>
                <a:cxn ang="0">
                  <a:pos x="61" y="14"/>
                </a:cxn>
                <a:cxn ang="0">
                  <a:pos x="72" y="30"/>
                </a:cxn>
                <a:cxn ang="0">
                  <a:pos x="62" y="47"/>
                </a:cxn>
              </a:cxnLst>
              <a:rect l="0" t="0" r="r" b="b"/>
              <a:pathLst>
                <a:path w="72" h="56">
                  <a:moveTo>
                    <a:pt x="29" y="41"/>
                  </a:moveTo>
                  <a:cubicBezTo>
                    <a:pt x="26" y="41"/>
                    <a:pt x="24" y="40"/>
                    <a:pt x="22" y="40"/>
                  </a:cubicBezTo>
                  <a:cubicBezTo>
                    <a:pt x="18" y="42"/>
                    <a:pt x="15" y="44"/>
                    <a:pt x="11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6" y="45"/>
                    <a:pt x="6" y="45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8" y="41"/>
                    <a:pt x="10" y="40"/>
                    <a:pt x="11" y="36"/>
                  </a:cubicBezTo>
                  <a:cubicBezTo>
                    <a:pt x="5" y="32"/>
                    <a:pt x="0" y="27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44" y="0"/>
                    <a:pt x="57" y="9"/>
                    <a:pt x="57" y="20"/>
                  </a:cubicBezTo>
                  <a:cubicBezTo>
                    <a:pt x="57" y="32"/>
                    <a:pt x="44" y="41"/>
                    <a:pt x="29" y="41"/>
                  </a:cubicBezTo>
                  <a:close/>
                  <a:moveTo>
                    <a:pt x="62" y="47"/>
                  </a:moveTo>
                  <a:cubicBezTo>
                    <a:pt x="63" y="50"/>
                    <a:pt x="65" y="51"/>
                    <a:pt x="66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5" y="56"/>
                    <a:pt x="63" y="56"/>
                    <a:pt x="62" y="55"/>
                  </a:cubicBezTo>
                  <a:cubicBezTo>
                    <a:pt x="58" y="54"/>
                    <a:pt x="55" y="53"/>
                    <a:pt x="51" y="50"/>
                  </a:cubicBezTo>
                  <a:cubicBezTo>
                    <a:pt x="49" y="51"/>
                    <a:pt x="47" y="51"/>
                    <a:pt x="44" y="51"/>
                  </a:cubicBezTo>
                  <a:cubicBezTo>
                    <a:pt x="37" y="51"/>
                    <a:pt x="30" y="49"/>
                    <a:pt x="25" y="46"/>
                  </a:cubicBezTo>
                  <a:cubicBezTo>
                    <a:pt x="26" y="46"/>
                    <a:pt x="28" y="46"/>
                    <a:pt x="29" y="46"/>
                  </a:cubicBezTo>
                  <a:cubicBezTo>
                    <a:pt x="37" y="46"/>
                    <a:pt x="46" y="43"/>
                    <a:pt x="52" y="39"/>
                  </a:cubicBezTo>
                  <a:cubicBezTo>
                    <a:pt x="58" y="34"/>
                    <a:pt x="62" y="27"/>
                    <a:pt x="62" y="20"/>
                  </a:cubicBezTo>
                  <a:cubicBezTo>
                    <a:pt x="62" y="18"/>
                    <a:pt x="62" y="16"/>
                    <a:pt x="61" y="14"/>
                  </a:cubicBezTo>
                  <a:cubicBezTo>
                    <a:pt x="68" y="18"/>
                    <a:pt x="72" y="24"/>
                    <a:pt x="72" y="30"/>
                  </a:cubicBezTo>
                  <a:cubicBezTo>
                    <a:pt x="72" y="37"/>
                    <a:pt x="68" y="43"/>
                    <a:pt x="62" y="4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Freeform: Shape 50"/>
            <p:cNvSpPr>
              <a:spLocks/>
            </p:cNvSpPr>
            <p:nvPr/>
          </p:nvSpPr>
          <p:spPr bwMode="auto">
            <a:xfrm rot="19719836">
              <a:off x="10317333" y="2706942"/>
              <a:ext cx="305411" cy="459831"/>
            </a:xfrm>
            <a:custGeom>
              <a:avLst/>
              <a:gdLst/>
              <a:ahLst/>
              <a:cxnLst>
                <a:cxn ang="0">
                  <a:pos x="37" y="20"/>
                </a:cxn>
                <a:cxn ang="0">
                  <a:pos x="20" y="40"/>
                </a:cxn>
                <a:cxn ang="0">
                  <a:pos x="11" y="47"/>
                </a:cxn>
                <a:cxn ang="0">
                  <a:pos x="11" y="48"/>
                </a:cxn>
                <a:cxn ang="0">
                  <a:pos x="15" y="54"/>
                </a:cxn>
                <a:cxn ang="0">
                  <a:pos x="7" y="62"/>
                </a:cxn>
                <a:cxn ang="0">
                  <a:pos x="0" y="54"/>
                </a:cxn>
                <a:cxn ang="0">
                  <a:pos x="4" y="48"/>
                </a:cxn>
                <a:cxn ang="0">
                  <a:pos x="4" y="15"/>
                </a:cxn>
                <a:cxn ang="0">
                  <a:pos x="0" y="8"/>
                </a:cxn>
                <a:cxn ang="0">
                  <a:pos x="7" y="0"/>
                </a:cxn>
                <a:cxn ang="0">
                  <a:pos x="15" y="8"/>
                </a:cxn>
                <a:cxn ang="0">
                  <a:pos x="11" y="15"/>
                </a:cxn>
                <a:cxn ang="0">
                  <a:pos x="11" y="35"/>
                </a:cxn>
                <a:cxn ang="0">
                  <a:pos x="18" y="33"/>
                </a:cxn>
                <a:cxn ang="0">
                  <a:pos x="29" y="20"/>
                </a:cxn>
                <a:cxn ang="0">
                  <a:pos x="25" y="13"/>
                </a:cxn>
                <a:cxn ang="0">
                  <a:pos x="33" y="6"/>
                </a:cxn>
                <a:cxn ang="0">
                  <a:pos x="41" y="13"/>
                </a:cxn>
                <a:cxn ang="0">
                  <a:pos x="37" y="20"/>
                </a:cxn>
                <a:cxn ang="0">
                  <a:pos x="7" y="4"/>
                </a:cxn>
                <a:cxn ang="0">
                  <a:pos x="4" y="8"/>
                </a:cxn>
                <a:cxn ang="0">
                  <a:pos x="7" y="12"/>
                </a:cxn>
                <a:cxn ang="0">
                  <a:pos x="11" y="8"/>
                </a:cxn>
                <a:cxn ang="0">
                  <a:pos x="7" y="4"/>
                </a:cxn>
                <a:cxn ang="0">
                  <a:pos x="7" y="51"/>
                </a:cxn>
                <a:cxn ang="0">
                  <a:pos x="4" y="54"/>
                </a:cxn>
                <a:cxn ang="0">
                  <a:pos x="7" y="58"/>
                </a:cxn>
                <a:cxn ang="0">
                  <a:pos x="11" y="54"/>
                </a:cxn>
                <a:cxn ang="0">
                  <a:pos x="7" y="51"/>
                </a:cxn>
                <a:cxn ang="0">
                  <a:pos x="33" y="9"/>
                </a:cxn>
                <a:cxn ang="0">
                  <a:pos x="29" y="13"/>
                </a:cxn>
                <a:cxn ang="0">
                  <a:pos x="33" y="17"/>
                </a:cxn>
                <a:cxn ang="0">
                  <a:pos x="37" y="13"/>
                </a:cxn>
                <a:cxn ang="0">
                  <a:pos x="33" y="9"/>
                </a:cxn>
              </a:cxnLst>
              <a:rect l="0" t="0" r="r" b="b"/>
              <a:pathLst>
                <a:path w="41" h="62">
                  <a:moveTo>
                    <a:pt x="37" y="20"/>
                  </a:moveTo>
                  <a:cubicBezTo>
                    <a:pt x="37" y="34"/>
                    <a:pt x="27" y="38"/>
                    <a:pt x="20" y="40"/>
                  </a:cubicBezTo>
                  <a:cubicBezTo>
                    <a:pt x="13" y="42"/>
                    <a:pt x="11" y="43"/>
                    <a:pt x="11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4" y="49"/>
                    <a:pt x="15" y="52"/>
                    <a:pt x="15" y="54"/>
                  </a:cubicBezTo>
                  <a:cubicBezTo>
                    <a:pt x="15" y="59"/>
                    <a:pt x="12" y="62"/>
                    <a:pt x="7" y="62"/>
                  </a:cubicBezTo>
                  <a:cubicBezTo>
                    <a:pt x="3" y="62"/>
                    <a:pt x="0" y="59"/>
                    <a:pt x="0" y="54"/>
                  </a:cubicBezTo>
                  <a:cubicBezTo>
                    <a:pt x="0" y="52"/>
                    <a:pt x="1" y="49"/>
                    <a:pt x="4" y="48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4"/>
                    <a:pt x="0" y="11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2" y="0"/>
                    <a:pt x="15" y="4"/>
                    <a:pt x="15" y="8"/>
                  </a:cubicBezTo>
                  <a:cubicBezTo>
                    <a:pt x="15" y="11"/>
                    <a:pt x="14" y="14"/>
                    <a:pt x="11" y="1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3" y="34"/>
                    <a:pt x="16" y="33"/>
                    <a:pt x="18" y="33"/>
                  </a:cubicBezTo>
                  <a:cubicBezTo>
                    <a:pt x="25" y="30"/>
                    <a:pt x="29" y="28"/>
                    <a:pt x="29" y="20"/>
                  </a:cubicBezTo>
                  <a:cubicBezTo>
                    <a:pt x="27" y="19"/>
                    <a:pt x="25" y="16"/>
                    <a:pt x="25" y="13"/>
                  </a:cubicBezTo>
                  <a:cubicBezTo>
                    <a:pt x="25" y="9"/>
                    <a:pt x="29" y="6"/>
                    <a:pt x="33" y="6"/>
                  </a:cubicBezTo>
                  <a:cubicBezTo>
                    <a:pt x="37" y="6"/>
                    <a:pt x="41" y="9"/>
                    <a:pt x="41" y="13"/>
                  </a:cubicBezTo>
                  <a:cubicBezTo>
                    <a:pt x="41" y="16"/>
                    <a:pt x="39" y="19"/>
                    <a:pt x="37" y="20"/>
                  </a:cubicBezTo>
                  <a:close/>
                  <a:moveTo>
                    <a:pt x="7" y="4"/>
                  </a:moveTo>
                  <a:cubicBezTo>
                    <a:pt x="5" y="4"/>
                    <a:pt x="4" y="6"/>
                    <a:pt x="4" y="8"/>
                  </a:cubicBezTo>
                  <a:cubicBezTo>
                    <a:pt x="4" y="10"/>
                    <a:pt x="5" y="12"/>
                    <a:pt x="7" y="12"/>
                  </a:cubicBezTo>
                  <a:cubicBezTo>
                    <a:pt x="10" y="12"/>
                    <a:pt x="11" y="10"/>
                    <a:pt x="11" y="8"/>
                  </a:cubicBezTo>
                  <a:cubicBezTo>
                    <a:pt x="11" y="6"/>
                    <a:pt x="10" y="4"/>
                    <a:pt x="7" y="4"/>
                  </a:cubicBezTo>
                  <a:close/>
                  <a:moveTo>
                    <a:pt x="7" y="51"/>
                  </a:moveTo>
                  <a:cubicBezTo>
                    <a:pt x="5" y="51"/>
                    <a:pt x="4" y="52"/>
                    <a:pt x="4" y="54"/>
                  </a:cubicBezTo>
                  <a:cubicBezTo>
                    <a:pt x="4" y="57"/>
                    <a:pt x="5" y="58"/>
                    <a:pt x="7" y="58"/>
                  </a:cubicBezTo>
                  <a:cubicBezTo>
                    <a:pt x="10" y="58"/>
                    <a:pt x="11" y="57"/>
                    <a:pt x="11" y="54"/>
                  </a:cubicBezTo>
                  <a:cubicBezTo>
                    <a:pt x="11" y="52"/>
                    <a:pt x="10" y="51"/>
                    <a:pt x="7" y="51"/>
                  </a:cubicBezTo>
                  <a:close/>
                  <a:moveTo>
                    <a:pt x="33" y="9"/>
                  </a:moveTo>
                  <a:cubicBezTo>
                    <a:pt x="31" y="9"/>
                    <a:pt x="29" y="11"/>
                    <a:pt x="29" y="13"/>
                  </a:cubicBezTo>
                  <a:cubicBezTo>
                    <a:pt x="29" y="15"/>
                    <a:pt x="31" y="17"/>
                    <a:pt x="33" y="17"/>
                  </a:cubicBezTo>
                  <a:cubicBezTo>
                    <a:pt x="35" y="17"/>
                    <a:pt x="37" y="15"/>
                    <a:pt x="37" y="13"/>
                  </a:cubicBezTo>
                  <a:cubicBezTo>
                    <a:pt x="37" y="11"/>
                    <a:pt x="35" y="9"/>
                    <a:pt x="33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Freeform: Shape 51"/>
            <p:cNvSpPr>
              <a:spLocks/>
            </p:cNvSpPr>
            <p:nvPr/>
          </p:nvSpPr>
          <p:spPr bwMode="auto">
            <a:xfrm>
              <a:off x="8818707" y="2176447"/>
              <a:ext cx="315384" cy="306917"/>
            </a:xfrm>
            <a:custGeom>
              <a:avLst/>
              <a:gdLst/>
              <a:ahLst/>
              <a:cxnLst>
                <a:cxn ang="0">
                  <a:pos x="53" y="58"/>
                </a:cxn>
                <a:cxn ang="0">
                  <a:pos x="31" y="67"/>
                </a:cxn>
                <a:cxn ang="0">
                  <a:pos x="0" y="36"/>
                </a:cxn>
                <a:cxn ang="0">
                  <a:pos x="31" y="5"/>
                </a:cxn>
                <a:cxn ang="0">
                  <a:pos x="31" y="36"/>
                </a:cxn>
                <a:cxn ang="0">
                  <a:pos x="53" y="58"/>
                </a:cxn>
                <a:cxn ang="0">
                  <a:pos x="36" y="31"/>
                </a:cxn>
                <a:cxn ang="0">
                  <a:pos x="36" y="0"/>
                </a:cxn>
                <a:cxn ang="0">
                  <a:pos x="67" y="31"/>
                </a:cxn>
                <a:cxn ang="0">
                  <a:pos x="36" y="31"/>
                </a:cxn>
                <a:cxn ang="0">
                  <a:pos x="69" y="36"/>
                </a:cxn>
                <a:cxn ang="0">
                  <a:pos x="60" y="58"/>
                </a:cxn>
                <a:cxn ang="0">
                  <a:pos x="38" y="36"/>
                </a:cxn>
                <a:cxn ang="0">
                  <a:pos x="69" y="36"/>
                </a:cxn>
              </a:cxnLst>
              <a:rect l="0" t="0" r="r" b="b"/>
              <a:pathLst>
                <a:path w="69" h="67">
                  <a:moveTo>
                    <a:pt x="53" y="58"/>
                  </a:moveTo>
                  <a:cubicBezTo>
                    <a:pt x="47" y="64"/>
                    <a:pt x="39" y="67"/>
                    <a:pt x="31" y="67"/>
                  </a:cubicBezTo>
                  <a:cubicBezTo>
                    <a:pt x="14" y="67"/>
                    <a:pt x="0" y="53"/>
                    <a:pt x="0" y="36"/>
                  </a:cubicBezTo>
                  <a:cubicBezTo>
                    <a:pt x="0" y="19"/>
                    <a:pt x="14" y="5"/>
                    <a:pt x="31" y="5"/>
                  </a:cubicBezTo>
                  <a:cubicBezTo>
                    <a:pt x="31" y="36"/>
                    <a:pt x="31" y="36"/>
                    <a:pt x="31" y="36"/>
                  </a:cubicBezTo>
                  <a:lnTo>
                    <a:pt x="53" y="58"/>
                  </a:lnTo>
                  <a:close/>
                  <a:moveTo>
                    <a:pt x="36" y="31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53" y="0"/>
                    <a:pt x="67" y="14"/>
                    <a:pt x="67" y="31"/>
                  </a:cubicBezTo>
                  <a:lnTo>
                    <a:pt x="36" y="31"/>
                  </a:lnTo>
                  <a:close/>
                  <a:moveTo>
                    <a:pt x="69" y="36"/>
                  </a:moveTo>
                  <a:cubicBezTo>
                    <a:pt x="69" y="45"/>
                    <a:pt x="66" y="53"/>
                    <a:pt x="60" y="58"/>
                  </a:cubicBezTo>
                  <a:cubicBezTo>
                    <a:pt x="38" y="36"/>
                    <a:pt x="38" y="36"/>
                    <a:pt x="38" y="36"/>
                  </a:cubicBezTo>
                  <a:lnTo>
                    <a:pt x="69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Freeform: Shape 52"/>
            <p:cNvSpPr>
              <a:spLocks/>
            </p:cNvSpPr>
            <p:nvPr/>
          </p:nvSpPr>
          <p:spPr bwMode="auto">
            <a:xfrm rot="905060">
              <a:off x="10742757" y="3730080"/>
              <a:ext cx="279400" cy="279400"/>
            </a:xfrm>
            <a:custGeom>
              <a:avLst/>
              <a:gdLst/>
              <a:ahLst/>
              <a:cxnLst>
                <a:cxn ang="0">
                  <a:pos x="60" y="40"/>
                </a:cxn>
                <a:cxn ang="0">
                  <a:pos x="40" y="60"/>
                </a:cxn>
                <a:cxn ang="0">
                  <a:pos x="36" y="61"/>
                </a:cxn>
                <a:cxn ang="0">
                  <a:pos x="33" y="60"/>
                </a:cxn>
                <a:cxn ang="0">
                  <a:pos x="4" y="31"/>
                </a:cxn>
                <a:cxn ang="0">
                  <a:pos x="0" y="2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22" y="0"/>
                </a:cxn>
                <a:cxn ang="0">
                  <a:pos x="31" y="4"/>
                </a:cxn>
                <a:cxn ang="0">
                  <a:pos x="60" y="33"/>
                </a:cxn>
                <a:cxn ang="0">
                  <a:pos x="61" y="36"/>
                </a:cxn>
                <a:cxn ang="0">
                  <a:pos x="60" y="40"/>
                </a:cxn>
                <a:cxn ang="0">
                  <a:pos x="13" y="8"/>
                </a:cxn>
                <a:cxn ang="0">
                  <a:pos x="8" y="13"/>
                </a:cxn>
                <a:cxn ang="0">
                  <a:pos x="13" y="18"/>
                </a:cxn>
                <a:cxn ang="0">
                  <a:pos x="18" y="13"/>
                </a:cxn>
                <a:cxn ang="0">
                  <a:pos x="13" y="8"/>
                </a:cxn>
              </a:cxnLst>
              <a:rect l="0" t="0" r="r" b="b"/>
              <a:pathLst>
                <a:path w="61" h="61">
                  <a:moveTo>
                    <a:pt x="60" y="4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1"/>
                    <a:pt x="38" y="61"/>
                    <a:pt x="36" y="61"/>
                  </a:cubicBezTo>
                  <a:cubicBezTo>
                    <a:pt x="35" y="61"/>
                    <a:pt x="34" y="61"/>
                    <a:pt x="33" y="6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2" y="29"/>
                    <a:pt x="0" y="25"/>
                    <a:pt x="0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9" y="2"/>
                    <a:pt x="31" y="4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1" y="34"/>
                    <a:pt x="61" y="35"/>
                    <a:pt x="61" y="36"/>
                  </a:cubicBezTo>
                  <a:cubicBezTo>
                    <a:pt x="61" y="38"/>
                    <a:pt x="61" y="39"/>
                    <a:pt x="60" y="40"/>
                  </a:cubicBezTo>
                  <a:close/>
                  <a:moveTo>
                    <a:pt x="13" y="8"/>
                  </a:moveTo>
                  <a:cubicBezTo>
                    <a:pt x="10" y="8"/>
                    <a:pt x="8" y="10"/>
                    <a:pt x="8" y="13"/>
                  </a:cubicBezTo>
                  <a:cubicBezTo>
                    <a:pt x="8" y="16"/>
                    <a:pt x="10" y="18"/>
                    <a:pt x="13" y="18"/>
                  </a:cubicBezTo>
                  <a:cubicBezTo>
                    <a:pt x="16" y="18"/>
                    <a:pt x="18" y="16"/>
                    <a:pt x="18" y="13"/>
                  </a:cubicBezTo>
                  <a:cubicBezTo>
                    <a:pt x="18" y="10"/>
                    <a:pt x="16" y="8"/>
                    <a:pt x="13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Freeform: Shape 53"/>
            <p:cNvSpPr>
              <a:spLocks/>
            </p:cNvSpPr>
            <p:nvPr/>
          </p:nvSpPr>
          <p:spPr bwMode="auto">
            <a:xfrm rot="19923664">
              <a:off x="9697379" y="2099515"/>
              <a:ext cx="298451" cy="264584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7" y="57"/>
                </a:cxn>
                <a:cxn ang="0">
                  <a:pos x="6" y="58"/>
                </a:cxn>
                <a:cxn ang="0">
                  <a:pos x="4" y="58"/>
                </a:cxn>
                <a:cxn ang="0">
                  <a:pos x="2" y="57"/>
                </a:cxn>
                <a:cxn ang="0">
                  <a:pos x="2" y="9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7" y="9"/>
                </a:cxn>
                <a:cxn ang="0">
                  <a:pos x="65" y="36"/>
                </a:cxn>
                <a:cxn ang="0">
                  <a:pos x="63" y="38"/>
                </a:cxn>
                <a:cxn ang="0">
                  <a:pos x="49" y="43"/>
                </a:cxn>
                <a:cxn ang="0">
                  <a:pos x="31" y="37"/>
                </a:cxn>
                <a:cxn ang="0">
                  <a:pos x="13" y="43"/>
                </a:cxn>
                <a:cxn ang="0">
                  <a:pos x="12" y="43"/>
                </a:cxn>
                <a:cxn ang="0">
                  <a:pos x="10" y="41"/>
                </a:cxn>
                <a:cxn ang="0">
                  <a:pos x="10" y="13"/>
                </a:cxn>
                <a:cxn ang="0">
                  <a:pos x="11" y="11"/>
                </a:cxn>
                <a:cxn ang="0">
                  <a:pos x="14" y="9"/>
                </a:cxn>
                <a:cxn ang="0">
                  <a:pos x="30" y="4"/>
                </a:cxn>
                <a:cxn ang="0">
                  <a:pos x="46" y="9"/>
                </a:cxn>
                <a:cxn ang="0">
                  <a:pos x="49" y="10"/>
                </a:cxn>
                <a:cxn ang="0">
                  <a:pos x="63" y="4"/>
                </a:cxn>
                <a:cxn ang="0">
                  <a:pos x="65" y="7"/>
                </a:cxn>
                <a:cxn ang="0">
                  <a:pos x="65" y="36"/>
                </a:cxn>
              </a:cxnLst>
              <a:rect l="0" t="0" r="r" b="b"/>
              <a:pathLst>
                <a:path w="65" h="58">
                  <a:moveTo>
                    <a:pt x="7" y="9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7" y="58"/>
                    <a:pt x="6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8"/>
                    <a:pt x="2" y="57"/>
                    <a:pt x="2" y="5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10" y="6"/>
                    <a:pt x="9" y="8"/>
                    <a:pt x="7" y="9"/>
                  </a:cubicBezTo>
                  <a:close/>
                  <a:moveTo>
                    <a:pt x="65" y="36"/>
                  </a:moveTo>
                  <a:cubicBezTo>
                    <a:pt x="65" y="37"/>
                    <a:pt x="65" y="38"/>
                    <a:pt x="63" y="38"/>
                  </a:cubicBezTo>
                  <a:cubicBezTo>
                    <a:pt x="59" y="41"/>
                    <a:pt x="54" y="43"/>
                    <a:pt x="49" y="43"/>
                  </a:cubicBezTo>
                  <a:cubicBezTo>
                    <a:pt x="43" y="43"/>
                    <a:pt x="39" y="37"/>
                    <a:pt x="31" y="37"/>
                  </a:cubicBezTo>
                  <a:cubicBezTo>
                    <a:pt x="25" y="37"/>
                    <a:pt x="19" y="40"/>
                    <a:pt x="13" y="43"/>
                  </a:cubicBezTo>
                  <a:cubicBezTo>
                    <a:pt x="13" y="43"/>
                    <a:pt x="12" y="43"/>
                    <a:pt x="12" y="43"/>
                  </a:cubicBezTo>
                  <a:cubicBezTo>
                    <a:pt x="11" y="43"/>
                    <a:pt x="10" y="42"/>
                    <a:pt x="10" y="4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1"/>
                    <a:pt x="11" y="11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9" y="7"/>
                    <a:pt x="24" y="4"/>
                    <a:pt x="30" y="4"/>
                  </a:cubicBezTo>
                  <a:cubicBezTo>
                    <a:pt x="36" y="4"/>
                    <a:pt x="40" y="6"/>
                    <a:pt x="46" y="9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5" y="10"/>
                    <a:pt x="61" y="4"/>
                    <a:pt x="63" y="4"/>
                  </a:cubicBezTo>
                  <a:cubicBezTo>
                    <a:pt x="64" y="4"/>
                    <a:pt x="65" y="6"/>
                    <a:pt x="65" y="7"/>
                  </a:cubicBezTo>
                  <a:lnTo>
                    <a:pt x="65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46" name="Group 54"/>
            <p:cNvGrpSpPr/>
            <p:nvPr/>
          </p:nvGrpSpPr>
          <p:grpSpPr>
            <a:xfrm>
              <a:off x="9045191" y="3584031"/>
              <a:ext cx="1710267" cy="1866900"/>
              <a:chOff x="6783893" y="2688023"/>
              <a:chExt cx="1282700" cy="1400175"/>
            </a:xfrm>
          </p:grpSpPr>
          <p:sp>
            <p:nvSpPr>
              <p:cNvPr id="53" name="Freeform: Shape 55"/>
              <p:cNvSpPr>
                <a:spLocks/>
              </p:cNvSpPr>
              <p:nvPr/>
            </p:nvSpPr>
            <p:spPr bwMode="auto">
              <a:xfrm>
                <a:off x="7182355" y="3343660"/>
                <a:ext cx="884238" cy="744538"/>
              </a:xfrm>
              <a:custGeom>
                <a:avLst/>
                <a:gdLst/>
                <a:ahLst/>
                <a:cxnLst>
                  <a:cxn ang="0">
                    <a:pos x="557" y="0"/>
                  </a:cxn>
                  <a:cxn ang="0">
                    <a:pos x="441" y="296"/>
                  </a:cxn>
                  <a:cxn ang="0">
                    <a:pos x="0" y="469"/>
                  </a:cxn>
                  <a:cxn ang="0">
                    <a:pos x="118" y="170"/>
                  </a:cxn>
                  <a:cxn ang="0">
                    <a:pos x="557" y="0"/>
                  </a:cxn>
                </a:cxnLst>
                <a:rect l="0" t="0" r="r" b="b"/>
                <a:pathLst>
                  <a:path w="557" h="469">
                    <a:moveTo>
                      <a:pt x="557" y="0"/>
                    </a:moveTo>
                    <a:lnTo>
                      <a:pt x="441" y="296"/>
                    </a:lnTo>
                    <a:lnTo>
                      <a:pt x="0" y="469"/>
                    </a:lnTo>
                    <a:lnTo>
                      <a:pt x="118" y="170"/>
                    </a:lnTo>
                    <a:lnTo>
                      <a:pt x="557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4" name="Freeform: Shape 56"/>
              <p:cNvSpPr>
                <a:spLocks/>
              </p:cNvSpPr>
              <p:nvPr/>
            </p:nvSpPr>
            <p:spPr bwMode="auto">
              <a:xfrm>
                <a:off x="6783893" y="2905510"/>
                <a:ext cx="585788" cy="1182688"/>
              </a:xfrm>
              <a:custGeom>
                <a:avLst/>
                <a:gdLst/>
                <a:ahLst/>
                <a:cxnLst>
                  <a:cxn ang="0">
                    <a:pos x="369" y="446"/>
                  </a:cxn>
                  <a:cxn ang="0">
                    <a:pos x="251" y="745"/>
                  </a:cxn>
                  <a:cxn ang="0">
                    <a:pos x="0" y="297"/>
                  </a:cxn>
                  <a:cxn ang="0">
                    <a:pos x="118" y="0"/>
                  </a:cxn>
                  <a:cxn ang="0">
                    <a:pos x="369" y="446"/>
                  </a:cxn>
                </a:cxnLst>
                <a:rect l="0" t="0" r="r" b="b"/>
                <a:pathLst>
                  <a:path w="369" h="745">
                    <a:moveTo>
                      <a:pt x="369" y="446"/>
                    </a:moveTo>
                    <a:lnTo>
                      <a:pt x="251" y="745"/>
                    </a:lnTo>
                    <a:lnTo>
                      <a:pt x="0" y="297"/>
                    </a:lnTo>
                    <a:lnTo>
                      <a:pt x="118" y="0"/>
                    </a:lnTo>
                    <a:lnTo>
                      <a:pt x="369" y="44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5" name="Freeform: Shape 57"/>
              <p:cNvSpPr>
                <a:spLocks/>
              </p:cNvSpPr>
              <p:nvPr/>
            </p:nvSpPr>
            <p:spPr bwMode="auto">
              <a:xfrm>
                <a:off x="6971218" y="2688023"/>
                <a:ext cx="1095375" cy="925513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94" y="28"/>
                  </a:cxn>
                  <a:cxn ang="0">
                    <a:pos x="183" y="0"/>
                  </a:cxn>
                  <a:cxn ang="0">
                    <a:pos x="236" y="85"/>
                  </a:cxn>
                  <a:cxn ang="0">
                    <a:pos x="291" y="174"/>
                  </a:cxn>
                  <a:cxn ang="0">
                    <a:pos x="202" y="209"/>
                  </a:cxn>
                  <a:cxn ang="0">
                    <a:pos x="106" y="246"/>
                  </a:cxn>
                  <a:cxn ang="0">
                    <a:pos x="51" y="150"/>
                  </a:cxn>
                  <a:cxn ang="0">
                    <a:pos x="0" y="58"/>
                  </a:cxn>
                </a:cxnLst>
                <a:rect l="0" t="0" r="r" b="b"/>
                <a:pathLst>
                  <a:path w="291" h="246">
                    <a:moveTo>
                      <a:pt x="0" y="58"/>
                    </a:moveTo>
                    <a:cubicBezTo>
                      <a:pt x="32" y="48"/>
                      <a:pt x="63" y="38"/>
                      <a:pt x="94" y="28"/>
                    </a:cubicBezTo>
                    <a:cubicBezTo>
                      <a:pt x="124" y="19"/>
                      <a:pt x="154" y="10"/>
                      <a:pt x="183" y="0"/>
                    </a:cubicBezTo>
                    <a:cubicBezTo>
                      <a:pt x="200" y="28"/>
                      <a:pt x="218" y="56"/>
                      <a:pt x="236" y="85"/>
                    </a:cubicBezTo>
                    <a:cubicBezTo>
                      <a:pt x="254" y="114"/>
                      <a:pt x="273" y="144"/>
                      <a:pt x="291" y="174"/>
                    </a:cubicBezTo>
                    <a:cubicBezTo>
                      <a:pt x="262" y="185"/>
                      <a:pt x="232" y="197"/>
                      <a:pt x="202" y="209"/>
                    </a:cubicBezTo>
                    <a:cubicBezTo>
                      <a:pt x="170" y="221"/>
                      <a:pt x="138" y="234"/>
                      <a:pt x="106" y="246"/>
                    </a:cubicBezTo>
                    <a:cubicBezTo>
                      <a:pt x="87" y="214"/>
                      <a:pt x="69" y="182"/>
                      <a:pt x="51" y="150"/>
                    </a:cubicBezTo>
                    <a:cubicBezTo>
                      <a:pt x="34" y="119"/>
                      <a:pt x="17" y="88"/>
                      <a:pt x="0" y="58"/>
                    </a:cubicBezTo>
                    <a:close/>
                  </a:path>
                </a:pathLst>
              </a:custGeom>
              <a:blipFill dpi="0"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47" name="Group 58"/>
            <p:cNvGrpSpPr/>
            <p:nvPr/>
          </p:nvGrpSpPr>
          <p:grpSpPr>
            <a:xfrm>
              <a:off x="8145608" y="3939631"/>
              <a:ext cx="1401233" cy="1621367"/>
              <a:chOff x="6109205" y="2954723"/>
              <a:chExt cx="1050925" cy="1216025"/>
            </a:xfrm>
          </p:grpSpPr>
          <p:sp>
            <p:nvSpPr>
              <p:cNvPr id="50" name="Freeform: Shape 59"/>
              <p:cNvSpPr>
                <a:spLocks/>
              </p:cNvSpPr>
              <p:nvPr/>
            </p:nvSpPr>
            <p:spPr bwMode="auto">
              <a:xfrm>
                <a:off x="6388605" y="3470660"/>
                <a:ext cx="771525" cy="700088"/>
              </a:xfrm>
              <a:custGeom>
                <a:avLst/>
                <a:gdLst/>
                <a:ahLst/>
                <a:cxnLst>
                  <a:cxn ang="0">
                    <a:pos x="486" y="0"/>
                  </a:cxn>
                  <a:cxn ang="0">
                    <a:pos x="367" y="297"/>
                  </a:cxn>
                  <a:cxn ang="0">
                    <a:pos x="0" y="441"/>
                  </a:cxn>
                  <a:cxn ang="0">
                    <a:pos x="116" y="145"/>
                  </a:cxn>
                  <a:cxn ang="0">
                    <a:pos x="486" y="0"/>
                  </a:cxn>
                </a:cxnLst>
                <a:rect l="0" t="0" r="r" b="b"/>
                <a:pathLst>
                  <a:path w="486" h="441">
                    <a:moveTo>
                      <a:pt x="486" y="0"/>
                    </a:moveTo>
                    <a:lnTo>
                      <a:pt x="367" y="297"/>
                    </a:lnTo>
                    <a:lnTo>
                      <a:pt x="0" y="441"/>
                    </a:lnTo>
                    <a:lnTo>
                      <a:pt x="116" y="145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1" name="Freeform: Shape 60"/>
              <p:cNvSpPr>
                <a:spLocks/>
              </p:cNvSpPr>
              <p:nvPr/>
            </p:nvSpPr>
            <p:spPr bwMode="auto">
              <a:xfrm>
                <a:off x="6109205" y="3132523"/>
                <a:ext cx="466725" cy="1038225"/>
              </a:xfrm>
              <a:custGeom>
                <a:avLst/>
                <a:gdLst/>
                <a:ahLst/>
                <a:cxnLst>
                  <a:cxn ang="0">
                    <a:pos x="294" y="358"/>
                  </a:cxn>
                  <a:cxn ang="0">
                    <a:pos x="176" y="654"/>
                  </a:cxn>
                  <a:cxn ang="0">
                    <a:pos x="0" y="299"/>
                  </a:cxn>
                  <a:cxn ang="0">
                    <a:pos x="119" y="0"/>
                  </a:cxn>
                  <a:cxn ang="0">
                    <a:pos x="294" y="358"/>
                  </a:cxn>
                </a:cxnLst>
                <a:rect l="0" t="0" r="r" b="b"/>
                <a:pathLst>
                  <a:path w="294" h="654">
                    <a:moveTo>
                      <a:pt x="294" y="358"/>
                    </a:moveTo>
                    <a:lnTo>
                      <a:pt x="176" y="654"/>
                    </a:lnTo>
                    <a:lnTo>
                      <a:pt x="0" y="299"/>
                    </a:lnTo>
                    <a:lnTo>
                      <a:pt x="119" y="0"/>
                    </a:lnTo>
                    <a:lnTo>
                      <a:pt x="294" y="358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2" name="Freeform: Shape 61"/>
              <p:cNvSpPr>
                <a:spLocks/>
              </p:cNvSpPr>
              <p:nvPr/>
            </p:nvSpPr>
            <p:spPr bwMode="auto">
              <a:xfrm>
                <a:off x="6291768" y="2954723"/>
                <a:ext cx="865188" cy="749300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79" y="23"/>
                  </a:cxn>
                  <a:cxn ang="0">
                    <a:pos x="154" y="0"/>
                  </a:cxn>
                  <a:cxn ang="0">
                    <a:pos x="191" y="67"/>
                  </a:cxn>
                  <a:cxn ang="0">
                    <a:pos x="230" y="138"/>
                  </a:cxn>
                  <a:cxn ang="0">
                    <a:pos x="155" y="167"/>
                  </a:cxn>
                  <a:cxn ang="0">
                    <a:pos x="74" y="199"/>
                  </a:cxn>
                  <a:cxn ang="0">
                    <a:pos x="36" y="122"/>
                  </a:cxn>
                  <a:cxn ang="0">
                    <a:pos x="0" y="48"/>
                  </a:cxn>
                </a:cxnLst>
                <a:rect l="0" t="0" r="r" b="b"/>
                <a:pathLst>
                  <a:path w="230" h="199">
                    <a:moveTo>
                      <a:pt x="0" y="48"/>
                    </a:moveTo>
                    <a:cubicBezTo>
                      <a:pt x="27" y="40"/>
                      <a:pt x="53" y="31"/>
                      <a:pt x="79" y="23"/>
                    </a:cubicBezTo>
                    <a:cubicBezTo>
                      <a:pt x="105" y="15"/>
                      <a:pt x="129" y="7"/>
                      <a:pt x="154" y="0"/>
                    </a:cubicBezTo>
                    <a:cubicBezTo>
                      <a:pt x="166" y="22"/>
                      <a:pt x="178" y="44"/>
                      <a:pt x="191" y="67"/>
                    </a:cubicBezTo>
                    <a:cubicBezTo>
                      <a:pt x="204" y="90"/>
                      <a:pt x="217" y="114"/>
                      <a:pt x="230" y="138"/>
                    </a:cubicBezTo>
                    <a:cubicBezTo>
                      <a:pt x="206" y="147"/>
                      <a:pt x="180" y="157"/>
                      <a:pt x="155" y="167"/>
                    </a:cubicBezTo>
                    <a:cubicBezTo>
                      <a:pt x="128" y="178"/>
                      <a:pt x="101" y="188"/>
                      <a:pt x="74" y="199"/>
                    </a:cubicBezTo>
                    <a:cubicBezTo>
                      <a:pt x="61" y="173"/>
                      <a:pt x="48" y="147"/>
                      <a:pt x="36" y="122"/>
                    </a:cubicBezTo>
                    <a:cubicBezTo>
                      <a:pt x="24" y="97"/>
                      <a:pt x="12" y="72"/>
                      <a:pt x="0" y="48"/>
                    </a:cubicBezTo>
                    <a:close/>
                  </a:path>
                </a:pathLst>
              </a:custGeom>
              <a:blipFill dpi="0"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48" name="Freeform: Shape 62"/>
            <p:cNvSpPr>
              <a:spLocks/>
            </p:cNvSpPr>
            <p:nvPr/>
          </p:nvSpPr>
          <p:spPr bwMode="auto">
            <a:xfrm rot="20043309">
              <a:off x="8760574" y="4195617"/>
              <a:ext cx="463961" cy="467116"/>
            </a:xfrm>
            <a:custGeom>
              <a:avLst/>
              <a:gdLst/>
              <a:ahLst/>
              <a:cxnLst>
                <a:cxn ang="0">
                  <a:pos x="68" y="64"/>
                </a:cxn>
                <a:cxn ang="0">
                  <a:pos x="65" y="68"/>
                </a:cxn>
                <a:cxn ang="0">
                  <a:pos x="28" y="68"/>
                </a:cxn>
                <a:cxn ang="0">
                  <a:pos x="25" y="64"/>
                </a:cxn>
                <a:cxn ang="0">
                  <a:pos x="25" y="58"/>
                </a:cxn>
                <a:cxn ang="0">
                  <a:pos x="4" y="58"/>
                </a:cxn>
                <a:cxn ang="0">
                  <a:pos x="0" y="54"/>
                </a:cxn>
                <a:cxn ang="0">
                  <a:pos x="0" y="3"/>
                </a:cxn>
                <a:cxn ang="0">
                  <a:pos x="4" y="0"/>
                </a:cxn>
                <a:cxn ang="0">
                  <a:pos x="45" y="0"/>
                </a:cxn>
                <a:cxn ang="0">
                  <a:pos x="49" y="3"/>
                </a:cxn>
                <a:cxn ang="0">
                  <a:pos x="49" y="16"/>
                </a:cxn>
                <a:cxn ang="0">
                  <a:pos x="50" y="17"/>
                </a:cxn>
                <a:cxn ang="0">
                  <a:pos x="66" y="32"/>
                </a:cxn>
                <a:cxn ang="0">
                  <a:pos x="68" y="39"/>
                </a:cxn>
                <a:cxn ang="0">
                  <a:pos x="68" y="64"/>
                </a:cxn>
                <a:cxn ang="0">
                  <a:pos x="39" y="6"/>
                </a:cxn>
                <a:cxn ang="0">
                  <a:pos x="38" y="5"/>
                </a:cxn>
                <a:cxn ang="0">
                  <a:pos x="11" y="5"/>
                </a:cxn>
                <a:cxn ang="0">
                  <a:pos x="10" y="6"/>
                </a:cxn>
                <a:cxn ang="0">
                  <a:pos x="10" y="8"/>
                </a:cxn>
                <a:cxn ang="0">
                  <a:pos x="11" y="9"/>
                </a:cxn>
                <a:cxn ang="0">
                  <a:pos x="38" y="9"/>
                </a:cxn>
                <a:cxn ang="0">
                  <a:pos x="39" y="8"/>
                </a:cxn>
                <a:cxn ang="0">
                  <a:pos x="39" y="6"/>
                </a:cxn>
                <a:cxn ang="0">
                  <a:pos x="64" y="63"/>
                </a:cxn>
                <a:cxn ang="0">
                  <a:pos x="64" y="39"/>
                </a:cxn>
                <a:cxn ang="0">
                  <a:pos x="48" y="39"/>
                </a:cxn>
                <a:cxn ang="0">
                  <a:pos x="44" y="35"/>
                </a:cxn>
                <a:cxn ang="0">
                  <a:pos x="44" y="19"/>
                </a:cxn>
                <a:cxn ang="0">
                  <a:pos x="30" y="19"/>
                </a:cxn>
                <a:cxn ang="0">
                  <a:pos x="30" y="63"/>
                </a:cxn>
                <a:cxn ang="0">
                  <a:pos x="64" y="63"/>
                </a:cxn>
                <a:cxn ang="0">
                  <a:pos x="60" y="34"/>
                </a:cxn>
                <a:cxn ang="0">
                  <a:pos x="49" y="22"/>
                </a:cxn>
                <a:cxn ang="0">
                  <a:pos x="49" y="34"/>
                </a:cxn>
                <a:cxn ang="0">
                  <a:pos x="60" y="34"/>
                </a:cxn>
              </a:cxnLst>
              <a:rect l="0" t="0" r="r" b="b"/>
              <a:pathLst>
                <a:path w="68" h="68">
                  <a:moveTo>
                    <a:pt x="68" y="64"/>
                  </a:moveTo>
                  <a:cubicBezTo>
                    <a:pt x="68" y="66"/>
                    <a:pt x="67" y="68"/>
                    <a:pt x="65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6" y="68"/>
                    <a:pt x="25" y="66"/>
                    <a:pt x="25" y="64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2" y="58"/>
                    <a:pt x="0" y="56"/>
                    <a:pt x="0" y="5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9" y="1"/>
                    <a:pt x="49" y="3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6"/>
                    <a:pt x="50" y="16"/>
                    <a:pt x="50" y="17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7" y="34"/>
                    <a:pt x="68" y="37"/>
                    <a:pt x="68" y="39"/>
                  </a:cubicBezTo>
                  <a:lnTo>
                    <a:pt x="68" y="64"/>
                  </a:lnTo>
                  <a:close/>
                  <a:moveTo>
                    <a:pt x="39" y="6"/>
                  </a:moveTo>
                  <a:cubicBezTo>
                    <a:pt x="39" y="5"/>
                    <a:pt x="39" y="5"/>
                    <a:pt x="38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1" y="9"/>
                    <a:pt x="11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9" y="9"/>
                    <a:pt x="39" y="9"/>
                    <a:pt x="39" y="8"/>
                  </a:cubicBezTo>
                  <a:lnTo>
                    <a:pt x="39" y="6"/>
                  </a:lnTo>
                  <a:close/>
                  <a:moveTo>
                    <a:pt x="64" y="63"/>
                  </a:moveTo>
                  <a:cubicBezTo>
                    <a:pt x="64" y="39"/>
                    <a:pt x="64" y="39"/>
                    <a:pt x="64" y="39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6" y="39"/>
                    <a:pt x="44" y="37"/>
                    <a:pt x="44" y="35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63"/>
                    <a:pt x="30" y="63"/>
                    <a:pt x="30" y="63"/>
                  </a:cubicBezTo>
                  <a:lnTo>
                    <a:pt x="64" y="63"/>
                  </a:lnTo>
                  <a:close/>
                  <a:moveTo>
                    <a:pt x="60" y="34"/>
                  </a:moveTo>
                  <a:cubicBezTo>
                    <a:pt x="49" y="22"/>
                    <a:pt x="49" y="22"/>
                    <a:pt x="49" y="22"/>
                  </a:cubicBezTo>
                  <a:cubicBezTo>
                    <a:pt x="49" y="34"/>
                    <a:pt x="49" y="34"/>
                    <a:pt x="49" y="34"/>
                  </a:cubicBezTo>
                  <a:lnTo>
                    <a:pt x="60" y="3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Freeform: Shape 63"/>
            <p:cNvSpPr>
              <a:spLocks/>
            </p:cNvSpPr>
            <p:nvPr/>
          </p:nvSpPr>
          <p:spPr bwMode="auto">
            <a:xfrm rot="20052358">
              <a:off x="9842499" y="3935704"/>
              <a:ext cx="357716" cy="514467"/>
            </a:xfrm>
            <a:custGeom>
              <a:avLst/>
              <a:gdLst/>
              <a:ahLst/>
              <a:cxnLst>
                <a:cxn ang="0">
                  <a:pos x="41" y="29"/>
                </a:cxn>
                <a:cxn ang="0">
                  <a:pos x="23" y="50"/>
                </a:cxn>
                <a:cxn ang="0">
                  <a:pos x="23" y="55"/>
                </a:cxn>
                <a:cxn ang="0">
                  <a:pos x="32" y="55"/>
                </a:cxn>
                <a:cxn ang="0">
                  <a:pos x="34" y="57"/>
                </a:cxn>
                <a:cxn ang="0">
                  <a:pos x="32" y="59"/>
                </a:cxn>
                <a:cxn ang="0">
                  <a:pos x="9" y="59"/>
                </a:cxn>
                <a:cxn ang="0">
                  <a:pos x="7" y="57"/>
                </a:cxn>
                <a:cxn ang="0">
                  <a:pos x="9" y="55"/>
                </a:cxn>
                <a:cxn ang="0">
                  <a:pos x="18" y="55"/>
                </a:cxn>
                <a:cxn ang="0">
                  <a:pos x="18" y="50"/>
                </a:cxn>
                <a:cxn ang="0">
                  <a:pos x="0" y="29"/>
                </a:cxn>
                <a:cxn ang="0">
                  <a:pos x="0" y="25"/>
                </a:cxn>
                <a:cxn ang="0">
                  <a:pos x="2" y="23"/>
                </a:cxn>
                <a:cxn ang="0">
                  <a:pos x="4" y="25"/>
                </a:cxn>
                <a:cxn ang="0">
                  <a:pos x="4" y="29"/>
                </a:cxn>
                <a:cxn ang="0">
                  <a:pos x="20" y="45"/>
                </a:cxn>
                <a:cxn ang="0">
                  <a:pos x="36" y="29"/>
                </a:cxn>
                <a:cxn ang="0">
                  <a:pos x="36" y="25"/>
                </a:cxn>
                <a:cxn ang="0">
                  <a:pos x="39" y="23"/>
                </a:cxn>
                <a:cxn ang="0">
                  <a:pos x="41" y="25"/>
                </a:cxn>
                <a:cxn ang="0">
                  <a:pos x="41" y="29"/>
                </a:cxn>
                <a:cxn ang="0">
                  <a:pos x="32" y="29"/>
                </a:cxn>
                <a:cxn ang="0">
                  <a:pos x="20" y="41"/>
                </a:cxn>
                <a:cxn ang="0">
                  <a:pos x="9" y="29"/>
                </a:cxn>
                <a:cxn ang="0">
                  <a:pos x="9" y="11"/>
                </a:cxn>
                <a:cxn ang="0">
                  <a:pos x="20" y="0"/>
                </a:cxn>
                <a:cxn ang="0">
                  <a:pos x="32" y="11"/>
                </a:cxn>
                <a:cxn ang="0">
                  <a:pos x="32" y="29"/>
                </a:cxn>
              </a:cxnLst>
              <a:rect l="0" t="0" r="r" b="b"/>
              <a:pathLst>
                <a:path w="41" h="59">
                  <a:moveTo>
                    <a:pt x="41" y="29"/>
                  </a:moveTo>
                  <a:cubicBezTo>
                    <a:pt x="41" y="40"/>
                    <a:pt x="33" y="49"/>
                    <a:pt x="23" y="50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3" y="55"/>
                    <a:pt x="34" y="56"/>
                    <a:pt x="34" y="57"/>
                  </a:cubicBezTo>
                  <a:cubicBezTo>
                    <a:pt x="34" y="58"/>
                    <a:pt x="33" y="59"/>
                    <a:pt x="32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8" y="59"/>
                    <a:pt x="7" y="58"/>
                    <a:pt x="7" y="57"/>
                  </a:cubicBezTo>
                  <a:cubicBezTo>
                    <a:pt x="7" y="56"/>
                    <a:pt x="8" y="55"/>
                    <a:pt x="9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8" y="49"/>
                    <a:pt x="0" y="40"/>
                    <a:pt x="0" y="2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3" y="23"/>
                    <a:pt x="4" y="24"/>
                    <a:pt x="4" y="25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8"/>
                    <a:pt x="12" y="45"/>
                    <a:pt x="20" y="45"/>
                  </a:cubicBezTo>
                  <a:cubicBezTo>
                    <a:pt x="29" y="45"/>
                    <a:pt x="36" y="38"/>
                    <a:pt x="36" y="29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4"/>
                    <a:pt x="37" y="23"/>
                    <a:pt x="39" y="23"/>
                  </a:cubicBezTo>
                  <a:cubicBezTo>
                    <a:pt x="40" y="23"/>
                    <a:pt x="41" y="24"/>
                    <a:pt x="41" y="25"/>
                  </a:cubicBezTo>
                  <a:lnTo>
                    <a:pt x="41" y="29"/>
                  </a:lnTo>
                  <a:close/>
                  <a:moveTo>
                    <a:pt x="32" y="29"/>
                  </a:moveTo>
                  <a:cubicBezTo>
                    <a:pt x="32" y="36"/>
                    <a:pt x="27" y="41"/>
                    <a:pt x="20" y="41"/>
                  </a:cubicBezTo>
                  <a:cubicBezTo>
                    <a:pt x="14" y="41"/>
                    <a:pt x="9" y="36"/>
                    <a:pt x="9" y="29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5"/>
                    <a:pt x="14" y="0"/>
                    <a:pt x="20" y="0"/>
                  </a:cubicBezTo>
                  <a:cubicBezTo>
                    <a:pt x="27" y="0"/>
                    <a:pt x="32" y="5"/>
                    <a:pt x="32" y="11"/>
                  </a:cubicBezTo>
                  <a:lnTo>
                    <a:pt x="32" y="2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" name="Group 76"/>
          <p:cNvGrpSpPr/>
          <p:nvPr/>
        </p:nvGrpSpPr>
        <p:grpSpPr>
          <a:xfrm>
            <a:off x="6128111" y="1272966"/>
            <a:ext cx="2062292" cy="2597568"/>
            <a:chOff x="8170814" y="1912116"/>
            <a:chExt cx="2749722" cy="3463424"/>
          </a:xfrm>
        </p:grpSpPr>
        <p:grpSp>
          <p:nvGrpSpPr>
            <p:cNvPr id="20" name="Group 77"/>
            <p:cNvGrpSpPr/>
            <p:nvPr/>
          </p:nvGrpSpPr>
          <p:grpSpPr>
            <a:xfrm>
              <a:off x="8170814" y="1912116"/>
              <a:ext cx="2611177" cy="3463424"/>
              <a:chOff x="1193500" y="1491637"/>
              <a:chExt cx="3761195" cy="3463424"/>
            </a:xfrm>
          </p:grpSpPr>
          <p:grpSp>
            <p:nvGrpSpPr>
              <p:cNvPr id="23" name="Group 80"/>
              <p:cNvGrpSpPr/>
              <p:nvPr/>
            </p:nvGrpSpPr>
            <p:grpSpPr>
              <a:xfrm>
                <a:off x="1193500" y="1491637"/>
                <a:ext cx="3761195" cy="815608"/>
                <a:chOff x="1317257" y="1824875"/>
                <a:chExt cx="3761195" cy="815608"/>
              </a:xfrm>
            </p:grpSpPr>
            <p:sp>
              <p:nvSpPr>
                <p:cNvPr id="30" name="TextBox 87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 algn="r">
                    <a:lnSpc>
                      <a:spcPct val="120000"/>
                    </a:lnSpc>
                  </a:pPr>
                  <a:r>
                    <a:rPr lang="zh-CN" altLang="en-US" sz="1000">
                      <a:cs typeface="+mn-ea"/>
                      <a:sym typeface="+mn-lt"/>
                    </a:rPr>
                    <a:t>此部分内容作为文字排版占位显示</a:t>
                  </a:r>
                  <a:br>
                    <a:rPr lang="zh-CN" altLang="en-US" sz="1000">
                      <a:cs typeface="+mn-ea"/>
                      <a:sym typeface="+mn-lt"/>
                    </a:rPr>
                  </a:br>
                  <a:r>
                    <a:rPr lang="zh-CN" altLang="en-US" sz="1000">
                      <a:cs typeface="+mn-ea"/>
                      <a:sym typeface="+mn-lt"/>
                    </a:rPr>
                    <a:t>（建议使用主题字体）</a:t>
                  </a:r>
                </a:p>
              </p:txBody>
            </p:sp>
            <p:sp>
              <p:nvSpPr>
                <p:cNvPr id="31" name="Rectangle 88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pPr algn="r"/>
                  <a:r>
                    <a:rPr lang="zh-CN" altLang="en-US" sz="1600" b="1">
                      <a:solidFill>
                        <a:schemeClr val="accent1"/>
                      </a:solidFill>
                      <a:cs typeface="+mn-ea"/>
                      <a:sym typeface="+mn-lt"/>
                    </a:rPr>
                    <a:t>标题文本预设</a:t>
                  </a:r>
                </a:p>
              </p:txBody>
            </p:sp>
          </p:grpSp>
          <p:grpSp>
            <p:nvGrpSpPr>
              <p:cNvPr id="24" name="Group 81"/>
              <p:cNvGrpSpPr/>
              <p:nvPr/>
            </p:nvGrpSpPr>
            <p:grpSpPr>
              <a:xfrm>
                <a:off x="1193500" y="2815545"/>
                <a:ext cx="3761195" cy="815608"/>
                <a:chOff x="1317257" y="1824875"/>
                <a:chExt cx="3761195" cy="815608"/>
              </a:xfrm>
            </p:grpSpPr>
            <p:sp>
              <p:nvSpPr>
                <p:cNvPr id="28" name="TextBox 85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 algn="r">
                    <a:lnSpc>
                      <a:spcPct val="120000"/>
                    </a:lnSpc>
                  </a:pPr>
                  <a:r>
                    <a:rPr lang="zh-CN" altLang="en-US" sz="1000">
                      <a:cs typeface="+mn-ea"/>
                      <a:sym typeface="+mn-lt"/>
                    </a:rPr>
                    <a:t>此部分内容作为文字排版占位显示</a:t>
                  </a:r>
                  <a:br>
                    <a:rPr lang="zh-CN" altLang="en-US" sz="1000">
                      <a:cs typeface="+mn-ea"/>
                      <a:sym typeface="+mn-lt"/>
                    </a:rPr>
                  </a:br>
                  <a:r>
                    <a:rPr lang="zh-CN" altLang="en-US" sz="1000">
                      <a:cs typeface="+mn-ea"/>
                      <a:sym typeface="+mn-lt"/>
                    </a:rPr>
                    <a:t>（建议使用主题字体）</a:t>
                  </a:r>
                </a:p>
              </p:txBody>
            </p:sp>
            <p:sp>
              <p:nvSpPr>
                <p:cNvPr id="29" name="Rectangle 86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pPr algn="r"/>
                  <a:r>
                    <a:rPr lang="zh-CN" altLang="en-US" sz="1600" b="1">
                      <a:solidFill>
                        <a:schemeClr val="accent2"/>
                      </a:solidFill>
                      <a:cs typeface="+mn-ea"/>
                      <a:sym typeface="+mn-lt"/>
                    </a:rPr>
                    <a:t>标题文本预设</a:t>
                  </a:r>
                </a:p>
              </p:txBody>
            </p:sp>
          </p:grpSp>
          <p:grpSp>
            <p:nvGrpSpPr>
              <p:cNvPr id="25" name="Group 82"/>
              <p:cNvGrpSpPr/>
              <p:nvPr/>
            </p:nvGrpSpPr>
            <p:grpSpPr>
              <a:xfrm>
                <a:off x="1193500" y="4139453"/>
                <a:ext cx="3761195" cy="815608"/>
                <a:chOff x="1317257" y="1824875"/>
                <a:chExt cx="3761195" cy="815608"/>
              </a:xfrm>
            </p:grpSpPr>
            <p:sp>
              <p:nvSpPr>
                <p:cNvPr id="26" name="TextBox 83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 algn="r">
                    <a:lnSpc>
                      <a:spcPct val="120000"/>
                    </a:lnSpc>
                  </a:pPr>
                  <a:r>
                    <a:rPr lang="zh-CN" altLang="en-US" sz="1000">
                      <a:cs typeface="+mn-ea"/>
                      <a:sym typeface="+mn-lt"/>
                    </a:rPr>
                    <a:t>此部分内容作为文字排版占位显示</a:t>
                  </a:r>
                  <a:br>
                    <a:rPr lang="zh-CN" altLang="en-US" sz="1000">
                      <a:cs typeface="+mn-ea"/>
                      <a:sym typeface="+mn-lt"/>
                    </a:rPr>
                  </a:br>
                  <a:r>
                    <a:rPr lang="zh-CN" altLang="en-US" sz="1000">
                      <a:cs typeface="+mn-ea"/>
                      <a:sym typeface="+mn-lt"/>
                    </a:rPr>
                    <a:t>（建议使用主题字体）</a:t>
                  </a:r>
                </a:p>
              </p:txBody>
            </p:sp>
            <p:sp>
              <p:nvSpPr>
                <p:cNvPr id="27" name="Rectangle 84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pPr algn="r"/>
                  <a:r>
                    <a:rPr lang="zh-CN" altLang="en-US" sz="1600" b="1">
                      <a:solidFill>
                        <a:schemeClr val="accent5"/>
                      </a:solidFill>
                      <a:cs typeface="+mn-ea"/>
                      <a:sym typeface="+mn-lt"/>
                    </a:rPr>
                    <a:t>标题文本预设</a:t>
                  </a:r>
                </a:p>
              </p:txBody>
            </p:sp>
          </p:grpSp>
        </p:grpSp>
        <p:cxnSp>
          <p:nvCxnSpPr>
            <p:cNvPr id="21" name="Straight Connector 78"/>
            <p:cNvCxnSpPr/>
            <p:nvPr/>
          </p:nvCxnSpPr>
          <p:spPr>
            <a:xfrm>
              <a:off x="8472264" y="2924944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79"/>
            <p:cNvCxnSpPr/>
            <p:nvPr/>
          </p:nvCxnSpPr>
          <p:spPr>
            <a:xfrm>
              <a:off x="8472264" y="4263691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89"/>
          <p:cNvGrpSpPr/>
          <p:nvPr/>
        </p:nvGrpSpPr>
        <p:grpSpPr>
          <a:xfrm>
            <a:off x="980601" y="1272966"/>
            <a:ext cx="2035289" cy="2597568"/>
            <a:chOff x="1307468" y="1697288"/>
            <a:chExt cx="2713719" cy="3463424"/>
          </a:xfrm>
        </p:grpSpPr>
        <p:grpSp>
          <p:nvGrpSpPr>
            <p:cNvPr id="7" name="Group 90"/>
            <p:cNvGrpSpPr/>
            <p:nvPr/>
          </p:nvGrpSpPr>
          <p:grpSpPr>
            <a:xfrm>
              <a:off x="1410010" y="1697288"/>
              <a:ext cx="2611177" cy="3463424"/>
              <a:chOff x="1193500" y="1491637"/>
              <a:chExt cx="3761195" cy="3463424"/>
            </a:xfrm>
          </p:grpSpPr>
          <p:grpSp>
            <p:nvGrpSpPr>
              <p:cNvPr id="11" name="Group 94"/>
              <p:cNvGrpSpPr/>
              <p:nvPr/>
            </p:nvGrpSpPr>
            <p:grpSpPr>
              <a:xfrm>
                <a:off x="1193500" y="1491637"/>
                <a:ext cx="3761195" cy="815608"/>
                <a:chOff x="1317257" y="1824875"/>
                <a:chExt cx="3761195" cy="815608"/>
              </a:xfrm>
            </p:grpSpPr>
            <p:sp>
              <p:nvSpPr>
                <p:cNvPr id="18" name="TextBox 101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>
                      <a:cs typeface="+mn-ea"/>
                      <a:sym typeface="+mn-lt"/>
                    </a:rPr>
                    <a:t>此部分内容作为文字排版占位显示</a:t>
                  </a:r>
                  <a:br>
                    <a:rPr lang="zh-CN" altLang="en-US" sz="1000">
                      <a:cs typeface="+mn-ea"/>
                      <a:sym typeface="+mn-lt"/>
                    </a:rPr>
                  </a:br>
                  <a:r>
                    <a:rPr lang="zh-CN" altLang="en-US" sz="1000">
                      <a:cs typeface="+mn-ea"/>
                      <a:sym typeface="+mn-lt"/>
                    </a:rPr>
                    <a:t>（建议使用主题字体）</a:t>
                  </a:r>
                </a:p>
              </p:txBody>
            </p:sp>
            <p:sp>
              <p:nvSpPr>
                <p:cNvPr id="19" name="Rectangle 102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1"/>
                      </a:solidFill>
                      <a:cs typeface="+mn-ea"/>
                      <a:sym typeface="+mn-lt"/>
                    </a:rPr>
                    <a:t>标题文本预设</a:t>
                  </a:r>
                </a:p>
              </p:txBody>
            </p:sp>
          </p:grpSp>
          <p:grpSp>
            <p:nvGrpSpPr>
              <p:cNvPr id="12" name="Group 95"/>
              <p:cNvGrpSpPr/>
              <p:nvPr/>
            </p:nvGrpSpPr>
            <p:grpSpPr>
              <a:xfrm>
                <a:off x="1193500" y="2815545"/>
                <a:ext cx="3761195" cy="815608"/>
                <a:chOff x="1317257" y="1824875"/>
                <a:chExt cx="3761195" cy="815608"/>
              </a:xfrm>
            </p:grpSpPr>
            <p:sp>
              <p:nvSpPr>
                <p:cNvPr id="16" name="TextBox 99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>
                      <a:cs typeface="+mn-ea"/>
                      <a:sym typeface="+mn-lt"/>
                    </a:rPr>
                    <a:t>此部分内容作为文字排版占位显示</a:t>
                  </a:r>
                  <a:br>
                    <a:rPr lang="zh-CN" altLang="en-US" sz="1000">
                      <a:cs typeface="+mn-ea"/>
                      <a:sym typeface="+mn-lt"/>
                    </a:rPr>
                  </a:br>
                  <a:r>
                    <a:rPr lang="zh-CN" altLang="en-US" sz="1000">
                      <a:cs typeface="+mn-ea"/>
                      <a:sym typeface="+mn-lt"/>
                    </a:rPr>
                    <a:t>（建议使用主题字体）</a:t>
                  </a:r>
                </a:p>
              </p:txBody>
            </p:sp>
            <p:sp>
              <p:nvSpPr>
                <p:cNvPr id="17" name="Rectangle 100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2"/>
                      </a:solidFill>
                      <a:cs typeface="+mn-ea"/>
                      <a:sym typeface="+mn-lt"/>
                    </a:rPr>
                    <a:t>标题文本预设</a:t>
                  </a:r>
                </a:p>
              </p:txBody>
            </p:sp>
          </p:grpSp>
          <p:grpSp>
            <p:nvGrpSpPr>
              <p:cNvPr id="13" name="Group 96"/>
              <p:cNvGrpSpPr/>
              <p:nvPr/>
            </p:nvGrpSpPr>
            <p:grpSpPr>
              <a:xfrm>
                <a:off x="1193500" y="4139453"/>
                <a:ext cx="3761195" cy="815608"/>
                <a:chOff x="1317257" y="1824875"/>
                <a:chExt cx="3761195" cy="815608"/>
              </a:xfrm>
            </p:grpSpPr>
            <p:sp>
              <p:nvSpPr>
                <p:cNvPr id="14" name="TextBox 97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>
                      <a:cs typeface="+mn-ea"/>
                      <a:sym typeface="+mn-lt"/>
                    </a:rPr>
                    <a:t>此部分内容作为文字排版占位显示</a:t>
                  </a:r>
                  <a:br>
                    <a:rPr lang="zh-CN" altLang="en-US" sz="1000">
                      <a:cs typeface="+mn-ea"/>
                      <a:sym typeface="+mn-lt"/>
                    </a:rPr>
                  </a:br>
                  <a:r>
                    <a:rPr lang="zh-CN" altLang="en-US" sz="1000">
                      <a:cs typeface="+mn-ea"/>
                      <a:sym typeface="+mn-lt"/>
                    </a:rPr>
                    <a:t>（建议使用主题字体）</a:t>
                  </a:r>
                </a:p>
              </p:txBody>
            </p:sp>
            <p:sp>
              <p:nvSpPr>
                <p:cNvPr id="15" name="Rectangle 98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 lnSpcReduction="10000"/>
                </a:bodyPr>
                <a:lstStyle/>
                <a:p>
                  <a:r>
                    <a:rPr lang="zh-CN" altLang="en-US" sz="1600" b="1">
                      <a:solidFill>
                        <a:schemeClr val="accent5"/>
                      </a:solidFill>
                      <a:cs typeface="+mn-ea"/>
                      <a:sym typeface="+mn-lt"/>
                    </a:rPr>
                    <a:t>标题文本预设</a:t>
                  </a:r>
                </a:p>
              </p:txBody>
            </p:sp>
          </p:grpSp>
        </p:grpSp>
        <p:grpSp>
          <p:nvGrpSpPr>
            <p:cNvPr id="8" name="Group 91"/>
            <p:cNvGrpSpPr/>
            <p:nvPr/>
          </p:nvGrpSpPr>
          <p:grpSpPr>
            <a:xfrm>
              <a:off x="1307468" y="2710116"/>
              <a:ext cx="2448272" cy="1338747"/>
              <a:chOff x="1307468" y="2924944"/>
              <a:chExt cx="2448272" cy="1338747"/>
            </a:xfrm>
          </p:grpSpPr>
          <p:cxnSp>
            <p:nvCxnSpPr>
              <p:cNvPr id="9" name="Straight Connector 92"/>
              <p:cNvCxnSpPr/>
              <p:nvPr/>
            </p:nvCxnSpPr>
            <p:spPr>
              <a:xfrm>
                <a:off x="1307468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3"/>
              <p:cNvCxnSpPr/>
              <p:nvPr/>
            </p:nvCxnSpPr>
            <p:spPr>
              <a:xfrm>
                <a:off x="1307468" y="4263691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412170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4900050" y="1490388"/>
            <a:ext cx="3530209" cy="2432513"/>
            <a:chOff x="4900050" y="1490388"/>
            <a:chExt cx="3530209" cy="2432513"/>
          </a:xfrm>
        </p:grpSpPr>
        <p:sp>
          <p:nvSpPr>
            <p:cNvPr id="6" name="TextBox 23"/>
            <p:cNvSpPr txBox="1"/>
            <p:nvPr/>
          </p:nvSpPr>
          <p:spPr>
            <a:xfrm>
              <a:off x="5354995" y="1511287"/>
              <a:ext cx="3075264" cy="396262"/>
            </a:xfrm>
            <a:prstGeom prst="rect">
              <a:avLst/>
            </a:prstGeom>
            <a:noFill/>
          </p:spPr>
          <p:txBody>
            <a:bodyPr wrap="square">
              <a:normAutofit fontScale="77500" lnSpcReduction="20000"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000" dirty="0">
                  <a:cs typeface="+mn-ea"/>
                  <a:sym typeface="+mn-lt"/>
                </a:rPr>
                <a:t>此部分内容作为文字排版占位显示（建议使用主题字体）通常规则为在</a:t>
              </a:r>
              <a:r>
                <a:rPr lang="en-US" altLang="zh-CN" sz="1000" dirty="0">
                  <a:cs typeface="+mn-ea"/>
                  <a:sym typeface="+mn-lt"/>
                </a:rPr>
                <a:t>PPT</a:t>
              </a:r>
              <a:r>
                <a:rPr lang="zh-CN" altLang="en-US" sz="1000" dirty="0">
                  <a:cs typeface="+mn-ea"/>
                  <a:sym typeface="+mn-lt"/>
                </a:rPr>
                <a:t>文档下中英文各使用一种字体以保持全文档统一</a:t>
              </a:r>
            </a:p>
          </p:txBody>
        </p:sp>
        <p:sp>
          <p:nvSpPr>
            <p:cNvPr id="7" name="Oval 24"/>
            <p:cNvSpPr/>
            <p:nvPr/>
          </p:nvSpPr>
          <p:spPr>
            <a:xfrm>
              <a:off x="4900914" y="1490388"/>
              <a:ext cx="426575" cy="426575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TextBox 25"/>
            <p:cNvSpPr txBox="1"/>
            <p:nvPr/>
          </p:nvSpPr>
          <p:spPr>
            <a:xfrm>
              <a:off x="5354995" y="2183328"/>
              <a:ext cx="3075264" cy="396262"/>
            </a:xfrm>
            <a:prstGeom prst="rect">
              <a:avLst/>
            </a:prstGeom>
            <a:noFill/>
          </p:spPr>
          <p:txBody>
            <a:bodyPr wrap="square">
              <a:normAutofit fontScale="77500" lnSpcReduction="20000"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此部分内容作为文字排版占位显示（建议使用主题字体）通常规则为在</a:t>
              </a:r>
              <a:r>
                <a:rPr lang="en-US" altLang="zh-CN" sz="1000">
                  <a:cs typeface="+mn-ea"/>
                  <a:sym typeface="+mn-lt"/>
                </a:rPr>
                <a:t>PPT</a:t>
              </a:r>
              <a:r>
                <a:rPr lang="zh-CN" altLang="en-US" sz="1000">
                  <a:cs typeface="+mn-ea"/>
                  <a:sym typeface="+mn-lt"/>
                </a:rPr>
                <a:t>文档下中英文各使用一种字体以保持全文档统一</a:t>
              </a:r>
            </a:p>
          </p:txBody>
        </p:sp>
        <p:sp>
          <p:nvSpPr>
            <p:cNvPr id="9" name="Oval 26"/>
            <p:cNvSpPr/>
            <p:nvPr/>
          </p:nvSpPr>
          <p:spPr>
            <a:xfrm>
              <a:off x="4900914" y="2162428"/>
              <a:ext cx="426575" cy="426575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TextBox 27"/>
            <p:cNvSpPr txBox="1"/>
            <p:nvPr/>
          </p:nvSpPr>
          <p:spPr>
            <a:xfrm>
              <a:off x="5354995" y="2845184"/>
              <a:ext cx="3075264" cy="396262"/>
            </a:xfrm>
            <a:prstGeom prst="rect">
              <a:avLst/>
            </a:prstGeom>
            <a:noFill/>
          </p:spPr>
          <p:txBody>
            <a:bodyPr wrap="square">
              <a:normAutofit fontScale="77500" lnSpcReduction="20000"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此部分内容作为文字排版占位显示（建议使用主题字体）通常规则为在</a:t>
              </a:r>
              <a:r>
                <a:rPr lang="en-US" altLang="zh-CN" sz="1000">
                  <a:cs typeface="+mn-ea"/>
                  <a:sym typeface="+mn-lt"/>
                </a:rPr>
                <a:t>PPT</a:t>
              </a:r>
              <a:r>
                <a:rPr lang="zh-CN" altLang="en-US" sz="1000">
                  <a:cs typeface="+mn-ea"/>
                  <a:sym typeface="+mn-lt"/>
                </a:rPr>
                <a:t>文档下中英文各使用一种字体以保持全文档统一</a:t>
              </a:r>
            </a:p>
          </p:txBody>
        </p:sp>
        <p:sp>
          <p:nvSpPr>
            <p:cNvPr id="11" name="Oval 28"/>
            <p:cNvSpPr/>
            <p:nvPr/>
          </p:nvSpPr>
          <p:spPr>
            <a:xfrm>
              <a:off x="4900914" y="2824285"/>
              <a:ext cx="426575" cy="426575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TextBox 29"/>
            <p:cNvSpPr txBox="1"/>
            <p:nvPr/>
          </p:nvSpPr>
          <p:spPr>
            <a:xfrm>
              <a:off x="5354995" y="3517225"/>
              <a:ext cx="3075264" cy="396262"/>
            </a:xfrm>
            <a:prstGeom prst="rect">
              <a:avLst/>
            </a:prstGeom>
            <a:noFill/>
          </p:spPr>
          <p:txBody>
            <a:bodyPr wrap="square">
              <a:normAutofit fontScale="77500" lnSpcReduction="20000"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000">
                  <a:cs typeface="+mn-ea"/>
                  <a:sym typeface="+mn-lt"/>
                </a:rPr>
                <a:t>此部分内容作为文字排版占位显示（建议使用主题字体）通常规则为在</a:t>
              </a:r>
              <a:r>
                <a:rPr lang="en-US" altLang="zh-CN" sz="1000">
                  <a:cs typeface="+mn-ea"/>
                  <a:sym typeface="+mn-lt"/>
                </a:rPr>
                <a:t>PPT</a:t>
              </a:r>
              <a:r>
                <a:rPr lang="zh-CN" altLang="en-US" sz="1000">
                  <a:cs typeface="+mn-ea"/>
                  <a:sym typeface="+mn-lt"/>
                </a:rPr>
                <a:t>文档下中英文各使用一种字体以保持全文档统一</a:t>
              </a:r>
            </a:p>
          </p:txBody>
        </p:sp>
        <p:sp>
          <p:nvSpPr>
            <p:cNvPr id="13" name="Oval 30"/>
            <p:cNvSpPr/>
            <p:nvPr/>
          </p:nvSpPr>
          <p:spPr>
            <a:xfrm>
              <a:off x="4900914" y="3496326"/>
              <a:ext cx="426575" cy="426575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TextBox 31"/>
            <p:cNvSpPr txBox="1"/>
            <p:nvPr/>
          </p:nvSpPr>
          <p:spPr>
            <a:xfrm>
              <a:off x="4900914" y="1563163"/>
              <a:ext cx="446276" cy="253915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r>
                <a:rPr lang="en-US" sz="1600" b="1">
                  <a:solidFill>
                    <a:schemeClr val="bg1"/>
                  </a:solidFill>
                  <a:cs typeface="+mn-ea"/>
                  <a:sym typeface="+mn-lt"/>
                </a:rPr>
                <a:t>30%</a:t>
              </a:r>
            </a:p>
          </p:txBody>
        </p:sp>
        <p:sp>
          <p:nvSpPr>
            <p:cNvPr id="15" name="TextBox 32"/>
            <p:cNvSpPr txBox="1"/>
            <p:nvPr/>
          </p:nvSpPr>
          <p:spPr>
            <a:xfrm>
              <a:off x="4900050" y="2237066"/>
              <a:ext cx="446276" cy="253915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r>
                <a:rPr lang="en-US" sz="1600" b="1">
                  <a:solidFill>
                    <a:schemeClr val="bg1"/>
                  </a:solidFill>
                  <a:cs typeface="+mn-ea"/>
                  <a:sym typeface="+mn-lt"/>
                </a:rPr>
                <a:t>70%</a:t>
              </a:r>
            </a:p>
          </p:txBody>
        </p:sp>
        <p:sp>
          <p:nvSpPr>
            <p:cNvPr id="16" name="TextBox 33"/>
            <p:cNvSpPr txBox="1"/>
            <p:nvPr/>
          </p:nvSpPr>
          <p:spPr>
            <a:xfrm>
              <a:off x="4903218" y="2898922"/>
              <a:ext cx="446276" cy="253915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cs typeface="+mn-ea"/>
                  <a:sym typeface="+mn-lt"/>
                </a:rPr>
                <a:t>50%</a:t>
              </a:r>
            </a:p>
          </p:txBody>
        </p:sp>
        <p:sp>
          <p:nvSpPr>
            <p:cNvPr id="17" name="TextBox 34"/>
            <p:cNvSpPr txBox="1"/>
            <p:nvPr/>
          </p:nvSpPr>
          <p:spPr>
            <a:xfrm>
              <a:off x="4900050" y="3570964"/>
              <a:ext cx="446276" cy="253915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cs typeface="+mn-ea"/>
                  <a:sym typeface="+mn-lt"/>
                </a:rPr>
                <a:t>40%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09035" y="1359511"/>
            <a:ext cx="4054409" cy="2247946"/>
            <a:chOff x="309035" y="1359511"/>
            <a:chExt cx="4054409" cy="2247946"/>
          </a:xfrm>
        </p:grpSpPr>
        <p:sp>
          <p:nvSpPr>
            <p:cNvPr id="4" name="TextBox 8"/>
            <p:cNvSpPr txBox="1"/>
            <p:nvPr/>
          </p:nvSpPr>
          <p:spPr>
            <a:xfrm>
              <a:off x="309035" y="2886385"/>
              <a:ext cx="4054409" cy="396262"/>
            </a:xfrm>
            <a:prstGeom prst="rect">
              <a:avLst/>
            </a:prstGeom>
            <a:noFill/>
          </p:spPr>
          <p:txBody>
            <a:bodyPr wrap="square">
              <a:normAutofit fontScale="92500" lnSpcReduction="100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此部分内容作为文字排版占位显示（建议使用主题字体）</a:t>
              </a:r>
              <a:b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</a:b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如需更改请在（设置形状格式）菜单下（文本选项）中调整</a:t>
              </a:r>
            </a:p>
          </p:txBody>
        </p:sp>
        <p:sp>
          <p:nvSpPr>
            <p:cNvPr id="5" name="TextBox 9"/>
            <p:cNvSpPr txBox="1"/>
            <p:nvPr/>
          </p:nvSpPr>
          <p:spPr>
            <a:xfrm>
              <a:off x="1771870" y="2594450"/>
              <a:ext cx="1177245" cy="276999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zh-CN" altLang="en-US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grpSp>
          <p:nvGrpSpPr>
            <p:cNvPr id="19" name="Group 41"/>
            <p:cNvGrpSpPr/>
            <p:nvPr/>
          </p:nvGrpSpPr>
          <p:grpSpPr>
            <a:xfrm>
              <a:off x="500271" y="1776195"/>
              <a:ext cx="3752041" cy="757063"/>
              <a:chOff x="38765" y="1803577"/>
              <a:chExt cx="8847120" cy="1471937"/>
            </a:xfrm>
          </p:grpSpPr>
          <p:sp>
            <p:nvSpPr>
              <p:cNvPr id="33" name="Freeform: Shape 37"/>
              <p:cNvSpPr/>
              <p:nvPr/>
            </p:nvSpPr>
            <p:spPr>
              <a:xfrm>
                <a:off x="38765" y="1903085"/>
                <a:ext cx="6489813" cy="1358046"/>
              </a:xfrm>
              <a:custGeom>
                <a:avLst/>
                <a:gdLst>
                  <a:gd name="connsiteX0" fmla="*/ 0 w 1795861"/>
                  <a:gd name="connsiteY0" fmla="*/ 1723829 h 1723829"/>
                  <a:gd name="connsiteX1" fmla="*/ 865569 w 1795861"/>
                  <a:gd name="connsiteY1" fmla="*/ 0 h 1723829"/>
                  <a:gd name="connsiteX2" fmla="*/ 1795861 w 1795861"/>
                  <a:gd name="connsiteY2" fmla="*/ 1723829 h 1723829"/>
                  <a:gd name="connsiteX3" fmla="*/ 0 w 179586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17435"/>
                  <a:gd name="connsiteY0" fmla="*/ 1723829 h 1723829"/>
                  <a:gd name="connsiteX1" fmla="*/ 887143 w 1817435"/>
                  <a:gd name="connsiteY1" fmla="*/ 0 h 1723829"/>
                  <a:gd name="connsiteX2" fmla="*/ 1817435 w 1817435"/>
                  <a:gd name="connsiteY2" fmla="*/ 1723829 h 1723829"/>
                  <a:gd name="connsiteX3" fmla="*/ 21574 w 1817435"/>
                  <a:gd name="connsiteY3" fmla="*/ 1723829 h 1723829"/>
                  <a:gd name="connsiteX0" fmla="*/ 0 w 1795861"/>
                  <a:gd name="connsiteY0" fmla="*/ 1723829 h 1723835"/>
                  <a:gd name="connsiteX1" fmla="*/ 865569 w 1795861"/>
                  <a:gd name="connsiteY1" fmla="*/ 0 h 1723835"/>
                  <a:gd name="connsiteX2" fmla="*/ 1795861 w 1795861"/>
                  <a:gd name="connsiteY2" fmla="*/ 1723829 h 1723835"/>
                  <a:gd name="connsiteX3" fmla="*/ 0 w 1795861"/>
                  <a:gd name="connsiteY3" fmla="*/ 1723829 h 172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5861" h="1723835">
                    <a:moveTo>
                      <a:pt x="0" y="1723829"/>
                    </a:moveTo>
                    <a:cubicBezTo>
                      <a:pt x="492651" y="1727609"/>
                      <a:pt x="566259" y="0"/>
                      <a:pt x="865569" y="0"/>
                    </a:cubicBezTo>
                    <a:cubicBezTo>
                      <a:pt x="1164879" y="0"/>
                      <a:pt x="1203522" y="1721281"/>
                      <a:pt x="1795861" y="1723829"/>
                    </a:cubicBezTo>
                    <a:lnTo>
                      <a:pt x="0" y="1723829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4" name="Freeform: Shape 38"/>
              <p:cNvSpPr/>
              <p:nvPr/>
            </p:nvSpPr>
            <p:spPr>
              <a:xfrm>
                <a:off x="1189755" y="1803577"/>
                <a:ext cx="5877136" cy="1465558"/>
              </a:xfrm>
              <a:custGeom>
                <a:avLst/>
                <a:gdLst>
                  <a:gd name="connsiteX0" fmla="*/ 0 w 1795861"/>
                  <a:gd name="connsiteY0" fmla="*/ 1723829 h 1723829"/>
                  <a:gd name="connsiteX1" fmla="*/ 865569 w 1795861"/>
                  <a:gd name="connsiteY1" fmla="*/ 0 h 1723829"/>
                  <a:gd name="connsiteX2" fmla="*/ 1795861 w 1795861"/>
                  <a:gd name="connsiteY2" fmla="*/ 1723829 h 1723829"/>
                  <a:gd name="connsiteX3" fmla="*/ 0 w 179586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17435"/>
                  <a:gd name="connsiteY0" fmla="*/ 1723829 h 1723829"/>
                  <a:gd name="connsiteX1" fmla="*/ 887143 w 1817435"/>
                  <a:gd name="connsiteY1" fmla="*/ 0 h 1723829"/>
                  <a:gd name="connsiteX2" fmla="*/ 1817435 w 1817435"/>
                  <a:gd name="connsiteY2" fmla="*/ 1723829 h 1723829"/>
                  <a:gd name="connsiteX3" fmla="*/ 21574 w 1817435"/>
                  <a:gd name="connsiteY3" fmla="*/ 1723829 h 1723829"/>
                  <a:gd name="connsiteX0" fmla="*/ 0 w 1795861"/>
                  <a:gd name="connsiteY0" fmla="*/ 1723829 h 1723835"/>
                  <a:gd name="connsiteX1" fmla="*/ 865569 w 1795861"/>
                  <a:gd name="connsiteY1" fmla="*/ 0 h 1723835"/>
                  <a:gd name="connsiteX2" fmla="*/ 1795861 w 1795861"/>
                  <a:gd name="connsiteY2" fmla="*/ 1723829 h 1723835"/>
                  <a:gd name="connsiteX3" fmla="*/ 0 w 1795861"/>
                  <a:gd name="connsiteY3" fmla="*/ 1723829 h 172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5861" h="1723835">
                    <a:moveTo>
                      <a:pt x="0" y="1723829"/>
                    </a:moveTo>
                    <a:cubicBezTo>
                      <a:pt x="492651" y="1727609"/>
                      <a:pt x="566259" y="0"/>
                      <a:pt x="865569" y="0"/>
                    </a:cubicBezTo>
                    <a:cubicBezTo>
                      <a:pt x="1164879" y="0"/>
                      <a:pt x="1203522" y="1721281"/>
                      <a:pt x="1795861" y="1723829"/>
                    </a:cubicBezTo>
                    <a:lnTo>
                      <a:pt x="0" y="1723829"/>
                    </a:lnTo>
                    <a:close/>
                  </a:path>
                </a:pathLst>
              </a:custGeom>
              <a:solidFill>
                <a:schemeClr val="accent2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5" name="Freeform: Shape 39"/>
              <p:cNvSpPr/>
              <p:nvPr/>
            </p:nvSpPr>
            <p:spPr>
              <a:xfrm>
                <a:off x="2233303" y="1819246"/>
                <a:ext cx="5956337" cy="1450560"/>
              </a:xfrm>
              <a:custGeom>
                <a:avLst/>
                <a:gdLst>
                  <a:gd name="connsiteX0" fmla="*/ 0 w 1795861"/>
                  <a:gd name="connsiteY0" fmla="*/ 1723829 h 1723829"/>
                  <a:gd name="connsiteX1" fmla="*/ 865569 w 1795861"/>
                  <a:gd name="connsiteY1" fmla="*/ 0 h 1723829"/>
                  <a:gd name="connsiteX2" fmla="*/ 1795861 w 1795861"/>
                  <a:gd name="connsiteY2" fmla="*/ 1723829 h 1723829"/>
                  <a:gd name="connsiteX3" fmla="*/ 0 w 179586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17435"/>
                  <a:gd name="connsiteY0" fmla="*/ 1723829 h 1723829"/>
                  <a:gd name="connsiteX1" fmla="*/ 887143 w 1817435"/>
                  <a:gd name="connsiteY1" fmla="*/ 0 h 1723829"/>
                  <a:gd name="connsiteX2" fmla="*/ 1817435 w 1817435"/>
                  <a:gd name="connsiteY2" fmla="*/ 1723829 h 1723829"/>
                  <a:gd name="connsiteX3" fmla="*/ 21574 w 1817435"/>
                  <a:gd name="connsiteY3" fmla="*/ 1723829 h 1723829"/>
                  <a:gd name="connsiteX0" fmla="*/ 0 w 1795861"/>
                  <a:gd name="connsiteY0" fmla="*/ 1723829 h 1723835"/>
                  <a:gd name="connsiteX1" fmla="*/ 865569 w 1795861"/>
                  <a:gd name="connsiteY1" fmla="*/ 0 h 1723835"/>
                  <a:gd name="connsiteX2" fmla="*/ 1795861 w 1795861"/>
                  <a:gd name="connsiteY2" fmla="*/ 1723829 h 1723835"/>
                  <a:gd name="connsiteX3" fmla="*/ 0 w 1795861"/>
                  <a:gd name="connsiteY3" fmla="*/ 1723829 h 172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5861" h="1723835">
                    <a:moveTo>
                      <a:pt x="0" y="1723829"/>
                    </a:moveTo>
                    <a:cubicBezTo>
                      <a:pt x="492651" y="1727609"/>
                      <a:pt x="566259" y="0"/>
                      <a:pt x="865569" y="0"/>
                    </a:cubicBezTo>
                    <a:cubicBezTo>
                      <a:pt x="1164879" y="0"/>
                      <a:pt x="1203522" y="1721281"/>
                      <a:pt x="1795861" y="1723829"/>
                    </a:cubicBezTo>
                    <a:lnTo>
                      <a:pt x="0" y="1723829"/>
                    </a:lnTo>
                    <a:close/>
                  </a:path>
                </a:pathLst>
              </a:custGeom>
              <a:solidFill>
                <a:schemeClr val="accent4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6" name="Freeform: Shape 40"/>
              <p:cNvSpPr/>
              <p:nvPr/>
            </p:nvSpPr>
            <p:spPr>
              <a:xfrm>
                <a:off x="3111226" y="2047372"/>
                <a:ext cx="5774659" cy="1228142"/>
              </a:xfrm>
              <a:custGeom>
                <a:avLst/>
                <a:gdLst>
                  <a:gd name="connsiteX0" fmla="*/ 0 w 1795861"/>
                  <a:gd name="connsiteY0" fmla="*/ 1723829 h 1723829"/>
                  <a:gd name="connsiteX1" fmla="*/ 865569 w 1795861"/>
                  <a:gd name="connsiteY1" fmla="*/ 0 h 1723829"/>
                  <a:gd name="connsiteX2" fmla="*/ 1795861 w 1795861"/>
                  <a:gd name="connsiteY2" fmla="*/ 1723829 h 1723829"/>
                  <a:gd name="connsiteX3" fmla="*/ 0 w 179586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17435"/>
                  <a:gd name="connsiteY0" fmla="*/ 1723829 h 1723829"/>
                  <a:gd name="connsiteX1" fmla="*/ 887143 w 1817435"/>
                  <a:gd name="connsiteY1" fmla="*/ 0 h 1723829"/>
                  <a:gd name="connsiteX2" fmla="*/ 1817435 w 1817435"/>
                  <a:gd name="connsiteY2" fmla="*/ 1723829 h 1723829"/>
                  <a:gd name="connsiteX3" fmla="*/ 21574 w 1817435"/>
                  <a:gd name="connsiteY3" fmla="*/ 1723829 h 1723829"/>
                  <a:gd name="connsiteX0" fmla="*/ 0 w 1795861"/>
                  <a:gd name="connsiteY0" fmla="*/ 1723829 h 1723835"/>
                  <a:gd name="connsiteX1" fmla="*/ 865569 w 1795861"/>
                  <a:gd name="connsiteY1" fmla="*/ 0 h 1723835"/>
                  <a:gd name="connsiteX2" fmla="*/ 1795861 w 1795861"/>
                  <a:gd name="connsiteY2" fmla="*/ 1723829 h 1723835"/>
                  <a:gd name="connsiteX3" fmla="*/ 0 w 1795861"/>
                  <a:gd name="connsiteY3" fmla="*/ 1723829 h 172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5861" h="1723835">
                    <a:moveTo>
                      <a:pt x="0" y="1723829"/>
                    </a:moveTo>
                    <a:cubicBezTo>
                      <a:pt x="492651" y="1727609"/>
                      <a:pt x="566259" y="0"/>
                      <a:pt x="865569" y="0"/>
                    </a:cubicBezTo>
                    <a:cubicBezTo>
                      <a:pt x="1164879" y="0"/>
                      <a:pt x="1203522" y="1721281"/>
                      <a:pt x="1795861" y="1723829"/>
                    </a:cubicBezTo>
                    <a:lnTo>
                      <a:pt x="0" y="1723829"/>
                    </a:lnTo>
                    <a:close/>
                  </a:path>
                </a:pathLst>
              </a:custGeom>
              <a:solidFill>
                <a:schemeClr val="accent5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0" name="TextBox 42"/>
            <p:cNvSpPr txBox="1"/>
            <p:nvPr/>
          </p:nvSpPr>
          <p:spPr>
            <a:xfrm>
              <a:off x="1577109" y="1488848"/>
              <a:ext cx="394579" cy="223090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r>
                <a:rPr lang="en-US" sz="1333" b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30%</a:t>
              </a:r>
            </a:p>
          </p:txBody>
        </p:sp>
        <p:sp>
          <p:nvSpPr>
            <p:cNvPr id="21" name="TextBox 43"/>
            <p:cNvSpPr txBox="1"/>
            <p:nvPr/>
          </p:nvSpPr>
          <p:spPr>
            <a:xfrm>
              <a:off x="2005188" y="1359511"/>
              <a:ext cx="394579" cy="223090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r>
                <a:rPr lang="en-US" sz="1333" b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70%</a:t>
              </a:r>
            </a:p>
          </p:txBody>
        </p:sp>
        <p:sp>
          <p:nvSpPr>
            <p:cNvPr id="22" name="TextBox 44"/>
            <p:cNvSpPr txBox="1"/>
            <p:nvPr/>
          </p:nvSpPr>
          <p:spPr>
            <a:xfrm>
              <a:off x="2464494" y="1463851"/>
              <a:ext cx="394579" cy="223090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r>
                <a:rPr lang="en-US" sz="1333" b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50%</a:t>
              </a:r>
            </a:p>
          </p:txBody>
        </p:sp>
        <p:sp>
          <p:nvSpPr>
            <p:cNvPr id="23" name="TextBox 45"/>
            <p:cNvSpPr txBox="1"/>
            <p:nvPr/>
          </p:nvSpPr>
          <p:spPr>
            <a:xfrm>
              <a:off x="2825097" y="1588039"/>
              <a:ext cx="394579" cy="223090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r>
                <a:rPr lang="en-US" sz="1333" b="1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40%</a:t>
              </a:r>
            </a:p>
          </p:txBody>
        </p:sp>
        <p:grpSp>
          <p:nvGrpSpPr>
            <p:cNvPr id="24" name="Group 46"/>
            <p:cNvGrpSpPr/>
            <p:nvPr/>
          </p:nvGrpSpPr>
          <p:grpSpPr>
            <a:xfrm>
              <a:off x="1166638" y="3478283"/>
              <a:ext cx="2387702" cy="129174"/>
              <a:chOff x="3632609" y="4343239"/>
              <a:chExt cx="4541393" cy="245688"/>
            </a:xfrm>
          </p:grpSpPr>
          <p:sp>
            <p:nvSpPr>
              <p:cNvPr id="25" name="Oval 47"/>
              <p:cNvSpPr/>
              <p:nvPr/>
            </p:nvSpPr>
            <p:spPr>
              <a:xfrm>
                <a:off x="3632609" y="4388132"/>
                <a:ext cx="158953" cy="158953"/>
              </a:xfrm>
              <a:prstGeom prst="ellipse">
                <a:avLst/>
              </a:prstGeom>
              <a:solidFill>
                <a:schemeClr val="accent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" name="Oval 48"/>
              <p:cNvSpPr/>
              <p:nvPr/>
            </p:nvSpPr>
            <p:spPr>
              <a:xfrm>
                <a:off x="4855395" y="4385779"/>
                <a:ext cx="158953" cy="158953"/>
              </a:xfrm>
              <a:prstGeom prst="ellipse">
                <a:avLst/>
              </a:prstGeom>
              <a:solidFill>
                <a:schemeClr val="accent2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TextBox 49"/>
              <p:cNvSpPr txBox="1"/>
              <p:nvPr/>
            </p:nvSpPr>
            <p:spPr>
              <a:xfrm>
                <a:off x="5060262" y="4347455"/>
                <a:ext cx="631122" cy="241472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rmAutofit fontScale="92500" lnSpcReduction="20000"/>
              </a:bodyPr>
              <a:lstStyle/>
              <a:p>
                <a:pPr algn="ctr"/>
                <a:r>
                  <a:rPr lang="en-US" sz="1100">
                    <a:solidFill>
                      <a:schemeClr val="tx2"/>
                    </a:solidFill>
                    <a:cs typeface="+mn-ea"/>
                    <a:sym typeface="+mn-lt"/>
                  </a:rPr>
                  <a:t>Data 2</a:t>
                </a:r>
              </a:p>
            </p:txBody>
          </p:sp>
          <p:sp>
            <p:nvSpPr>
              <p:cNvPr id="28" name="Oval 50"/>
              <p:cNvSpPr/>
              <p:nvPr/>
            </p:nvSpPr>
            <p:spPr>
              <a:xfrm>
                <a:off x="6124010" y="4387843"/>
                <a:ext cx="158953" cy="158953"/>
              </a:xfrm>
              <a:prstGeom prst="ellipse">
                <a:avLst/>
              </a:prstGeom>
              <a:solidFill>
                <a:schemeClr val="accent4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TextBox 51"/>
              <p:cNvSpPr txBox="1"/>
              <p:nvPr/>
            </p:nvSpPr>
            <p:spPr>
              <a:xfrm>
                <a:off x="6328878" y="4345304"/>
                <a:ext cx="631122" cy="241473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rmAutofit fontScale="92500" lnSpcReduction="20000"/>
              </a:bodyPr>
              <a:lstStyle/>
              <a:p>
                <a:pPr algn="ctr"/>
                <a:r>
                  <a:rPr lang="en-US" sz="1100">
                    <a:solidFill>
                      <a:schemeClr val="tx2"/>
                    </a:solidFill>
                    <a:cs typeface="+mn-ea"/>
                    <a:sym typeface="+mn-lt"/>
                  </a:rPr>
                  <a:t>Data 3</a:t>
                </a:r>
              </a:p>
            </p:txBody>
          </p:sp>
          <p:sp>
            <p:nvSpPr>
              <p:cNvPr id="30" name="Oval 52"/>
              <p:cNvSpPr/>
              <p:nvPr/>
            </p:nvSpPr>
            <p:spPr>
              <a:xfrm>
                <a:off x="7338012" y="4395153"/>
                <a:ext cx="158953" cy="158953"/>
              </a:xfrm>
              <a:prstGeom prst="ellipse">
                <a:avLst/>
              </a:prstGeom>
              <a:solidFill>
                <a:schemeClr val="accent5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1" name="TextBox 53"/>
              <p:cNvSpPr txBox="1"/>
              <p:nvPr/>
            </p:nvSpPr>
            <p:spPr>
              <a:xfrm>
                <a:off x="7542880" y="4344182"/>
                <a:ext cx="631122" cy="241473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rmAutofit fontScale="92500" lnSpcReduction="20000"/>
              </a:bodyPr>
              <a:lstStyle/>
              <a:p>
                <a:pPr algn="ctr"/>
                <a:r>
                  <a:rPr lang="en-US" sz="1100">
                    <a:solidFill>
                      <a:schemeClr val="tx2"/>
                    </a:solidFill>
                    <a:cs typeface="+mn-ea"/>
                    <a:sym typeface="+mn-lt"/>
                  </a:rPr>
                  <a:t>Data 4</a:t>
                </a:r>
              </a:p>
            </p:txBody>
          </p:sp>
          <p:sp>
            <p:nvSpPr>
              <p:cNvPr id="32" name="TextBox 54"/>
              <p:cNvSpPr txBox="1"/>
              <p:nvPr/>
            </p:nvSpPr>
            <p:spPr>
              <a:xfrm>
                <a:off x="3846261" y="4343239"/>
                <a:ext cx="631122" cy="241473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rmAutofit fontScale="92500" lnSpcReduction="20000"/>
              </a:bodyPr>
              <a:lstStyle/>
              <a:p>
                <a:pPr algn="ctr"/>
                <a:r>
                  <a:rPr lang="en-US" sz="1100">
                    <a:solidFill>
                      <a:schemeClr val="tx2"/>
                    </a:solidFill>
                    <a:cs typeface="+mn-ea"/>
                    <a:sym typeface="+mn-lt"/>
                  </a:rPr>
                  <a:t>Data 1</a:t>
                </a:r>
              </a:p>
            </p:txBody>
          </p:sp>
        </p:grpSp>
      </p:grpSp>
      <p:sp>
        <p:nvSpPr>
          <p:cNvPr id="37" name="TextBox 21"/>
          <p:cNvSpPr txBox="1"/>
          <p:nvPr/>
        </p:nvSpPr>
        <p:spPr>
          <a:xfrm flipH="1">
            <a:off x="-36512" y="144016"/>
            <a:ext cx="1849923" cy="483518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dirty="0">
                <a:solidFill>
                  <a:schemeClr val="accent2"/>
                </a:solidFill>
                <a:cs typeface="+mn-ea"/>
                <a:sym typeface="+mn-lt"/>
              </a:rPr>
              <a:t>标题文本预设</a:t>
            </a:r>
          </a:p>
        </p:txBody>
      </p:sp>
    </p:spTree>
    <p:extLst>
      <p:ext uri="{BB962C8B-B14F-4D97-AF65-F5344CB8AC3E}">
        <p14:creationId xmlns:p14="http://schemas.microsoft.com/office/powerpoint/2010/main" val="146158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9ED8D9"/>
      </a:dk2>
      <a:lt2>
        <a:srgbClr val="F0F0F0"/>
      </a:lt2>
      <a:accent1>
        <a:srgbClr val="E489A4"/>
      </a:accent1>
      <a:accent2>
        <a:srgbClr val="6EC5B5"/>
      </a:accent2>
      <a:accent3>
        <a:srgbClr val="E489A4"/>
      </a:accent3>
      <a:accent4>
        <a:srgbClr val="6EC5B5"/>
      </a:accent4>
      <a:accent5>
        <a:srgbClr val="E489A4"/>
      </a:accent5>
      <a:accent6>
        <a:srgbClr val="6EC5B5"/>
      </a:accent6>
      <a:hlink>
        <a:srgbClr val="05506B"/>
      </a:hlink>
      <a:folHlink>
        <a:srgbClr val="016CA7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1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1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1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2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2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2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2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2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9ED8D9"/>
    </a:dk2>
    <a:lt2>
      <a:srgbClr val="F0F0F0"/>
    </a:lt2>
    <a:accent1>
      <a:srgbClr val="E489A4"/>
    </a:accent1>
    <a:accent2>
      <a:srgbClr val="6EC5B5"/>
    </a:accent2>
    <a:accent3>
      <a:srgbClr val="E489A4"/>
    </a:accent3>
    <a:accent4>
      <a:srgbClr val="6EC5B5"/>
    </a:accent4>
    <a:accent5>
      <a:srgbClr val="E489A4"/>
    </a:accent5>
    <a:accent6>
      <a:srgbClr val="6EC5B5"/>
    </a:accent6>
    <a:hlink>
      <a:srgbClr val="05506B"/>
    </a:hlink>
    <a:folHlink>
      <a:srgbClr val="016C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3099</TotalTime>
  <Words>1490</Words>
  <Application>Microsoft Office PowerPoint</Application>
  <PresentationFormat>全屏显示(16:9)</PresentationFormat>
  <Paragraphs>260</Paragraphs>
  <Slides>25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DFPPOP1W7-B5</vt:lpstr>
      <vt:lpstr>方正平和简体</vt:lpstr>
      <vt:lpstr>迷你简启体</vt:lpstr>
      <vt:lpstr>宋体</vt:lpstr>
      <vt:lpstr>微软雅黑</vt:lpstr>
      <vt:lpstr>Adobe Arabic</vt:lpstr>
      <vt:lpstr>Arial</vt:lpstr>
      <vt:lpstr>Calibri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User</cp:lastModifiedBy>
  <cp:revision>258</cp:revision>
  <dcterms:created xsi:type="dcterms:W3CDTF">2015-12-11T17:46:17Z</dcterms:created>
  <dcterms:modified xsi:type="dcterms:W3CDTF">2017-07-16T04:22:13Z</dcterms:modified>
</cp:coreProperties>
</file>