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8"/>
  </p:notesMasterIdLst>
  <p:sldIdLst>
    <p:sldId id="470" r:id="rId11"/>
    <p:sldId id="471" r:id="rId12"/>
    <p:sldId id="353" r:id="rId13"/>
    <p:sldId id="352" r:id="rId14"/>
    <p:sldId id="474" r:id="rId15"/>
    <p:sldId id="478" r:id="rId16"/>
    <p:sldId id="473" r:id="rId17"/>
    <p:sldId id="475" r:id="rId18"/>
    <p:sldId id="476" r:id="rId19"/>
    <p:sldId id="477" r:id="rId20"/>
    <p:sldId id="472" r:id="rId21"/>
    <p:sldId id="479" r:id="rId22"/>
    <p:sldId id="480" r:id="rId23"/>
    <p:sldId id="481" r:id="rId24"/>
    <p:sldId id="482" r:id="rId25"/>
    <p:sldId id="483" r:id="rId26"/>
    <p:sldId id="485" r:id="rId27"/>
    <p:sldId id="484" r:id="rId28"/>
    <p:sldId id="486" r:id="rId29"/>
    <p:sldId id="487" r:id="rId30"/>
    <p:sldId id="488" r:id="rId31"/>
    <p:sldId id="489" r:id="rId32"/>
    <p:sldId id="490" r:id="rId33"/>
    <p:sldId id="491" r:id="rId34"/>
    <p:sldId id="492" r:id="rId35"/>
    <p:sldId id="493" r:id="rId36"/>
    <p:sldId id="297" r:id="rId37"/>
  </p:sldIdLst>
  <p:sldSz cx="12190413" cy="6859588"/>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940"/>
    <a:srgbClr val="15AA97"/>
    <a:srgbClr val="F9821C"/>
    <a:srgbClr val="F47B1C"/>
    <a:srgbClr val="22A286"/>
    <a:srgbClr val="C40F36"/>
    <a:srgbClr val="C24E7B"/>
    <a:srgbClr val="2EBBB3"/>
    <a:srgbClr val="05ACB8"/>
    <a:srgbClr val="E66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p:scale>
          <a:sx n="66" d="100"/>
          <a:sy n="66" d="100"/>
        </p:scale>
        <p:origin x="282" y="51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AB7-4C83-A801-DDFE56BCF6CF}"/>
            </c:ext>
          </c:extLst>
        </c:ser>
        <c:ser>
          <c:idx val="1"/>
          <c:order val="1"/>
          <c:tx>
            <c:strRef>
              <c:f>Sheet1!$C$1</c:f>
              <c:strCache>
                <c:ptCount val="1"/>
                <c:pt idx="0">
                  <c:v>Series 2</c:v>
                </c:pt>
              </c:strCache>
            </c:strRef>
          </c:tx>
          <c:spPr>
            <a:solidFill>
              <a:srgbClr val="C1394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AB7-4C83-A801-DDFE56BCF6CF}"/>
            </c:ext>
          </c:extLst>
        </c:ser>
        <c:ser>
          <c:idx val="2"/>
          <c:order val="2"/>
          <c:tx>
            <c:strRef>
              <c:f>Sheet1!$D$1</c:f>
              <c:strCache>
                <c:ptCount val="1"/>
                <c:pt idx="0">
                  <c:v>Series 3</c:v>
                </c:pt>
              </c:strCache>
            </c:strRef>
          </c:tx>
          <c:spPr>
            <a:solidFill>
              <a:srgbClr val="15AA9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AB7-4C83-A801-DDFE56BCF6CF}"/>
            </c:ext>
          </c:extLst>
        </c:ser>
        <c:dLbls>
          <c:showLegendKey val="0"/>
          <c:showVal val="1"/>
          <c:showCatName val="0"/>
          <c:showSerName val="0"/>
          <c:showPercent val="0"/>
          <c:showBubbleSize val="0"/>
        </c:dLbls>
        <c:gapWidth val="150"/>
        <c:overlap val="-25"/>
        <c:axId val="2084941632"/>
        <c:axId val="2084943808"/>
      </c:barChart>
      <c:catAx>
        <c:axId val="2084941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zh-CN"/>
          </a:p>
        </c:txPr>
        <c:crossAx val="2084943808"/>
        <c:crosses val="autoZero"/>
        <c:auto val="1"/>
        <c:lblAlgn val="ctr"/>
        <c:lblOffset val="100"/>
        <c:noMultiLvlLbl val="0"/>
      </c:catAx>
      <c:valAx>
        <c:axId val="2084943808"/>
        <c:scaling>
          <c:orientation val="minMax"/>
        </c:scaling>
        <c:delete val="1"/>
        <c:axPos val="b"/>
        <c:numFmt formatCode="General" sourceLinked="1"/>
        <c:majorTickMark val="none"/>
        <c:minorTickMark val="none"/>
        <c:tickLblPos val="nextTo"/>
        <c:crossAx val="20849416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lumMod val="50000"/>
            </a:schemeClr>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15AA97"/>
              </a:solidFill>
              <a:ln w="19050">
                <a:solidFill>
                  <a:schemeClr val="lt1"/>
                </a:solidFill>
              </a:ln>
              <a:effectLst/>
            </c:spPr>
            <c:extLst>
              <c:ext xmlns:c16="http://schemas.microsoft.com/office/drawing/2014/chart" uri="{C3380CC4-5D6E-409C-BE32-E72D297353CC}">
                <c16:uniqueId val="{00000001-BDE8-4DC0-BC47-FD66F5798264}"/>
              </c:ext>
            </c:extLst>
          </c:dPt>
          <c:dPt>
            <c:idx val="1"/>
            <c:bubble3D val="0"/>
            <c:spPr>
              <a:solidFill>
                <a:srgbClr val="C13940"/>
              </a:solidFill>
              <a:ln w="19050">
                <a:solidFill>
                  <a:schemeClr val="lt1"/>
                </a:solidFill>
              </a:ln>
              <a:effectLst/>
            </c:spPr>
            <c:extLst>
              <c:ext xmlns:c16="http://schemas.microsoft.com/office/drawing/2014/chart" uri="{C3380CC4-5D6E-409C-BE32-E72D297353CC}">
                <c16:uniqueId val="{00000003-BDE8-4DC0-BC47-FD66F5798264}"/>
              </c:ext>
            </c:extLst>
          </c:dPt>
          <c:dPt>
            <c:idx val="2"/>
            <c:bubble3D val="0"/>
            <c:spPr>
              <a:solidFill>
                <a:srgbClr val="15AA97"/>
              </a:solidFill>
              <a:ln w="19050">
                <a:solidFill>
                  <a:schemeClr val="lt1"/>
                </a:solidFill>
              </a:ln>
              <a:effectLst/>
            </c:spPr>
            <c:extLst>
              <c:ext xmlns:c16="http://schemas.microsoft.com/office/drawing/2014/chart" uri="{C3380CC4-5D6E-409C-BE32-E72D297353CC}">
                <c16:uniqueId val="{00000005-BDE8-4DC0-BC47-FD66F5798264}"/>
              </c:ext>
            </c:extLst>
          </c:dPt>
          <c:dPt>
            <c:idx val="3"/>
            <c:bubble3D val="0"/>
            <c:spPr>
              <a:solidFill>
                <a:srgbClr val="C13940"/>
              </a:solidFill>
              <a:ln w="19050">
                <a:solidFill>
                  <a:schemeClr val="lt1"/>
                </a:solidFill>
              </a:ln>
              <a:effectLst/>
            </c:spPr>
            <c:extLst>
              <c:ext xmlns:c16="http://schemas.microsoft.com/office/drawing/2014/chart" uri="{C3380CC4-5D6E-409C-BE32-E72D297353CC}">
                <c16:uniqueId val="{00000007-BDE8-4DC0-BC47-FD66F579826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DE8-4DC0-BC47-FD66F57982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b="0" i="0">
          <a:latin typeface="Poppins Light" charset="0"/>
          <a:ea typeface="Poppins Light" charset="0"/>
          <a:cs typeface="Poppins Light"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One</c:v>
                </c:pt>
              </c:strCache>
            </c:strRef>
          </c:tx>
          <c:spPr>
            <a:solidFill>
              <a:srgbClr val="15AA97"/>
            </a:solidFill>
            <a:ln>
              <a:noFill/>
            </a:ln>
            <a:effectLst/>
          </c:spPr>
          <c:cat>
            <c:strRef>
              <c:f>Sheet1!$A$2:$A$6</c:f>
              <c:strCache>
                <c:ptCount val="5"/>
                <c:pt idx="0">
                  <c:v>Data 1</c:v>
                </c:pt>
                <c:pt idx="1">
                  <c:v>Data 2</c:v>
                </c:pt>
                <c:pt idx="2">
                  <c:v>Data 3</c:v>
                </c:pt>
                <c:pt idx="3">
                  <c:v>Data 4</c:v>
                </c:pt>
                <c:pt idx="4">
                  <c:v>Data 5</c:v>
                </c:pt>
              </c:strCache>
            </c:strRef>
          </c:cat>
          <c:val>
            <c:numRef>
              <c:f>Sheet1!$B$2:$B$6</c:f>
              <c:numCache>
                <c:formatCode>General</c:formatCode>
                <c:ptCount val="5"/>
                <c:pt idx="0">
                  <c:v>0</c:v>
                </c:pt>
                <c:pt idx="1">
                  <c:v>0</c:v>
                </c:pt>
                <c:pt idx="2">
                  <c:v>28</c:v>
                </c:pt>
                <c:pt idx="3">
                  <c:v>0</c:v>
                </c:pt>
                <c:pt idx="4">
                  <c:v>0</c:v>
                </c:pt>
              </c:numCache>
            </c:numRef>
          </c:val>
          <c:extLst>
            <c:ext xmlns:c16="http://schemas.microsoft.com/office/drawing/2014/chart" uri="{C3380CC4-5D6E-409C-BE32-E72D297353CC}">
              <c16:uniqueId val="{00000000-450D-4BB6-969F-BA193602DA1C}"/>
            </c:ext>
          </c:extLst>
        </c:ser>
        <c:ser>
          <c:idx val="1"/>
          <c:order val="1"/>
          <c:tx>
            <c:strRef>
              <c:f>Sheet1!$C$1</c:f>
              <c:strCache>
                <c:ptCount val="1"/>
                <c:pt idx="0">
                  <c:v>Two</c:v>
                </c:pt>
              </c:strCache>
            </c:strRef>
          </c:tx>
          <c:spPr>
            <a:solidFill>
              <a:srgbClr val="C13940"/>
            </a:solidFill>
            <a:ln>
              <a:noFill/>
            </a:ln>
            <a:effectLst/>
          </c:spPr>
          <c:cat>
            <c:strRef>
              <c:f>Sheet1!$A$2:$A$6</c:f>
              <c:strCache>
                <c:ptCount val="5"/>
                <c:pt idx="0">
                  <c:v>Data 1</c:v>
                </c:pt>
                <c:pt idx="1">
                  <c:v>Data 2</c:v>
                </c:pt>
                <c:pt idx="2">
                  <c:v>Data 3</c:v>
                </c:pt>
                <c:pt idx="3">
                  <c:v>Data 4</c:v>
                </c:pt>
                <c:pt idx="4">
                  <c:v>Data 5</c:v>
                </c:pt>
              </c:strCache>
            </c:strRef>
          </c:cat>
          <c:val>
            <c:numRef>
              <c:f>Sheet1!$C$2:$C$6</c:f>
              <c:numCache>
                <c:formatCode>General</c:formatCode>
                <c:ptCount val="5"/>
                <c:pt idx="0">
                  <c:v>0</c:v>
                </c:pt>
                <c:pt idx="1">
                  <c:v>24</c:v>
                </c:pt>
                <c:pt idx="2">
                  <c:v>0</c:v>
                </c:pt>
                <c:pt idx="3">
                  <c:v>0</c:v>
                </c:pt>
                <c:pt idx="4">
                  <c:v>0</c:v>
                </c:pt>
              </c:numCache>
            </c:numRef>
          </c:val>
          <c:extLst>
            <c:ext xmlns:c16="http://schemas.microsoft.com/office/drawing/2014/chart" uri="{C3380CC4-5D6E-409C-BE32-E72D297353CC}">
              <c16:uniqueId val="{00000001-450D-4BB6-969F-BA193602DA1C}"/>
            </c:ext>
          </c:extLst>
        </c:ser>
        <c:ser>
          <c:idx val="2"/>
          <c:order val="2"/>
          <c:tx>
            <c:strRef>
              <c:f>Sheet1!$D$1</c:f>
              <c:strCache>
                <c:ptCount val="1"/>
                <c:pt idx="0">
                  <c:v>Three</c:v>
                </c:pt>
              </c:strCache>
            </c:strRef>
          </c:tx>
          <c:spPr>
            <a:solidFill>
              <a:srgbClr val="C13940"/>
            </a:solidFill>
            <a:ln w="25400">
              <a:noFill/>
            </a:ln>
            <a:effectLst/>
          </c:spPr>
          <c:cat>
            <c:strRef>
              <c:f>Sheet1!$A$2:$A$6</c:f>
              <c:strCache>
                <c:ptCount val="5"/>
                <c:pt idx="0">
                  <c:v>Data 1</c:v>
                </c:pt>
                <c:pt idx="1">
                  <c:v>Data 2</c:v>
                </c:pt>
                <c:pt idx="2">
                  <c:v>Data 3</c:v>
                </c:pt>
                <c:pt idx="3">
                  <c:v>Data 4</c:v>
                </c:pt>
                <c:pt idx="4">
                  <c:v>Data 5</c:v>
                </c:pt>
              </c:strCache>
            </c:strRef>
          </c:cat>
          <c:val>
            <c:numRef>
              <c:f>Sheet1!$D$2:$D$6</c:f>
              <c:numCache>
                <c:formatCode>General</c:formatCode>
                <c:ptCount val="5"/>
                <c:pt idx="0">
                  <c:v>0</c:v>
                </c:pt>
                <c:pt idx="1">
                  <c:v>0</c:v>
                </c:pt>
                <c:pt idx="2">
                  <c:v>0</c:v>
                </c:pt>
                <c:pt idx="3">
                  <c:v>12</c:v>
                </c:pt>
                <c:pt idx="4">
                  <c:v>0</c:v>
                </c:pt>
              </c:numCache>
            </c:numRef>
          </c:val>
          <c:extLst>
            <c:ext xmlns:c16="http://schemas.microsoft.com/office/drawing/2014/chart" uri="{C3380CC4-5D6E-409C-BE32-E72D297353CC}">
              <c16:uniqueId val="{00000002-450D-4BB6-969F-BA193602DA1C}"/>
            </c:ext>
          </c:extLst>
        </c:ser>
        <c:dLbls>
          <c:showLegendKey val="0"/>
          <c:showVal val="0"/>
          <c:showCatName val="0"/>
          <c:showSerName val="0"/>
          <c:showPercent val="0"/>
          <c:showBubbleSize val="0"/>
        </c:dLbls>
        <c:axId val="816774144"/>
        <c:axId val="816903296"/>
      </c:areaChart>
      <c:catAx>
        <c:axId val="816774144"/>
        <c:scaling>
          <c:orientation val="minMax"/>
        </c:scaling>
        <c:delete val="1"/>
        <c:axPos val="b"/>
        <c:numFmt formatCode="General" sourceLinked="1"/>
        <c:majorTickMark val="none"/>
        <c:minorTickMark val="none"/>
        <c:tickLblPos val="nextTo"/>
        <c:crossAx val="816903296"/>
        <c:crosses val="autoZero"/>
        <c:auto val="1"/>
        <c:lblAlgn val="ctr"/>
        <c:lblOffset val="100"/>
        <c:noMultiLvlLbl val="0"/>
      </c:catAx>
      <c:valAx>
        <c:axId val="816903296"/>
        <c:scaling>
          <c:orientation val="minMax"/>
        </c:scaling>
        <c:delete val="1"/>
        <c:axPos val="l"/>
        <c:numFmt formatCode="General" sourceLinked="1"/>
        <c:majorTickMark val="out"/>
        <c:minorTickMark val="none"/>
        <c:tickLblPos val="nextTo"/>
        <c:crossAx val="81677414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tx>
            <c:strRef>
              <c:f>Sheet1!$B$1</c:f>
              <c:strCache>
                <c:ptCount val="1"/>
                <c:pt idx="0">
                  <c:v>Series 1</c:v>
                </c:pt>
              </c:strCache>
            </c:strRef>
          </c:tx>
          <c:spPr>
            <a:solidFill>
              <a:schemeClr val="bg1">
                <a:lumMod val="75000"/>
              </a:schemeClr>
            </a:solidFill>
            <a:ln w="25304">
              <a:noFill/>
            </a:ln>
          </c:spPr>
          <c:cat>
            <c:numRef>
              <c:f>Sheet1!$A$2:$A$6</c:f>
              <c:numCache>
                <c:formatCode>m/d/yy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27</c:v>
                </c:pt>
                <c:pt idx="4">
                  <c:v>32</c:v>
                </c:pt>
              </c:numCache>
            </c:numRef>
          </c:val>
          <c:extLst>
            <c:ext xmlns:c16="http://schemas.microsoft.com/office/drawing/2014/chart" uri="{C3380CC4-5D6E-409C-BE32-E72D297353CC}">
              <c16:uniqueId val="{00000000-0789-4CB1-9622-4E52C8CBDF42}"/>
            </c:ext>
          </c:extLst>
        </c:ser>
        <c:ser>
          <c:idx val="1"/>
          <c:order val="1"/>
          <c:tx>
            <c:strRef>
              <c:f>Sheet1!$C$1</c:f>
              <c:strCache>
                <c:ptCount val="1"/>
                <c:pt idx="0">
                  <c:v>Series 3</c:v>
                </c:pt>
              </c:strCache>
            </c:strRef>
          </c:tx>
          <c:spPr>
            <a:solidFill>
              <a:srgbClr val="C13940"/>
            </a:solidFill>
            <a:ln w="25304">
              <a:noFill/>
            </a:ln>
          </c:spPr>
          <c:cat>
            <c:numRef>
              <c:f>Sheet1!$A$2:$A$6</c:f>
              <c:numCache>
                <c:formatCode>m/d/yy</c:formatCode>
                <c:ptCount val="5"/>
                <c:pt idx="0">
                  <c:v>37377</c:v>
                </c:pt>
                <c:pt idx="1">
                  <c:v>37408</c:v>
                </c:pt>
                <c:pt idx="2">
                  <c:v>37438</c:v>
                </c:pt>
                <c:pt idx="3">
                  <c:v>37469</c:v>
                </c:pt>
                <c:pt idx="4">
                  <c:v>37500</c:v>
                </c:pt>
              </c:numCache>
            </c:numRef>
          </c:cat>
          <c:val>
            <c:numRef>
              <c:f>Sheet1!$C$2:$C$6</c:f>
              <c:numCache>
                <c:formatCode>General</c:formatCode>
                <c:ptCount val="5"/>
                <c:pt idx="0">
                  <c:v>25</c:v>
                </c:pt>
                <c:pt idx="1">
                  <c:v>45</c:v>
                </c:pt>
                <c:pt idx="2">
                  <c:v>20</c:v>
                </c:pt>
                <c:pt idx="3">
                  <c:v>24</c:v>
                </c:pt>
                <c:pt idx="4">
                  <c:v>26</c:v>
                </c:pt>
              </c:numCache>
            </c:numRef>
          </c:val>
          <c:extLst>
            <c:ext xmlns:c16="http://schemas.microsoft.com/office/drawing/2014/chart" uri="{C3380CC4-5D6E-409C-BE32-E72D297353CC}">
              <c16:uniqueId val="{00000001-0789-4CB1-9622-4E52C8CBDF42}"/>
            </c:ext>
          </c:extLst>
        </c:ser>
        <c:ser>
          <c:idx val="2"/>
          <c:order val="2"/>
          <c:tx>
            <c:strRef>
              <c:f>Sheet1!$D$1</c:f>
              <c:strCache>
                <c:ptCount val="1"/>
                <c:pt idx="0">
                  <c:v>Series 2</c:v>
                </c:pt>
              </c:strCache>
            </c:strRef>
          </c:tx>
          <c:spPr>
            <a:solidFill>
              <a:schemeClr val="bg1">
                <a:lumMod val="75000"/>
              </a:schemeClr>
            </a:solidFill>
            <a:ln w="25304">
              <a:noFill/>
            </a:ln>
          </c:spPr>
          <c:cat>
            <c:numRef>
              <c:f>Sheet1!$A$2:$A$6</c:f>
              <c:numCache>
                <c:formatCode>m/d/yy</c:formatCode>
                <c:ptCount val="5"/>
                <c:pt idx="0">
                  <c:v>37377</c:v>
                </c:pt>
                <c:pt idx="1">
                  <c:v>37408</c:v>
                </c:pt>
                <c:pt idx="2">
                  <c:v>37438</c:v>
                </c:pt>
                <c:pt idx="3">
                  <c:v>37469</c:v>
                </c:pt>
                <c:pt idx="4">
                  <c:v>37500</c:v>
                </c:pt>
              </c:numCache>
            </c:numRef>
          </c:cat>
          <c:val>
            <c:numRef>
              <c:f>Sheet1!$D$2:$D$6</c:f>
              <c:numCache>
                <c:formatCode>General</c:formatCode>
                <c:ptCount val="5"/>
                <c:pt idx="0">
                  <c:v>22</c:v>
                </c:pt>
                <c:pt idx="1">
                  <c:v>12</c:v>
                </c:pt>
                <c:pt idx="2">
                  <c:v>12</c:v>
                </c:pt>
                <c:pt idx="3">
                  <c:v>21</c:v>
                </c:pt>
                <c:pt idx="4">
                  <c:v>28</c:v>
                </c:pt>
              </c:numCache>
            </c:numRef>
          </c:val>
          <c:extLst>
            <c:ext xmlns:c16="http://schemas.microsoft.com/office/drawing/2014/chart" uri="{C3380CC4-5D6E-409C-BE32-E72D297353CC}">
              <c16:uniqueId val="{00000002-0789-4CB1-9622-4E52C8CBDF42}"/>
            </c:ext>
          </c:extLst>
        </c:ser>
        <c:ser>
          <c:idx val="3"/>
          <c:order val="3"/>
          <c:tx>
            <c:strRef>
              <c:f>Sheet1!$E$1</c:f>
              <c:strCache>
                <c:ptCount val="1"/>
                <c:pt idx="0">
                  <c:v>Series 4</c:v>
                </c:pt>
              </c:strCache>
            </c:strRef>
          </c:tx>
          <c:spPr>
            <a:solidFill>
              <a:srgbClr val="15AA97"/>
            </a:solidFill>
            <a:ln w="25400">
              <a:noFill/>
            </a:ln>
          </c:spPr>
          <c:cat>
            <c:numRef>
              <c:f>Sheet1!$A$2:$A$6</c:f>
              <c:numCache>
                <c:formatCode>m/d/yy</c:formatCode>
                <c:ptCount val="5"/>
                <c:pt idx="0">
                  <c:v>37377</c:v>
                </c:pt>
                <c:pt idx="1">
                  <c:v>37408</c:v>
                </c:pt>
                <c:pt idx="2">
                  <c:v>37438</c:v>
                </c:pt>
                <c:pt idx="3">
                  <c:v>37469</c:v>
                </c:pt>
                <c:pt idx="4">
                  <c:v>37500</c:v>
                </c:pt>
              </c:numCache>
            </c:numRef>
          </c:cat>
          <c:val>
            <c:numRef>
              <c:f>Sheet1!$E$2:$E$6</c:f>
              <c:numCache>
                <c:formatCode>General</c:formatCode>
                <c:ptCount val="5"/>
                <c:pt idx="0">
                  <c:v>18</c:v>
                </c:pt>
                <c:pt idx="1">
                  <c:v>12</c:v>
                </c:pt>
                <c:pt idx="2">
                  <c:v>11</c:v>
                </c:pt>
                <c:pt idx="3">
                  <c:v>13</c:v>
                </c:pt>
                <c:pt idx="4">
                  <c:v>12</c:v>
                </c:pt>
              </c:numCache>
            </c:numRef>
          </c:val>
          <c:extLst>
            <c:ext xmlns:c16="http://schemas.microsoft.com/office/drawing/2014/chart" uri="{C3380CC4-5D6E-409C-BE32-E72D297353CC}">
              <c16:uniqueId val="{00000003-0789-4CB1-9622-4E52C8CBDF42}"/>
            </c:ext>
          </c:extLst>
        </c:ser>
        <c:dLbls>
          <c:showLegendKey val="0"/>
          <c:showVal val="0"/>
          <c:showCatName val="0"/>
          <c:showSerName val="0"/>
          <c:showPercent val="0"/>
          <c:showBubbleSize val="0"/>
        </c:dLbls>
        <c:axId val="553851520"/>
        <c:axId val="553853312"/>
      </c:areaChart>
      <c:dateAx>
        <c:axId val="553851520"/>
        <c:scaling>
          <c:orientation val="minMax"/>
        </c:scaling>
        <c:delete val="0"/>
        <c:axPos val="b"/>
        <c:numFmt formatCode="yyyy/m/d" sourceLinked="0"/>
        <c:majorTickMark val="out"/>
        <c:minorTickMark val="none"/>
        <c:tickLblPos val="nextTo"/>
        <c:spPr>
          <a:ln w="3163">
            <a:solidFill>
              <a:schemeClr val="bg1">
                <a:lumMod val="85000"/>
              </a:schemeClr>
            </a:solidFill>
            <a:prstDash val="solid"/>
          </a:ln>
        </c:spPr>
        <c:txPr>
          <a:bodyPr rot="0" vert="horz"/>
          <a:lstStyle/>
          <a:p>
            <a:pPr>
              <a:defRPr sz="1600"/>
            </a:pPr>
            <a:endParaRPr lang="zh-CN"/>
          </a:p>
        </c:txPr>
        <c:crossAx val="553853312"/>
        <c:crosses val="autoZero"/>
        <c:auto val="1"/>
        <c:lblOffset val="100"/>
        <c:baseTimeUnit val="months"/>
      </c:dateAx>
      <c:valAx>
        <c:axId val="553853312"/>
        <c:scaling>
          <c:orientation val="minMax"/>
          <c:max val="50"/>
        </c:scaling>
        <c:delete val="0"/>
        <c:axPos val="l"/>
        <c:majorGridlines>
          <c:spPr>
            <a:ln w="3163">
              <a:solidFill>
                <a:schemeClr val="bg1">
                  <a:lumMod val="85000"/>
                </a:schemeClr>
              </a:solidFill>
              <a:prstDash val="solid"/>
            </a:ln>
          </c:spPr>
        </c:majorGridlines>
        <c:numFmt formatCode="General" sourceLinked="1"/>
        <c:majorTickMark val="out"/>
        <c:minorTickMark val="none"/>
        <c:tickLblPos val="nextTo"/>
        <c:spPr>
          <a:ln w="3163">
            <a:solidFill>
              <a:schemeClr val="bg1">
                <a:lumMod val="85000"/>
              </a:schemeClr>
            </a:solidFill>
            <a:prstDash val="solid"/>
          </a:ln>
        </c:spPr>
        <c:crossAx val="553851520"/>
        <c:crosses val="autoZero"/>
        <c:crossBetween val="midCat"/>
      </c:valAx>
      <c:spPr>
        <a:noFill/>
        <a:ln w="25380">
          <a:noFill/>
        </a:ln>
      </c:spPr>
    </c:plotArea>
    <c:plotVisOnly val="1"/>
    <c:dispBlanksAs val="zero"/>
    <c:showDLblsOverMax val="0"/>
  </c:chart>
  <c:spPr>
    <a:noFill/>
    <a:ln>
      <a:noFill/>
    </a:ln>
  </c:spPr>
  <c:txPr>
    <a:bodyPr/>
    <a:lstStyle/>
    <a:p>
      <a:pPr>
        <a:defRPr sz="1100">
          <a:solidFill>
            <a:schemeClr val="bg1">
              <a:lumMod val="50000"/>
            </a:schemeClr>
          </a:solidFill>
          <a:latin typeface="Helvetica Neue"/>
          <a:cs typeface="Helvetica Neue"/>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2017/5/23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626355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783396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97144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79254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63328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69097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585787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25188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249977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86805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6591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738021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599015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857847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58460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09542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575191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1073233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08777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42342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70554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03568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22039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2017/5/23</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5/23/2017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23/05/2017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TextBox 5"/>
          <p:cNvSpPr txBox="1"/>
          <p:nvPr/>
        </p:nvSpPr>
        <p:spPr>
          <a:xfrm>
            <a:off x="3312206" y="3665048"/>
            <a:ext cx="5577794" cy="830997"/>
          </a:xfrm>
          <a:prstGeom prst="rect">
            <a:avLst/>
          </a:prstGeom>
          <a:noFill/>
        </p:spPr>
        <p:txBody>
          <a:bodyPr wrap="square" rtlCol="0">
            <a:spAutoFit/>
          </a:bodyPr>
          <a:lstStyle/>
          <a:p>
            <a:pPr algn="ct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MARKETING &amp; MANAGEMENT FOR INFOGRAPHIC</a:t>
            </a:r>
          </a:p>
          <a:p>
            <a:pPr algn="ct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nemo minima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3" name="TextBox 15"/>
          <p:cNvSpPr txBox="1"/>
          <p:nvPr/>
        </p:nvSpPr>
        <p:spPr>
          <a:xfrm>
            <a:off x="5142486" y="5296651"/>
            <a:ext cx="1955342" cy="276999"/>
          </a:xfrm>
          <a:prstGeom prst="rect">
            <a:avLst/>
          </a:prstGeom>
          <a:noFill/>
          <a:ln>
            <a:solidFill>
              <a:srgbClr val="C13940"/>
            </a:solidFill>
          </a:ln>
        </p:spPr>
        <p:txBody>
          <a:bodyPr wrap="square" rtlCol="0">
            <a:spAutoFit/>
          </a:bodyPr>
          <a:lstStyle/>
          <a:p>
            <a:pPr algn="ctr"/>
            <a:r>
              <a:rPr lang="en-US" sz="1200" b="1" spc="600" dirty="0">
                <a:solidFill>
                  <a:srgbClr val="C13940"/>
                </a:solidFill>
                <a:latin typeface="Lato Black" charset="0"/>
                <a:ea typeface="Lato Black" charset="0"/>
                <a:cs typeface="Lato Black" charset="0"/>
              </a:rPr>
              <a:t>YOURE NAME</a:t>
            </a:r>
          </a:p>
        </p:txBody>
      </p:sp>
      <p:sp>
        <p:nvSpPr>
          <p:cNvPr id="14" name="TextBox 16"/>
          <p:cNvSpPr txBox="1"/>
          <p:nvPr/>
        </p:nvSpPr>
        <p:spPr>
          <a:xfrm>
            <a:off x="2118278" y="2678734"/>
            <a:ext cx="7965642" cy="923330"/>
          </a:xfrm>
          <a:prstGeom prst="rect">
            <a:avLst/>
          </a:prstGeom>
          <a:noFill/>
        </p:spPr>
        <p:txBody>
          <a:bodyPr wrap="none" rtlCol="0">
            <a:spAutoFit/>
          </a:bodyPr>
          <a:lstStyle/>
          <a:p>
            <a:pPr algn="ctr"/>
            <a:r>
              <a:rPr lang="zh-CN" altLang="en-US" sz="5400" dirty="0">
                <a:solidFill>
                  <a:srgbClr val="C13940"/>
                </a:solidFill>
                <a:latin typeface="张海山锐线体简" panose="02000000000000000000" pitchFamily="2" charset="-122"/>
                <a:ea typeface="张海山锐线体简" panose="02000000000000000000" pitchFamily="2" charset="-122"/>
                <a:cs typeface="Lato Black" charset="0"/>
              </a:rPr>
              <a:t>简约水彩风</a:t>
            </a:r>
            <a:r>
              <a:rPr lang="zh-CN" altLang="en-US" sz="5400" spc="-150" dirty="0">
                <a:solidFill>
                  <a:srgbClr val="15AA97"/>
                </a:solidFill>
                <a:latin typeface="张海山锐线体简" panose="02000000000000000000" pitchFamily="2" charset="-122"/>
                <a:ea typeface="张海山锐线体简" panose="02000000000000000000" pitchFamily="2" charset="-122"/>
                <a:cs typeface="Lato Black" charset="0"/>
              </a:rPr>
              <a:t>半年</a:t>
            </a:r>
            <a:r>
              <a:rPr lang="en-US" altLang="zh-CN" sz="5400" spc="-150" dirty="0">
                <a:solidFill>
                  <a:srgbClr val="15AA97"/>
                </a:solidFill>
                <a:latin typeface="张海山锐线体简" panose="02000000000000000000" pitchFamily="2" charset="-122"/>
                <a:ea typeface="张海山锐线体简" panose="02000000000000000000" pitchFamily="2" charset="-122"/>
                <a:cs typeface="Lato Black" charset="0"/>
              </a:rPr>
              <a:t>/</a:t>
            </a:r>
            <a:r>
              <a:rPr lang="zh-CN" altLang="en-US" sz="5400" spc="-150" dirty="0">
                <a:solidFill>
                  <a:srgbClr val="15AA97"/>
                </a:solidFill>
                <a:latin typeface="张海山锐线体简" panose="02000000000000000000" pitchFamily="2" charset="-122"/>
                <a:ea typeface="张海山锐线体简" panose="02000000000000000000" pitchFamily="2" charset="-122"/>
                <a:cs typeface="Lato Black" charset="0"/>
              </a:rPr>
              <a:t>年中</a:t>
            </a:r>
            <a:r>
              <a:rPr lang="zh-CN" altLang="en-US" sz="5400" dirty="0">
                <a:solidFill>
                  <a:srgbClr val="15AA97"/>
                </a:solidFill>
                <a:latin typeface="张海山锐线体简" panose="02000000000000000000" pitchFamily="2" charset="-122"/>
                <a:ea typeface="张海山锐线体简" panose="02000000000000000000" pitchFamily="2" charset="-122"/>
                <a:cs typeface="Lato Black" charset="0"/>
              </a:rPr>
              <a:t>汇报</a:t>
            </a:r>
            <a:endParaRPr lang="en-US" sz="5400" dirty="0">
              <a:solidFill>
                <a:srgbClr val="15AA97"/>
              </a:solidFill>
              <a:latin typeface="张海山锐线体简" panose="02000000000000000000" pitchFamily="2" charset="-122"/>
              <a:ea typeface="张海山锐线体简" panose="02000000000000000000" pitchFamily="2" charset="-122"/>
              <a:cs typeface="Lato Black" charset="0"/>
            </a:endParaRPr>
          </a:p>
        </p:txBody>
      </p:sp>
      <p:sp>
        <p:nvSpPr>
          <p:cNvPr id="18" name="TextBox 16"/>
          <p:cNvSpPr txBox="1"/>
          <p:nvPr/>
        </p:nvSpPr>
        <p:spPr>
          <a:xfrm>
            <a:off x="5249746" y="1446834"/>
            <a:ext cx="1702709" cy="769441"/>
          </a:xfrm>
          <a:prstGeom prst="rect">
            <a:avLst/>
          </a:prstGeom>
          <a:noFill/>
        </p:spPr>
        <p:txBody>
          <a:bodyPr wrap="none" rtlCol="0">
            <a:spAutoFit/>
          </a:bodyPr>
          <a:lstStyle/>
          <a:p>
            <a:pPr algn="ctr"/>
            <a:r>
              <a:rPr lang="en-US" altLang="zh-CN" sz="4400" dirty="0">
                <a:solidFill>
                  <a:srgbClr val="C13940"/>
                </a:solidFill>
                <a:latin typeface="张海山锐线体简" panose="02000000000000000000" pitchFamily="2" charset="-122"/>
                <a:ea typeface="张海山锐线体简" panose="02000000000000000000" pitchFamily="2" charset="-122"/>
                <a:cs typeface="Lato Black" charset="0"/>
              </a:rPr>
              <a:t>LOGO</a:t>
            </a:r>
            <a:endParaRPr lang="en-US" sz="4400" dirty="0">
              <a:solidFill>
                <a:srgbClr val="C13940"/>
              </a:solidFill>
              <a:latin typeface="张海山锐线体简" panose="02000000000000000000" pitchFamily="2" charset="-122"/>
              <a:ea typeface="张海山锐线体简" panose="02000000000000000000" pitchFamily="2" charset="-122"/>
              <a:cs typeface="Lato Black"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1000"/>
                                        <p:tgtEl>
                                          <p:spTgt spid="3"/>
                                        </p:tgtEl>
                                      </p:cBhvr>
                                    </p:animEffect>
                                  </p:childTnLst>
                                </p:cTn>
                              </p:par>
                            </p:childTnLst>
                          </p:cTn>
                        </p:par>
                        <p:par>
                          <p:cTn id="10" fill="hold">
                            <p:stCondLst>
                              <p:cond delay="1000"/>
                            </p:stCondLst>
                            <p:childTnLst>
                              <p:par>
                                <p:cTn id="11" presetID="42" presetClass="entr" presetSubtype="0" fill="hold" grpId="0" nodeType="after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1" fill="hold" grpId="0" nodeType="afterEffect">
                                  <p:stCondLst>
                                    <p:cond delay="0"/>
                                  </p:stCondLst>
                                  <p:iterate type="lt">
                                    <p:tmPct val="100000"/>
                                  </p:iterate>
                                  <p:childTnLst>
                                    <p:set>
                                      <p:cBhvr>
                                        <p:cTn id="18" dur="1" fill="hold">
                                          <p:stCondLst>
                                            <p:cond delay="0"/>
                                          </p:stCondLst>
                                        </p:cTn>
                                        <p:tgtEl>
                                          <p:spTgt spid="14"/>
                                        </p:tgtEl>
                                        <p:attrNameLst>
                                          <p:attrName>style.visibility</p:attrName>
                                        </p:attrNameLst>
                                      </p:cBhvr>
                                      <p:to>
                                        <p:strVal val="visible"/>
                                      </p:to>
                                    </p:set>
                                    <p:animEffect transition="in" filter="wipe(up)">
                                      <p:cBhvr>
                                        <p:cTn id="19" dur="250"/>
                                        <p:tgtEl>
                                          <p:spTgt spid="14"/>
                                        </p:tgtEl>
                                      </p:cBhvr>
                                    </p:animEffect>
                                  </p:childTnLst>
                                </p:cTn>
                              </p:par>
                            </p:childTnLst>
                          </p:cTn>
                        </p:par>
                        <p:par>
                          <p:cTn id="20" fill="hold">
                            <p:stCondLst>
                              <p:cond delay="475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575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750"/>
                                        <p:tgtEl>
                                          <p:spTgt spid="18"/>
                                        </p:tgtEl>
                                      </p:cBhvr>
                                    </p:animEffect>
                                    <p:anim calcmode="lin" valueType="num">
                                      <p:cBhvr>
                                        <p:cTn id="30" dur="750" fill="hold"/>
                                        <p:tgtEl>
                                          <p:spTgt spid="18"/>
                                        </p:tgtEl>
                                        <p:attrNameLst>
                                          <p:attrName>ppt_x</p:attrName>
                                        </p:attrNameLst>
                                      </p:cBhvr>
                                      <p:tavLst>
                                        <p:tav tm="0">
                                          <p:val>
                                            <p:strVal val="#ppt_x"/>
                                          </p:val>
                                        </p:tav>
                                        <p:tav tm="100000">
                                          <p:val>
                                            <p:strVal val="#ppt_x"/>
                                          </p:val>
                                        </p:tav>
                                      </p:tavLst>
                                    </p:anim>
                                    <p:anim calcmode="lin" valueType="num">
                                      <p:cBhvr>
                                        <p:cTn id="31"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bldLst>
      <p:bldP spid="12" grpId="0"/>
      <p:bldP spid="13" grpId="0" animBg="1"/>
      <p:bldP spid="14"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6" name="Text Box 10"/>
          <p:cNvSpPr txBox="1">
            <a:spLocks noChangeArrowheads="1"/>
          </p:cNvSpPr>
          <p:nvPr/>
        </p:nvSpPr>
        <p:spPr bwMode="auto">
          <a:xfrm flipH="1">
            <a:off x="870446" y="3391197"/>
            <a:ext cx="3368674" cy="1038746"/>
          </a:xfrm>
          <a:prstGeom prst="rect">
            <a:avLst/>
          </a:prstGeom>
          <a:noFill/>
          <a:ln w="9525">
            <a:noFill/>
            <a:miter lim="800000"/>
            <a:headEnd/>
            <a:tailEnd/>
          </a:ln>
        </p:spPr>
        <p:txBody>
          <a:bodyPr wrap="square" lIns="45720" tIns="22860" rIns="45720" bIns="22860">
            <a:spAutoFit/>
          </a:bodyPr>
          <a:lstStyle/>
          <a:p>
            <a:pPr defTabSz="1088232"/>
            <a:r>
              <a:rPr lang="en-US" b="1" dirty="0">
                <a:solidFill>
                  <a:schemeClr val="bg1">
                    <a:lumMod val="50000"/>
                  </a:schemeClr>
                </a:solidFill>
                <a:latin typeface="Open Sans" pitchFamily="34" charset="0"/>
                <a:ea typeface="Open Sans" pitchFamily="34" charset="0"/>
                <a:cs typeface="Open Sans" pitchFamily="34" charset="0"/>
              </a:rPr>
              <a:t>Company Insurance</a:t>
            </a:r>
          </a:p>
          <a:p>
            <a:pPr defTabSz="1088232"/>
            <a:endParaRPr lang="en-US" sz="1050" b="1" dirty="0">
              <a:solidFill>
                <a:schemeClr val="bg1">
                  <a:lumMod val="50000"/>
                </a:schemeClr>
              </a:solidFill>
              <a:latin typeface="Open Sans" pitchFamily="34" charset="0"/>
              <a:ea typeface="Open Sans" pitchFamily="34" charset="0"/>
              <a:cs typeface="Open Sans" pitchFamily="34" charset="0"/>
            </a:endParaRPr>
          </a:p>
          <a:p>
            <a:pPr defTabSz="1088232"/>
            <a:r>
              <a:rPr lang="en-US" sz="1200" dirty="0" err="1">
                <a:solidFill>
                  <a:schemeClr val="bg1">
                    <a:lumMod val="50000"/>
                  </a:schemeClr>
                </a:solidFill>
                <a:latin typeface="Open Sans" pitchFamily="34" charset="0"/>
                <a:ea typeface="Open Sans" pitchFamily="34" charset="0"/>
                <a:cs typeface="Open Sans" pitchFamily="34" charset="0"/>
              </a:rPr>
              <a:t>Nullam</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eu</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tempor</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purus</a:t>
            </a:r>
            <a:r>
              <a:rPr lang="en-US" sz="1200" dirty="0">
                <a:solidFill>
                  <a:schemeClr val="bg1">
                    <a:lumMod val="50000"/>
                  </a:schemeClr>
                </a:solidFill>
                <a:latin typeface="Open Sans" pitchFamily="34" charset="0"/>
                <a:ea typeface="Open Sans" pitchFamily="34" charset="0"/>
                <a:cs typeface="Open Sans" pitchFamily="34" charset="0"/>
              </a:rPr>
              <a:t>. Nunc a </a:t>
            </a:r>
            <a:r>
              <a:rPr lang="en-US" sz="1200" dirty="0" err="1">
                <a:solidFill>
                  <a:schemeClr val="bg1">
                    <a:lumMod val="50000"/>
                  </a:schemeClr>
                </a:solidFill>
                <a:latin typeface="Open Sans" pitchFamily="34" charset="0"/>
                <a:ea typeface="Open Sans" pitchFamily="34" charset="0"/>
                <a:cs typeface="Open Sans" pitchFamily="34" charset="0"/>
              </a:rPr>
              <a:t>leo</a:t>
            </a:r>
            <a:r>
              <a:rPr lang="en-US" sz="1200" dirty="0">
                <a:solidFill>
                  <a:schemeClr val="bg1">
                    <a:lumMod val="50000"/>
                  </a:schemeClr>
                </a:solidFill>
                <a:latin typeface="Open Sans" pitchFamily="34" charset="0"/>
                <a:ea typeface="Open Sans" pitchFamily="34" charset="0"/>
                <a:cs typeface="Open Sans" pitchFamily="34" charset="0"/>
              </a:rPr>
              <a:t> magna, sit </a:t>
            </a:r>
            <a:r>
              <a:rPr lang="en-US" sz="1200" dirty="0" err="1">
                <a:solidFill>
                  <a:schemeClr val="bg1">
                    <a:lumMod val="50000"/>
                  </a:schemeClr>
                </a:solidFill>
                <a:latin typeface="Open Sans" pitchFamily="34" charset="0"/>
                <a:ea typeface="Open Sans" pitchFamily="34" charset="0"/>
                <a:cs typeface="Open Sans" pitchFamily="34" charset="0"/>
              </a:rPr>
              <a:t>amet</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consequat</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risus</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Etiam</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faucibus</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tortor</a:t>
            </a:r>
            <a:r>
              <a:rPr lang="en-US" sz="1200" dirty="0">
                <a:solidFill>
                  <a:schemeClr val="bg1">
                    <a:lumMod val="50000"/>
                  </a:schemeClr>
                </a:solidFill>
                <a:latin typeface="Open Sans" pitchFamily="34" charset="0"/>
                <a:ea typeface="Open Sans" pitchFamily="34" charset="0"/>
                <a:cs typeface="Open Sans" pitchFamily="34" charset="0"/>
              </a:rPr>
              <a:t> a ipsum </a:t>
            </a:r>
            <a:r>
              <a:rPr lang="en-US" sz="1200" dirty="0" err="1">
                <a:solidFill>
                  <a:schemeClr val="bg1">
                    <a:lumMod val="50000"/>
                  </a:schemeClr>
                </a:solidFill>
                <a:latin typeface="Open Sans" pitchFamily="34" charset="0"/>
                <a:ea typeface="Open Sans" pitchFamily="34" charset="0"/>
                <a:cs typeface="Open Sans" pitchFamily="34" charset="0"/>
              </a:rPr>
              <a:t>vehicula</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sed</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hendrerit</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eros</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suscipit</a:t>
            </a:r>
            <a:r>
              <a:rPr lang="en-US" sz="1200" dirty="0">
                <a:solidFill>
                  <a:schemeClr val="bg1">
                    <a:lumMod val="50000"/>
                  </a:schemeClr>
                </a:solidFill>
                <a:latin typeface="Open Sans" pitchFamily="34" charset="0"/>
                <a:ea typeface="Open Sans" pitchFamily="34" charset="0"/>
                <a:cs typeface="Open Sans" pitchFamily="34" charset="0"/>
              </a:rPr>
              <a:t>. </a:t>
            </a:r>
          </a:p>
        </p:txBody>
      </p:sp>
      <p:sp>
        <p:nvSpPr>
          <p:cNvPr id="7" name="Text Box 10"/>
          <p:cNvSpPr txBox="1">
            <a:spLocks noChangeArrowheads="1"/>
          </p:cNvSpPr>
          <p:nvPr/>
        </p:nvSpPr>
        <p:spPr bwMode="auto">
          <a:xfrm flipH="1">
            <a:off x="870445" y="2132629"/>
            <a:ext cx="3368674" cy="1031051"/>
          </a:xfrm>
          <a:prstGeom prst="rect">
            <a:avLst/>
          </a:prstGeom>
          <a:noFill/>
          <a:ln w="9525">
            <a:noFill/>
            <a:miter lim="800000"/>
            <a:headEnd/>
            <a:tailEnd/>
          </a:ln>
        </p:spPr>
        <p:txBody>
          <a:bodyPr wrap="square" lIns="45720" tIns="22860" rIns="45720" bIns="22860">
            <a:spAutoFit/>
          </a:bodyPr>
          <a:lstStyle/>
          <a:p>
            <a:pPr defTabSz="1088232"/>
            <a:r>
              <a:rPr lang="en-US" sz="1600" i="1" dirty="0" err="1">
                <a:solidFill>
                  <a:schemeClr val="bg1">
                    <a:lumMod val="50000"/>
                  </a:schemeClr>
                </a:solidFill>
                <a:latin typeface="Open Sans" pitchFamily="34" charset="0"/>
                <a:ea typeface="Open Sans" pitchFamily="34" charset="0"/>
                <a:cs typeface="Open Sans" pitchFamily="34" charset="0"/>
              </a:rPr>
              <a:t>Nullam</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eu</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tempor</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purus</a:t>
            </a:r>
            <a:r>
              <a:rPr lang="en-US" sz="1600" i="1" dirty="0">
                <a:solidFill>
                  <a:schemeClr val="bg1">
                    <a:lumMod val="50000"/>
                  </a:schemeClr>
                </a:solidFill>
                <a:latin typeface="Open Sans" pitchFamily="34" charset="0"/>
                <a:ea typeface="Open Sans" pitchFamily="34" charset="0"/>
                <a:cs typeface="Open Sans" pitchFamily="34" charset="0"/>
              </a:rPr>
              <a:t>. Nunc a </a:t>
            </a:r>
            <a:r>
              <a:rPr lang="en-US" sz="1600" i="1" dirty="0" err="1">
                <a:solidFill>
                  <a:schemeClr val="bg1">
                    <a:lumMod val="50000"/>
                  </a:schemeClr>
                </a:solidFill>
                <a:latin typeface="Open Sans" pitchFamily="34" charset="0"/>
                <a:ea typeface="Open Sans" pitchFamily="34" charset="0"/>
                <a:cs typeface="Open Sans" pitchFamily="34" charset="0"/>
              </a:rPr>
              <a:t>leo</a:t>
            </a:r>
            <a:r>
              <a:rPr lang="en-US" sz="1600" i="1" dirty="0">
                <a:solidFill>
                  <a:schemeClr val="bg1">
                    <a:lumMod val="50000"/>
                  </a:schemeClr>
                </a:solidFill>
                <a:latin typeface="Open Sans" pitchFamily="34" charset="0"/>
                <a:ea typeface="Open Sans" pitchFamily="34" charset="0"/>
                <a:cs typeface="Open Sans" pitchFamily="34" charset="0"/>
              </a:rPr>
              <a:t> magna, sit </a:t>
            </a:r>
            <a:r>
              <a:rPr lang="en-US" sz="1600" i="1" dirty="0" err="1">
                <a:solidFill>
                  <a:schemeClr val="bg1">
                    <a:lumMod val="50000"/>
                  </a:schemeClr>
                </a:solidFill>
                <a:latin typeface="Open Sans" pitchFamily="34" charset="0"/>
                <a:ea typeface="Open Sans" pitchFamily="34" charset="0"/>
                <a:cs typeface="Open Sans" pitchFamily="34" charset="0"/>
              </a:rPr>
              <a:t>amet</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consequat</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risus</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Etiam</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faucibus</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tortor</a:t>
            </a:r>
            <a:r>
              <a:rPr lang="en-US" sz="1600" i="1" dirty="0">
                <a:solidFill>
                  <a:schemeClr val="bg1">
                    <a:lumMod val="50000"/>
                  </a:schemeClr>
                </a:solidFill>
                <a:latin typeface="Open Sans" pitchFamily="34" charset="0"/>
                <a:ea typeface="Open Sans" pitchFamily="34" charset="0"/>
                <a:cs typeface="Open Sans" pitchFamily="34" charset="0"/>
              </a:rPr>
              <a:t> a ipsum </a:t>
            </a:r>
            <a:r>
              <a:rPr lang="en-US" sz="1600" i="1" dirty="0" err="1">
                <a:solidFill>
                  <a:schemeClr val="bg1">
                    <a:lumMod val="50000"/>
                  </a:schemeClr>
                </a:solidFill>
                <a:latin typeface="Open Sans" pitchFamily="34" charset="0"/>
                <a:ea typeface="Open Sans" pitchFamily="34" charset="0"/>
                <a:cs typeface="Open Sans" pitchFamily="34" charset="0"/>
              </a:rPr>
              <a:t>vehicula</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sed</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hendrerit</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eros</a:t>
            </a:r>
            <a:r>
              <a:rPr lang="en-US" sz="1600" i="1" dirty="0">
                <a:solidFill>
                  <a:schemeClr val="bg1">
                    <a:lumMod val="50000"/>
                  </a:schemeClr>
                </a:solidFill>
                <a:latin typeface="Open Sans" pitchFamily="34" charset="0"/>
                <a:ea typeface="Open Sans" pitchFamily="34" charset="0"/>
                <a:cs typeface="Open Sans" pitchFamily="34" charset="0"/>
              </a:rPr>
              <a:t> </a:t>
            </a:r>
            <a:r>
              <a:rPr lang="en-US" sz="1600" i="1" dirty="0" err="1">
                <a:solidFill>
                  <a:schemeClr val="bg1">
                    <a:lumMod val="50000"/>
                  </a:schemeClr>
                </a:solidFill>
                <a:latin typeface="Open Sans" pitchFamily="34" charset="0"/>
                <a:ea typeface="Open Sans" pitchFamily="34" charset="0"/>
                <a:cs typeface="Open Sans" pitchFamily="34" charset="0"/>
              </a:rPr>
              <a:t>suscipit</a:t>
            </a:r>
            <a:r>
              <a:rPr lang="en-US" sz="1600" i="1" dirty="0">
                <a:solidFill>
                  <a:schemeClr val="bg1">
                    <a:lumMod val="50000"/>
                  </a:schemeClr>
                </a:solidFill>
                <a:latin typeface="Open Sans" pitchFamily="34" charset="0"/>
                <a:ea typeface="Open Sans" pitchFamily="34" charset="0"/>
                <a:cs typeface="Open Sans" pitchFamily="34" charset="0"/>
              </a:rPr>
              <a:t>. </a:t>
            </a:r>
          </a:p>
        </p:txBody>
      </p:sp>
      <p:sp>
        <p:nvSpPr>
          <p:cNvPr id="8" name="Text Box 10"/>
          <p:cNvSpPr txBox="1">
            <a:spLocks noChangeArrowheads="1"/>
          </p:cNvSpPr>
          <p:nvPr/>
        </p:nvSpPr>
        <p:spPr bwMode="auto">
          <a:xfrm flipH="1">
            <a:off x="870446" y="5021362"/>
            <a:ext cx="3368674" cy="1038746"/>
          </a:xfrm>
          <a:prstGeom prst="rect">
            <a:avLst/>
          </a:prstGeom>
          <a:noFill/>
          <a:ln w="9525">
            <a:noFill/>
            <a:miter lim="800000"/>
            <a:headEnd/>
            <a:tailEnd/>
          </a:ln>
        </p:spPr>
        <p:txBody>
          <a:bodyPr wrap="square" lIns="45720" tIns="22860" rIns="45720" bIns="22860">
            <a:spAutoFit/>
          </a:bodyPr>
          <a:lstStyle/>
          <a:p>
            <a:pPr defTabSz="1088232"/>
            <a:r>
              <a:rPr lang="en-US" b="1">
                <a:solidFill>
                  <a:schemeClr val="bg1">
                    <a:lumMod val="50000"/>
                  </a:schemeClr>
                </a:solidFill>
                <a:latin typeface="Open Sans" pitchFamily="34" charset="0"/>
                <a:ea typeface="Open Sans" pitchFamily="34" charset="0"/>
                <a:cs typeface="Open Sans" pitchFamily="34" charset="0"/>
              </a:rPr>
              <a:t>Redefinition</a:t>
            </a:r>
          </a:p>
          <a:p>
            <a:pPr defTabSz="1088232"/>
            <a:endParaRPr lang="en-US" sz="1050" b="1">
              <a:solidFill>
                <a:schemeClr val="bg1">
                  <a:lumMod val="50000"/>
                </a:schemeClr>
              </a:solidFill>
              <a:latin typeface="Open Sans" pitchFamily="34" charset="0"/>
              <a:ea typeface="Open Sans" pitchFamily="34" charset="0"/>
              <a:cs typeface="Open Sans" pitchFamily="34" charset="0"/>
            </a:endParaRPr>
          </a:p>
          <a:p>
            <a:pPr defTabSz="1088232"/>
            <a:r>
              <a:rPr lang="en-US" sz="1200">
                <a:solidFill>
                  <a:schemeClr val="bg1">
                    <a:lumMod val="50000"/>
                  </a:schemeClr>
                </a:solidFill>
                <a:latin typeface="Open Sans" pitchFamily="34" charset="0"/>
                <a:ea typeface="Open Sans" pitchFamily="34" charset="0"/>
                <a:cs typeface="Open Sans" pitchFamily="34" charset="0"/>
              </a:rPr>
              <a:t>Nullam eu tempor purus. Nunc a leo magna, sit amet consequat risus. Etiam faucibus tortor a ipsum vehicula sed hendrerit eros suscipit. </a:t>
            </a:r>
          </a:p>
        </p:txBody>
      </p:sp>
      <p:sp>
        <p:nvSpPr>
          <p:cNvPr id="9" name="Rectangle 10"/>
          <p:cNvSpPr/>
          <p:nvPr/>
        </p:nvSpPr>
        <p:spPr>
          <a:xfrm>
            <a:off x="4264519" y="2159318"/>
            <a:ext cx="4137458" cy="3900790"/>
          </a:xfrm>
          <a:prstGeom prst="rect">
            <a:avLst/>
          </a:prstGeom>
          <a:blipFill dpi="0" rotWithShape="1">
            <a:blip r:embed="rId3"/>
            <a:srcRect/>
            <a:tile tx="0" ty="0" sx="100000" sy="100000" flip="none" algn="r"/>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0" name="矩形 13"/>
          <p:cNvSpPr>
            <a:spLocks noChangeArrowheads="1"/>
          </p:cNvSpPr>
          <p:nvPr/>
        </p:nvSpPr>
        <p:spPr bwMode="auto">
          <a:xfrm>
            <a:off x="8982362" y="2673918"/>
            <a:ext cx="27247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100" dirty="0">
                <a:solidFill>
                  <a:schemeClr val="bg1">
                    <a:lumMod val="50000"/>
                  </a:schemeClr>
                </a:solidFill>
              </a:rPr>
              <a:t>Vestibulum ante ipsum primis in faucibus orci luctus et ultrices posuere cubilia CuraeVestibulum ante ipsum primis in faucibus orci luctus et ultrices posuere cubilia Curae</a:t>
            </a:r>
          </a:p>
          <a:p>
            <a:pPr eaLnBrk="1" hangingPunct="1"/>
            <a:r>
              <a:rPr lang="zh-CN" altLang="en-US" sz="1100" dirty="0">
                <a:solidFill>
                  <a:schemeClr val="bg1">
                    <a:lumMod val="50000"/>
                  </a:schemeClr>
                </a:solidFill>
              </a:rPr>
              <a:t>Vestibulum ante ipsum primis in faucibus orci luctus et ultrices posuere cubilia Curae</a:t>
            </a:r>
          </a:p>
          <a:p>
            <a:pPr eaLnBrk="1" hangingPunct="1"/>
            <a:endParaRPr lang="zh-CN" altLang="en-US" sz="1100" dirty="0">
              <a:solidFill>
                <a:schemeClr val="bg1">
                  <a:lumMod val="50000"/>
                </a:schemeClr>
              </a:solidFill>
            </a:endParaRPr>
          </a:p>
        </p:txBody>
      </p:sp>
      <p:sp>
        <p:nvSpPr>
          <p:cNvPr id="12" name="矩形 14"/>
          <p:cNvSpPr>
            <a:spLocks noChangeArrowheads="1"/>
          </p:cNvSpPr>
          <p:nvPr/>
        </p:nvSpPr>
        <p:spPr bwMode="auto">
          <a:xfrm>
            <a:off x="8995060" y="2273868"/>
            <a:ext cx="1809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600">
                <a:solidFill>
                  <a:schemeClr val="bg1">
                    <a:lumMod val="50000"/>
                  </a:schemeClr>
                </a:solidFill>
              </a:rPr>
              <a:t>ADD YOUR TEXT</a:t>
            </a:r>
          </a:p>
        </p:txBody>
      </p:sp>
      <p:sp>
        <p:nvSpPr>
          <p:cNvPr id="13" name="矩形 15"/>
          <p:cNvSpPr>
            <a:spLocks noChangeArrowheads="1"/>
          </p:cNvSpPr>
          <p:nvPr/>
        </p:nvSpPr>
        <p:spPr bwMode="auto">
          <a:xfrm>
            <a:off x="8982362" y="4642418"/>
            <a:ext cx="27247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100">
                <a:solidFill>
                  <a:schemeClr val="bg1">
                    <a:lumMod val="50000"/>
                  </a:schemeClr>
                </a:solidFill>
              </a:rPr>
              <a:t>Vestibulum ante ipsum primis in faucibus orci luctus et ultrices posuere cubilia CuraeVestibulum ante ipsum primis in faucibus orci luctus et ultrices posuere cubilia Curae</a:t>
            </a:r>
          </a:p>
          <a:p>
            <a:pPr eaLnBrk="1" hangingPunct="1"/>
            <a:r>
              <a:rPr lang="zh-CN" altLang="en-US" sz="1100">
                <a:solidFill>
                  <a:schemeClr val="bg1">
                    <a:lumMod val="50000"/>
                  </a:schemeClr>
                </a:solidFill>
              </a:rPr>
              <a:t>Vestibulum ante ipsum primis in faucibus orci luctus et ultrices posuere cubilia Curae</a:t>
            </a:r>
          </a:p>
          <a:p>
            <a:pPr eaLnBrk="1" hangingPunct="1"/>
            <a:endParaRPr lang="zh-CN" altLang="en-US" sz="1100">
              <a:solidFill>
                <a:schemeClr val="bg1">
                  <a:lumMod val="50000"/>
                </a:schemeClr>
              </a:solidFill>
            </a:endParaRPr>
          </a:p>
        </p:txBody>
      </p:sp>
      <p:sp>
        <p:nvSpPr>
          <p:cNvPr id="14" name="矩形 16"/>
          <p:cNvSpPr>
            <a:spLocks noChangeArrowheads="1"/>
          </p:cNvSpPr>
          <p:nvPr/>
        </p:nvSpPr>
        <p:spPr bwMode="auto">
          <a:xfrm>
            <a:off x="8995060" y="4242368"/>
            <a:ext cx="1809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600">
                <a:solidFill>
                  <a:schemeClr val="bg1">
                    <a:lumMod val="50000"/>
                  </a:schemeClr>
                </a:solidFill>
              </a:rPr>
              <a:t>ADD YOUR TEXT</a:t>
            </a:r>
          </a:p>
        </p:txBody>
      </p:sp>
      <p:sp>
        <p:nvSpPr>
          <p:cNvPr id="15" name="椭圆 14"/>
          <p:cNvSpPr/>
          <p:nvPr/>
        </p:nvSpPr>
        <p:spPr>
          <a:xfrm>
            <a:off x="8607710" y="2326255"/>
            <a:ext cx="398463" cy="398463"/>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16" name="椭圆 15"/>
          <p:cNvSpPr/>
          <p:nvPr/>
        </p:nvSpPr>
        <p:spPr>
          <a:xfrm>
            <a:off x="8607710" y="4318568"/>
            <a:ext cx="398463" cy="400050"/>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Tree>
    <p:extLst>
      <p:ext uri="{BB962C8B-B14F-4D97-AF65-F5344CB8AC3E}">
        <p14:creationId xmlns:p14="http://schemas.microsoft.com/office/powerpoint/2010/main" val="279578124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anim calcmode="lin" valueType="num">
                                      <p:cBhvr>
                                        <p:cTn id="37" dur="250" fill="hold"/>
                                        <p:tgtEl>
                                          <p:spTgt spid="10"/>
                                        </p:tgtEl>
                                        <p:attrNameLst>
                                          <p:attrName>ppt_x</p:attrName>
                                        </p:attrNameLst>
                                      </p:cBhvr>
                                      <p:tavLst>
                                        <p:tav tm="0">
                                          <p:val>
                                            <p:strVal val="#ppt_x"/>
                                          </p:val>
                                        </p:tav>
                                        <p:tav tm="100000">
                                          <p:val>
                                            <p:strVal val="#ppt_x"/>
                                          </p:val>
                                        </p:tav>
                                      </p:tavLst>
                                    </p:anim>
                                    <p:anim calcmode="lin" valueType="num">
                                      <p:cBhvr>
                                        <p:cTn id="38" dur="25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275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anim calcmode="lin" valueType="num">
                                      <p:cBhvr>
                                        <p:cTn id="43" dur="250" fill="hold"/>
                                        <p:tgtEl>
                                          <p:spTgt spid="12"/>
                                        </p:tgtEl>
                                        <p:attrNameLst>
                                          <p:attrName>ppt_x</p:attrName>
                                        </p:attrNameLst>
                                      </p:cBhvr>
                                      <p:tavLst>
                                        <p:tav tm="0">
                                          <p:val>
                                            <p:strVal val="#ppt_x"/>
                                          </p:val>
                                        </p:tav>
                                        <p:tav tm="100000">
                                          <p:val>
                                            <p:strVal val="#ppt_x"/>
                                          </p:val>
                                        </p:tav>
                                      </p:tavLst>
                                    </p:anim>
                                    <p:anim calcmode="lin" valueType="num">
                                      <p:cBhvr>
                                        <p:cTn id="44" dur="25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anim calcmode="lin" valueType="num">
                                      <p:cBhvr>
                                        <p:cTn id="49" dur="250" fill="hold"/>
                                        <p:tgtEl>
                                          <p:spTgt spid="13"/>
                                        </p:tgtEl>
                                        <p:attrNameLst>
                                          <p:attrName>ppt_x</p:attrName>
                                        </p:attrNameLst>
                                      </p:cBhvr>
                                      <p:tavLst>
                                        <p:tav tm="0">
                                          <p:val>
                                            <p:strVal val="#ppt_x"/>
                                          </p:val>
                                        </p:tav>
                                        <p:tav tm="100000">
                                          <p:val>
                                            <p:strVal val="#ppt_x"/>
                                          </p:val>
                                        </p:tav>
                                      </p:tavLst>
                                    </p:anim>
                                    <p:anim calcmode="lin" valueType="num">
                                      <p:cBhvr>
                                        <p:cTn id="50" dur="250" fill="hold"/>
                                        <p:tgtEl>
                                          <p:spTgt spid="13"/>
                                        </p:tgtEl>
                                        <p:attrNameLst>
                                          <p:attrName>ppt_y</p:attrName>
                                        </p:attrNameLst>
                                      </p:cBhvr>
                                      <p:tavLst>
                                        <p:tav tm="0">
                                          <p:val>
                                            <p:strVal val="#ppt_y+.1"/>
                                          </p:val>
                                        </p:tav>
                                        <p:tav tm="100000">
                                          <p:val>
                                            <p:strVal val="#ppt_y"/>
                                          </p:val>
                                        </p:tav>
                                      </p:tavLst>
                                    </p:anim>
                                  </p:childTnLst>
                                </p:cTn>
                              </p:par>
                            </p:childTnLst>
                          </p:cTn>
                        </p:par>
                        <p:par>
                          <p:cTn id="51" fill="hold">
                            <p:stCondLst>
                              <p:cond delay="3250"/>
                            </p:stCondLst>
                            <p:childTnLst>
                              <p:par>
                                <p:cTn id="52" presetID="42"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50"/>
                                        <p:tgtEl>
                                          <p:spTgt spid="14"/>
                                        </p:tgtEl>
                                      </p:cBhvr>
                                    </p:animEffect>
                                    <p:anim calcmode="lin" valueType="num">
                                      <p:cBhvr>
                                        <p:cTn id="55" dur="250" fill="hold"/>
                                        <p:tgtEl>
                                          <p:spTgt spid="14"/>
                                        </p:tgtEl>
                                        <p:attrNameLst>
                                          <p:attrName>ppt_x</p:attrName>
                                        </p:attrNameLst>
                                      </p:cBhvr>
                                      <p:tavLst>
                                        <p:tav tm="0">
                                          <p:val>
                                            <p:strVal val="#ppt_x"/>
                                          </p:val>
                                        </p:tav>
                                        <p:tav tm="100000">
                                          <p:val>
                                            <p:strVal val="#ppt_x"/>
                                          </p:val>
                                        </p:tav>
                                      </p:tavLst>
                                    </p:anim>
                                    <p:anim calcmode="lin" valueType="num">
                                      <p:cBhvr>
                                        <p:cTn id="56" dur="250" fill="hold"/>
                                        <p:tgtEl>
                                          <p:spTgt spid="14"/>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anim calcmode="lin" valueType="num">
                                      <p:cBhvr>
                                        <p:cTn id="61" dur="250" fill="hold"/>
                                        <p:tgtEl>
                                          <p:spTgt spid="15"/>
                                        </p:tgtEl>
                                        <p:attrNameLst>
                                          <p:attrName>ppt_x</p:attrName>
                                        </p:attrNameLst>
                                      </p:cBhvr>
                                      <p:tavLst>
                                        <p:tav tm="0">
                                          <p:val>
                                            <p:strVal val="#ppt_x"/>
                                          </p:val>
                                        </p:tav>
                                        <p:tav tm="100000">
                                          <p:val>
                                            <p:strVal val="#ppt_x"/>
                                          </p:val>
                                        </p:tav>
                                      </p:tavLst>
                                    </p:anim>
                                    <p:anim calcmode="lin" valueType="num">
                                      <p:cBhvr>
                                        <p:cTn id="62" dur="25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3750"/>
                            </p:stCondLst>
                            <p:childTnLst>
                              <p:par>
                                <p:cTn id="64" presetID="42"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50"/>
                                        <p:tgtEl>
                                          <p:spTgt spid="16"/>
                                        </p:tgtEl>
                                      </p:cBhvr>
                                    </p:animEffect>
                                    <p:anim calcmode="lin" valueType="num">
                                      <p:cBhvr>
                                        <p:cTn id="67" dur="250" fill="hold"/>
                                        <p:tgtEl>
                                          <p:spTgt spid="16"/>
                                        </p:tgtEl>
                                        <p:attrNameLst>
                                          <p:attrName>ppt_x</p:attrName>
                                        </p:attrNameLst>
                                      </p:cBhvr>
                                      <p:tavLst>
                                        <p:tav tm="0">
                                          <p:val>
                                            <p:strVal val="#ppt_x"/>
                                          </p:val>
                                        </p:tav>
                                        <p:tav tm="100000">
                                          <p:val>
                                            <p:strVal val="#ppt_x"/>
                                          </p:val>
                                        </p:tav>
                                      </p:tavLst>
                                    </p:anim>
                                    <p:anim calcmode="lin" valueType="num">
                                      <p:cBhvr>
                                        <p:cTn id="68"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P spid="12" grpId="0"/>
      <p:bldP spid="13" grpId="0"/>
      <p:bldP spid="14" grpId="0"/>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1939269" y="2182498"/>
            <a:ext cx="3579788" cy="3869366"/>
            <a:chOff x="7147155" y="1090387"/>
            <a:chExt cx="3810244" cy="4118465"/>
          </a:xfrm>
        </p:grpSpPr>
        <p:sp>
          <p:nvSpPr>
            <p:cNvPr id="38" name="Rounded Rectangle 3"/>
            <p:cNvSpPr/>
            <p:nvPr/>
          </p:nvSpPr>
          <p:spPr>
            <a:xfrm>
              <a:off x="7147155" y="4453437"/>
              <a:ext cx="67594" cy="676987"/>
            </a:xfrm>
            <a:prstGeom prst="roundRect">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39" name="TextBox 72"/>
            <p:cNvSpPr txBox="1"/>
            <p:nvPr/>
          </p:nvSpPr>
          <p:spPr>
            <a:xfrm>
              <a:off x="7433670" y="4662868"/>
              <a:ext cx="3523729" cy="545984"/>
            </a:xfrm>
            <a:prstGeom prst="rect">
              <a:avLst/>
            </a:prstGeom>
            <a:noFill/>
          </p:spPr>
          <p:txBody>
            <a:bodyPr wrap="square" lIns="0" tIns="0" rIns="0" bIns="0" rtlCol="0">
              <a:spAutoFit/>
            </a:bodyPr>
            <a:lstStyle/>
            <a:p>
              <a:pPr>
                <a:lnSpc>
                  <a:spcPts val="2033"/>
                </a:lnSpc>
              </a:pPr>
              <a:r>
                <a:rPr lang="en-US" sz="12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40" name="TextBox 87"/>
            <p:cNvSpPr txBox="1"/>
            <p:nvPr/>
          </p:nvSpPr>
          <p:spPr>
            <a:xfrm>
              <a:off x="7433670" y="4353981"/>
              <a:ext cx="980177" cy="232043"/>
            </a:xfrm>
            <a:prstGeom prst="rect">
              <a:avLst/>
            </a:prstGeom>
            <a:noFill/>
          </p:spPr>
          <p:txBody>
            <a:bodyPr wrap="none" lIns="0" tIns="0" rIns="0" bIns="0" rtlCol="0">
              <a:spAutoFit/>
            </a:bodyPr>
            <a:lstStyle/>
            <a:p>
              <a:pPr>
                <a:lnSpc>
                  <a:spcPts val="1733"/>
                </a:lnSpc>
                <a:spcAft>
                  <a:spcPts val="1600"/>
                </a:spcAft>
              </a:pPr>
              <a:r>
                <a:rPr lang="en-US" sz="1600" b="1" dirty="0">
                  <a:solidFill>
                    <a:schemeClr val="bg1">
                      <a:lumMod val="50000"/>
                    </a:schemeClr>
                  </a:solidFill>
                  <a:latin typeface="Lato Bold" charset="0"/>
                  <a:ea typeface="Lato Bold" charset="0"/>
                  <a:cs typeface="Lato Bold" charset="0"/>
                </a:rPr>
                <a:t>New York</a:t>
              </a:r>
            </a:p>
          </p:txBody>
        </p:sp>
        <p:sp>
          <p:nvSpPr>
            <p:cNvPr id="41" name="Rounded Rectangle 88"/>
            <p:cNvSpPr/>
            <p:nvPr/>
          </p:nvSpPr>
          <p:spPr>
            <a:xfrm>
              <a:off x="7147155" y="3360018"/>
              <a:ext cx="67594" cy="676987"/>
            </a:xfrm>
            <a:prstGeom prst="roundRect">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42" name="TextBox 89"/>
            <p:cNvSpPr txBox="1"/>
            <p:nvPr/>
          </p:nvSpPr>
          <p:spPr>
            <a:xfrm>
              <a:off x="7433670" y="3569449"/>
              <a:ext cx="3523729" cy="545984"/>
            </a:xfrm>
            <a:prstGeom prst="rect">
              <a:avLst/>
            </a:prstGeom>
            <a:noFill/>
          </p:spPr>
          <p:txBody>
            <a:bodyPr wrap="square" lIns="0" tIns="0" rIns="0" bIns="0" rtlCol="0">
              <a:spAutoFit/>
            </a:bodyPr>
            <a:lstStyle/>
            <a:p>
              <a:pPr>
                <a:lnSpc>
                  <a:spcPts val="2033"/>
                </a:lnSpc>
              </a:pPr>
              <a:r>
                <a:rPr lang="en-US" sz="12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43" name="TextBox 90"/>
            <p:cNvSpPr txBox="1"/>
            <p:nvPr/>
          </p:nvSpPr>
          <p:spPr>
            <a:xfrm>
              <a:off x="7433670" y="3260562"/>
              <a:ext cx="560452" cy="232043"/>
            </a:xfrm>
            <a:prstGeom prst="rect">
              <a:avLst/>
            </a:prstGeom>
            <a:noFill/>
          </p:spPr>
          <p:txBody>
            <a:bodyPr wrap="none" lIns="0" tIns="0" rIns="0" bIns="0" rtlCol="0">
              <a:spAutoFit/>
            </a:bodyPr>
            <a:lstStyle/>
            <a:p>
              <a:pPr>
                <a:lnSpc>
                  <a:spcPts val="1733"/>
                </a:lnSpc>
                <a:spcAft>
                  <a:spcPts val="1600"/>
                </a:spcAft>
              </a:pPr>
              <a:r>
                <a:rPr lang="en-US" sz="1600" b="1" dirty="0">
                  <a:solidFill>
                    <a:schemeClr val="bg1">
                      <a:lumMod val="50000"/>
                    </a:schemeClr>
                  </a:solidFill>
                  <a:latin typeface="Lato Bold" charset="0"/>
                  <a:ea typeface="Lato Bold" charset="0"/>
                  <a:cs typeface="Lato Bold" charset="0"/>
                </a:rPr>
                <a:t>Texas</a:t>
              </a:r>
            </a:p>
          </p:txBody>
        </p:sp>
        <p:sp>
          <p:nvSpPr>
            <p:cNvPr id="44" name="Rounded Rectangle 94"/>
            <p:cNvSpPr/>
            <p:nvPr/>
          </p:nvSpPr>
          <p:spPr>
            <a:xfrm>
              <a:off x="7147155" y="2283262"/>
              <a:ext cx="67594" cy="676987"/>
            </a:xfrm>
            <a:prstGeom prst="roundRect">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45" name="TextBox 95"/>
            <p:cNvSpPr txBox="1"/>
            <p:nvPr/>
          </p:nvSpPr>
          <p:spPr>
            <a:xfrm>
              <a:off x="7433670" y="2492694"/>
              <a:ext cx="3523729" cy="545984"/>
            </a:xfrm>
            <a:prstGeom prst="rect">
              <a:avLst/>
            </a:prstGeom>
            <a:noFill/>
          </p:spPr>
          <p:txBody>
            <a:bodyPr wrap="square" lIns="0" tIns="0" rIns="0" bIns="0" rtlCol="0">
              <a:spAutoFit/>
            </a:bodyPr>
            <a:lstStyle/>
            <a:p>
              <a:pPr>
                <a:lnSpc>
                  <a:spcPts val="2033"/>
                </a:lnSpc>
              </a:pPr>
              <a:r>
                <a:rPr lang="en-US" sz="12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46" name="TextBox 96"/>
            <p:cNvSpPr txBox="1"/>
            <p:nvPr/>
          </p:nvSpPr>
          <p:spPr>
            <a:xfrm>
              <a:off x="7433670" y="2183806"/>
              <a:ext cx="965709" cy="232043"/>
            </a:xfrm>
            <a:prstGeom prst="rect">
              <a:avLst/>
            </a:prstGeom>
            <a:noFill/>
          </p:spPr>
          <p:txBody>
            <a:bodyPr wrap="none" lIns="0" tIns="0" rIns="0" bIns="0" rtlCol="0">
              <a:spAutoFit/>
            </a:bodyPr>
            <a:lstStyle/>
            <a:p>
              <a:pPr>
                <a:lnSpc>
                  <a:spcPts val="1733"/>
                </a:lnSpc>
                <a:spcAft>
                  <a:spcPts val="1600"/>
                </a:spcAft>
              </a:pPr>
              <a:r>
                <a:rPr lang="en-US" sz="1600" b="1" dirty="0">
                  <a:solidFill>
                    <a:schemeClr val="bg1">
                      <a:lumMod val="50000"/>
                    </a:schemeClr>
                  </a:solidFill>
                  <a:latin typeface="Lato Bold" charset="0"/>
                  <a:ea typeface="Lato Bold" charset="0"/>
                  <a:cs typeface="Lato Bold" charset="0"/>
                </a:rPr>
                <a:t>Nebraska</a:t>
              </a:r>
            </a:p>
          </p:txBody>
        </p:sp>
        <p:sp>
          <p:nvSpPr>
            <p:cNvPr id="47" name="Rounded Rectangle 97"/>
            <p:cNvSpPr/>
            <p:nvPr/>
          </p:nvSpPr>
          <p:spPr>
            <a:xfrm>
              <a:off x="7147155" y="1189843"/>
              <a:ext cx="67594" cy="676987"/>
            </a:xfrm>
            <a:prstGeom prst="roundRect">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48" name="TextBox 98"/>
            <p:cNvSpPr txBox="1"/>
            <p:nvPr/>
          </p:nvSpPr>
          <p:spPr>
            <a:xfrm>
              <a:off x="7433670" y="1399274"/>
              <a:ext cx="3523729" cy="545984"/>
            </a:xfrm>
            <a:prstGeom prst="rect">
              <a:avLst/>
            </a:prstGeom>
            <a:noFill/>
          </p:spPr>
          <p:txBody>
            <a:bodyPr wrap="square" lIns="0" tIns="0" rIns="0" bIns="0" rtlCol="0">
              <a:spAutoFit/>
            </a:bodyPr>
            <a:lstStyle/>
            <a:p>
              <a:pPr>
                <a:lnSpc>
                  <a:spcPts val="2033"/>
                </a:lnSpc>
              </a:pPr>
              <a:r>
                <a:rPr lang="en-US" sz="12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49" name="TextBox 99"/>
            <p:cNvSpPr txBox="1"/>
            <p:nvPr/>
          </p:nvSpPr>
          <p:spPr>
            <a:xfrm>
              <a:off x="7433670" y="1090387"/>
              <a:ext cx="991916" cy="232043"/>
            </a:xfrm>
            <a:prstGeom prst="rect">
              <a:avLst/>
            </a:prstGeom>
            <a:noFill/>
          </p:spPr>
          <p:txBody>
            <a:bodyPr wrap="none" lIns="0" tIns="0" rIns="0" bIns="0" rtlCol="0">
              <a:spAutoFit/>
            </a:bodyPr>
            <a:lstStyle/>
            <a:p>
              <a:pPr>
                <a:lnSpc>
                  <a:spcPts val="1733"/>
                </a:lnSpc>
                <a:spcAft>
                  <a:spcPts val="1600"/>
                </a:spcAft>
              </a:pPr>
              <a:r>
                <a:rPr lang="en-US" sz="1600" b="1" dirty="0">
                  <a:solidFill>
                    <a:schemeClr val="bg1">
                      <a:lumMod val="50000"/>
                    </a:schemeClr>
                  </a:solidFill>
                  <a:latin typeface="Lato Bold" charset="0"/>
                  <a:ea typeface="Lato Bold" charset="0"/>
                  <a:cs typeface="Lato Bold" charset="0"/>
                </a:rPr>
                <a:t>California</a:t>
              </a:r>
            </a:p>
          </p:txBody>
        </p:sp>
      </p:grpSp>
      <p:grpSp>
        <p:nvGrpSpPr>
          <p:cNvPr id="2" name="组合 1"/>
          <p:cNvGrpSpPr/>
          <p:nvPr/>
        </p:nvGrpSpPr>
        <p:grpSpPr>
          <a:xfrm>
            <a:off x="6190885" y="2061934"/>
            <a:ext cx="4007216" cy="4024128"/>
            <a:chOff x="6190885" y="2061934"/>
            <a:chExt cx="4007216" cy="4024128"/>
          </a:xfrm>
        </p:grpSpPr>
        <p:grpSp>
          <p:nvGrpSpPr>
            <p:cNvPr id="50" name="Group 4"/>
            <p:cNvGrpSpPr/>
            <p:nvPr/>
          </p:nvGrpSpPr>
          <p:grpSpPr>
            <a:xfrm>
              <a:off x="6190885" y="2061934"/>
              <a:ext cx="4007216" cy="4024128"/>
              <a:chOff x="6978323" y="3209657"/>
              <a:chExt cx="10462184" cy="10506343"/>
            </a:xfrm>
          </p:grpSpPr>
          <p:sp>
            <p:nvSpPr>
              <p:cNvPr id="51" name="Oval 123"/>
              <p:cNvSpPr/>
              <p:nvPr/>
            </p:nvSpPr>
            <p:spPr>
              <a:xfrm>
                <a:off x="6978323" y="3209657"/>
                <a:ext cx="10462184" cy="10462184"/>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Lato Light" charset="0"/>
                </a:endParaRPr>
              </a:p>
            </p:txBody>
          </p:sp>
          <p:sp>
            <p:nvSpPr>
              <p:cNvPr id="52" name="Oval 133"/>
              <p:cNvSpPr/>
              <p:nvPr/>
            </p:nvSpPr>
            <p:spPr>
              <a:xfrm>
                <a:off x="8038419" y="5374005"/>
                <a:ext cx="8341995" cy="8341995"/>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Lato Light" charset="0"/>
                </a:endParaRPr>
              </a:p>
            </p:txBody>
          </p:sp>
          <p:sp>
            <p:nvSpPr>
              <p:cNvPr id="53" name="Oval 134"/>
              <p:cNvSpPr/>
              <p:nvPr/>
            </p:nvSpPr>
            <p:spPr>
              <a:xfrm>
                <a:off x="9255512" y="7808194"/>
                <a:ext cx="5907806" cy="5907806"/>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Lato Light" charset="0"/>
                </a:endParaRPr>
              </a:p>
            </p:txBody>
          </p:sp>
          <p:sp>
            <p:nvSpPr>
              <p:cNvPr id="54" name="Oval 3"/>
              <p:cNvSpPr/>
              <p:nvPr/>
            </p:nvSpPr>
            <p:spPr>
              <a:xfrm>
                <a:off x="10566337" y="10470200"/>
                <a:ext cx="3244978" cy="3244978"/>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Lato Light" charset="0"/>
                </a:endParaRPr>
              </a:p>
            </p:txBody>
          </p:sp>
        </p:grpSp>
        <p:sp>
          <p:nvSpPr>
            <p:cNvPr id="55" name="TextBox 135"/>
            <p:cNvSpPr txBox="1"/>
            <p:nvPr/>
          </p:nvSpPr>
          <p:spPr>
            <a:xfrm>
              <a:off x="7589967" y="4343017"/>
              <a:ext cx="1210768" cy="243656"/>
            </a:xfrm>
            <a:prstGeom prst="rect">
              <a:avLst/>
            </a:prstGeom>
            <a:noFill/>
          </p:spPr>
          <p:txBody>
            <a:bodyPr wrap="square" lIns="0" tIns="0" rIns="0" bIns="0" rtlCol="0">
              <a:spAutoFit/>
            </a:bodyPr>
            <a:lstStyle/>
            <a:p>
              <a:pPr algn="ctr">
                <a:lnSpc>
                  <a:spcPts val="1867"/>
                </a:lnSpc>
                <a:spcAft>
                  <a:spcPts val="1600"/>
                </a:spcAft>
              </a:pPr>
              <a:r>
                <a:rPr lang="en-US" sz="1200" b="1" spc="150" dirty="0">
                  <a:solidFill>
                    <a:schemeClr val="bg1"/>
                  </a:solidFill>
                  <a:latin typeface="Lato Bold" charset="0"/>
                  <a:cs typeface="Lato Bold" charset="0"/>
                </a:rPr>
                <a:t>$4 BILLIONS</a:t>
              </a:r>
            </a:p>
          </p:txBody>
        </p:sp>
        <p:sp>
          <p:nvSpPr>
            <p:cNvPr id="56" name="TextBox 137"/>
            <p:cNvSpPr txBox="1"/>
            <p:nvPr/>
          </p:nvSpPr>
          <p:spPr>
            <a:xfrm>
              <a:off x="7589967" y="2256735"/>
              <a:ext cx="1210768" cy="243656"/>
            </a:xfrm>
            <a:prstGeom prst="rect">
              <a:avLst/>
            </a:prstGeom>
            <a:noFill/>
          </p:spPr>
          <p:txBody>
            <a:bodyPr wrap="square" lIns="0" tIns="0" rIns="0" bIns="0" rtlCol="0">
              <a:spAutoFit/>
            </a:bodyPr>
            <a:lstStyle/>
            <a:p>
              <a:pPr algn="ctr">
                <a:lnSpc>
                  <a:spcPts val="1867"/>
                </a:lnSpc>
                <a:spcAft>
                  <a:spcPts val="1600"/>
                </a:spcAft>
              </a:pPr>
              <a:r>
                <a:rPr lang="en-US" sz="1200" b="1" spc="150" dirty="0">
                  <a:solidFill>
                    <a:schemeClr val="bg1"/>
                  </a:solidFill>
                  <a:latin typeface="Lato Bold" charset="0"/>
                  <a:cs typeface="Lato Bold" charset="0"/>
                </a:rPr>
                <a:t>$9 BILLIONS</a:t>
              </a:r>
            </a:p>
          </p:txBody>
        </p:sp>
        <p:sp>
          <p:nvSpPr>
            <p:cNvPr id="57" name="TextBox 138"/>
            <p:cNvSpPr txBox="1"/>
            <p:nvPr/>
          </p:nvSpPr>
          <p:spPr>
            <a:xfrm>
              <a:off x="7749356" y="5497193"/>
              <a:ext cx="891988" cy="243656"/>
            </a:xfrm>
            <a:prstGeom prst="rect">
              <a:avLst/>
            </a:prstGeom>
            <a:noFill/>
          </p:spPr>
          <p:txBody>
            <a:bodyPr wrap="square" lIns="0" tIns="0" rIns="0" bIns="0" rtlCol="0">
              <a:spAutoFit/>
            </a:bodyPr>
            <a:lstStyle/>
            <a:p>
              <a:pPr algn="ctr">
                <a:lnSpc>
                  <a:spcPts val="1867"/>
                </a:lnSpc>
                <a:spcAft>
                  <a:spcPts val="1600"/>
                </a:spcAft>
              </a:pPr>
              <a:r>
                <a:rPr lang="en-US" sz="1200" b="1" spc="150" dirty="0">
                  <a:solidFill>
                    <a:schemeClr val="bg1"/>
                  </a:solidFill>
                  <a:latin typeface="Lato Bold" charset="0"/>
                  <a:cs typeface="Lato Bold" charset="0"/>
                </a:rPr>
                <a:t>$900,000</a:t>
              </a:r>
            </a:p>
          </p:txBody>
        </p:sp>
        <p:sp>
          <p:nvSpPr>
            <p:cNvPr id="58" name="TextBox 139"/>
            <p:cNvSpPr txBox="1"/>
            <p:nvPr/>
          </p:nvSpPr>
          <p:spPr>
            <a:xfrm>
              <a:off x="7589967" y="3240235"/>
              <a:ext cx="1210768" cy="243656"/>
            </a:xfrm>
            <a:prstGeom prst="rect">
              <a:avLst/>
            </a:prstGeom>
            <a:noFill/>
          </p:spPr>
          <p:txBody>
            <a:bodyPr wrap="square" lIns="0" tIns="0" rIns="0" bIns="0" rtlCol="0">
              <a:spAutoFit/>
            </a:bodyPr>
            <a:lstStyle/>
            <a:p>
              <a:pPr algn="ctr">
                <a:lnSpc>
                  <a:spcPts val="1867"/>
                </a:lnSpc>
                <a:spcAft>
                  <a:spcPts val="1600"/>
                </a:spcAft>
              </a:pPr>
              <a:r>
                <a:rPr lang="en-US" sz="1200" b="1" spc="150" dirty="0">
                  <a:solidFill>
                    <a:schemeClr val="bg1"/>
                  </a:solidFill>
                  <a:latin typeface="Lato Bold" charset="0"/>
                  <a:cs typeface="Lato Bold" charset="0"/>
                </a:rPr>
                <a:t>$6 BILLIONS</a:t>
              </a:r>
            </a:p>
          </p:txBody>
        </p:sp>
      </p:grpSp>
    </p:spTree>
    <p:extLst>
      <p:ext uri="{BB962C8B-B14F-4D97-AF65-F5344CB8AC3E}">
        <p14:creationId xmlns:p14="http://schemas.microsoft.com/office/powerpoint/2010/main" val="293823870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46" name="TextBox 35"/>
          <p:cNvSpPr txBox="1"/>
          <p:nvPr/>
        </p:nvSpPr>
        <p:spPr>
          <a:xfrm>
            <a:off x="5511593" y="5133166"/>
            <a:ext cx="1154483" cy="259045"/>
          </a:xfrm>
          <a:prstGeom prst="rect">
            <a:avLst/>
          </a:prstGeom>
          <a:noFill/>
        </p:spPr>
        <p:txBody>
          <a:bodyPr wrap="none" rtlCol="0" anchor="t" anchorCtr="1">
            <a:spAutoFit/>
          </a:bodyPr>
          <a:lstStyle/>
          <a:p>
            <a:pPr algn="ctr">
              <a:lnSpc>
                <a:spcPts val="1340"/>
              </a:lnSpc>
            </a:pPr>
            <a:r>
              <a:rPr lang="en-US" sz="1100" b="1" dirty="0">
                <a:solidFill>
                  <a:schemeClr val="bg1">
                    <a:lumMod val="50000"/>
                  </a:schemeClr>
                </a:solidFill>
                <a:latin typeface="Lato Heavy" charset="0"/>
                <a:ea typeface="Lato Heavy" charset="0"/>
                <a:cs typeface="Lato Heavy" charset="0"/>
              </a:rPr>
              <a:t>SEO ANALYSIS</a:t>
            </a:r>
          </a:p>
        </p:txBody>
      </p:sp>
      <p:sp>
        <p:nvSpPr>
          <p:cNvPr id="48" name="TextBox 39"/>
          <p:cNvSpPr txBox="1"/>
          <p:nvPr/>
        </p:nvSpPr>
        <p:spPr>
          <a:xfrm>
            <a:off x="1820762" y="5133166"/>
            <a:ext cx="1358064" cy="259045"/>
          </a:xfrm>
          <a:prstGeom prst="rect">
            <a:avLst/>
          </a:prstGeom>
          <a:noFill/>
        </p:spPr>
        <p:txBody>
          <a:bodyPr wrap="none" rtlCol="0" anchor="t" anchorCtr="1">
            <a:spAutoFit/>
          </a:bodyPr>
          <a:lstStyle/>
          <a:p>
            <a:pPr algn="ctr">
              <a:lnSpc>
                <a:spcPts val="1340"/>
              </a:lnSpc>
            </a:pPr>
            <a:r>
              <a:rPr lang="en-US" sz="1100" b="1" dirty="0">
                <a:solidFill>
                  <a:schemeClr val="bg1">
                    <a:lumMod val="50000"/>
                  </a:schemeClr>
                </a:solidFill>
                <a:latin typeface="Lato Heavy" charset="0"/>
                <a:ea typeface="Lato Heavy" charset="0"/>
                <a:cs typeface="Lato Heavy" charset="0"/>
              </a:rPr>
              <a:t>GRAPHIC DESIGN</a:t>
            </a:r>
          </a:p>
        </p:txBody>
      </p:sp>
      <p:sp>
        <p:nvSpPr>
          <p:cNvPr id="50" name="TextBox 43"/>
          <p:cNvSpPr txBox="1"/>
          <p:nvPr/>
        </p:nvSpPr>
        <p:spPr>
          <a:xfrm>
            <a:off x="9372344" y="5133166"/>
            <a:ext cx="611065" cy="259045"/>
          </a:xfrm>
          <a:prstGeom prst="rect">
            <a:avLst/>
          </a:prstGeom>
          <a:noFill/>
        </p:spPr>
        <p:txBody>
          <a:bodyPr wrap="none" rtlCol="0" anchor="t" anchorCtr="1">
            <a:spAutoFit/>
          </a:bodyPr>
          <a:lstStyle/>
          <a:p>
            <a:pPr algn="ctr">
              <a:lnSpc>
                <a:spcPts val="1340"/>
              </a:lnSpc>
            </a:pPr>
            <a:r>
              <a:rPr lang="en-US" sz="1100" b="1" dirty="0">
                <a:solidFill>
                  <a:schemeClr val="bg1">
                    <a:lumMod val="50000"/>
                  </a:schemeClr>
                </a:solidFill>
                <a:latin typeface="Lato Heavy" charset="0"/>
                <a:ea typeface="Lato Heavy" charset="0"/>
                <a:cs typeface="Lato Heavy" charset="0"/>
              </a:rPr>
              <a:t>VIDEO</a:t>
            </a:r>
          </a:p>
        </p:txBody>
      </p:sp>
      <p:sp>
        <p:nvSpPr>
          <p:cNvPr id="52" name="TextBox 47"/>
          <p:cNvSpPr txBox="1"/>
          <p:nvPr/>
        </p:nvSpPr>
        <p:spPr>
          <a:xfrm>
            <a:off x="5531632" y="3086090"/>
            <a:ext cx="1114408" cy="259045"/>
          </a:xfrm>
          <a:prstGeom prst="rect">
            <a:avLst/>
          </a:prstGeom>
          <a:noFill/>
        </p:spPr>
        <p:txBody>
          <a:bodyPr wrap="none" rtlCol="0" anchor="t" anchorCtr="1">
            <a:spAutoFit/>
          </a:bodyPr>
          <a:lstStyle/>
          <a:p>
            <a:pPr algn="ctr">
              <a:lnSpc>
                <a:spcPts val="1340"/>
              </a:lnSpc>
            </a:pPr>
            <a:r>
              <a:rPr lang="en-US" sz="1100" b="1" dirty="0">
                <a:solidFill>
                  <a:schemeClr val="bg1">
                    <a:lumMod val="50000"/>
                  </a:schemeClr>
                </a:solidFill>
                <a:latin typeface="Lato Heavy" charset="0"/>
                <a:ea typeface="Lato Heavy" charset="0"/>
                <a:cs typeface="Lato Heavy" charset="0"/>
              </a:rPr>
              <a:t>ADVERTISING</a:t>
            </a:r>
          </a:p>
        </p:txBody>
      </p:sp>
      <p:sp>
        <p:nvSpPr>
          <p:cNvPr id="54" name="TextBox 51"/>
          <p:cNvSpPr txBox="1"/>
          <p:nvPr/>
        </p:nvSpPr>
        <p:spPr>
          <a:xfrm>
            <a:off x="2053998" y="3086090"/>
            <a:ext cx="891591" cy="259045"/>
          </a:xfrm>
          <a:prstGeom prst="rect">
            <a:avLst/>
          </a:prstGeom>
          <a:noFill/>
        </p:spPr>
        <p:txBody>
          <a:bodyPr wrap="none" rtlCol="0" anchor="t" anchorCtr="1">
            <a:spAutoFit/>
          </a:bodyPr>
          <a:lstStyle/>
          <a:p>
            <a:pPr algn="ctr">
              <a:lnSpc>
                <a:spcPts val="1340"/>
              </a:lnSpc>
            </a:pPr>
            <a:r>
              <a:rPr lang="en-US" sz="1100" b="1" dirty="0">
                <a:solidFill>
                  <a:schemeClr val="bg1">
                    <a:lumMod val="50000"/>
                  </a:schemeClr>
                </a:solidFill>
                <a:latin typeface="Lato Heavy" charset="0"/>
                <a:ea typeface="Lato Heavy" charset="0"/>
                <a:cs typeface="Lato Heavy" charset="0"/>
              </a:rPr>
              <a:t>RESEARCH</a:t>
            </a:r>
          </a:p>
        </p:txBody>
      </p:sp>
      <p:sp>
        <p:nvSpPr>
          <p:cNvPr id="56" name="TextBox 79"/>
          <p:cNvSpPr txBox="1"/>
          <p:nvPr/>
        </p:nvSpPr>
        <p:spPr>
          <a:xfrm>
            <a:off x="9208036" y="3086090"/>
            <a:ext cx="939681" cy="259045"/>
          </a:xfrm>
          <a:prstGeom prst="rect">
            <a:avLst/>
          </a:prstGeom>
          <a:noFill/>
        </p:spPr>
        <p:txBody>
          <a:bodyPr wrap="none" rtlCol="0" anchor="t" anchorCtr="1">
            <a:spAutoFit/>
          </a:bodyPr>
          <a:lstStyle/>
          <a:p>
            <a:pPr algn="ctr">
              <a:lnSpc>
                <a:spcPts val="1340"/>
              </a:lnSpc>
            </a:pPr>
            <a:r>
              <a:rPr lang="en-US" sz="1100" b="1" dirty="0">
                <a:solidFill>
                  <a:schemeClr val="bg1">
                    <a:lumMod val="50000"/>
                  </a:schemeClr>
                </a:solidFill>
                <a:latin typeface="Lato Heavy" charset="0"/>
                <a:ea typeface="Lato Heavy" charset="0"/>
                <a:cs typeface="Lato Heavy" charset="0"/>
              </a:rPr>
              <a:t>BRANDING</a:t>
            </a:r>
          </a:p>
        </p:txBody>
      </p:sp>
      <p:sp>
        <p:nvSpPr>
          <p:cNvPr id="58" name="Subtitle 2"/>
          <p:cNvSpPr txBox="1">
            <a:spLocks/>
          </p:cNvSpPr>
          <p:nvPr/>
        </p:nvSpPr>
        <p:spPr>
          <a:xfrm>
            <a:off x="8616078" y="3331108"/>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59" name="Subtitle 2"/>
          <p:cNvSpPr txBox="1">
            <a:spLocks/>
          </p:cNvSpPr>
          <p:nvPr/>
        </p:nvSpPr>
        <p:spPr>
          <a:xfrm>
            <a:off x="1444486" y="3331108"/>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60" name="Subtitle 2"/>
          <p:cNvSpPr txBox="1">
            <a:spLocks/>
          </p:cNvSpPr>
          <p:nvPr/>
        </p:nvSpPr>
        <p:spPr>
          <a:xfrm>
            <a:off x="5021462" y="3331108"/>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61" name="Subtitle 2"/>
          <p:cNvSpPr txBox="1">
            <a:spLocks/>
          </p:cNvSpPr>
          <p:nvPr/>
        </p:nvSpPr>
        <p:spPr>
          <a:xfrm>
            <a:off x="1444486" y="5398658"/>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62" name="Subtitle 2"/>
          <p:cNvSpPr txBox="1">
            <a:spLocks/>
          </p:cNvSpPr>
          <p:nvPr/>
        </p:nvSpPr>
        <p:spPr>
          <a:xfrm>
            <a:off x="5021462" y="5398658"/>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63" name="Oval 84"/>
          <p:cNvSpPr/>
          <p:nvPr/>
        </p:nvSpPr>
        <p:spPr>
          <a:xfrm>
            <a:off x="9299087" y="2184749"/>
            <a:ext cx="741178" cy="741178"/>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64" name="Oval 86"/>
          <p:cNvSpPr/>
          <p:nvPr/>
        </p:nvSpPr>
        <p:spPr>
          <a:xfrm>
            <a:off x="2128068" y="2184749"/>
            <a:ext cx="741178" cy="741178"/>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65" name="Oval 88"/>
          <p:cNvSpPr/>
          <p:nvPr/>
        </p:nvSpPr>
        <p:spPr>
          <a:xfrm>
            <a:off x="5741060" y="2184749"/>
            <a:ext cx="741178" cy="741178"/>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66" name="Oval 91"/>
          <p:cNvSpPr/>
          <p:nvPr/>
        </p:nvSpPr>
        <p:spPr>
          <a:xfrm>
            <a:off x="9299087" y="4255363"/>
            <a:ext cx="741178" cy="741178"/>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67" name="Oval 93"/>
          <p:cNvSpPr/>
          <p:nvPr/>
        </p:nvSpPr>
        <p:spPr>
          <a:xfrm>
            <a:off x="2128068" y="4255363"/>
            <a:ext cx="741178" cy="741178"/>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68" name="Oval 95"/>
          <p:cNvSpPr/>
          <p:nvPr/>
        </p:nvSpPr>
        <p:spPr>
          <a:xfrm>
            <a:off x="5741060" y="4255363"/>
            <a:ext cx="741178" cy="741178"/>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69" name="Shape 2588"/>
          <p:cNvSpPr/>
          <p:nvPr/>
        </p:nvSpPr>
        <p:spPr>
          <a:xfrm>
            <a:off x="2333906" y="4465204"/>
            <a:ext cx="351804" cy="31983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70" name="Shape 2641"/>
          <p:cNvSpPr/>
          <p:nvPr/>
        </p:nvSpPr>
        <p:spPr>
          <a:xfrm>
            <a:off x="9501571" y="4504809"/>
            <a:ext cx="354725" cy="22573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71" name="Shape 2688"/>
          <p:cNvSpPr/>
          <p:nvPr/>
        </p:nvSpPr>
        <p:spPr>
          <a:xfrm>
            <a:off x="5965899" y="240864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72" name="Shape 2571"/>
          <p:cNvSpPr/>
          <p:nvPr/>
        </p:nvSpPr>
        <p:spPr>
          <a:xfrm>
            <a:off x="2343584" y="2407219"/>
            <a:ext cx="345875" cy="34587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73" name="Shape 2633"/>
          <p:cNvSpPr/>
          <p:nvPr/>
        </p:nvSpPr>
        <p:spPr>
          <a:xfrm>
            <a:off x="9538212" y="243854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74" name="Shape 2785"/>
          <p:cNvSpPr/>
          <p:nvPr/>
        </p:nvSpPr>
        <p:spPr>
          <a:xfrm>
            <a:off x="5988476" y="4510850"/>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75" name="Subtitle 2"/>
          <p:cNvSpPr txBox="1">
            <a:spLocks/>
          </p:cNvSpPr>
          <p:nvPr/>
        </p:nvSpPr>
        <p:spPr>
          <a:xfrm>
            <a:off x="8616078" y="5398658"/>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Tree>
    <p:extLst>
      <p:ext uri="{BB962C8B-B14F-4D97-AF65-F5344CB8AC3E}">
        <p14:creationId xmlns:p14="http://schemas.microsoft.com/office/powerpoint/2010/main" val="128604272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250" fill="hold"/>
                                        <p:tgtEl>
                                          <p:spTgt spid="46"/>
                                        </p:tgtEl>
                                        <p:attrNameLst>
                                          <p:attrName>ppt_x</p:attrName>
                                        </p:attrNameLst>
                                      </p:cBhvr>
                                      <p:tavLst>
                                        <p:tav tm="0">
                                          <p:val>
                                            <p:strVal val="#ppt_x"/>
                                          </p:val>
                                        </p:tav>
                                        <p:tav tm="100000">
                                          <p:val>
                                            <p:strVal val="#ppt_x"/>
                                          </p:val>
                                        </p:tav>
                                      </p:tavLst>
                                    </p:anim>
                                    <p:anim calcmode="lin" valueType="num">
                                      <p:cBhvr additive="base">
                                        <p:cTn id="14" dur="250" fill="hold"/>
                                        <p:tgtEl>
                                          <p:spTgt spid="4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250" fill="hold"/>
                                        <p:tgtEl>
                                          <p:spTgt spid="48"/>
                                        </p:tgtEl>
                                        <p:attrNameLst>
                                          <p:attrName>ppt_x</p:attrName>
                                        </p:attrNameLst>
                                      </p:cBhvr>
                                      <p:tavLst>
                                        <p:tav tm="0">
                                          <p:val>
                                            <p:strVal val="#ppt_x"/>
                                          </p:val>
                                        </p:tav>
                                        <p:tav tm="100000">
                                          <p:val>
                                            <p:strVal val="#ppt_x"/>
                                          </p:val>
                                        </p:tav>
                                      </p:tavLst>
                                    </p:anim>
                                    <p:anim calcmode="lin" valueType="num">
                                      <p:cBhvr additive="base">
                                        <p:cTn id="19" dur="250" fill="hold"/>
                                        <p:tgtEl>
                                          <p:spTgt spid="4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250" fill="hold"/>
                                        <p:tgtEl>
                                          <p:spTgt spid="50"/>
                                        </p:tgtEl>
                                        <p:attrNameLst>
                                          <p:attrName>ppt_x</p:attrName>
                                        </p:attrNameLst>
                                      </p:cBhvr>
                                      <p:tavLst>
                                        <p:tav tm="0">
                                          <p:val>
                                            <p:strVal val="#ppt_x"/>
                                          </p:val>
                                        </p:tav>
                                        <p:tav tm="100000">
                                          <p:val>
                                            <p:strVal val="#ppt_x"/>
                                          </p:val>
                                        </p:tav>
                                      </p:tavLst>
                                    </p:anim>
                                    <p:anim calcmode="lin" valueType="num">
                                      <p:cBhvr additive="base">
                                        <p:cTn id="24" dur="250" fill="hold"/>
                                        <p:tgtEl>
                                          <p:spTgt spid="50"/>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250" fill="hold"/>
                                        <p:tgtEl>
                                          <p:spTgt spid="52"/>
                                        </p:tgtEl>
                                        <p:attrNameLst>
                                          <p:attrName>ppt_x</p:attrName>
                                        </p:attrNameLst>
                                      </p:cBhvr>
                                      <p:tavLst>
                                        <p:tav tm="0">
                                          <p:val>
                                            <p:strVal val="#ppt_x"/>
                                          </p:val>
                                        </p:tav>
                                        <p:tav tm="100000">
                                          <p:val>
                                            <p:strVal val="#ppt_x"/>
                                          </p:val>
                                        </p:tav>
                                      </p:tavLst>
                                    </p:anim>
                                    <p:anim calcmode="lin" valueType="num">
                                      <p:cBhvr additive="base">
                                        <p:cTn id="29" dur="250" fill="hold"/>
                                        <p:tgtEl>
                                          <p:spTgt spid="52"/>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2" presetClass="entr" presetSubtype="4"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250" fill="hold"/>
                                        <p:tgtEl>
                                          <p:spTgt spid="54"/>
                                        </p:tgtEl>
                                        <p:attrNameLst>
                                          <p:attrName>ppt_x</p:attrName>
                                        </p:attrNameLst>
                                      </p:cBhvr>
                                      <p:tavLst>
                                        <p:tav tm="0">
                                          <p:val>
                                            <p:strVal val="#ppt_x"/>
                                          </p:val>
                                        </p:tav>
                                        <p:tav tm="100000">
                                          <p:val>
                                            <p:strVal val="#ppt_x"/>
                                          </p:val>
                                        </p:tav>
                                      </p:tavLst>
                                    </p:anim>
                                    <p:anim calcmode="lin" valueType="num">
                                      <p:cBhvr additive="base">
                                        <p:cTn id="34" dur="250" fill="hold"/>
                                        <p:tgtEl>
                                          <p:spTgt spid="54"/>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250" fill="hold"/>
                                        <p:tgtEl>
                                          <p:spTgt spid="56"/>
                                        </p:tgtEl>
                                        <p:attrNameLst>
                                          <p:attrName>ppt_x</p:attrName>
                                        </p:attrNameLst>
                                      </p:cBhvr>
                                      <p:tavLst>
                                        <p:tav tm="0">
                                          <p:val>
                                            <p:strVal val="#ppt_x"/>
                                          </p:val>
                                        </p:tav>
                                        <p:tav tm="100000">
                                          <p:val>
                                            <p:strVal val="#ppt_x"/>
                                          </p:val>
                                        </p:tav>
                                      </p:tavLst>
                                    </p:anim>
                                    <p:anim calcmode="lin" valueType="num">
                                      <p:cBhvr additive="base">
                                        <p:cTn id="39" dur="250" fill="hold"/>
                                        <p:tgtEl>
                                          <p:spTgt spid="56"/>
                                        </p:tgtEl>
                                        <p:attrNameLst>
                                          <p:attrName>ppt_y</p:attrName>
                                        </p:attrNameLst>
                                      </p:cBhvr>
                                      <p:tavLst>
                                        <p:tav tm="0">
                                          <p:val>
                                            <p:strVal val="1+#ppt_h/2"/>
                                          </p:val>
                                        </p:tav>
                                        <p:tav tm="100000">
                                          <p:val>
                                            <p:strVal val="#ppt_y"/>
                                          </p:val>
                                        </p:tav>
                                      </p:tavLst>
                                    </p:anim>
                                  </p:childTnLst>
                                </p:cTn>
                              </p:par>
                            </p:childTnLst>
                          </p:cTn>
                        </p:par>
                        <p:par>
                          <p:cTn id="40" fill="hold">
                            <p:stCondLst>
                              <p:cond delay="2250"/>
                            </p:stCondLst>
                            <p:childTnLst>
                              <p:par>
                                <p:cTn id="41" presetID="2" presetClass="entr" presetSubtype="4"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250" fill="hold"/>
                                        <p:tgtEl>
                                          <p:spTgt spid="58"/>
                                        </p:tgtEl>
                                        <p:attrNameLst>
                                          <p:attrName>ppt_x</p:attrName>
                                        </p:attrNameLst>
                                      </p:cBhvr>
                                      <p:tavLst>
                                        <p:tav tm="0">
                                          <p:val>
                                            <p:strVal val="#ppt_x"/>
                                          </p:val>
                                        </p:tav>
                                        <p:tav tm="100000">
                                          <p:val>
                                            <p:strVal val="#ppt_x"/>
                                          </p:val>
                                        </p:tav>
                                      </p:tavLst>
                                    </p:anim>
                                    <p:anim calcmode="lin" valueType="num">
                                      <p:cBhvr additive="base">
                                        <p:cTn id="44" dur="250" fill="hold"/>
                                        <p:tgtEl>
                                          <p:spTgt spid="58"/>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 calcmode="lin" valueType="num">
                                      <p:cBhvr additive="base">
                                        <p:cTn id="48" dur="250" fill="hold"/>
                                        <p:tgtEl>
                                          <p:spTgt spid="59"/>
                                        </p:tgtEl>
                                        <p:attrNameLst>
                                          <p:attrName>ppt_x</p:attrName>
                                        </p:attrNameLst>
                                      </p:cBhvr>
                                      <p:tavLst>
                                        <p:tav tm="0">
                                          <p:val>
                                            <p:strVal val="#ppt_x"/>
                                          </p:val>
                                        </p:tav>
                                        <p:tav tm="100000">
                                          <p:val>
                                            <p:strVal val="#ppt_x"/>
                                          </p:val>
                                        </p:tav>
                                      </p:tavLst>
                                    </p:anim>
                                    <p:anim calcmode="lin" valueType="num">
                                      <p:cBhvr additive="base">
                                        <p:cTn id="49" dur="250" fill="hold"/>
                                        <p:tgtEl>
                                          <p:spTgt spid="59"/>
                                        </p:tgtEl>
                                        <p:attrNameLst>
                                          <p:attrName>ppt_y</p:attrName>
                                        </p:attrNameLst>
                                      </p:cBhvr>
                                      <p:tavLst>
                                        <p:tav tm="0">
                                          <p:val>
                                            <p:strVal val="1+#ppt_h/2"/>
                                          </p:val>
                                        </p:tav>
                                        <p:tav tm="100000">
                                          <p:val>
                                            <p:strVal val="#ppt_y"/>
                                          </p:val>
                                        </p:tav>
                                      </p:tavLst>
                                    </p:anim>
                                  </p:childTnLst>
                                </p:cTn>
                              </p:par>
                            </p:childTnLst>
                          </p:cTn>
                        </p:par>
                        <p:par>
                          <p:cTn id="50" fill="hold">
                            <p:stCondLst>
                              <p:cond delay="2750"/>
                            </p:stCondLst>
                            <p:childTnLst>
                              <p:par>
                                <p:cTn id="51" presetID="2" presetClass="entr" presetSubtype="4" fill="hold" grpId="0" nodeType="after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additive="base">
                                        <p:cTn id="53" dur="250" fill="hold"/>
                                        <p:tgtEl>
                                          <p:spTgt spid="60"/>
                                        </p:tgtEl>
                                        <p:attrNameLst>
                                          <p:attrName>ppt_x</p:attrName>
                                        </p:attrNameLst>
                                      </p:cBhvr>
                                      <p:tavLst>
                                        <p:tav tm="0">
                                          <p:val>
                                            <p:strVal val="#ppt_x"/>
                                          </p:val>
                                        </p:tav>
                                        <p:tav tm="100000">
                                          <p:val>
                                            <p:strVal val="#ppt_x"/>
                                          </p:val>
                                        </p:tav>
                                      </p:tavLst>
                                    </p:anim>
                                    <p:anim calcmode="lin" valueType="num">
                                      <p:cBhvr additive="base">
                                        <p:cTn id="54" dur="250" fill="hold"/>
                                        <p:tgtEl>
                                          <p:spTgt spid="60"/>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grpId="0" nodeType="after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250" fill="hold"/>
                                        <p:tgtEl>
                                          <p:spTgt spid="61"/>
                                        </p:tgtEl>
                                        <p:attrNameLst>
                                          <p:attrName>ppt_x</p:attrName>
                                        </p:attrNameLst>
                                      </p:cBhvr>
                                      <p:tavLst>
                                        <p:tav tm="0">
                                          <p:val>
                                            <p:strVal val="#ppt_x"/>
                                          </p:val>
                                        </p:tav>
                                        <p:tav tm="100000">
                                          <p:val>
                                            <p:strVal val="#ppt_x"/>
                                          </p:val>
                                        </p:tav>
                                      </p:tavLst>
                                    </p:anim>
                                    <p:anim calcmode="lin" valueType="num">
                                      <p:cBhvr additive="base">
                                        <p:cTn id="59" dur="250" fill="hold"/>
                                        <p:tgtEl>
                                          <p:spTgt spid="61"/>
                                        </p:tgtEl>
                                        <p:attrNameLst>
                                          <p:attrName>ppt_y</p:attrName>
                                        </p:attrNameLst>
                                      </p:cBhvr>
                                      <p:tavLst>
                                        <p:tav tm="0">
                                          <p:val>
                                            <p:strVal val="1+#ppt_h/2"/>
                                          </p:val>
                                        </p:tav>
                                        <p:tav tm="100000">
                                          <p:val>
                                            <p:strVal val="#ppt_y"/>
                                          </p:val>
                                        </p:tav>
                                      </p:tavLst>
                                    </p:anim>
                                  </p:childTnLst>
                                </p:cTn>
                              </p:par>
                            </p:childTnLst>
                          </p:cTn>
                        </p:par>
                        <p:par>
                          <p:cTn id="60" fill="hold">
                            <p:stCondLst>
                              <p:cond delay="3250"/>
                            </p:stCondLst>
                            <p:childTnLst>
                              <p:par>
                                <p:cTn id="61" presetID="2" presetClass="entr" presetSubtype="4"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additive="base">
                                        <p:cTn id="63" dur="250" fill="hold"/>
                                        <p:tgtEl>
                                          <p:spTgt spid="62"/>
                                        </p:tgtEl>
                                        <p:attrNameLst>
                                          <p:attrName>ppt_x</p:attrName>
                                        </p:attrNameLst>
                                      </p:cBhvr>
                                      <p:tavLst>
                                        <p:tav tm="0">
                                          <p:val>
                                            <p:strVal val="#ppt_x"/>
                                          </p:val>
                                        </p:tav>
                                        <p:tav tm="100000">
                                          <p:val>
                                            <p:strVal val="#ppt_x"/>
                                          </p:val>
                                        </p:tav>
                                      </p:tavLst>
                                    </p:anim>
                                    <p:anim calcmode="lin" valueType="num">
                                      <p:cBhvr additive="base">
                                        <p:cTn id="64" dur="250" fill="hold"/>
                                        <p:tgtEl>
                                          <p:spTgt spid="62"/>
                                        </p:tgtEl>
                                        <p:attrNameLst>
                                          <p:attrName>ppt_y</p:attrName>
                                        </p:attrNameLst>
                                      </p:cBhvr>
                                      <p:tavLst>
                                        <p:tav tm="0">
                                          <p:val>
                                            <p:strVal val="1+#ppt_h/2"/>
                                          </p:val>
                                        </p:tav>
                                        <p:tav tm="100000">
                                          <p:val>
                                            <p:strVal val="#ppt_y"/>
                                          </p:val>
                                        </p:tav>
                                      </p:tavLst>
                                    </p:anim>
                                  </p:childTnLst>
                                </p:cTn>
                              </p:par>
                            </p:childTnLst>
                          </p:cTn>
                        </p:par>
                        <p:par>
                          <p:cTn id="65" fill="hold">
                            <p:stCondLst>
                              <p:cond delay="3500"/>
                            </p:stCondLst>
                            <p:childTnLst>
                              <p:par>
                                <p:cTn id="66" presetID="2" presetClass="entr" presetSubtype="4" fill="hold" grpId="0" nodeType="after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additive="base">
                                        <p:cTn id="68" dur="250" fill="hold"/>
                                        <p:tgtEl>
                                          <p:spTgt spid="63"/>
                                        </p:tgtEl>
                                        <p:attrNameLst>
                                          <p:attrName>ppt_x</p:attrName>
                                        </p:attrNameLst>
                                      </p:cBhvr>
                                      <p:tavLst>
                                        <p:tav tm="0">
                                          <p:val>
                                            <p:strVal val="#ppt_x"/>
                                          </p:val>
                                        </p:tav>
                                        <p:tav tm="100000">
                                          <p:val>
                                            <p:strVal val="#ppt_x"/>
                                          </p:val>
                                        </p:tav>
                                      </p:tavLst>
                                    </p:anim>
                                    <p:anim calcmode="lin" valueType="num">
                                      <p:cBhvr additive="base">
                                        <p:cTn id="69" dur="250" fill="hold"/>
                                        <p:tgtEl>
                                          <p:spTgt spid="63"/>
                                        </p:tgtEl>
                                        <p:attrNameLst>
                                          <p:attrName>ppt_y</p:attrName>
                                        </p:attrNameLst>
                                      </p:cBhvr>
                                      <p:tavLst>
                                        <p:tav tm="0">
                                          <p:val>
                                            <p:strVal val="1+#ppt_h/2"/>
                                          </p:val>
                                        </p:tav>
                                        <p:tav tm="100000">
                                          <p:val>
                                            <p:strVal val="#ppt_y"/>
                                          </p:val>
                                        </p:tav>
                                      </p:tavLst>
                                    </p:anim>
                                  </p:childTnLst>
                                </p:cTn>
                              </p:par>
                            </p:childTnLst>
                          </p:cTn>
                        </p:par>
                        <p:par>
                          <p:cTn id="70" fill="hold">
                            <p:stCondLst>
                              <p:cond delay="3750"/>
                            </p:stCondLst>
                            <p:childTnLst>
                              <p:par>
                                <p:cTn id="71" presetID="2" presetClass="entr" presetSubtype="4" fill="hold" grpId="0" nodeType="after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additive="base">
                                        <p:cTn id="73" dur="250" fill="hold"/>
                                        <p:tgtEl>
                                          <p:spTgt spid="64"/>
                                        </p:tgtEl>
                                        <p:attrNameLst>
                                          <p:attrName>ppt_x</p:attrName>
                                        </p:attrNameLst>
                                      </p:cBhvr>
                                      <p:tavLst>
                                        <p:tav tm="0">
                                          <p:val>
                                            <p:strVal val="#ppt_x"/>
                                          </p:val>
                                        </p:tav>
                                        <p:tav tm="100000">
                                          <p:val>
                                            <p:strVal val="#ppt_x"/>
                                          </p:val>
                                        </p:tav>
                                      </p:tavLst>
                                    </p:anim>
                                    <p:anim calcmode="lin" valueType="num">
                                      <p:cBhvr additive="base">
                                        <p:cTn id="74" dur="250" fill="hold"/>
                                        <p:tgtEl>
                                          <p:spTgt spid="64"/>
                                        </p:tgtEl>
                                        <p:attrNameLst>
                                          <p:attrName>ppt_y</p:attrName>
                                        </p:attrNameLst>
                                      </p:cBhvr>
                                      <p:tavLst>
                                        <p:tav tm="0">
                                          <p:val>
                                            <p:strVal val="1+#ppt_h/2"/>
                                          </p:val>
                                        </p:tav>
                                        <p:tav tm="100000">
                                          <p:val>
                                            <p:strVal val="#ppt_y"/>
                                          </p:val>
                                        </p:tav>
                                      </p:tavLst>
                                    </p:anim>
                                  </p:childTnLst>
                                </p:cTn>
                              </p:par>
                            </p:childTnLst>
                          </p:cTn>
                        </p:par>
                        <p:par>
                          <p:cTn id="75" fill="hold">
                            <p:stCondLst>
                              <p:cond delay="4000"/>
                            </p:stCondLst>
                            <p:childTnLst>
                              <p:par>
                                <p:cTn id="76" presetID="2" presetClass="entr" presetSubtype="4" fill="hold" grpId="0" nodeType="after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additive="base">
                                        <p:cTn id="78" dur="250" fill="hold"/>
                                        <p:tgtEl>
                                          <p:spTgt spid="65"/>
                                        </p:tgtEl>
                                        <p:attrNameLst>
                                          <p:attrName>ppt_x</p:attrName>
                                        </p:attrNameLst>
                                      </p:cBhvr>
                                      <p:tavLst>
                                        <p:tav tm="0">
                                          <p:val>
                                            <p:strVal val="#ppt_x"/>
                                          </p:val>
                                        </p:tav>
                                        <p:tav tm="100000">
                                          <p:val>
                                            <p:strVal val="#ppt_x"/>
                                          </p:val>
                                        </p:tav>
                                      </p:tavLst>
                                    </p:anim>
                                    <p:anim calcmode="lin" valueType="num">
                                      <p:cBhvr additive="base">
                                        <p:cTn id="79" dur="250" fill="hold"/>
                                        <p:tgtEl>
                                          <p:spTgt spid="65"/>
                                        </p:tgtEl>
                                        <p:attrNameLst>
                                          <p:attrName>ppt_y</p:attrName>
                                        </p:attrNameLst>
                                      </p:cBhvr>
                                      <p:tavLst>
                                        <p:tav tm="0">
                                          <p:val>
                                            <p:strVal val="1+#ppt_h/2"/>
                                          </p:val>
                                        </p:tav>
                                        <p:tav tm="100000">
                                          <p:val>
                                            <p:strVal val="#ppt_y"/>
                                          </p:val>
                                        </p:tav>
                                      </p:tavLst>
                                    </p:anim>
                                  </p:childTnLst>
                                </p:cTn>
                              </p:par>
                            </p:childTnLst>
                          </p:cTn>
                        </p:par>
                        <p:par>
                          <p:cTn id="80" fill="hold">
                            <p:stCondLst>
                              <p:cond delay="4250"/>
                            </p:stCondLst>
                            <p:childTnLst>
                              <p:par>
                                <p:cTn id="81" presetID="2" presetClass="entr" presetSubtype="4" fill="hold" grpId="0" nodeType="afterEffect">
                                  <p:stCondLst>
                                    <p:cond delay="0"/>
                                  </p:stCondLst>
                                  <p:childTnLst>
                                    <p:set>
                                      <p:cBhvr>
                                        <p:cTn id="82" dur="1" fill="hold">
                                          <p:stCondLst>
                                            <p:cond delay="0"/>
                                          </p:stCondLst>
                                        </p:cTn>
                                        <p:tgtEl>
                                          <p:spTgt spid="66"/>
                                        </p:tgtEl>
                                        <p:attrNameLst>
                                          <p:attrName>style.visibility</p:attrName>
                                        </p:attrNameLst>
                                      </p:cBhvr>
                                      <p:to>
                                        <p:strVal val="visible"/>
                                      </p:to>
                                    </p:set>
                                    <p:anim calcmode="lin" valueType="num">
                                      <p:cBhvr additive="base">
                                        <p:cTn id="83" dur="250" fill="hold"/>
                                        <p:tgtEl>
                                          <p:spTgt spid="66"/>
                                        </p:tgtEl>
                                        <p:attrNameLst>
                                          <p:attrName>ppt_x</p:attrName>
                                        </p:attrNameLst>
                                      </p:cBhvr>
                                      <p:tavLst>
                                        <p:tav tm="0">
                                          <p:val>
                                            <p:strVal val="#ppt_x"/>
                                          </p:val>
                                        </p:tav>
                                        <p:tav tm="100000">
                                          <p:val>
                                            <p:strVal val="#ppt_x"/>
                                          </p:val>
                                        </p:tav>
                                      </p:tavLst>
                                    </p:anim>
                                    <p:anim calcmode="lin" valueType="num">
                                      <p:cBhvr additive="base">
                                        <p:cTn id="84" dur="250" fill="hold"/>
                                        <p:tgtEl>
                                          <p:spTgt spid="66"/>
                                        </p:tgtEl>
                                        <p:attrNameLst>
                                          <p:attrName>ppt_y</p:attrName>
                                        </p:attrNameLst>
                                      </p:cBhvr>
                                      <p:tavLst>
                                        <p:tav tm="0">
                                          <p:val>
                                            <p:strVal val="1+#ppt_h/2"/>
                                          </p:val>
                                        </p:tav>
                                        <p:tav tm="100000">
                                          <p:val>
                                            <p:strVal val="#ppt_y"/>
                                          </p:val>
                                        </p:tav>
                                      </p:tavLst>
                                    </p:anim>
                                  </p:childTnLst>
                                </p:cTn>
                              </p:par>
                            </p:childTnLst>
                          </p:cTn>
                        </p:par>
                        <p:par>
                          <p:cTn id="85" fill="hold">
                            <p:stCondLst>
                              <p:cond delay="4500"/>
                            </p:stCondLst>
                            <p:childTnLst>
                              <p:par>
                                <p:cTn id="86" presetID="2" presetClass="entr" presetSubtype="4" fill="hold" grpId="0" nodeType="afterEffect">
                                  <p:stCondLst>
                                    <p:cond delay="0"/>
                                  </p:stCondLst>
                                  <p:childTnLst>
                                    <p:set>
                                      <p:cBhvr>
                                        <p:cTn id="87" dur="1" fill="hold">
                                          <p:stCondLst>
                                            <p:cond delay="0"/>
                                          </p:stCondLst>
                                        </p:cTn>
                                        <p:tgtEl>
                                          <p:spTgt spid="67"/>
                                        </p:tgtEl>
                                        <p:attrNameLst>
                                          <p:attrName>style.visibility</p:attrName>
                                        </p:attrNameLst>
                                      </p:cBhvr>
                                      <p:to>
                                        <p:strVal val="visible"/>
                                      </p:to>
                                    </p:set>
                                    <p:anim calcmode="lin" valueType="num">
                                      <p:cBhvr additive="base">
                                        <p:cTn id="88" dur="250" fill="hold"/>
                                        <p:tgtEl>
                                          <p:spTgt spid="67"/>
                                        </p:tgtEl>
                                        <p:attrNameLst>
                                          <p:attrName>ppt_x</p:attrName>
                                        </p:attrNameLst>
                                      </p:cBhvr>
                                      <p:tavLst>
                                        <p:tav tm="0">
                                          <p:val>
                                            <p:strVal val="#ppt_x"/>
                                          </p:val>
                                        </p:tav>
                                        <p:tav tm="100000">
                                          <p:val>
                                            <p:strVal val="#ppt_x"/>
                                          </p:val>
                                        </p:tav>
                                      </p:tavLst>
                                    </p:anim>
                                    <p:anim calcmode="lin" valueType="num">
                                      <p:cBhvr additive="base">
                                        <p:cTn id="89" dur="250" fill="hold"/>
                                        <p:tgtEl>
                                          <p:spTgt spid="67"/>
                                        </p:tgtEl>
                                        <p:attrNameLst>
                                          <p:attrName>ppt_y</p:attrName>
                                        </p:attrNameLst>
                                      </p:cBhvr>
                                      <p:tavLst>
                                        <p:tav tm="0">
                                          <p:val>
                                            <p:strVal val="1+#ppt_h/2"/>
                                          </p:val>
                                        </p:tav>
                                        <p:tav tm="100000">
                                          <p:val>
                                            <p:strVal val="#ppt_y"/>
                                          </p:val>
                                        </p:tav>
                                      </p:tavLst>
                                    </p:anim>
                                  </p:childTnLst>
                                </p:cTn>
                              </p:par>
                            </p:childTnLst>
                          </p:cTn>
                        </p:par>
                        <p:par>
                          <p:cTn id="90" fill="hold">
                            <p:stCondLst>
                              <p:cond delay="4750"/>
                            </p:stCondLst>
                            <p:childTnLst>
                              <p:par>
                                <p:cTn id="91" presetID="2" presetClass="entr" presetSubtype="4"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 calcmode="lin" valueType="num">
                                      <p:cBhvr additive="base">
                                        <p:cTn id="93" dur="250" fill="hold"/>
                                        <p:tgtEl>
                                          <p:spTgt spid="68"/>
                                        </p:tgtEl>
                                        <p:attrNameLst>
                                          <p:attrName>ppt_x</p:attrName>
                                        </p:attrNameLst>
                                      </p:cBhvr>
                                      <p:tavLst>
                                        <p:tav tm="0">
                                          <p:val>
                                            <p:strVal val="#ppt_x"/>
                                          </p:val>
                                        </p:tav>
                                        <p:tav tm="100000">
                                          <p:val>
                                            <p:strVal val="#ppt_x"/>
                                          </p:val>
                                        </p:tav>
                                      </p:tavLst>
                                    </p:anim>
                                    <p:anim calcmode="lin" valueType="num">
                                      <p:cBhvr additive="base">
                                        <p:cTn id="94" dur="250" fill="hold"/>
                                        <p:tgtEl>
                                          <p:spTgt spid="68"/>
                                        </p:tgtEl>
                                        <p:attrNameLst>
                                          <p:attrName>ppt_y</p:attrName>
                                        </p:attrNameLst>
                                      </p:cBhvr>
                                      <p:tavLst>
                                        <p:tav tm="0">
                                          <p:val>
                                            <p:strVal val="1+#ppt_h/2"/>
                                          </p:val>
                                        </p:tav>
                                        <p:tav tm="100000">
                                          <p:val>
                                            <p:strVal val="#ppt_y"/>
                                          </p:val>
                                        </p:tav>
                                      </p:tavLst>
                                    </p:anim>
                                  </p:childTnLst>
                                </p:cTn>
                              </p:par>
                            </p:childTnLst>
                          </p:cTn>
                        </p:par>
                        <p:par>
                          <p:cTn id="95" fill="hold">
                            <p:stCondLst>
                              <p:cond delay="5000"/>
                            </p:stCondLst>
                            <p:childTnLst>
                              <p:par>
                                <p:cTn id="96" presetID="2" presetClass="entr" presetSubtype="4" fill="hold" grpId="0" nodeType="after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additive="base">
                                        <p:cTn id="98" dur="250" fill="hold"/>
                                        <p:tgtEl>
                                          <p:spTgt spid="69"/>
                                        </p:tgtEl>
                                        <p:attrNameLst>
                                          <p:attrName>ppt_x</p:attrName>
                                        </p:attrNameLst>
                                      </p:cBhvr>
                                      <p:tavLst>
                                        <p:tav tm="0">
                                          <p:val>
                                            <p:strVal val="#ppt_x"/>
                                          </p:val>
                                        </p:tav>
                                        <p:tav tm="100000">
                                          <p:val>
                                            <p:strVal val="#ppt_x"/>
                                          </p:val>
                                        </p:tav>
                                      </p:tavLst>
                                    </p:anim>
                                    <p:anim calcmode="lin" valueType="num">
                                      <p:cBhvr additive="base">
                                        <p:cTn id="99" dur="250" fill="hold"/>
                                        <p:tgtEl>
                                          <p:spTgt spid="69"/>
                                        </p:tgtEl>
                                        <p:attrNameLst>
                                          <p:attrName>ppt_y</p:attrName>
                                        </p:attrNameLst>
                                      </p:cBhvr>
                                      <p:tavLst>
                                        <p:tav tm="0">
                                          <p:val>
                                            <p:strVal val="1+#ppt_h/2"/>
                                          </p:val>
                                        </p:tav>
                                        <p:tav tm="100000">
                                          <p:val>
                                            <p:strVal val="#ppt_y"/>
                                          </p:val>
                                        </p:tav>
                                      </p:tavLst>
                                    </p:anim>
                                  </p:childTnLst>
                                </p:cTn>
                              </p:par>
                            </p:childTnLst>
                          </p:cTn>
                        </p:par>
                        <p:par>
                          <p:cTn id="100" fill="hold">
                            <p:stCondLst>
                              <p:cond delay="5250"/>
                            </p:stCondLst>
                            <p:childTnLst>
                              <p:par>
                                <p:cTn id="101" presetID="2" presetClass="entr" presetSubtype="4" fill="hold" grpId="0" nodeType="afterEffect">
                                  <p:stCondLst>
                                    <p:cond delay="0"/>
                                  </p:stCondLst>
                                  <p:childTnLst>
                                    <p:set>
                                      <p:cBhvr>
                                        <p:cTn id="102" dur="1" fill="hold">
                                          <p:stCondLst>
                                            <p:cond delay="0"/>
                                          </p:stCondLst>
                                        </p:cTn>
                                        <p:tgtEl>
                                          <p:spTgt spid="70"/>
                                        </p:tgtEl>
                                        <p:attrNameLst>
                                          <p:attrName>style.visibility</p:attrName>
                                        </p:attrNameLst>
                                      </p:cBhvr>
                                      <p:to>
                                        <p:strVal val="visible"/>
                                      </p:to>
                                    </p:set>
                                    <p:anim calcmode="lin" valueType="num">
                                      <p:cBhvr additive="base">
                                        <p:cTn id="103" dur="250" fill="hold"/>
                                        <p:tgtEl>
                                          <p:spTgt spid="70"/>
                                        </p:tgtEl>
                                        <p:attrNameLst>
                                          <p:attrName>ppt_x</p:attrName>
                                        </p:attrNameLst>
                                      </p:cBhvr>
                                      <p:tavLst>
                                        <p:tav tm="0">
                                          <p:val>
                                            <p:strVal val="#ppt_x"/>
                                          </p:val>
                                        </p:tav>
                                        <p:tav tm="100000">
                                          <p:val>
                                            <p:strVal val="#ppt_x"/>
                                          </p:val>
                                        </p:tav>
                                      </p:tavLst>
                                    </p:anim>
                                    <p:anim calcmode="lin" valueType="num">
                                      <p:cBhvr additive="base">
                                        <p:cTn id="104" dur="250" fill="hold"/>
                                        <p:tgtEl>
                                          <p:spTgt spid="70"/>
                                        </p:tgtEl>
                                        <p:attrNameLst>
                                          <p:attrName>ppt_y</p:attrName>
                                        </p:attrNameLst>
                                      </p:cBhvr>
                                      <p:tavLst>
                                        <p:tav tm="0">
                                          <p:val>
                                            <p:strVal val="1+#ppt_h/2"/>
                                          </p:val>
                                        </p:tav>
                                        <p:tav tm="100000">
                                          <p:val>
                                            <p:strVal val="#ppt_y"/>
                                          </p:val>
                                        </p:tav>
                                      </p:tavLst>
                                    </p:anim>
                                  </p:childTnLst>
                                </p:cTn>
                              </p:par>
                            </p:childTnLst>
                          </p:cTn>
                        </p:par>
                        <p:par>
                          <p:cTn id="105" fill="hold">
                            <p:stCondLst>
                              <p:cond delay="5500"/>
                            </p:stCondLst>
                            <p:childTnLst>
                              <p:par>
                                <p:cTn id="106" presetID="2" presetClass="entr" presetSubtype="4" fill="hold" grpId="0" nodeType="after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additive="base">
                                        <p:cTn id="108" dur="250" fill="hold"/>
                                        <p:tgtEl>
                                          <p:spTgt spid="71"/>
                                        </p:tgtEl>
                                        <p:attrNameLst>
                                          <p:attrName>ppt_x</p:attrName>
                                        </p:attrNameLst>
                                      </p:cBhvr>
                                      <p:tavLst>
                                        <p:tav tm="0">
                                          <p:val>
                                            <p:strVal val="#ppt_x"/>
                                          </p:val>
                                        </p:tav>
                                        <p:tav tm="100000">
                                          <p:val>
                                            <p:strVal val="#ppt_x"/>
                                          </p:val>
                                        </p:tav>
                                      </p:tavLst>
                                    </p:anim>
                                    <p:anim calcmode="lin" valueType="num">
                                      <p:cBhvr additive="base">
                                        <p:cTn id="109" dur="250" fill="hold"/>
                                        <p:tgtEl>
                                          <p:spTgt spid="71"/>
                                        </p:tgtEl>
                                        <p:attrNameLst>
                                          <p:attrName>ppt_y</p:attrName>
                                        </p:attrNameLst>
                                      </p:cBhvr>
                                      <p:tavLst>
                                        <p:tav tm="0">
                                          <p:val>
                                            <p:strVal val="1+#ppt_h/2"/>
                                          </p:val>
                                        </p:tav>
                                        <p:tav tm="100000">
                                          <p:val>
                                            <p:strVal val="#ppt_y"/>
                                          </p:val>
                                        </p:tav>
                                      </p:tavLst>
                                    </p:anim>
                                  </p:childTnLst>
                                </p:cTn>
                              </p:par>
                            </p:childTnLst>
                          </p:cTn>
                        </p:par>
                        <p:par>
                          <p:cTn id="110" fill="hold">
                            <p:stCondLst>
                              <p:cond delay="5750"/>
                            </p:stCondLst>
                            <p:childTnLst>
                              <p:par>
                                <p:cTn id="111" presetID="2" presetClass="entr" presetSubtype="4" fill="hold" grpId="0" nodeType="afterEffect">
                                  <p:stCondLst>
                                    <p:cond delay="0"/>
                                  </p:stCondLst>
                                  <p:childTnLst>
                                    <p:set>
                                      <p:cBhvr>
                                        <p:cTn id="112" dur="1" fill="hold">
                                          <p:stCondLst>
                                            <p:cond delay="0"/>
                                          </p:stCondLst>
                                        </p:cTn>
                                        <p:tgtEl>
                                          <p:spTgt spid="72"/>
                                        </p:tgtEl>
                                        <p:attrNameLst>
                                          <p:attrName>style.visibility</p:attrName>
                                        </p:attrNameLst>
                                      </p:cBhvr>
                                      <p:to>
                                        <p:strVal val="visible"/>
                                      </p:to>
                                    </p:set>
                                    <p:anim calcmode="lin" valueType="num">
                                      <p:cBhvr additive="base">
                                        <p:cTn id="113" dur="250" fill="hold"/>
                                        <p:tgtEl>
                                          <p:spTgt spid="72"/>
                                        </p:tgtEl>
                                        <p:attrNameLst>
                                          <p:attrName>ppt_x</p:attrName>
                                        </p:attrNameLst>
                                      </p:cBhvr>
                                      <p:tavLst>
                                        <p:tav tm="0">
                                          <p:val>
                                            <p:strVal val="#ppt_x"/>
                                          </p:val>
                                        </p:tav>
                                        <p:tav tm="100000">
                                          <p:val>
                                            <p:strVal val="#ppt_x"/>
                                          </p:val>
                                        </p:tav>
                                      </p:tavLst>
                                    </p:anim>
                                    <p:anim calcmode="lin" valueType="num">
                                      <p:cBhvr additive="base">
                                        <p:cTn id="114" dur="250" fill="hold"/>
                                        <p:tgtEl>
                                          <p:spTgt spid="72"/>
                                        </p:tgtEl>
                                        <p:attrNameLst>
                                          <p:attrName>ppt_y</p:attrName>
                                        </p:attrNameLst>
                                      </p:cBhvr>
                                      <p:tavLst>
                                        <p:tav tm="0">
                                          <p:val>
                                            <p:strVal val="1+#ppt_h/2"/>
                                          </p:val>
                                        </p:tav>
                                        <p:tav tm="100000">
                                          <p:val>
                                            <p:strVal val="#ppt_y"/>
                                          </p:val>
                                        </p:tav>
                                      </p:tavLst>
                                    </p:anim>
                                  </p:childTnLst>
                                </p:cTn>
                              </p:par>
                            </p:childTnLst>
                          </p:cTn>
                        </p:par>
                        <p:par>
                          <p:cTn id="115" fill="hold">
                            <p:stCondLst>
                              <p:cond delay="6000"/>
                            </p:stCondLst>
                            <p:childTnLst>
                              <p:par>
                                <p:cTn id="116" presetID="2" presetClass="entr" presetSubtype="4" fill="hold" grpId="0" nodeType="afterEffect">
                                  <p:stCondLst>
                                    <p:cond delay="0"/>
                                  </p:stCondLst>
                                  <p:childTnLst>
                                    <p:set>
                                      <p:cBhvr>
                                        <p:cTn id="117" dur="1" fill="hold">
                                          <p:stCondLst>
                                            <p:cond delay="0"/>
                                          </p:stCondLst>
                                        </p:cTn>
                                        <p:tgtEl>
                                          <p:spTgt spid="73"/>
                                        </p:tgtEl>
                                        <p:attrNameLst>
                                          <p:attrName>style.visibility</p:attrName>
                                        </p:attrNameLst>
                                      </p:cBhvr>
                                      <p:to>
                                        <p:strVal val="visible"/>
                                      </p:to>
                                    </p:set>
                                    <p:anim calcmode="lin" valueType="num">
                                      <p:cBhvr additive="base">
                                        <p:cTn id="118" dur="250" fill="hold"/>
                                        <p:tgtEl>
                                          <p:spTgt spid="73"/>
                                        </p:tgtEl>
                                        <p:attrNameLst>
                                          <p:attrName>ppt_x</p:attrName>
                                        </p:attrNameLst>
                                      </p:cBhvr>
                                      <p:tavLst>
                                        <p:tav tm="0">
                                          <p:val>
                                            <p:strVal val="#ppt_x"/>
                                          </p:val>
                                        </p:tav>
                                        <p:tav tm="100000">
                                          <p:val>
                                            <p:strVal val="#ppt_x"/>
                                          </p:val>
                                        </p:tav>
                                      </p:tavLst>
                                    </p:anim>
                                    <p:anim calcmode="lin" valueType="num">
                                      <p:cBhvr additive="base">
                                        <p:cTn id="119" dur="250" fill="hold"/>
                                        <p:tgtEl>
                                          <p:spTgt spid="73"/>
                                        </p:tgtEl>
                                        <p:attrNameLst>
                                          <p:attrName>ppt_y</p:attrName>
                                        </p:attrNameLst>
                                      </p:cBhvr>
                                      <p:tavLst>
                                        <p:tav tm="0">
                                          <p:val>
                                            <p:strVal val="1+#ppt_h/2"/>
                                          </p:val>
                                        </p:tav>
                                        <p:tav tm="100000">
                                          <p:val>
                                            <p:strVal val="#ppt_y"/>
                                          </p:val>
                                        </p:tav>
                                      </p:tavLst>
                                    </p:anim>
                                  </p:childTnLst>
                                </p:cTn>
                              </p:par>
                            </p:childTnLst>
                          </p:cTn>
                        </p:par>
                        <p:par>
                          <p:cTn id="120" fill="hold">
                            <p:stCondLst>
                              <p:cond delay="6250"/>
                            </p:stCondLst>
                            <p:childTnLst>
                              <p:par>
                                <p:cTn id="121" presetID="2" presetClass="entr" presetSubtype="4" fill="hold" grpId="0" nodeType="afterEffect">
                                  <p:stCondLst>
                                    <p:cond delay="0"/>
                                  </p:stCondLst>
                                  <p:childTnLst>
                                    <p:set>
                                      <p:cBhvr>
                                        <p:cTn id="122" dur="1" fill="hold">
                                          <p:stCondLst>
                                            <p:cond delay="0"/>
                                          </p:stCondLst>
                                        </p:cTn>
                                        <p:tgtEl>
                                          <p:spTgt spid="74"/>
                                        </p:tgtEl>
                                        <p:attrNameLst>
                                          <p:attrName>style.visibility</p:attrName>
                                        </p:attrNameLst>
                                      </p:cBhvr>
                                      <p:to>
                                        <p:strVal val="visible"/>
                                      </p:to>
                                    </p:set>
                                    <p:anim calcmode="lin" valueType="num">
                                      <p:cBhvr additive="base">
                                        <p:cTn id="123" dur="250" fill="hold"/>
                                        <p:tgtEl>
                                          <p:spTgt spid="74"/>
                                        </p:tgtEl>
                                        <p:attrNameLst>
                                          <p:attrName>ppt_x</p:attrName>
                                        </p:attrNameLst>
                                      </p:cBhvr>
                                      <p:tavLst>
                                        <p:tav tm="0">
                                          <p:val>
                                            <p:strVal val="#ppt_x"/>
                                          </p:val>
                                        </p:tav>
                                        <p:tav tm="100000">
                                          <p:val>
                                            <p:strVal val="#ppt_x"/>
                                          </p:val>
                                        </p:tav>
                                      </p:tavLst>
                                    </p:anim>
                                    <p:anim calcmode="lin" valueType="num">
                                      <p:cBhvr additive="base">
                                        <p:cTn id="124" dur="250" fill="hold"/>
                                        <p:tgtEl>
                                          <p:spTgt spid="74"/>
                                        </p:tgtEl>
                                        <p:attrNameLst>
                                          <p:attrName>ppt_y</p:attrName>
                                        </p:attrNameLst>
                                      </p:cBhvr>
                                      <p:tavLst>
                                        <p:tav tm="0">
                                          <p:val>
                                            <p:strVal val="1+#ppt_h/2"/>
                                          </p:val>
                                        </p:tav>
                                        <p:tav tm="100000">
                                          <p:val>
                                            <p:strVal val="#ppt_y"/>
                                          </p:val>
                                        </p:tav>
                                      </p:tavLst>
                                    </p:anim>
                                  </p:childTnLst>
                                </p:cTn>
                              </p:par>
                            </p:childTnLst>
                          </p:cTn>
                        </p:par>
                        <p:par>
                          <p:cTn id="125" fill="hold">
                            <p:stCondLst>
                              <p:cond delay="6500"/>
                            </p:stCondLst>
                            <p:childTnLst>
                              <p:par>
                                <p:cTn id="126" presetID="2" presetClass="entr" presetSubtype="4" fill="hold" grpId="0" nodeType="afterEffect">
                                  <p:stCondLst>
                                    <p:cond delay="0"/>
                                  </p:stCondLst>
                                  <p:childTnLst>
                                    <p:set>
                                      <p:cBhvr>
                                        <p:cTn id="127" dur="1" fill="hold">
                                          <p:stCondLst>
                                            <p:cond delay="0"/>
                                          </p:stCondLst>
                                        </p:cTn>
                                        <p:tgtEl>
                                          <p:spTgt spid="75"/>
                                        </p:tgtEl>
                                        <p:attrNameLst>
                                          <p:attrName>style.visibility</p:attrName>
                                        </p:attrNameLst>
                                      </p:cBhvr>
                                      <p:to>
                                        <p:strVal val="visible"/>
                                      </p:to>
                                    </p:set>
                                    <p:anim calcmode="lin" valueType="num">
                                      <p:cBhvr additive="base">
                                        <p:cTn id="128" dur="250" fill="hold"/>
                                        <p:tgtEl>
                                          <p:spTgt spid="75"/>
                                        </p:tgtEl>
                                        <p:attrNameLst>
                                          <p:attrName>ppt_x</p:attrName>
                                        </p:attrNameLst>
                                      </p:cBhvr>
                                      <p:tavLst>
                                        <p:tav tm="0">
                                          <p:val>
                                            <p:strVal val="#ppt_x"/>
                                          </p:val>
                                        </p:tav>
                                        <p:tav tm="100000">
                                          <p:val>
                                            <p:strVal val="#ppt_x"/>
                                          </p:val>
                                        </p:tav>
                                      </p:tavLst>
                                    </p:anim>
                                    <p:anim calcmode="lin" valueType="num">
                                      <p:cBhvr additive="base">
                                        <p:cTn id="129" dur="25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P spid="52" grpId="0"/>
      <p:bldP spid="54" grpId="0"/>
      <p:bldP spid="56" grpId="0"/>
      <p:bldP spid="58" grpId="0"/>
      <p:bldP spid="59" grpId="0"/>
      <p:bldP spid="60" grpId="0"/>
      <p:bldP spid="61" grpId="0"/>
      <p:bldP spid="62"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6" name="Hexagon 59"/>
          <p:cNvSpPr/>
          <p:nvPr/>
        </p:nvSpPr>
        <p:spPr>
          <a:xfrm rot="5400000">
            <a:off x="8625104" y="2600981"/>
            <a:ext cx="2109160" cy="1818242"/>
          </a:xfrm>
          <a:prstGeom prst="hexagon">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7" name="Hexagon 60"/>
          <p:cNvSpPr/>
          <p:nvPr/>
        </p:nvSpPr>
        <p:spPr>
          <a:xfrm rot="5400000">
            <a:off x="6244190" y="2600981"/>
            <a:ext cx="2109160" cy="1818242"/>
          </a:xfrm>
          <a:prstGeom prst="hexagon">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8" name="Hexagon 61"/>
          <p:cNvSpPr/>
          <p:nvPr/>
        </p:nvSpPr>
        <p:spPr>
          <a:xfrm rot="5400000">
            <a:off x="3863276" y="2600981"/>
            <a:ext cx="2109160" cy="1818242"/>
          </a:xfrm>
          <a:prstGeom prst="hexagon">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9" name="Hexagon 62"/>
          <p:cNvSpPr/>
          <p:nvPr/>
        </p:nvSpPr>
        <p:spPr>
          <a:xfrm rot="5400000">
            <a:off x="1482362" y="2600981"/>
            <a:ext cx="2109160" cy="1818242"/>
          </a:xfrm>
          <a:prstGeom prst="hexagon">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charset="0"/>
            </a:endParaRPr>
          </a:p>
        </p:txBody>
      </p:sp>
      <p:sp>
        <p:nvSpPr>
          <p:cNvPr id="10" name="Shape 2641"/>
          <p:cNvSpPr/>
          <p:nvPr/>
        </p:nvSpPr>
        <p:spPr>
          <a:xfrm>
            <a:off x="2211909" y="3303264"/>
            <a:ext cx="650065" cy="413677"/>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Regular" charset="0"/>
              <a:ea typeface="Lato Regular" charset="0"/>
              <a:cs typeface="Lato Regular" charset="0"/>
            </a:endParaRPr>
          </a:p>
        </p:txBody>
      </p:sp>
      <p:sp>
        <p:nvSpPr>
          <p:cNvPr id="12" name="Shape 2688"/>
          <p:cNvSpPr/>
          <p:nvPr/>
        </p:nvSpPr>
        <p:spPr>
          <a:xfrm>
            <a:off x="4592824" y="3185070"/>
            <a:ext cx="650064" cy="650064"/>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Regular" charset="0"/>
              <a:ea typeface="Lato Regular" charset="0"/>
              <a:cs typeface="Lato Regular" charset="0"/>
            </a:endParaRPr>
          </a:p>
        </p:txBody>
      </p:sp>
      <p:sp>
        <p:nvSpPr>
          <p:cNvPr id="13" name="Shape 2783"/>
          <p:cNvSpPr/>
          <p:nvPr/>
        </p:nvSpPr>
        <p:spPr>
          <a:xfrm>
            <a:off x="6973738" y="3229393"/>
            <a:ext cx="650064" cy="56141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Regular" charset="0"/>
              <a:ea typeface="Lato Regular" charset="0"/>
              <a:cs typeface="Lato Regular" charset="0"/>
            </a:endParaRPr>
          </a:p>
        </p:txBody>
      </p:sp>
      <p:sp>
        <p:nvSpPr>
          <p:cNvPr id="14" name="Shape 2787"/>
          <p:cNvSpPr/>
          <p:nvPr/>
        </p:nvSpPr>
        <p:spPr>
          <a:xfrm>
            <a:off x="9354853" y="3185040"/>
            <a:ext cx="649661" cy="650094"/>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Regular" charset="0"/>
              <a:ea typeface="Lato Regular" charset="0"/>
              <a:cs typeface="Lato Regular" charset="0"/>
            </a:endParaRPr>
          </a:p>
        </p:txBody>
      </p:sp>
      <p:sp>
        <p:nvSpPr>
          <p:cNvPr id="15" name="TextBox 67"/>
          <p:cNvSpPr txBox="1"/>
          <p:nvPr/>
        </p:nvSpPr>
        <p:spPr>
          <a:xfrm>
            <a:off x="4237978" y="4772494"/>
            <a:ext cx="1362489"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ADVERTISING</a:t>
            </a:r>
          </a:p>
        </p:txBody>
      </p:sp>
      <p:sp>
        <p:nvSpPr>
          <p:cNvPr id="16" name="TextBox 68"/>
          <p:cNvSpPr txBox="1"/>
          <p:nvPr/>
        </p:nvSpPr>
        <p:spPr>
          <a:xfrm>
            <a:off x="6813509" y="4756058"/>
            <a:ext cx="970523"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LAYOUTS</a:t>
            </a:r>
          </a:p>
        </p:txBody>
      </p:sp>
      <p:sp>
        <p:nvSpPr>
          <p:cNvPr id="17" name="TextBox 69"/>
          <p:cNvSpPr txBox="1"/>
          <p:nvPr/>
        </p:nvSpPr>
        <p:spPr>
          <a:xfrm>
            <a:off x="2175874" y="4756058"/>
            <a:ext cx="726481"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VIDEO</a:t>
            </a:r>
          </a:p>
        </p:txBody>
      </p:sp>
      <p:sp>
        <p:nvSpPr>
          <p:cNvPr id="18" name="TextBox 70"/>
          <p:cNvSpPr txBox="1"/>
          <p:nvPr/>
        </p:nvSpPr>
        <p:spPr>
          <a:xfrm>
            <a:off x="9234028" y="4756058"/>
            <a:ext cx="924548"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LAUNCH</a:t>
            </a:r>
          </a:p>
        </p:txBody>
      </p:sp>
      <p:sp>
        <p:nvSpPr>
          <p:cNvPr id="19" name="Subtitle 2"/>
          <p:cNvSpPr txBox="1">
            <a:spLocks/>
          </p:cNvSpPr>
          <p:nvPr/>
        </p:nvSpPr>
        <p:spPr>
          <a:xfrm>
            <a:off x="8589733" y="5101040"/>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20" name="Subtitle 2"/>
          <p:cNvSpPr txBox="1">
            <a:spLocks/>
          </p:cNvSpPr>
          <p:nvPr/>
        </p:nvSpPr>
        <p:spPr>
          <a:xfrm>
            <a:off x="6208910" y="5101040"/>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21" name="Subtitle 2"/>
          <p:cNvSpPr txBox="1">
            <a:spLocks/>
          </p:cNvSpPr>
          <p:nvPr/>
        </p:nvSpPr>
        <p:spPr>
          <a:xfrm>
            <a:off x="3828087" y="5101040"/>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22" name="Subtitle 2"/>
          <p:cNvSpPr txBox="1">
            <a:spLocks/>
          </p:cNvSpPr>
          <p:nvPr/>
        </p:nvSpPr>
        <p:spPr>
          <a:xfrm>
            <a:off x="1447264" y="5101040"/>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Tree>
    <p:extLst>
      <p:ext uri="{BB962C8B-B14F-4D97-AF65-F5344CB8AC3E}">
        <p14:creationId xmlns:p14="http://schemas.microsoft.com/office/powerpoint/2010/main" val="219358406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 fill="hold"/>
                                        <p:tgtEl>
                                          <p:spTgt spid="6"/>
                                        </p:tgtEl>
                                        <p:attrNameLst>
                                          <p:attrName>ppt_x</p:attrName>
                                        </p:attrNameLst>
                                      </p:cBhvr>
                                      <p:tavLst>
                                        <p:tav tm="0">
                                          <p:val>
                                            <p:strVal val="#ppt_x"/>
                                          </p:val>
                                        </p:tav>
                                        <p:tav tm="100000">
                                          <p:val>
                                            <p:strVal val="#ppt_x"/>
                                          </p:val>
                                        </p:tav>
                                      </p:tavLst>
                                    </p:anim>
                                    <p:anim calcmode="lin" valueType="num">
                                      <p:cBhvr additive="base">
                                        <p:cTn id="14" dur="25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50" fill="hold"/>
                                        <p:tgtEl>
                                          <p:spTgt spid="7"/>
                                        </p:tgtEl>
                                        <p:attrNameLst>
                                          <p:attrName>ppt_x</p:attrName>
                                        </p:attrNameLst>
                                      </p:cBhvr>
                                      <p:tavLst>
                                        <p:tav tm="0">
                                          <p:val>
                                            <p:strVal val="#ppt_x"/>
                                          </p:val>
                                        </p:tav>
                                        <p:tav tm="100000">
                                          <p:val>
                                            <p:strVal val="#ppt_x"/>
                                          </p:val>
                                        </p:tav>
                                      </p:tavLst>
                                    </p:anim>
                                    <p:anim calcmode="lin" valueType="num">
                                      <p:cBhvr additive="base">
                                        <p:cTn id="19" dur="2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50" fill="hold"/>
                                        <p:tgtEl>
                                          <p:spTgt spid="8"/>
                                        </p:tgtEl>
                                        <p:attrNameLst>
                                          <p:attrName>ppt_x</p:attrName>
                                        </p:attrNameLst>
                                      </p:cBhvr>
                                      <p:tavLst>
                                        <p:tav tm="0">
                                          <p:val>
                                            <p:strVal val="#ppt_x"/>
                                          </p:val>
                                        </p:tav>
                                        <p:tav tm="100000">
                                          <p:val>
                                            <p:strVal val="#ppt_x"/>
                                          </p:val>
                                        </p:tav>
                                      </p:tavLst>
                                    </p:anim>
                                    <p:anim calcmode="lin" valueType="num">
                                      <p:cBhvr additive="base">
                                        <p:cTn id="24" dur="2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50" fill="hold"/>
                                        <p:tgtEl>
                                          <p:spTgt spid="9"/>
                                        </p:tgtEl>
                                        <p:attrNameLst>
                                          <p:attrName>ppt_x</p:attrName>
                                        </p:attrNameLst>
                                      </p:cBhvr>
                                      <p:tavLst>
                                        <p:tav tm="0">
                                          <p:val>
                                            <p:strVal val="#ppt_x"/>
                                          </p:val>
                                        </p:tav>
                                        <p:tav tm="100000">
                                          <p:val>
                                            <p:strVal val="#ppt_x"/>
                                          </p:val>
                                        </p:tav>
                                      </p:tavLst>
                                    </p:anim>
                                    <p:anim calcmode="lin" valueType="num">
                                      <p:cBhvr additive="base">
                                        <p:cTn id="29" dur="25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250" fill="hold"/>
                                        <p:tgtEl>
                                          <p:spTgt spid="10"/>
                                        </p:tgtEl>
                                        <p:attrNameLst>
                                          <p:attrName>ppt_x</p:attrName>
                                        </p:attrNameLst>
                                      </p:cBhvr>
                                      <p:tavLst>
                                        <p:tav tm="0">
                                          <p:val>
                                            <p:strVal val="#ppt_x"/>
                                          </p:val>
                                        </p:tav>
                                        <p:tav tm="100000">
                                          <p:val>
                                            <p:strVal val="#ppt_x"/>
                                          </p:val>
                                        </p:tav>
                                      </p:tavLst>
                                    </p:anim>
                                    <p:anim calcmode="lin" valueType="num">
                                      <p:cBhvr additive="base">
                                        <p:cTn id="34" dur="25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250" fill="hold"/>
                                        <p:tgtEl>
                                          <p:spTgt spid="12"/>
                                        </p:tgtEl>
                                        <p:attrNameLst>
                                          <p:attrName>ppt_x</p:attrName>
                                        </p:attrNameLst>
                                      </p:cBhvr>
                                      <p:tavLst>
                                        <p:tav tm="0">
                                          <p:val>
                                            <p:strVal val="#ppt_x"/>
                                          </p:val>
                                        </p:tav>
                                        <p:tav tm="100000">
                                          <p:val>
                                            <p:strVal val="#ppt_x"/>
                                          </p:val>
                                        </p:tav>
                                      </p:tavLst>
                                    </p:anim>
                                    <p:anim calcmode="lin" valueType="num">
                                      <p:cBhvr additive="base">
                                        <p:cTn id="39" dur="250" fill="hold"/>
                                        <p:tgtEl>
                                          <p:spTgt spid="12"/>
                                        </p:tgtEl>
                                        <p:attrNameLst>
                                          <p:attrName>ppt_y</p:attrName>
                                        </p:attrNameLst>
                                      </p:cBhvr>
                                      <p:tavLst>
                                        <p:tav tm="0">
                                          <p:val>
                                            <p:strVal val="1+#ppt_h/2"/>
                                          </p:val>
                                        </p:tav>
                                        <p:tav tm="100000">
                                          <p:val>
                                            <p:strVal val="#ppt_y"/>
                                          </p:val>
                                        </p:tav>
                                      </p:tavLst>
                                    </p:anim>
                                  </p:childTnLst>
                                </p:cTn>
                              </p:par>
                            </p:childTnLst>
                          </p:cTn>
                        </p:par>
                        <p:par>
                          <p:cTn id="40" fill="hold">
                            <p:stCondLst>
                              <p:cond delay="2250"/>
                            </p:stCondLst>
                            <p:childTnLst>
                              <p:par>
                                <p:cTn id="41" presetID="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50" fill="hold"/>
                                        <p:tgtEl>
                                          <p:spTgt spid="13"/>
                                        </p:tgtEl>
                                        <p:attrNameLst>
                                          <p:attrName>ppt_x</p:attrName>
                                        </p:attrNameLst>
                                      </p:cBhvr>
                                      <p:tavLst>
                                        <p:tav tm="0">
                                          <p:val>
                                            <p:strVal val="#ppt_x"/>
                                          </p:val>
                                        </p:tav>
                                        <p:tav tm="100000">
                                          <p:val>
                                            <p:strVal val="#ppt_x"/>
                                          </p:val>
                                        </p:tav>
                                      </p:tavLst>
                                    </p:anim>
                                    <p:anim calcmode="lin" valueType="num">
                                      <p:cBhvr additive="base">
                                        <p:cTn id="44" dur="25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250" fill="hold"/>
                                        <p:tgtEl>
                                          <p:spTgt spid="14"/>
                                        </p:tgtEl>
                                        <p:attrNameLst>
                                          <p:attrName>ppt_x</p:attrName>
                                        </p:attrNameLst>
                                      </p:cBhvr>
                                      <p:tavLst>
                                        <p:tav tm="0">
                                          <p:val>
                                            <p:strVal val="#ppt_x"/>
                                          </p:val>
                                        </p:tav>
                                        <p:tav tm="100000">
                                          <p:val>
                                            <p:strVal val="#ppt_x"/>
                                          </p:val>
                                        </p:tav>
                                      </p:tavLst>
                                    </p:anim>
                                    <p:anim calcmode="lin" valueType="num">
                                      <p:cBhvr additive="base">
                                        <p:cTn id="49" dur="25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75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250" fill="hold"/>
                                        <p:tgtEl>
                                          <p:spTgt spid="15"/>
                                        </p:tgtEl>
                                        <p:attrNameLst>
                                          <p:attrName>ppt_x</p:attrName>
                                        </p:attrNameLst>
                                      </p:cBhvr>
                                      <p:tavLst>
                                        <p:tav tm="0">
                                          <p:val>
                                            <p:strVal val="#ppt_x"/>
                                          </p:val>
                                        </p:tav>
                                        <p:tav tm="100000">
                                          <p:val>
                                            <p:strVal val="#ppt_x"/>
                                          </p:val>
                                        </p:tav>
                                      </p:tavLst>
                                    </p:anim>
                                    <p:anim calcmode="lin" valueType="num">
                                      <p:cBhvr additive="base">
                                        <p:cTn id="54" dur="25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250" fill="hold"/>
                                        <p:tgtEl>
                                          <p:spTgt spid="16"/>
                                        </p:tgtEl>
                                        <p:attrNameLst>
                                          <p:attrName>ppt_x</p:attrName>
                                        </p:attrNameLst>
                                      </p:cBhvr>
                                      <p:tavLst>
                                        <p:tav tm="0">
                                          <p:val>
                                            <p:strVal val="#ppt_x"/>
                                          </p:val>
                                        </p:tav>
                                        <p:tav tm="100000">
                                          <p:val>
                                            <p:strVal val="#ppt_x"/>
                                          </p:val>
                                        </p:tav>
                                      </p:tavLst>
                                    </p:anim>
                                    <p:anim calcmode="lin" valueType="num">
                                      <p:cBhvr additive="base">
                                        <p:cTn id="59" dur="250" fill="hold"/>
                                        <p:tgtEl>
                                          <p:spTgt spid="16"/>
                                        </p:tgtEl>
                                        <p:attrNameLst>
                                          <p:attrName>ppt_y</p:attrName>
                                        </p:attrNameLst>
                                      </p:cBhvr>
                                      <p:tavLst>
                                        <p:tav tm="0">
                                          <p:val>
                                            <p:strVal val="1+#ppt_h/2"/>
                                          </p:val>
                                        </p:tav>
                                        <p:tav tm="100000">
                                          <p:val>
                                            <p:strVal val="#ppt_y"/>
                                          </p:val>
                                        </p:tav>
                                      </p:tavLst>
                                    </p:anim>
                                  </p:childTnLst>
                                </p:cTn>
                              </p:par>
                            </p:childTnLst>
                          </p:cTn>
                        </p:par>
                        <p:par>
                          <p:cTn id="60" fill="hold">
                            <p:stCondLst>
                              <p:cond delay="3250"/>
                            </p:stCondLst>
                            <p:childTnLst>
                              <p:par>
                                <p:cTn id="61" presetID="2" presetClass="entr" presetSubtype="4"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250" fill="hold"/>
                                        <p:tgtEl>
                                          <p:spTgt spid="17"/>
                                        </p:tgtEl>
                                        <p:attrNameLst>
                                          <p:attrName>ppt_x</p:attrName>
                                        </p:attrNameLst>
                                      </p:cBhvr>
                                      <p:tavLst>
                                        <p:tav tm="0">
                                          <p:val>
                                            <p:strVal val="#ppt_x"/>
                                          </p:val>
                                        </p:tav>
                                        <p:tav tm="100000">
                                          <p:val>
                                            <p:strVal val="#ppt_x"/>
                                          </p:val>
                                        </p:tav>
                                      </p:tavLst>
                                    </p:anim>
                                    <p:anim calcmode="lin" valueType="num">
                                      <p:cBhvr additive="base">
                                        <p:cTn id="64" dur="250" fill="hold"/>
                                        <p:tgtEl>
                                          <p:spTgt spid="17"/>
                                        </p:tgtEl>
                                        <p:attrNameLst>
                                          <p:attrName>ppt_y</p:attrName>
                                        </p:attrNameLst>
                                      </p:cBhvr>
                                      <p:tavLst>
                                        <p:tav tm="0">
                                          <p:val>
                                            <p:strVal val="1+#ppt_h/2"/>
                                          </p:val>
                                        </p:tav>
                                        <p:tav tm="100000">
                                          <p:val>
                                            <p:strVal val="#ppt_y"/>
                                          </p:val>
                                        </p:tav>
                                      </p:tavLst>
                                    </p:anim>
                                  </p:childTnLst>
                                </p:cTn>
                              </p:par>
                            </p:childTnLst>
                          </p:cTn>
                        </p:par>
                        <p:par>
                          <p:cTn id="65" fill="hold">
                            <p:stCondLst>
                              <p:cond delay="3500"/>
                            </p:stCondLst>
                            <p:childTnLst>
                              <p:par>
                                <p:cTn id="66" presetID="2" presetClass="entr" presetSubtype="4"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250" fill="hold"/>
                                        <p:tgtEl>
                                          <p:spTgt spid="18"/>
                                        </p:tgtEl>
                                        <p:attrNameLst>
                                          <p:attrName>ppt_x</p:attrName>
                                        </p:attrNameLst>
                                      </p:cBhvr>
                                      <p:tavLst>
                                        <p:tav tm="0">
                                          <p:val>
                                            <p:strVal val="#ppt_x"/>
                                          </p:val>
                                        </p:tav>
                                        <p:tav tm="100000">
                                          <p:val>
                                            <p:strVal val="#ppt_x"/>
                                          </p:val>
                                        </p:tav>
                                      </p:tavLst>
                                    </p:anim>
                                    <p:anim calcmode="lin" valueType="num">
                                      <p:cBhvr additive="base">
                                        <p:cTn id="69" dur="250" fill="hold"/>
                                        <p:tgtEl>
                                          <p:spTgt spid="18"/>
                                        </p:tgtEl>
                                        <p:attrNameLst>
                                          <p:attrName>ppt_y</p:attrName>
                                        </p:attrNameLst>
                                      </p:cBhvr>
                                      <p:tavLst>
                                        <p:tav tm="0">
                                          <p:val>
                                            <p:strVal val="1+#ppt_h/2"/>
                                          </p:val>
                                        </p:tav>
                                        <p:tav tm="100000">
                                          <p:val>
                                            <p:strVal val="#ppt_y"/>
                                          </p:val>
                                        </p:tav>
                                      </p:tavLst>
                                    </p:anim>
                                  </p:childTnLst>
                                </p:cTn>
                              </p:par>
                            </p:childTnLst>
                          </p:cTn>
                        </p:par>
                        <p:par>
                          <p:cTn id="70" fill="hold">
                            <p:stCondLst>
                              <p:cond delay="3750"/>
                            </p:stCondLst>
                            <p:childTnLst>
                              <p:par>
                                <p:cTn id="71" presetID="2" presetClass="entr" presetSubtype="4"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250" fill="hold"/>
                                        <p:tgtEl>
                                          <p:spTgt spid="19"/>
                                        </p:tgtEl>
                                        <p:attrNameLst>
                                          <p:attrName>ppt_x</p:attrName>
                                        </p:attrNameLst>
                                      </p:cBhvr>
                                      <p:tavLst>
                                        <p:tav tm="0">
                                          <p:val>
                                            <p:strVal val="#ppt_x"/>
                                          </p:val>
                                        </p:tav>
                                        <p:tav tm="100000">
                                          <p:val>
                                            <p:strVal val="#ppt_x"/>
                                          </p:val>
                                        </p:tav>
                                      </p:tavLst>
                                    </p:anim>
                                    <p:anim calcmode="lin" valueType="num">
                                      <p:cBhvr additive="base">
                                        <p:cTn id="74" dur="250" fill="hold"/>
                                        <p:tgtEl>
                                          <p:spTgt spid="19"/>
                                        </p:tgtEl>
                                        <p:attrNameLst>
                                          <p:attrName>ppt_y</p:attrName>
                                        </p:attrNameLst>
                                      </p:cBhvr>
                                      <p:tavLst>
                                        <p:tav tm="0">
                                          <p:val>
                                            <p:strVal val="1+#ppt_h/2"/>
                                          </p:val>
                                        </p:tav>
                                        <p:tav tm="100000">
                                          <p:val>
                                            <p:strVal val="#ppt_y"/>
                                          </p:val>
                                        </p:tav>
                                      </p:tavLst>
                                    </p:anim>
                                  </p:childTnLst>
                                </p:cTn>
                              </p:par>
                            </p:childTnLst>
                          </p:cTn>
                        </p:par>
                        <p:par>
                          <p:cTn id="75" fill="hold">
                            <p:stCondLst>
                              <p:cond delay="4000"/>
                            </p:stCondLst>
                            <p:childTnLst>
                              <p:par>
                                <p:cTn id="76" presetID="2" presetClass="entr" presetSubtype="4"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250" fill="hold"/>
                                        <p:tgtEl>
                                          <p:spTgt spid="20"/>
                                        </p:tgtEl>
                                        <p:attrNameLst>
                                          <p:attrName>ppt_x</p:attrName>
                                        </p:attrNameLst>
                                      </p:cBhvr>
                                      <p:tavLst>
                                        <p:tav tm="0">
                                          <p:val>
                                            <p:strVal val="#ppt_x"/>
                                          </p:val>
                                        </p:tav>
                                        <p:tav tm="100000">
                                          <p:val>
                                            <p:strVal val="#ppt_x"/>
                                          </p:val>
                                        </p:tav>
                                      </p:tavLst>
                                    </p:anim>
                                    <p:anim calcmode="lin" valueType="num">
                                      <p:cBhvr additive="base">
                                        <p:cTn id="79" dur="250" fill="hold"/>
                                        <p:tgtEl>
                                          <p:spTgt spid="20"/>
                                        </p:tgtEl>
                                        <p:attrNameLst>
                                          <p:attrName>ppt_y</p:attrName>
                                        </p:attrNameLst>
                                      </p:cBhvr>
                                      <p:tavLst>
                                        <p:tav tm="0">
                                          <p:val>
                                            <p:strVal val="1+#ppt_h/2"/>
                                          </p:val>
                                        </p:tav>
                                        <p:tav tm="100000">
                                          <p:val>
                                            <p:strVal val="#ppt_y"/>
                                          </p:val>
                                        </p:tav>
                                      </p:tavLst>
                                    </p:anim>
                                  </p:childTnLst>
                                </p:cTn>
                              </p:par>
                            </p:childTnLst>
                          </p:cTn>
                        </p:par>
                        <p:par>
                          <p:cTn id="80" fill="hold">
                            <p:stCondLst>
                              <p:cond delay="4250"/>
                            </p:stCondLst>
                            <p:childTnLst>
                              <p:par>
                                <p:cTn id="81" presetID="2" presetClass="entr" presetSubtype="4"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250" fill="hold"/>
                                        <p:tgtEl>
                                          <p:spTgt spid="21"/>
                                        </p:tgtEl>
                                        <p:attrNameLst>
                                          <p:attrName>ppt_x</p:attrName>
                                        </p:attrNameLst>
                                      </p:cBhvr>
                                      <p:tavLst>
                                        <p:tav tm="0">
                                          <p:val>
                                            <p:strVal val="#ppt_x"/>
                                          </p:val>
                                        </p:tav>
                                        <p:tav tm="100000">
                                          <p:val>
                                            <p:strVal val="#ppt_x"/>
                                          </p:val>
                                        </p:tav>
                                      </p:tavLst>
                                    </p:anim>
                                    <p:anim calcmode="lin" valueType="num">
                                      <p:cBhvr additive="base">
                                        <p:cTn id="84" dur="250" fill="hold"/>
                                        <p:tgtEl>
                                          <p:spTgt spid="21"/>
                                        </p:tgtEl>
                                        <p:attrNameLst>
                                          <p:attrName>ppt_y</p:attrName>
                                        </p:attrNameLst>
                                      </p:cBhvr>
                                      <p:tavLst>
                                        <p:tav tm="0">
                                          <p:val>
                                            <p:strVal val="1+#ppt_h/2"/>
                                          </p:val>
                                        </p:tav>
                                        <p:tav tm="100000">
                                          <p:val>
                                            <p:strVal val="#ppt_y"/>
                                          </p:val>
                                        </p:tav>
                                      </p:tavLst>
                                    </p:anim>
                                  </p:childTnLst>
                                </p:cTn>
                              </p:par>
                            </p:childTnLst>
                          </p:cTn>
                        </p:par>
                        <p:par>
                          <p:cTn id="85" fill="hold">
                            <p:stCondLst>
                              <p:cond delay="4500"/>
                            </p:stCondLst>
                            <p:childTnLst>
                              <p:par>
                                <p:cTn id="86" presetID="2" presetClass="entr" presetSubtype="4"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additive="base">
                                        <p:cTn id="88" dur="250" fill="hold"/>
                                        <p:tgtEl>
                                          <p:spTgt spid="22"/>
                                        </p:tgtEl>
                                        <p:attrNameLst>
                                          <p:attrName>ppt_x</p:attrName>
                                        </p:attrNameLst>
                                      </p:cBhvr>
                                      <p:tavLst>
                                        <p:tav tm="0">
                                          <p:val>
                                            <p:strVal val="#ppt_x"/>
                                          </p:val>
                                        </p:tav>
                                        <p:tav tm="100000">
                                          <p:val>
                                            <p:strVal val="#ppt_x"/>
                                          </p:val>
                                        </p:tav>
                                      </p:tavLst>
                                    </p:anim>
                                    <p:anim calcmode="lin" valueType="num">
                                      <p:cBhvr additive="base">
                                        <p:cTn id="89"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2187668" y="1850504"/>
            <a:ext cx="4363213" cy="4204625"/>
            <a:chOff x="1151711" y="1655755"/>
            <a:chExt cx="4363213" cy="4204625"/>
          </a:xfrm>
        </p:grpSpPr>
        <p:sp>
          <p:nvSpPr>
            <p:cNvPr id="7" name="Oval 4"/>
            <p:cNvSpPr/>
            <p:nvPr/>
          </p:nvSpPr>
          <p:spPr>
            <a:xfrm>
              <a:off x="1662429" y="2084100"/>
              <a:ext cx="3367437" cy="3368314"/>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latin typeface="Lato Light" charset="0"/>
              </a:endParaRPr>
            </a:p>
          </p:txBody>
        </p:sp>
        <p:sp>
          <p:nvSpPr>
            <p:cNvPr id="8" name="Freeform 5"/>
            <p:cNvSpPr/>
            <p:nvPr/>
          </p:nvSpPr>
          <p:spPr>
            <a:xfrm>
              <a:off x="2325910" y="2839466"/>
              <a:ext cx="2014816" cy="2014816"/>
            </a:xfrm>
            <a:custGeom>
              <a:avLst/>
              <a:gdLst>
                <a:gd name="connsiteX0" fmla="*/ 0 w 3208463"/>
                <a:gd name="connsiteY0" fmla="*/ 1604232 h 3208463"/>
                <a:gd name="connsiteX1" fmla="*/ 1604232 w 3208463"/>
                <a:gd name="connsiteY1" fmla="*/ 0 h 3208463"/>
                <a:gd name="connsiteX2" fmla="*/ 3208464 w 3208463"/>
                <a:gd name="connsiteY2" fmla="*/ 1604232 h 3208463"/>
                <a:gd name="connsiteX3" fmla="*/ 1604232 w 3208463"/>
                <a:gd name="connsiteY3" fmla="*/ 3208464 h 3208463"/>
                <a:gd name="connsiteX4" fmla="*/ 0 w 3208463"/>
                <a:gd name="connsiteY4" fmla="*/ 1604232 h 320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463" h="3208463">
                  <a:moveTo>
                    <a:pt x="0" y="1604232"/>
                  </a:moveTo>
                  <a:cubicBezTo>
                    <a:pt x="0" y="718239"/>
                    <a:pt x="718239" y="0"/>
                    <a:pt x="1604232" y="0"/>
                  </a:cubicBezTo>
                  <a:cubicBezTo>
                    <a:pt x="2490225" y="0"/>
                    <a:pt x="3208464" y="718239"/>
                    <a:pt x="3208464" y="1604232"/>
                  </a:cubicBezTo>
                  <a:cubicBezTo>
                    <a:pt x="3208464" y="2490225"/>
                    <a:pt x="2490225" y="3208464"/>
                    <a:pt x="1604232" y="3208464"/>
                  </a:cubicBezTo>
                  <a:cubicBezTo>
                    <a:pt x="718239" y="3208464"/>
                    <a:pt x="0" y="2490225"/>
                    <a:pt x="0" y="1604232"/>
                  </a:cubicBezTo>
                  <a:close/>
                </a:path>
              </a:pathLst>
            </a:custGeom>
            <a:solidFill>
              <a:srgbClr val="15AA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5255" tIns="255255" rIns="255255" bIns="255255" numCol="1" spcCol="1270" anchor="ctr" anchorCtr="0">
              <a:noAutofit/>
            </a:bodyPr>
            <a:lstStyle/>
            <a:p>
              <a:pPr algn="ctr" defTabSz="711200">
                <a:lnSpc>
                  <a:spcPct val="90000"/>
                </a:lnSpc>
                <a:spcBef>
                  <a:spcPct val="0"/>
                </a:spcBef>
                <a:spcAft>
                  <a:spcPct val="35000"/>
                </a:spcAft>
              </a:pPr>
              <a:endParaRPr lang="en-US" sz="1000" b="1" dirty="0">
                <a:latin typeface="Lato" charset="0"/>
                <a:ea typeface="Lato" charset="0"/>
                <a:cs typeface="Lato" charset="0"/>
              </a:endParaRPr>
            </a:p>
          </p:txBody>
        </p:sp>
        <p:sp>
          <p:nvSpPr>
            <p:cNvPr id="9" name="Freeform 6"/>
            <p:cNvSpPr/>
            <p:nvPr/>
          </p:nvSpPr>
          <p:spPr>
            <a:xfrm>
              <a:off x="2771837" y="165575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15AA97"/>
            </a:solidFill>
            <a:ln w="57150">
              <a:solidFill>
                <a:schemeClr val="bg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en-US" sz="1000" b="1" dirty="0">
                  <a:latin typeface="Lato" charset="0"/>
                  <a:ea typeface="Lato" charset="0"/>
                  <a:cs typeface="Lato" charset="0"/>
                </a:rPr>
                <a:t>SUPPLIER</a:t>
              </a:r>
            </a:p>
          </p:txBody>
        </p:sp>
        <p:sp>
          <p:nvSpPr>
            <p:cNvPr id="10" name="Freeform 7"/>
            <p:cNvSpPr/>
            <p:nvPr/>
          </p:nvSpPr>
          <p:spPr>
            <a:xfrm>
              <a:off x="4391962" y="283284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C13940"/>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en-US" sz="1000" b="1" dirty="0">
                  <a:latin typeface="Lato" charset="0"/>
                  <a:ea typeface="Lato" charset="0"/>
                  <a:cs typeface="Lato" charset="0"/>
                </a:rPr>
                <a:t>FACTORY</a:t>
              </a:r>
            </a:p>
          </p:txBody>
        </p:sp>
        <p:sp>
          <p:nvSpPr>
            <p:cNvPr id="12" name="Freeform 8"/>
            <p:cNvSpPr/>
            <p:nvPr/>
          </p:nvSpPr>
          <p:spPr>
            <a:xfrm>
              <a:off x="3773129" y="4737418"/>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C13940"/>
            </a:solidFill>
            <a:ln w="57150">
              <a:solidFill>
                <a:schemeClr val="bg1"/>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en-US" sz="1000" b="1" dirty="0">
                  <a:latin typeface="Lato" charset="0"/>
                  <a:ea typeface="Lato" charset="0"/>
                  <a:cs typeface="Lato" charset="0"/>
                </a:rPr>
                <a:t>REVISED</a:t>
              </a:r>
            </a:p>
          </p:txBody>
        </p:sp>
        <p:sp>
          <p:nvSpPr>
            <p:cNvPr id="13" name="Freeform 9"/>
            <p:cNvSpPr/>
            <p:nvPr/>
          </p:nvSpPr>
          <p:spPr>
            <a:xfrm>
              <a:off x="1770544" y="4737418"/>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15AA97"/>
            </a:solidFill>
            <a:ln w="57150">
              <a:solidFill>
                <a:schemeClr val="bg1"/>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en-US" sz="1000" b="1" dirty="0">
                  <a:latin typeface="Lato" charset="0"/>
                  <a:ea typeface="Lato" charset="0"/>
                  <a:cs typeface="Lato" charset="0"/>
                </a:rPr>
                <a:t>EVALUATE</a:t>
              </a:r>
            </a:p>
          </p:txBody>
        </p:sp>
        <p:sp>
          <p:nvSpPr>
            <p:cNvPr id="14" name="Freeform 10"/>
            <p:cNvSpPr/>
            <p:nvPr/>
          </p:nvSpPr>
          <p:spPr>
            <a:xfrm>
              <a:off x="1151711" y="283284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C13940"/>
            </a:solidFill>
            <a:ln w="57150">
              <a:solidFill>
                <a:schemeClr val="bg1"/>
              </a:solid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en-US" sz="1000" b="1" dirty="0">
                  <a:latin typeface="Lato" charset="0"/>
                  <a:ea typeface="Lato" charset="0"/>
                  <a:cs typeface="Lato" charset="0"/>
                </a:rPr>
                <a:t>CONTROL</a:t>
              </a:r>
            </a:p>
          </p:txBody>
        </p:sp>
        <p:sp>
          <p:nvSpPr>
            <p:cNvPr id="15" name="TextBox 11"/>
            <p:cNvSpPr txBox="1"/>
            <p:nvPr/>
          </p:nvSpPr>
          <p:spPr>
            <a:xfrm>
              <a:off x="2636005" y="3375171"/>
              <a:ext cx="1416926" cy="1077218"/>
            </a:xfrm>
            <a:prstGeom prst="rect">
              <a:avLst/>
            </a:prstGeom>
            <a:noFill/>
          </p:spPr>
          <p:txBody>
            <a:bodyPr wrap="none" lIns="91440" tIns="274320" rIns="91440" bIns="182880" rtlCol="0">
              <a:spAutoFit/>
            </a:bodyPr>
            <a:lstStyle/>
            <a:p>
              <a:pPr algn="ctr">
                <a:lnSpc>
                  <a:spcPts val="1617"/>
                </a:lnSpc>
                <a:spcAft>
                  <a:spcPts val="1600"/>
                </a:spcAft>
              </a:pPr>
              <a:r>
                <a:rPr lang="en-US" sz="2700" b="1" dirty="0">
                  <a:solidFill>
                    <a:schemeClr val="bg1"/>
                  </a:solidFill>
                  <a:latin typeface="Lato" charset="0"/>
                  <a:ea typeface="Lato" charset="0"/>
                  <a:cs typeface="Lato" charset="0"/>
                </a:rPr>
                <a:t>SUPPLY</a:t>
              </a:r>
            </a:p>
            <a:p>
              <a:pPr algn="ctr">
                <a:lnSpc>
                  <a:spcPts val="1617"/>
                </a:lnSpc>
                <a:spcAft>
                  <a:spcPts val="1600"/>
                </a:spcAft>
              </a:pPr>
              <a:r>
                <a:rPr lang="en-US" sz="2700" b="1" dirty="0">
                  <a:solidFill>
                    <a:schemeClr val="bg1"/>
                  </a:solidFill>
                  <a:latin typeface="Lato" charset="0"/>
                  <a:ea typeface="Lato" charset="0"/>
                  <a:cs typeface="Lato" charset="0"/>
                </a:rPr>
                <a:t>CHAIN</a:t>
              </a:r>
            </a:p>
          </p:txBody>
        </p:sp>
      </p:grpSp>
      <p:sp>
        <p:nvSpPr>
          <p:cNvPr id="16" name="TextBox 7"/>
          <p:cNvSpPr txBox="1"/>
          <p:nvPr/>
        </p:nvSpPr>
        <p:spPr>
          <a:xfrm>
            <a:off x="7675112" y="1995975"/>
            <a:ext cx="2598738" cy="1785104"/>
          </a:xfrm>
          <a:prstGeom prst="rect">
            <a:avLst/>
          </a:prstGeom>
          <a:noFill/>
        </p:spPr>
        <p:txBody>
          <a:bodyPr wrap="square" rtlCol="0" anchor="ctr" anchorCtr="0">
            <a:spAutoFit/>
          </a:bodyPr>
          <a:lstStyle/>
          <a:p>
            <a:pPr>
              <a:lnSpc>
                <a:spcPts val="3330"/>
              </a:lnSpc>
            </a:pPr>
            <a:r>
              <a:rPr lang="en-US" sz="2700" b="1" spc="100" dirty="0">
                <a:solidFill>
                  <a:schemeClr val="bg1">
                    <a:lumMod val="50000"/>
                  </a:schemeClr>
                </a:solidFill>
                <a:latin typeface="Montserrat" charset="0"/>
                <a:ea typeface="Montserrat" charset="0"/>
                <a:cs typeface="Montserrat" charset="0"/>
              </a:rPr>
              <a:t>TRENDING </a:t>
            </a:r>
          </a:p>
          <a:p>
            <a:pPr>
              <a:lnSpc>
                <a:spcPts val="3330"/>
              </a:lnSpc>
            </a:pPr>
            <a:r>
              <a:rPr lang="en-US" sz="2700" b="1" spc="100" dirty="0">
                <a:solidFill>
                  <a:schemeClr val="bg1">
                    <a:lumMod val="50000"/>
                  </a:schemeClr>
                </a:solidFill>
                <a:latin typeface="Montserrat" charset="0"/>
                <a:ea typeface="Montserrat" charset="0"/>
                <a:cs typeface="Montserrat" charset="0"/>
              </a:rPr>
              <a:t>CREATIVE</a:t>
            </a:r>
          </a:p>
          <a:p>
            <a:pPr>
              <a:lnSpc>
                <a:spcPts val="3330"/>
              </a:lnSpc>
            </a:pPr>
            <a:r>
              <a:rPr lang="en-US" sz="2700" b="1" spc="100" dirty="0">
                <a:solidFill>
                  <a:schemeClr val="bg1">
                    <a:lumMod val="50000"/>
                  </a:schemeClr>
                </a:solidFill>
                <a:latin typeface="Montserrat" charset="0"/>
                <a:ea typeface="Montserrat" charset="0"/>
                <a:cs typeface="Montserrat" charset="0"/>
              </a:rPr>
              <a:t>LAYOUTS </a:t>
            </a:r>
          </a:p>
          <a:p>
            <a:pPr>
              <a:lnSpc>
                <a:spcPts val="3330"/>
              </a:lnSpc>
            </a:pPr>
            <a:r>
              <a:rPr lang="en-US" sz="2700" b="1" spc="100" dirty="0">
                <a:solidFill>
                  <a:schemeClr val="bg1">
                    <a:lumMod val="50000"/>
                  </a:schemeClr>
                </a:solidFill>
                <a:latin typeface="Montserrat" charset="0"/>
                <a:ea typeface="Montserrat" charset="0"/>
                <a:cs typeface="Montserrat" charset="0"/>
              </a:rPr>
              <a:t>EASY TO EDIT</a:t>
            </a:r>
          </a:p>
        </p:txBody>
      </p:sp>
      <p:sp>
        <p:nvSpPr>
          <p:cNvPr id="17" name="Subtitle 2"/>
          <p:cNvSpPr txBox="1">
            <a:spLocks/>
          </p:cNvSpPr>
          <p:nvPr/>
        </p:nvSpPr>
        <p:spPr>
          <a:xfrm>
            <a:off x="7658022" y="3785543"/>
            <a:ext cx="2438592" cy="232939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850" dirty="0">
                <a:solidFill>
                  <a:schemeClr val="bg1">
                    <a:lumMod val="50000"/>
                  </a:schemeClr>
                </a:solidFill>
                <a:latin typeface="Source Sans Pro" charset="0"/>
                <a:ea typeface="Source Sans Pro" charset="0"/>
                <a:cs typeface="Source Sans Pro" charset="0"/>
              </a:rPr>
              <a:t>Investment generally results in acquiring an asset, also called an investment. If the asset is available at a price worth investing, it is normally expected either to generate income, or to appreciate in value, so that it can be sold at a higher price invest Investment generally results in acquiring</a:t>
            </a:r>
          </a:p>
          <a:p>
            <a:pPr algn="l">
              <a:lnSpc>
                <a:spcPts val="1325"/>
              </a:lnSpc>
            </a:pPr>
            <a:endParaRPr lang="en-US" sz="850" dirty="0">
              <a:solidFill>
                <a:schemeClr val="bg1">
                  <a:lumMod val="50000"/>
                </a:schemeClr>
              </a:solidFill>
              <a:latin typeface="Source Sans Pro" charset="0"/>
              <a:ea typeface="Source Sans Pro" charset="0"/>
              <a:cs typeface="Source Sans Pro" charset="0"/>
            </a:endParaRPr>
          </a:p>
          <a:p>
            <a:pPr algn="l">
              <a:lnSpc>
                <a:spcPts val="1325"/>
              </a:lnSpc>
            </a:pPr>
            <a:r>
              <a:rPr lang="en-US" sz="850" dirty="0">
                <a:solidFill>
                  <a:schemeClr val="bg1">
                    <a:lumMod val="50000"/>
                  </a:schemeClr>
                </a:solidFill>
                <a:latin typeface="Source Sans Pro" charset="0"/>
                <a:ea typeface="Source Sans Pro" charset="0"/>
                <a:cs typeface="Source Sans Pro" charset="0"/>
              </a:rPr>
              <a:t>whereas in saving such as in a bank deposit the risk of loss in nominal value is normally remote. Note that if the currency of a savings account differs from the account holder's home currency</a:t>
            </a:r>
          </a:p>
        </p:txBody>
      </p:sp>
    </p:spTree>
    <p:extLst>
      <p:ext uri="{BB962C8B-B14F-4D97-AF65-F5344CB8AC3E}">
        <p14:creationId xmlns:p14="http://schemas.microsoft.com/office/powerpoint/2010/main" val="118119662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9" name="组合 18"/>
          <p:cNvGrpSpPr/>
          <p:nvPr/>
        </p:nvGrpSpPr>
        <p:grpSpPr>
          <a:xfrm>
            <a:off x="4504739" y="2372033"/>
            <a:ext cx="5109091" cy="1420251"/>
            <a:chOff x="747631" y="3157059"/>
            <a:chExt cx="5109091" cy="1420251"/>
          </a:xfrm>
        </p:grpSpPr>
        <p:sp>
          <p:nvSpPr>
            <p:cNvPr id="21" name="文本框 10"/>
            <p:cNvSpPr txBox="1"/>
            <p:nvPr/>
          </p:nvSpPr>
          <p:spPr>
            <a:xfrm>
              <a:off x="935850" y="4238756"/>
              <a:ext cx="2031326" cy="338554"/>
            </a:xfrm>
            <a:prstGeom prst="rect">
              <a:avLst/>
            </a:prstGeom>
            <a:noFill/>
          </p:spPr>
          <p:txBody>
            <a:bodyPr wrap="none" rtlCol="0">
              <a:spAutoFit/>
            </a:bodyPr>
            <a:lstStyle/>
            <a:p>
              <a:pPr algn="ctr"/>
              <a:r>
                <a:rPr lang="en-US" altLang="zh-CN"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2" name="文本框 12"/>
            <p:cNvSpPr txBox="1"/>
            <p:nvPr/>
          </p:nvSpPr>
          <p:spPr>
            <a:xfrm>
              <a:off x="747631" y="3157059"/>
              <a:ext cx="5109091" cy="830997"/>
            </a:xfrm>
            <a:prstGeom prst="rect">
              <a:avLst/>
            </a:prstGeom>
            <a:noFill/>
          </p:spPr>
          <p:txBody>
            <a:bodyPr wrap="none" rtlCol="0">
              <a:spAutoFit/>
            </a:bodyPr>
            <a:lstStyle/>
            <a:p>
              <a:pPr algn="ctr"/>
              <a:r>
                <a:rPr lang="zh-CN" altLang="en-US" sz="4800" dirty="0">
                  <a:solidFill>
                    <a:srgbClr val="15AA97"/>
                  </a:solidFill>
                  <a:latin typeface="张海山锐线体简" panose="02000000000000000000" pitchFamily="2" charset="-122"/>
                  <a:ea typeface="张海山锐线体简" panose="02000000000000000000" pitchFamily="2" charset="-122"/>
                  <a:cs typeface="Microsoft JhengHei Light" panose="020B0304030504040204" pitchFamily="34" charset="-122"/>
                </a:rPr>
                <a:t>点击加入你的标题</a:t>
              </a:r>
            </a:p>
          </p:txBody>
        </p:sp>
        <p:sp>
          <p:nvSpPr>
            <p:cNvPr id="23" name="矩形 22"/>
            <p:cNvSpPr/>
            <p:nvPr/>
          </p:nvSpPr>
          <p:spPr>
            <a:xfrm>
              <a:off x="873078" y="4060717"/>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4" name="TextBox 23"/>
          <p:cNvSpPr txBox="1"/>
          <p:nvPr/>
        </p:nvSpPr>
        <p:spPr>
          <a:xfrm>
            <a:off x="4575450" y="3926147"/>
            <a:ext cx="4070692" cy="1200329"/>
          </a:xfrm>
          <a:prstGeom prst="rect">
            <a:avLst/>
          </a:prstGeom>
          <a:noFill/>
        </p:spPr>
        <p:txBody>
          <a:bodyPr wrap="square" rtlCol="0">
            <a:spAutoFit/>
          </a:bodyPr>
          <a:lstStyle/>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endParaRPr lang="zh-CN" altLang="en-US" sz="800" dirty="0">
              <a:solidFill>
                <a:schemeClr val="bg1">
                  <a:lumMod val="75000"/>
                </a:schemeClr>
              </a:solidFill>
              <a:latin typeface="微软雅黑" pitchFamily="34" charset="-122"/>
              <a:ea typeface="微软雅黑" pitchFamily="34" charset="-122"/>
            </a:endParaRPr>
          </a:p>
          <a:p>
            <a:r>
              <a:rPr lang="en-US" altLang="zh-CN" sz="800" dirty="0">
                <a:solidFill>
                  <a:schemeClr val="bg1">
                    <a:lumMod val="75000"/>
                  </a:schemeClr>
                </a:solidFill>
                <a:latin typeface="微软雅黑" pitchFamily="34" charset="-122"/>
                <a:ea typeface="微软雅黑" pitchFamily="34" charset="-122"/>
              </a:rPr>
              <a:t>Your content to play here, or through your copy, </a:t>
            </a:r>
          </a:p>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p>
        </p:txBody>
      </p:sp>
      <p:sp>
        <p:nvSpPr>
          <p:cNvPr id="25" name="TextBox 26"/>
          <p:cNvSpPr txBox="1"/>
          <p:nvPr/>
        </p:nvSpPr>
        <p:spPr>
          <a:xfrm>
            <a:off x="2395109" y="2783513"/>
            <a:ext cx="1508746" cy="1446550"/>
          </a:xfrm>
          <a:prstGeom prst="rect">
            <a:avLst/>
          </a:prstGeom>
          <a:noFill/>
        </p:spPr>
        <p:txBody>
          <a:bodyPr wrap="none" rtlCol="0">
            <a:spAutoFit/>
          </a:bodyPr>
          <a:lstStyle/>
          <a:p>
            <a:pPr algn="ctr"/>
            <a:r>
              <a:rPr lang="en-US" altLang="zh-CN" sz="8800" dirty="0">
                <a:solidFill>
                  <a:srgbClr val="C13940"/>
                </a:solidFill>
                <a:latin typeface="微软雅黑" panose="020B0503020204020204" pitchFamily="34" charset="-122"/>
                <a:ea typeface="微软雅黑" panose="020B0503020204020204" pitchFamily="34" charset="-122"/>
                <a:cs typeface="Montserrat Semi" charset="0"/>
              </a:rPr>
              <a:t>03</a:t>
            </a:r>
            <a:endParaRPr lang="en-US" sz="8800" dirty="0">
              <a:solidFill>
                <a:srgbClr val="C13940"/>
              </a:solidFill>
              <a:latin typeface="微软雅黑" panose="020B0503020204020204" pitchFamily="34" charset="-122"/>
              <a:ea typeface="微软雅黑" panose="020B0503020204020204" pitchFamily="34" charset="-122"/>
              <a:cs typeface="Montserrat Semi" charset="0"/>
            </a:endParaRPr>
          </a:p>
        </p:txBody>
      </p:sp>
    </p:spTree>
    <p:extLst>
      <p:ext uri="{BB962C8B-B14F-4D97-AF65-F5344CB8AC3E}">
        <p14:creationId xmlns:p14="http://schemas.microsoft.com/office/powerpoint/2010/main" val="228418841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anim calcmode="lin" valueType="num">
                                      <p:cBhvr>
                                        <p:cTn id="12" dur="750" fill="hold"/>
                                        <p:tgtEl>
                                          <p:spTgt spid="25"/>
                                        </p:tgtEl>
                                        <p:attrNameLst>
                                          <p:attrName>ppt_x</p:attrName>
                                        </p:attrNameLst>
                                      </p:cBhvr>
                                      <p:tavLst>
                                        <p:tav tm="0">
                                          <p:val>
                                            <p:strVal val="#ppt_x"/>
                                          </p:val>
                                        </p:tav>
                                        <p:tav tm="100000">
                                          <p:val>
                                            <p:strVal val="#ppt_x"/>
                                          </p:val>
                                        </p:tav>
                                      </p:tavLst>
                                    </p:anim>
                                    <p:anim calcmode="lin" valueType="num">
                                      <p:cBhvr>
                                        <p:cTn id="13" dur="75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750"/>
                                        <p:tgtEl>
                                          <p:spTgt spid="19"/>
                                        </p:tgtEl>
                                      </p:cBhvr>
                                    </p:animEffect>
                                  </p:childTnLst>
                                </p:cTn>
                              </p:par>
                            </p:childTnLst>
                          </p:cTn>
                        </p:par>
                        <p:par>
                          <p:cTn id="18" fill="hold">
                            <p:stCondLst>
                              <p:cond delay="2500"/>
                            </p:stCondLst>
                            <p:childTnLst>
                              <p:par>
                                <p:cTn id="19" presetID="22" presetClass="entr" presetSubtype="8" fill="hold" grpId="0" nodeType="afterEffect">
                                  <p:stCondLst>
                                    <p:cond delay="17"/>
                                  </p:stCondLst>
                                  <p:iterate type="lt">
                                    <p:tmPct val="30000"/>
                                  </p:iterate>
                                  <p:childTnLst>
                                    <p:set>
                                      <p:cBhvr>
                                        <p:cTn id="20" dur="1" fill="hold">
                                          <p:stCondLst>
                                            <p:cond delay="0"/>
                                          </p:stCondLst>
                                        </p:cTn>
                                        <p:tgtEl>
                                          <p:spTgt spid="24"/>
                                        </p:tgtEl>
                                        <p:attrNameLst>
                                          <p:attrName>style.visibility</p:attrName>
                                        </p:attrNameLst>
                                      </p:cBhvr>
                                      <p:to>
                                        <p:strVal val="visible"/>
                                      </p:to>
                                    </p:set>
                                    <p:animEffect transition="in" filter="wipe(left)">
                                      <p:cBhvr>
                                        <p:cTn id="21" dur="1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1455134" y="1866899"/>
            <a:ext cx="4751434" cy="4322459"/>
            <a:chOff x="791644" y="-1219432"/>
            <a:chExt cx="5545508" cy="5044845"/>
          </a:xfrm>
        </p:grpSpPr>
        <p:sp>
          <p:nvSpPr>
            <p:cNvPr id="7" name="矩形 6"/>
            <p:cNvSpPr/>
            <p:nvPr/>
          </p:nvSpPr>
          <p:spPr>
            <a:xfrm>
              <a:off x="802445" y="-1219432"/>
              <a:ext cx="5482009" cy="2844845"/>
            </a:xfrm>
            <a:prstGeom prst="rect">
              <a:avLst/>
            </a:prstGeom>
            <a:blipFill dpi="0" rotWithShape="1">
              <a:blip r:embed="rId3"/>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400">
                <a:solidFill>
                  <a:prstClr val="white"/>
                </a:solidFill>
                <a:latin typeface="Calibri"/>
                <a:ea typeface="宋体"/>
              </a:endParaRPr>
            </a:p>
          </p:txBody>
        </p:sp>
        <p:sp>
          <p:nvSpPr>
            <p:cNvPr id="8" name="矩形 7"/>
            <p:cNvSpPr/>
            <p:nvPr/>
          </p:nvSpPr>
          <p:spPr>
            <a:xfrm>
              <a:off x="802445" y="2971794"/>
              <a:ext cx="5471208" cy="853619"/>
            </a:xfrm>
            <a:prstGeom prst="rect">
              <a:avLst/>
            </a:prstGeom>
            <a:solidFill>
              <a:srgbClr val="15AA97"/>
            </a:soli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400" b="0" i="0" u="none" strike="noStrike" kern="0" cap="none" spc="0" normalizeH="0" baseline="0" noProof="0">
                <a:ln>
                  <a:noFill/>
                </a:ln>
                <a:solidFill>
                  <a:srgbClr val="FFFFFF"/>
                </a:solidFill>
                <a:effectLst/>
                <a:uLnTx/>
                <a:uFillTx/>
                <a:latin typeface="Century Gothic"/>
                <a:ea typeface="微软雅黑" panose="020B0503020204020204" pitchFamily="34" charset="-122"/>
              </a:endParaRPr>
            </a:p>
          </p:txBody>
        </p:sp>
        <p:sp>
          <p:nvSpPr>
            <p:cNvPr id="9" name="文本框 5"/>
            <p:cNvSpPr txBox="1"/>
            <p:nvPr/>
          </p:nvSpPr>
          <p:spPr>
            <a:xfrm>
              <a:off x="791644" y="1625411"/>
              <a:ext cx="5545508" cy="1583869"/>
            </a:xfrm>
            <a:prstGeom prst="rect">
              <a:avLst/>
            </a:prstGeom>
            <a:noFill/>
          </p:spPr>
          <p:txBody>
            <a:bodyPr wrap="square" lIns="91438" tIns="45719" rIns="91438" bIns="45719" rtlCol="0">
              <a:spAutoFit/>
            </a:bodyPr>
            <a:lstStyle/>
            <a:p>
              <a:pPr defTabSz="457189">
                <a:lnSpc>
                  <a:spcPct val="130000"/>
                </a:lnSpc>
              </a:pPr>
              <a:endParaRPr lang="en-US" altLang="zh-CN" sz="1100" dirty="0">
                <a:solidFill>
                  <a:schemeClr val="bg1">
                    <a:lumMod val="50000"/>
                  </a:schemeClr>
                </a:solidFill>
                <a:latin typeface="Century Gothic"/>
                <a:ea typeface="微软雅黑" panose="020B0503020204020204" pitchFamily="34" charset="-122"/>
              </a:endParaRPr>
            </a:p>
            <a:p>
              <a:pPr defTabSz="457189">
                <a:lnSpc>
                  <a:spcPct val="130000"/>
                </a:lnSpc>
              </a:pPr>
              <a:r>
                <a:rPr lang="zh-CN" altLang="en-US" sz="1100" dirty="0">
                  <a:solidFill>
                    <a:schemeClr val="bg1">
                      <a:lumMod val="50000"/>
                    </a:schemeClr>
                  </a:solidFill>
                  <a:latin typeface="Century Gothic"/>
                  <a:ea typeface="微软雅黑" panose="020B0503020204020204" pitchFamily="34" charset="-122"/>
                </a:rPr>
                <a:t>标题数字等都可以通过点击和重新输入进行更改，顶部“开始”面板中可以对字体、字号、颜色、行距等进行修改。建议正文</a:t>
              </a:r>
              <a:r>
                <a:rPr lang="en-US" altLang="zh-CN" sz="1100" dirty="0">
                  <a:solidFill>
                    <a:schemeClr val="bg1">
                      <a:lumMod val="50000"/>
                    </a:schemeClr>
                  </a:solidFill>
                  <a:latin typeface="Century Gothic"/>
                  <a:ea typeface="微软雅黑" panose="020B0503020204020204" pitchFamily="34" charset="-122"/>
                </a:rPr>
                <a:t>14</a:t>
              </a:r>
              <a:r>
                <a:rPr lang="zh-CN" altLang="en-US" sz="1100" dirty="0">
                  <a:solidFill>
                    <a:schemeClr val="bg1">
                      <a:lumMod val="50000"/>
                    </a:schemeClr>
                  </a:solidFill>
                  <a:latin typeface="Century Gothic"/>
                  <a:ea typeface="微软雅黑" panose="020B0503020204020204" pitchFamily="34" charset="-122"/>
                </a:rPr>
                <a:t>号字，</a:t>
              </a:r>
              <a:r>
                <a:rPr lang="en-US" altLang="zh-CN" sz="1100" dirty="0">
                  <a:solidFill>
                    <a:schemeClr val="bg1">
                      <a:lumMod val="50000"/>
                    </a:schemeClr>
                  </a:solidFill>
                  <a:latin typeface="Century Gothic"/>
                  <a:ea typeface="微软雅黑" panose="020B0503020204020204" pitchFamily="34" charset="-122"/>
                </a:rPr>
                <a:t>1.3</a:t>
              </a:r>
              <a:r>
                <a:rPr lang="zh-CN" altLang="en-US" sz="1100" dirty="0">
                  <a:solidFill>
                    <a:schemeClr val="bg1">
                      <a:lumMod val="50000"/>
                    </a:schemeClr>
                  </a:solidFill>
                  <a:latin typeface="Century Gothic"/>
                  <a:ea typeface="微软雅黑" panose="020B0503020204020204" pitchFamily="34" charset="-122"/>
                </a:rPr>
                <a:t>倍字间距。标题数字等都可以通过点击和重新输入进行更改</a:t>
              </a:r>
              <a:r>
                <a:rPr lang="en-US" altLang="zh-CN" sz="1100" dirty="0">
                  <a:solidFill>
                    <a:schemeClr val="bg1">
                      <a:lumMod val="50000"/>
                    </a:schemeClr>
                  </a:solidFill>
                  <a:latin typeface="Century Gothic"/>
                  <a:ea typeface="微软雅黑" panose="020B0503020204020204" pitchFamily="34" charset="-122"/>
                </a:rPr>
                <a:t>.</a:t>
              </a:r>
              <a:endParaRPr lang="zh-CN" altLang="en-US" sz="1100" dirty="0">
                <a:solidFill>
                  <a:schemeClr val="bg1">
                    <a:lumMod val="50000"/>
                  </a:schemeClr>
                </a:solidFill>
                <a:latin typeface="Century Gothic"/>
                <a:ea typeface="微软雅黑" panose="020B0503020204020204" pitchFamily="34" charset="-122"/>
              </a:endParaRPr>
            </a:p>
            <a:p>
              <a:pPr defTabSz="457189">
                <a:lnSpc>
                  <a:spcPct val="130000"/>
                </a:lnSpc>
              </a:pPr>
              <a:endParaRPr lang="zh-CN" altLang="en-US" sz="1100" dirty="0">
                <a:solidFill>
                  <a:schemeClr val="bg1">
                    <a:lumMod val="50000"/>
                  </a:schemeClr>
                </a:solidFill>
                <a:latin typeface="Century Gothic"/>
                <a:ea typeface="微软雅黑" panose="020B0503020204020204" pitchFamily="34" charset="-122"/>
              </a:endParaRPr>
            </a:p>
            <a:p>
              <a:pPr defTabSz="457189">
                <a:lnSpc>
                  <a:spcPct val="130000"/>
                </a:lnSpc>
              </a:pPr>
              <a:endParaRPr lang="zh-CN" altLang="en-US" sz="1100" dirty="0">
                <a:solidFill>
                  <a:schemeClr val="bg1">
                    <a:lumMod val="50000"/>
                  </a:schemeClr>
                </a:solidFill>
                <a:latin typeface="Century Gothic"/>
                <a:ea typeface="微软雅黑" panose="020B0503020204020204" pitchFamily="34" charset="-122"/>
              </a:endParaRPr>
            </a:p>
          </p:txBody>
        </p:sp>
        <p:sp>
          <p:nvSpPr>
            <p:cNvPr id="10" name="文本框 6"/>
            <p:cNvSpPr txBox="1"/>
            <p:nvPr/>
          </p:nvSpPr>
          <p:spPr>
            <a:xfrm>
              <a:off x="882211" y="3127076"/>
              <a:ext cx="5275326" cy="572462"/>
            </a:xfrm>
            <a:prstGeom prst="rect">
              <a:avLst/>
            </a:prstGeom>
            <a:noFill/>
          </p:spPr>
          <p:txBody>
            <a:bodyPr wrap="square" lIns="91438" tIns="45719" rIns="91438" bIns="45719" rtlCol="0">
              <a:spAutoFit/>
            </a:bodyPr>
            <a:lstStyle/>
            <a:p>
              <a:pPr defTabSz="457189">
                <a:lnSpc>
                  <a:spcPct val="130000"/>
                </a:lnSpc>
              </a:pPr>
              <a:r>
                <a:rPr lang="zh-CN" altLang="en-US" sz="1050" b="1" dirty="0">
                  <a:solidFill>
                    <a:srgbClr val="FFFFFF"/>
                  </a:solidFill>
                  <a:latin typeface="Century Gothic"/>
                  <a:ea typeface="微软雅黑" panose="020B0503020204020204" pitchFamily="34" charset="-122"/>
                </a:rPr>
                <a:t>标题数字等都可以通过点击和重新输入进行更改，顶部“开始”面板中可以对字体、字号、颜色、行距等进行修改。建议正文</a:t>
              </a:r>
              <a:r>
                <a:rPr lang="en-US" altLang="zh-CN" sz="1050" b="1" dirty="0">
                  <a:solidFill>
                    <a:srgbClr val="FFFFFF"/>
                  </a:solidFill>
                  <a:latin typeface="Century Gothic"/>
                  <a:ea typeface="微软雅黑" panose="020B0503020204020204" pitchFamily="34" charset="-122"/>
                </a:rPr>
                <a:t>12</a:t>
              </a:r>
              <a:r>
                <a:rPr lang="zh-CN" altLang="en-US" sz="1050" b="1" dirty="0">
                  <a:solidFill>
                    <a:srgbClr val="FFFFFF"/>
                  </a:solidFill>
                  <a:latin typeface="Century Gothic"/>
                  <a:ea typeface="微软雅黑" panose="020B0503020204020204" pitchFamily="34" charset="-122"/>
                </a:rPr>
                <a:t>号字，</a:t>
              </a:r>
              <a:r>
                <a:rPr lang="en-US" altLang="zh-CN" sz="1050" b="1" dirty="0">
                  <a:solidFill>
                    <a:srgbClr val="FFFFFF"/>
                  </a:solidFill>
                  <a:latin typeface="Century Gothic"/>
                  <a:ea typeface="微软雅黑" panose="020B0503020204020204" pitchFamily="34" charset="-122"/>
                </a:rPr>
                <a:t>1.3</a:t>
              </a:r>
              <a:r>
                <a:rPr lang="zh-CN" altLang="en-US" sz="1050" b="1" dirty="0">
                  <a:solidFill>
                    <a:srgbClr val="FFFFFF"/>
                  </a:solidFill>
                  <a:latin typeface="Century Gothic"/>
                  <a:ea typeface="微软雅黑" panose="020B0503020204020204" pitchFamily="34" charset="-122"/>
                </a:rPr>
                <a:t>倍字间距。</a:t>
              </a:r>
            </a:p>
          </p:txBody>
        </p:sp>
      </p:grpSp>
      <p:sp>
        <p:nvSpPr>
          <p:cNvPr id="12" name="Subtitle 2"/>
          <p:cNvSpPr txBox="1">
            <a:spLocks/>
          </p:cNvSpPr>
          <p:nvPr/>
        </p:nvSpPr>
        <p:spPr>
          <a:xfrm>
            <a:off x="7792637" y="5288560"/>
            <a:ext cx="3601304" cy="44323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850" dirty="0">
                <a:solidFill>
                  <a:schemeClr val="tx1"/>
                </a:solidFill>
                <a:latin typeface="Source Sans Pro" charset="0"/>
                <a:ea typeface="Source Sans Pro" charset="0"/>
                <a:cs typeface="Source Sans Pro" charset="0"/>
              </a:rPr>
              <a:t>Investment generally results in acquiring an asset, also called an investment. If the asset is available at a price worth</a:t>
            </a:r>
          </a:p>
        </p:txBody>
      </p:sp>
      <p:sp>
        <p:nvSpPr>
          <p:cNvPr id="13" name="TextBox 15"/>
          <p:cNvSpPr txBox="1"/>
          <p:nvPr/>
        </p:nvSpPr>
        <p:spPr>
          <a:xfrm>
            <a:off x="7864848" y="4942424"/>
            <a:ext cx="934871" cy="246221"/>
          </a:xfrm>
          <a:prstGeom prst="rect">
            <a:avLst/>
          </a:prstGeom>
          <a:noFill/>
        </p:spPr>
        <p:txBody>
          <a:bodyPr wrap="none" rtlCol="0" anchor="ctr" anchorCtr="0">
            <a:spAutoFit/>
          </a:bodyPr>
          <a:lstStyle/>
          <a:p>
            <a:r>
              <a:rPr lang="en-US" sz="1000" dirty="0">
                <a:solidFill>
                  <a:schemeClr val="tx2"/>
                </a:solidFill>
                <a:latin typeface="Montserrat" charset="0"/>
                <a:ea typeface="Montserrat" charset="0"/>
                <a:cs typeface="Montserrat" charset="0"/>
              </a:rPr>
              <a:t>OUR SERVICES</a:t>
            </a:r>
          </a:p>
        </p:txBody>
      </p:sp>
      <p:sp>
        <p:nvSpPr>
          <p:cNvPr id="14" name="Subtitle 2"/>
          <p:cNvSpPr txBox="1">
            <a:spLocks/>
          </p:cNvSpPr>
          <p:nvPr/>
        </p:nvSpPr>
        <p:spPr>
          <a:xfrm>
            <a:off x="7792637" y="2647845"/>
            <a:ext cx="3601304" cy="44323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850" dirty="0">
                <a:solidFill>
                  <a:schemeClr val="tx1"/>
                </a:solidFill>
                <a:latin typeface="Source Sans Pro" charset="0"/>
                <a:ea typeface="Source Sans Pro" charset="0"/>
                <a:cs typeface="Source Sans Pro" charset="0"/>
              </a:rPr>
              <a:t>Investment generally results in acquiring an asset, also called an investment. If the asset is available at a price worth</a:t>
            </a:r>
          </a:p>
        </p:txBody>
      </p:sp>
      <p:sp>
        <p:nvSpPr>
          <p:cNvPr id="15" name="TextBox 21"/>
          <p:cNvSpPr txBox="1"/>
          <p:nvPr/>
        </p:nvSpPr>
        <p:spPr>
          <a:xfrm>
            <a:off x="7864848" y="2301709"/>
            <a:ext cx="1276311" cy="246221"/>
          </a:xfrm>
          <a:prstGeom prst="rect">
            <a:avLst/>
          </a:prstGeom>
          <a:noFill/>
        </p:spPr>
        <p:txBody>
          <a:bodyPr wrap="none" rtlCol="0" anchor="ctr" anchorCtr="0">
            <a:spAutoFit/>
          </a:bodyPr>
          <a:lstStyle/>
          <a:p>
            <a:r>
              <a:rPr lang="en-US" sz="1000" dirty="0">
                <a:solidFill>
                  <a:schemeClr val="tx2"/>
                </a:solidFill>
                <a:latin typeface="Montserrat" charset="0"/>
                <a:ea typeface="Montserrat" charset="0"/>
                <a:cs typeface="Montserrat" charset="0"/>
              </a:rPr>
              <a:t>WELCOME MESSAGE</a:t>
            </a:r>
          </a:p>
        </p:txBody>
      </p:sp>
      <p:sp>
        <p:nvSpPr>
          <p:cNvPr id="16" name="Subtitle 2"/>
          <p:cNvSpPr txBox="1">
            <a:spLocks/>
          </p:cNvSpPr>
          <p:nvPr/>
        </p:nvSpPr>
        <p:spPr>
          <a:xfrm>
            <a:off x="7792637" y="3997141"/>
            <a:ext cx="3601304" cy="44323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25"/>
              </a:lnSpc>
            </a:pPr>
            <a:r>
              <a:rPr lang="en-US" sz="850" dirty="0">
                <a:solidFill>
                  <a:schemeClr val="tx1"/>
                </a:solidFill>
                <a:latin typeface="Source Sans Pro" charset="0"/>
                <a:ea typeface="Source Sans Pro" charset="0"/>
                <a:cs typeface="Source Sans Pro" charset="0"/>
              </a:rPr>
              <a:t>Investment generally results in acquiring an asset, also called an investment. If the asset is available at a price worth</a:t>
            </a:r>
          </a:p>
        </p:txBody>
      </p:sp>
      <p:sp>
        <p:nvSpPr>
          <p:cNvPr id="17" name="TextBox 30"/>
          <p:cNvSpPr txBox="1"/>
          <p:nvPr/>
        </p:nvSpPr>
        <p:spPr>
          <a:xfrm>
            <a:off x="7864848" y="3651005"/>
            <a:ext cx="1051891" cy="246221"/>
          </a:xfrm>
          <a:prstGeom prst="rect">
            <a:avLst/>
          </a:prstGeom>
          <a:noFill/>
        </p:spPr>
        <p:txBody>
          <a:bodyPr wrap="none" rtlCol="0" anchor="ctr" anchorCtr="0">
            <a:spAutoFit/>
          </a:bodyPr>
          <a:lstStyle/>
          <a:p>
            <a:r>
              <a:rPr lang="en-US" sz="1000" dirty="0">
                <a:solidFill>
                  <a:schemeClr val="tx2"/>
                </a:solidFill>
                <a:latin typeface="Montserrat" charset="0"/>
                <a:ea typeface="Montserrat" charset="0"/>
                <a:cs typeface="Montserrat" charset="0"/>
              </a:rPr>
              <a:t>MEET THE TEAM</a:t>
            </a:r>
          </a:p>
        </p:txBody>
      </p:sp>
      <p:sp>
        <p:nvSpPr>
          <p:cNvPr id="18" name="TextBox 42"/>
          <p:cNvSpPr txBox="1"/>
          <p:nvPr/>
        </p:nvSpPr>
        <p:spPr>
          <a:xfrm>
            <a:off x="6854074" y="3401995"/>
            <a:ext cx="712734" cy="1169551"/>
          </a:xfrm>
          <a:prstGeom prst="rect">
            <a:avLst/>
          </a:prstGeom>
          <a:noFill/>
        </p:spPr>
        <p:txBody>
          <a:bodyPr wrap="square" rtlCol="0">
            <a:spAutoFit/>
          </a:bodyPr>
          <a:lstStyle/>
          <a:p>
            <a:pPr algn="ctr"/>
            <a:r>
              <a:rPr lang="en-US" sz="7000" dirty="0">
                <a:solidFill>
                  <a:srgbClr val="15AA97"/>
                </a:solidFill>
                <a:latin typeface="Source Sans Pro" charset="0"/>
                <a:ea typeface="Source Sans Pro" charset="0"/>
                <a:cs typeface="Source Sans Pro" charset="0"/>
              </a:rPr>
              <a:t>2</a:t>
            </a:r>
          </a:p>
        </p:txBody>
      </p:sp>
      <p:sp>
        <p:nvSpPr>
          <p:cNvPr id="19" name="TextBox 43"/>
          <p:cNvSpPr txBox="1"/>
          <p:nvPr/>
        </p:nvSpPr>
        <p:spPr>
          <a:xfrm>
            <a:off x="6854074" y="4693414"/>
            <a:ext cx="712734" cy="1169551"/>
          </a:xfrm>
          <a:prstGeom prst="rect">
            <a:avLst/>
          </a:prstGeom>
          <a:noFill/>
        </p:spPr>
        <p:txBody>
          <a:bodyPr wrap="square" rtlCol="0">
            <a:spAutoFit/>
          </a:bodyPr>
          <a:lstStyle/>
          <a:p>
            <a:pPr algn="ctr"/>
            <a:r>
              <a:rPr lang="en-US" sz="7000" dirty="0">
                <a:solidFill>
                  <a:srgbClr val="C13940"/>
                </a:solidFill>
                <a:latin typeface="Source Sans Pro" charset="0"/>
                <a:ea typeface="Source Sans Pro" charset="0"/>
                <a:cs typeface="Source Sans Pro" charset="0"/>
              </a:rPr>
              <a:t>3</a:t>
            </a:r>
          </a:p>
        </p:txBody>
      </p:sp>
      <p:sp>
        <p:nvSpPr>
          <p:cNvPr id="20" name="TextBox 44"/>
          <p:cNvSpPr txBox="1"/>
          <p:nvPr/>
        </p:nvSpPr>
        <p:spPr>
          <a:xfrm>
            <a:off x="6854074" y="2149990"/>
            <a:ext cx="712734" cy="1169551"/>
          </a:xfrm>
          <a:prstGeom prst="rect">
            <a:avLst/>
          </a:prstGeom>
          <a:noFill/>
        </p:spPr>
        <p:txBody>
          <a:bodyPr wrap="square" rtlCol="0">
            <a:spAutoFit/>
          </a:bodyPr>
          <a:lstStyle/>
          <a:p>
            <a:pPr algn="ctr"/>
            <a:r>
              <a:rPr lang="en-US" sz="7000" dirty="0">
                <a:solidFill>
                  <a:srgbClr val="C13940"/>
                </a:solidFill>
                <a:latin typeface="Source Sans Pro" charset="0"/>
                <a:ea typeface="Source Sans Pro" charset="0"/>
                <a:cs typeface="Source Sans Pro" charset="0"/>
              </a:rPr>
              <a:t>1</a:t>
            </a:r>
          </a:p>
        </p:txBody>
      </p:sp>
    </p:spTree>
    <p:extLst>
      <p:ext uri="{BB962C8B-B14F-4D97-AF65-F5344CB8AC3E}">
        <p14:creationId xmlns:p14="http://schemas.microsoft.com/office/powerpoint/2010/main" val="374241887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250" fill="hold"/>
                                        <p:tgtEl>
                                          <p:spTgt spid="13"/>
                                        </p:tgtEl>
                                        <p:attrNameLst>
                                          <p:attrName>ppt_x</p:attrName>
                                        </p:attrNameLst>
                                      </p:cBhvr>
                                      <p:tavLst>
                                        <p:tav tm="0">
                                          <p:val>
                                            <p:strVal val="#ppt_x"/>
                                          </p:val>
                                        </p:tav>
                                        <p:tav tm="100000">
                                          <p:val>
                                            <p:strVal val="#ppt_x"/>
                                          </p:val>
                                        </p:tav>
                                      </p:tavLst>
                                    </p:anim>
                                    <p:anim calcmode="lin" valueType="num">
                                      <p:cBhvr additive="base">
                                        <p:cTn id="25" dur="25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2250"/>
                            </p:stCondLst>
                            <p:childTnLst>
                              <p:par>
                                <p:cTn id="27" presetID="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250" fill="hold"/>
                                        <p:tgtEl>
                                          <p:spTgt spid="14"/>
                                        </p:tgtEl>
                                        <p:attrNameLst>
                                          <p:attrName>ppt_x</p:attrName>
                                        </p:attrNameLst>
                                      </p:cBhvr>
                                      <p:tavLst>
                                        <p:tav tm="0">
                                          <p:val>
                                            <p:strVal val="#ppt_x"/>
                                          </p:val>
                                        </p:tav>
                                        <p:tav tm="100000">
                                          <p:val>
                                            <p:strVal val="#ppt_x"/>
                                          </p:val>
                                        </p:tav>
                                      </p:tavLst>
                                    </p:anim>
                                    <p:anim calcmode="lin" valueType="num">
                                      <p:cBhvr additive="base">
                                        <p:cTn id="30" dur="25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50" fill="hold"/>
                                        <p:tgtEl>
                                          <p:spTgt spid="15"/>
                                        </p:tgtEl>
                                        <p:attrNameLst>
                                          <p:attrName>ppt_x</p:attrName>
                                        </p:attrNameLst>
                                      </p:cBhvr>
                                      <p:tavLst>
                                        <p:tav tm="0">
                                          <p:val>
                                            <p:strVal val="#ppt_x"/>
                                          </p:val>
                                        </p:tav>
                                        <p:tav tm="100000">
                                          <p:val>
                                            <p:strVal val="#ppt_x"/>
                                          </p:val>
                                        </p:tav>
                                      </p:tavLst>
                                    </p:anim>
                                    <p:anim calcmode="lin" valueType="num">
                                      <p:cBhvr additive="base">
                                        <p:cTn id="35" dur="25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275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250" fill="hold"/>
                                        <p:tgtEl>
                                          <p:spTgt spid="16"/>
                                        </p:tgtEl>
                                        <p:attrNameLst>
                                          <p:attrName>ppt_x</p:attrName>
                                        </p:attrNameLst>
                                      </p:cBhvr>
                                      <p:tavLst>
                                        <p:tav tm="0">
                                          <p:val>
                                            <p:strVal val="#ppt_x"/>
                                          </p:val>
                                        </p:tav>
                                        <p:tav tm="100000">
                                          <p:val>
                                            <p:strVal val="#ppt_x"/>
                                          </p:val>
                                        </p:tav>
                                      </p:tavLst>
                                    </p:anim>
                                    <p:anim calcmode="lin" valueType="num">
                                      <p:cBhvr additive="base">
                                        <p:cTn id="40" dur="25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250" fill="hold"/>
                                        <p:tgtEl>
                                          <p:spTgt spid="17"/>
                                        </p:tgtEl>
                                        <p:attrNameLst>
                                          <p:attrName>ppt_x</p:attrName>
                                        </p:attrNameLst>
                                      </p:cBhvr>
                                      <p:tavLst>
                                        <p:tav tm="0">
                                          <p:val>
                                            <p:strVal val="#ppt_x"/>
                                          </p:val>
                                        </p:tav>
                                        <p:tav tm="100000">
                                          <p:val>
                                            <p:strVal val="#ppt_x"/>
                                          </p:val>
                                        </p:tav>
                                      </p:tavLst>
                                    </p:anim>
                                    <p:anim calcmode="lin" valueType="num">
                                      <p:cBhvr additive="base">
                                        <p:cTn id="45" dur="25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3250"/>
                            </p:stCondLst>
                            <p:childTnLst>
                              <p:par>
                                <p:cTn id="47" presetID="2" presetClass="entr" presetSubtype="4"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 fill="hold"/>
                                        <p:tgtEl>
                                          <p:spTgt spid="18"/>
                                        </p:tgtEl>
                                        <p:attrNameLst>
                                          <p:attrName>ppt_x</p:attrName>
                                        </p:attrNameLst>
                                      </p:cBhvr>
                                      <p:tavLst>
                                        <p:tav tm="0">
                                          <p:val>
                                            <p:strVal val="#ppt_x"/>
                                          </p:val>
                                        </p:tav>
                                        <p:tav tm="100000">
                                          <p:val>
                                            <p:strVal val="#ppt_x"/>
                                          </p:val>
                                        </p:tav>
                                      </p:tavLst>
                                    </p:anim>
                                    <p:anim calcmode="lin" valueType="num">
                                      <p:cBhvr additive="base">
                                        <p:cTn id="50" dur="250" fill="hold"/>
                                        <p:tgtEl>
                                          <p:spTgt spid="18"/>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2" presetClass="entr" presetSubtype="4"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250" fill="hold"/>
                                        <p:tgtEl>
                                          <p:spTgt spid="19"/>
                                        </p:tgtEl>
                                        <p:attrNameLst>
                                          <p:attrName>ppt_x</p:attrName>
                                        </p:attrNameLst>
                                      </p:cBhvr>
                                      <p:tavLst>
                                        <p:tav tm="0">
                                          <p:val>
                                            <p:strVal val="#ppt_x"/>
                                          </p:val>
                                        </p:tav>
                                        <p:tav tm="100000">
                                          <p:val>
                                            <p:strVal val="#ppt_x"/>
                                          </p:val>
                                        </p:tav>
                                      </p:tavLst>
                                    </p:anim>
                                    <p:anim calcmode="lin" valueType="num">
                                      <p:cBhvr additive="base">
                                        <p:cTn id="55" dur="250" fill="hold"/>
                                        <p:tgtEl>
                                          <p:spTgt spid="19"/>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2" presetClass="entr" presetSubtype="4"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250" fill="hold"/>
                                        <p:tgtEl>
                                          <p:spTgt spid="20"/>
                                        </p:tgtEl>
                                        <p:attrNameLst>
                                          <p:attrName>ppt_x</p:attrName>
                                        </p:attrNameLst>
                                      </p:cBhvr>
                                      <p:tavLst>
                                        <p:tav tm="0">
                                          <p:val>
                                            <p:strVal val="#ppt_x"/>
                                          </p:val>
                                        </p:tav>
                                        <p:tav tm="100000">
                                          <p:val>
                                            <p:strVal val="#ppt_x"/>
                                          </p:val>
                                        </p:tav>
                                      </p:tavLst>
                                    </p:anim>
                                    <p:anim calcmode="lin" valueType="num">
                                      <p:cBhvr additive="base">
                                        <p:cTn id="60" dur="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18" name="Group 23"/>
          <p:cNvGrpSpPr/>
          <p:nvPr/>
        </p:nvGrpSpPr>
        <p:grpSpPr>
          <a:xfrm flipH="1">
            <a:off x="1398410" y="4913699"/>
            <a:ext cx="4382851" cy="1363307"/>
            <a:chOff x="8512415" y="2327889"/>
            <a:chExt cx="3256083" cy="1012821"/>
          </a:xfrm>
        </p:grpSpPr>
        <p:sp>
          <p:nvSpPr>
            <p:cNvPr id="19" name="TextBox 19"/>
            <p:cNvSpPr txBox="1"/>
            <p:nvPr/>
          </p:nvSpPr>
          <p:spPr>
            <a:xfrm>
              <a:off x="8887919" y="2327889"/>
              <a:ext cx="2523695" cy="297248"/>
            </a:xfrm>
            <a:prstGeom prst="rect">
              <a:avLst/>
            </a:prstGeom>
            <a:noFill/>
          </p:spPr>
          <p:txBody>
            <a:bodyPr wrap="none" rtlCol="0">
              <a:spAutoFit/>
            </a:bodyPr>
            <a:lstStyle/>
            <a:p>
              <a:pPr algn="ctr"/>
              <a:r>
                <a:rPr 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IT’S THE DEFAULT TEXT</a:t>
              </a:r>
              <a:endParaRPr lang="en-GB"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25"/>
            <p:cNvSpPr/>
            <p:nvPr/>
          </p:nvSpPr>
          <p:spPr>
            <a:xfrm>
              <a:off x="8512415" y="2631890"/>
              <a:ext cx="3256083" cy="708820"/>
            </a:xfrm>
            <a:prstGeom prst="rect">
              <a:avLst/>
            </a:prstGeom>
          </p:spPr>
          <p:txBody>
            <a:bodyPr wrap="square">
              <a:spAutoFit/>
            </a:bodyPr>
            <a:lstStyle/>
            <a:p>
              <a:pPr algn="ct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dolor</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sit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amet</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consectetur</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adipiscing</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elit</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Integer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dolor</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quam,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pretium</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eu</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placerat</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eu</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semper et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nunc</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Nullam</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ut</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turpis</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dictum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luctus</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mi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quis</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4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luctus</a:t>
              </a:r>
              <a:r>
                <a:rPr lang="en-GB"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lorem. </a:t>
              </a:r>
            </a:p>
          </p:txBody>
        </p:sp>
      </p:grpSp>
      <p:grpSp>
        <p:nvGrpSpPr>
          <p:cNvPr id="21" name="Group 7"/>
          <p:cNvGrpSpPr/>
          <p:nvPr/>
        </p:nvGrpSpPr>
        <p:grpSpPr>
          <a:xfrm flipH="1">
            <a:off x="1280840" y="2124829"/>
            <a:ext cx="4668792" cy="2589216"/>
            <a:chOff x="7845714" y="1736884"/>
            <a:chExt cx="3501814" cy="1942035"/>
          </a:xfrm>
        </p:grpSpPr>
        <p:grpSp>
          <p:nvGrpSpPr>
            <p:cNvPr id="22" name="Group 35"/>
            <p:cNvGrpSpPr/>
            <p:nvPr/>
          </p:nvGrpSpPr>
          <p:grpSpPr>
            <a:xfrm>
              <a:off x="7845714" y="1736884"/>
              <a:ext cx="3501814" cy="1942035"/>
              <a:chOff x="7541909" y="1631854"/>
              <a:chExt cx="4046955" cy="1942035"/>
            </a:xfrm>
          </p:grpSpPr>
          <p:sp>
            <p:nvSpPr>
              <p:cNvPr id="24" name="Rectangle 29"/>
              <p:cNvSpPr/>
              <p:nvPr/>
            </p:nvSpPr>
            <p:spPr>
              <a:xfrm>
                <a:off x="7541909" y="1631854"/>
                <a:ext cx="4046955" cy="1942035"/>
              </a:xfrm>
              <a:prstGeom prst="rect">
                <a:avLst/>
              </a:prstGeom>
              <a:noFill/>
              <a:ln w="28575">
                <a:solidFill>
                  <a:srgbClr val="15AA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Rectangle 33"/>
              <p:cNvSpPr/>
              <p:nvPr/>
            </p:nvSpPr>
            <p:spPr>
              <a:xfrm>
                <a:off x="7541909" y="1631854"/>
                <a:ext cx="4046955" cy="435299"/>
              </a:xfrm>
              <a:prstGeom prst="rect">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DATA DIAGRAM</a:t>
                </a:r>
                <a:endParaRPr lang="en-GB"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3" name="Rectangle 34"/>
            <p:cNvSpPr/>
            <p:nvPr/>
          </p:nvSpPr>
          <p:spPr>
            <a:xfrm>
              <a:off x="8039406" y="2321933"/>
              <a:ext cx="3133230" cy="1200329"/>
            </a:xfrm>
            <a:prstGeom prst="rect">
              <a:avLst/>
            </a:prstGeom>
          </p:spPr>
          <p:txBody>
            <a:bodyPr wrap="square">
              <a:spAutoFit/>
            </a:bodyPr>
            <a:lstStyle/>
            <a:p>
              <a:pPr marL="171450" indent="-171450">
                <a:buFont typeface="Arial" panose="020B0604020202020204" pitchFamily="34" charset="0"/>
                <a:buChar char="•"/>
              </a:pP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dolor</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sit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amet</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consectetur</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adipiscing</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elit</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a:p>
              <a:pPr marL="171450" indent="-171450">
                <a:buFont typeface="Arial" panose="020B0604020202020204" pitchFamily="34" charset="0"/>
                <a:buChar char="•"/>
              </a:pP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Integer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dolor</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quam,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pretium</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eu</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placerat</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eu</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semper et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nunc</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p>
            <a:p>
              <a:pPr marL="171450" indent="-171450">
                <a:buFont typeface="Arial" panose="020B0604020202020204" pitchFamily="34" charset="0"/>
                <a:buChar char="•"/>
              </a:pP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Nullam</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ut</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turpis</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dictum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luctus</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mi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quis</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GB" sz="1200" dirty="0" err="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luctus</a:t>
              </a:r>
              <a:r>
                <a:rPr lang="en-GB"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lorem. </a:t>
              </a:r>
            </a:p>
          </p:txBody>
        </p:sp>
      </p:grpSp>
      <p:grpSp>
        <p:nvGrpSpPr>
          <p:cNvPr id="26" name="组合 25"/>
          <p:cNvGrpSpPr/>
          <p:nvPr/>
        </p:nvGrpSpPr>
        <p:grpSpPr>
          <a:xfrm>
            <a:off x="6229320" y="1690126"/>
            <a:ext cx="5442383" cy="4467386"/>
            <a:chOff x="491753" y="1415282"/>
            <a:chExt cx="4086949" cy="3354775"/>
          </a:xfrm>
        </p:grpSpPr>
        <p:graphicFrame>
          <p:nvGraphicFramePr>
            <p:cNvPr id="27" name="图表 26"/>
            <p:cNvGraphicFramePr/>
            <p:nvPr>
              <p:extLst>
                <p:ext uri="{D42A27DB-BD31-4B8C-83A1-F6EECF244321}">
                  <p14:modId xmlns:p14="http://schemas.microsoft.com/office/powerpoint/2010/main" val="220856511"/>
                </p:ext>
              </p:extLst>
            </p:nvPr>
          </p:nvGraphicFramePr>
          <p:xfrm>
            <a:off x="816819" y="1415282"/>
            <a:ext cx="2986225" cy="2448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任意多边形 14"/>
            <p:cNvSpPr/>
            <p:nvPr/>
          </p:nvSpPr>
          <p:spPr>
            <a:xfrm>
              <a:off x="789871" y="4005301"/>
              <a:ext cx="333931" cy="333931"/>
            </a:xfrm>
            <a:custGeom>
              <a:avLst/>
              <a:gdLst>
                <a:gd name="connsiteX0" fmla="*/ 157858 w 370624"/>
                <a:gd name="connsiteY0" fmla="*/ 99531 h 370624"/>
                <a:gd name="connsiteX1" fmla="*/ 157858 w 370624"/>
                <a:gd name="connsiteY1" fmla="*/ 157858 h 370624"/>
                <a:gd name="connsiteX2" fmla="*/ 99531 w 370624"/>
                <a:gd name="connsiteY2" fmla="*/ 157858 h 370624"/>
                <a:gd name="connsiteX3" fmla="*/ 99531 w 370624"/>
                <a:gd name="connsiteY3" fmla="*/ 212764 h 370624"/>
                <a:gd name="connsiteX4" fmla="*/ 157858 w 370624"/>
                <a:gd name="connsiteY4" fmla="*/ 212764 h 370624"/>
                <a:gd name="connsiteX5" fmla="*/ 157858 w 370624"/>
                <a:gd name="connsiteY5" fmla="*/ 271091 h 370624"/>
                <a:gd name="connsiteX6" fmla="*/ 212764 w 370624"/>
                <a:gd name="connsiteY6" fmla="*/ 271091 h 370624"/>
                <a:gd name="connsiteX7" fmla="*/ 212764 w 370624"/>
                <a:gd name="connsiteY7" fmla="*/ 212764 h 370624"/>
                <a:gd name="connsiteX8" fmla="*/ 271091 w 370624"/>
                <a:gd name="connsiteY8" fmla="*/ 212764 h 370624"/>
                <a:gd name="connsiteX9" fmla="*/ 271091 w 370624"/>
                <a:gd name="connsiteY9" fmla="*/ 157858 h 370624"/>
                <a:gd name="connsiteX10" fmla="*/ 212764 w 370624"/>
                <a:gd name="connsiteY10" fmla="*/ 157858 h 370624"/>
                <a:gd name="connsiteX11" fmla="*/ 212764 w 370624"/>
                <a:gd name="connsiteY11" fmla="*/ 99531 h 370624"/>
                <a:gd name="connsiteX12" fmla="*/ 185312 w 370624"/>
                <a:gd name="connsiteY12" fmla="*/ 0 h 370624"/>
                <a:gd name="connsiteX13" fmla="*/ 370624 w 370624"/>
                <a:gd name="connsiteY13" fmla="*/ 185312 h 370624"/>
                <a:gd name="connsiteX14" fmla="*/ 185312 w 370624"/>
                <a:gd name="connsiteY14" fmla="*/ 370624 h 370624"/>
                <a:gd name="connsiteX15" fmla="*/ 0 w 370624"/>
                <a:gd name="connsiteY15" fmla="*/ 185312 h 370624"/>
                <a:gd name="connsiteX16" fmla="*/ 185312 w 370624"/>
                <a:gd name="connsiteY16" fmla="*/ 0 h 37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624" h="370624">
                  <a:moveTo>
                    <a:pt x="157858" y="99531"/>
                  </a:moveTo>
                  <a:lnTo>
                    <a:pt x="157858" y="157858"/>
                  </a:lnTo>
                  <a:lnTo>
                    <a:pt x="99531" y="157858"/>
                  </a:lnTo>
                  <a:lnTo>
                    <a:pt x="99531" y="212764"/>
                  </a:lnTo>
                  <a:lnTo>
                    <a:pt x="157858" y="212764"/>
                  </a:lnTo>
                  <a:lnTo>
                    <a:pt x="157858" y="271091"/>
                  </a:lnTo>
                  <a:lnTo>
                    <a:pt x="212764" y="271091"/>
                  </a:lnTo>
                  <a:lnTo>
                    <a:pt x="212764" y="212764"/>
                  </a:lnTo>
                  <a:lnTo>
                    <a:pt x="271091" y="212764"/>
                  </a:lnTo>
                  <a:lnTo>
                    <a:pt x="271091" y="157858"/>
                  </a:lnTo>
                  <a:lnTo>
                    <a:pt x="212764" y="157858"/>
                  </a:lnTo>
                  <a:lnTo>
                    <a:pt x="212764" y="99531"/>
                  </a:lnTo>
                  <a:close/>
                  <a:moveTo>
                    <a:pt x="185312" y="0"/>
                  </a:moveTo>
                  <a:cubicBezTo>
                    <a:pt x="287657" y="0"/>
                    <a:pt x="370624" y="82967"/>
                    <a:pt x="370624" y="185312"/>
                  </a:cubicBezTo>
                  <a:cubicBezTo>
                    <a:pt x="370624" y="287657"/>
                    <a:pt x="287657" y="370624"/>
                    <a:pt x="185312" y="370624"/>
                  </a:cubicBezTo>
                  <a:cubicBezTo>
                    <a:pt x="82967" y="370624"/>
                    <a:pt x="0" y="287657"/>
                    <a:pt x="0" y="185312"/>
                  </a:cubicBezTo>
                  <a:cubicBezTo>
                    <a:pt x="0" y="82967"/>
                    <a:pt x="82967" y="0"/>
                    <a:pt x="185312" y="0"/>
                  </a:cubicBezTo>
                  <a:close/>
                </a:path>
              </a:pathLst>
            </a:cu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9" name="文本框 62"/>
            <p:cNvSpPr txBox="1"/>
            <p:nvPr/>
          </p:nvSpPr>
          <p:spPr>
            <a:xfrm>
              <a:off x="1118001" y="4008488"/>
              <a:ext cx="3460701" cy="392911"/>
            </a:xfrm>
            <a:prstGeom prst="rect">
              <a:avLst/>
            </a:prstGeom>
            <a:noFill/>
          </p:spPr>
          <p:txBody>
            <a:bodyPr wrap="square" rtlCol="0">
              <a:spAutoFit/>
            </a:bodyPr>
            <a:lstStyle/>
            <a:p>
              <a:r>
                <a:rPr lang="en-US" altLang="zh-CN" sz="2800" dirty="0">
                  <a:solidFill>
                    <a:schemeClr val="bg1">
                      <a:lumMod val="50000"/>
                    </a:schemeClr>
                  </a:solidFill>
                  <a:latin typeface="Adobe Gothic Std B" panose="020B0800000000000000" pitchFamily="34" charset="-128"/>
                </a:rPr>
                <a:t>Please enter your title</a:t>
              </a:r>
              <a:endParaRPr lang="zh-CN" altLang="en-US" sz="2800" dirty="0">
                <a:solidFill>
                  <a:schemeClr val="bg1">
                    <a:lumMod val="50000"/>
                  </a:schemeClr>
                </a:solidFill>
                <a:latin typeface="Adobe Gothic Std B" panose="020B0800000000000000" pitchFamily="34" charset="-128"/>
              </a:endParaRPr>
            </a:p>
          </p:txBody>
        </p:sp>
        <p:sp>
          <p:nvSpPr>
            <p:cNvPr id="30" name="矩形 29"/>
            <p:cNvSpPr/>
            <p:nvPr/>
          </p:nvSpPr>
          <p:spPr>
            <a:xfrm>
              <a:off x="491753" y="4446483"/>
              <a:ext cx="3788832" cy="323574"/>
            </a:xfrm>
            <a:prstGeom prst="rect">
              <a:avLst/>
            </a:prstGeom>
          </p:spPr>
          <p:txBody>
            <a:bodyPr wrap="square">
              <a:spAutoFit/>
            </a:bodyPr>
            <a:lstStyle/>
            <a:p>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Lorem</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ipsum</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dolor sit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amet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consectetur</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adipisicing</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elit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sed</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do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eiusmod</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tempor</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incididunt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ut</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labore</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et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dolore</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magna </a:t>
              </a:r>
              <a:r>
                <a:rPr lang="en-US" altLang="zh-CN" sz="1100" dirty="0" err="1">
                  <a:solidFill>
                    <a:schemeClr val="bg1">
                      <a:lumMod val="50000"/>
                    </a:schemeClr>
                  </a:solidFill>
                  <a:latin typeface="冬青黑体简体中文 W3" panose="020B0300000000000000" pitchFamily="34" charset="-122"/>
                  <a:ea typeface="冬青黑体简体中文 W3" panose="020B0300000000000000" pitchFamily="34" charset="-122"/>
                </a:rPr>
                <a:t>aliqua</a:t>
              </a:r>
              <a:r>
                <a:rPr lang="en-US" altLang="zh-CN" sz="1100" dirty="0">
                  <a:solidFill>
                    <a:schemeClr val="bg1">
                      <a:lumMod val="50000"/>
                    </a:schemeClr>
                  </a:solidFill>
                  <a:latin typeface="冬青黑体简体中文 W3" panose="020B0300000000000000" pitchFamily="34" charset="-122"/>
                  <a:ea typeface="冬青黑体简体中文 W3" panose="020B0300000000000000" pitchFamily="34" charset="-122"/>
                </a:rPr>
                <a:t>. </a:t>
              </a:r>
              <a:endParaRPr lang="zh-CN" altLang="en-US" sz="1100" dirty="0">
                <a:solidFill>
                  <a:schemeClr val="bg1">
                    <a:lumMod val="50000"/>
                  </a:schemeClr>
                </a:solidFill>
                <a:latin typeface="冬青黑体简体中文 W3" panose="020B0300000000000000" pitchFamily="34" charset="-122"/>
                <a:ea typeface="冬青黑体简体中文 W3" panose="020B0300000000000000" pitchFamily="34" charset="-122"/>
              </a:endParaRPr>
            </a:p>
          </p:txBody>
        </p:sp>
      </p:grpSp>
    </p:spTree>
    <p:extLst>
      <p:ext uri="{BB962C8B-B14F-4D97-AF65-F5344CB8AC3E}">
        <p14:creationId xmlns:p14="http://schemas.microsoft.com/office/powerpoint/2010/main" val="262420689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7211140" y="2035336"/>
            <a:ext cx="3853640" cy="4221824"/>
            <a:chOff x="1410870" y="1216181"/>
            <a:chExt cx="4709979" cy="5159981"/>
          </a:xfrm>
        </p:grpSpPr>
        <p:sp>
          <p:nvSpPr>
            <p:cNvPr id="7" name="Oval 53"/>
            <p:cNvSpPr>
              <a:spLocks noChangeAspect="1"/>
            </p:cNvSpPr>
            <p:nvPr/>
          </p:nvSpPr>
          <p:spPr>
            <a:xfrm>
              <a:off x="1490662" y="5399072"/>
              <a:ext cx="513547" cy="513680"/>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700" dirty="0">
                <a:solidFill>
                  <a:schemeClr val="bg1">
                    <a:lumMod val="50000"/>
                  </a:schemeClr>
                </a:solidFill>
                <a:latin typeface="Lato Light" charset="0"/>
              </a:endParaRPr>
            </a:p>
          </p:txBody>
        </p:sp>
        <p:sp>
          <p:nvSpPr>
            <p:cNvPr id="8" name="Subtitle 2"/>
            <p:cNvSpPr txBox="1">
              <a:spLocks/>
            </p:cNvSpPr>
            <p:nvPr/>
          </p:nvSpPr>
          <p:spPr>
            <a:xfrm>
              <a:off x="2102197" y="3148157"/>
              <a:ext cx="4018652" cy="76115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1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9" name="TextBox 39"/>
            <p:cNvSpPr txBox="1"/>
            <p:nvPr/>
          </p:nvSpPr>
          <p:spPr>
            <a:xfrm>
              <a:off x="2160983" y="2826239"/>
              <a:ext cx="2273083" cy="300935"/>
            </a:xfrm>
            <a:prstGeom prst="rect">
              <a:avLst/>
            </a:prstGeom>
            <a:noFill/>
          </p:spPr>
          <p:txBody>
            <a:bodyPr wrap="none" rtlCol="0" anchor="ctr" anchorCtr="0">
              <a:spAutoFit/>
            </a:bodyPr>
            <a:lstStyle/>
            <a:p>
              <a:r>
                <a:rPr lang="en-US" sz="1000" b="1" dirty="0">
                  <a:solidFill>
                    <a:schemeClr val="bg1">
                      <a:lumMod val="50000"/>
                    </a:schemeClr>
                  </a:solidFill>
                  <a:latin typeface="Lato" charset="0"/>
                  <a:ea typeface="Lato" charset="0"/>
                  <a:cs typeface="Lato" charset="0"/>
                </a:rPr>
                <a:t>OFFER AWESOME SERVICES</a:t>
              </a:r>
            </a:p>
          </p:txBody>
        </p:sp>
        <p:sp>
          <p:nvSpPr>
            <p:cNvPr id="10" name="Subtitle 2"/>
            <p:cNvSpPr txBox="1">
              <a:spLocks/>
            </p:cNvSpPr>
            <p:nvPr/>
          </p:nvSpPr>
          <p:spPr>
            <a:xfrm>
              <a:off x="2102197" y="5615004"/>
              <a:ext cx="4018652" cy="76115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1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12" name="TextBox 41"/>
            <p:cNvSpPr txBox="1"/>
            <p:nvPr/>
          </p:nvSpPr>
          <p:spPr>
            <a:xfrm>
              <a:off x="2160983" y="5293084"/>
              <a:ext cx="1828339" cy="300935"/>
            </a:xfrm>
            <a:prstGeom prst="rect">
              <a:avLst/>
            </a:prstGeom>
            <a:noFill/>
          </p:spPr>
          <p:txBody>
            <a:bodyPr wrap="none" rtlCol="0" anchor="ctr" anchorCtr="0">
              <a:spAutoFit/>
            </a:bodyPr>
            <a:lstStyle/>
            <a:p>
              <a:r>
                <a:rPr lang="en-US" sz="1000" b="1" dirty="0">
                  <a:solidFill>
                    <a:schemeClr val="bg1">
                      <a:lumMod val="50000"/>
                    </a:schemeClr>
                  </a:solidFill>
                  <a:latin typeface="Lato" charset="0"/>
                  <a:ea typeface="Lato" charset="0"/>
                  <a:cs typeface="Lato" charset="0"/>
                </a:rPr>
                <a:t>OFFER 24/7 SUPPORT</a:t>
              </a:r>
            </a:p>
          </p:txBody>
        </p:sp>
        <p:sp>
          <p:nvSpPr>
            <p:cNvPr id="13" name="Subtitle 2"/>
            <p:cNvSpPr txBox="1">
              <a:spLocks/>
            </p:cNvSpPr>
            <p:nvPr/>
          </p:nvSpPr>
          <p:spPr>
            <a:xfrm>
              <a:off x="2102197" y="4383746"/>
              <a:ext cx="4018652" cy="76115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100" dirty="0">
                  <a:solidFill>
                    <a:schemeClr val="bg1">
                      <a:lumMod val="50000"/>
                    </a:schemeClr>
                  </a:solidFill>
                  <a:latin typeface="Lato Light" charset="0"/>
                  <a:ea typeface="Lato Light" charset="0"/>
                  <a:cs typeface="Lato Light" charset="0"/>
                </a:rPr>
                <a:t>Phenomenon whereby something new and somehow valuable is formed the created item</a:t>
              </a:r>
            </a:p>
          </p:txBody>
        </p:sp>
        <p:sp>
          <p:nvSpPr>
            <p:cNvPr id="14" name="TextBox 50"/>
            <p:cNvSpPr txBox="1"/>
            <p:nvPr/>
          </p:nvSpPr>
          <p:spPr>
            <a:xfrm>
              <a:off x="2160983" y="4061827"/>
              <a:ext cx="2367125" cy="300935"/>
            </a:xfrm>
            <a:prstGeom prst="rect">
              <a:avLst/>
            </a:prstGeom>
            <a:noFill/>
          </p:spPr>
          <p:txBody>
            <a:bodyPr wrap="none" rtlCol="0" anchor="ctr" anchorCtr="0">
              <a:spAutoFit/>
            </a:bodyPr>
            <a:lstStyle/>
            <a:p>
              <a:r>
                <a:rPr lang="en-US" sz="1000" b="1" dirty="0">
                  <a:solidFill>
                    <a:schemeClr val="bg1">
                      <a:lumMod val="50000"/>
                    </a:schemeClr>
                  </a:solidFill>
                  <a:latin typeface="Lato" charset="0"/>
                  <a:ea typeface="Lato" charset="0"/>
                  <a:cs typeface="Lato" charset="0"/>
                </a:rPr>
                <a:t>RELEASE CREATIVE LAYOUTS</a:t>
              </a:r>
            </a:p>
          </p:txBody>
        </p:sp>
        <p:sp>
          <p:nvSpPr>
            <p:cNvPr id="15" name="Oval 54"/>
            <p:cNvSpPr>
              <a:spLocks noChangeAspect="1"/>
            </p:cNvSpPr>
            <p:nvPr/>
          </p:nvSpPr>
          <p:spPr>
            <a:xfrm>
              <a:off x="1490662" y="4138026"/>
              <a:ext cx="513547" cy="513680"/>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700" dirty="0">
                <a:solidFill>
                  <a:schemeClr val="bg1">
                    <a:lumMod val="50000"/>
                  </a:schemeClr>
                </a:solidFill>
                <a:latin typeface="Lato Light" charset="0"/>
              </a:endParaRPr>
            </a:p>
          </p:txBody>
        </p:sp>
        <p:sp>
          <p:nvSpPr>
            <p:cNvPr id="16" name="Oval 56"/>
            <p:cNvSpPr>
              <a:spLocks noChangeAspect="1"/>
            </p:cNvSpPr>
            <p:nvPr/>
          </p:nvSpPr>
          <p:spPr>
            <a:xfrm>
              <a:off x="1490662" y="2916774"/>
              <a:ext cx="513547" cy="513680"/>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0" tIns="54855" rIns="109710" bIns="54855" rtlCol="0" anchor="ctr"/>
            <a:lstStyle/>
            <a:p>
              <a:pPr algn="ctr"/>
              <a:endParaRPr lang="bg-BG" sz="700" dirty="0">
                <a:solidFill>
                  <a:schemeClr val="bg1">
                    <a:lumMod val="50000"/>
                  </a:schemeClr>
                </a:solidFill>
                <a:latin typeface="Lato Light" charset="0"/>
              </a:endParaRPr>
            </a:p>
          </p:txBody>
        </p:sp>
        <p:sp>
          <p:nvSpPr>
            <p:cNvPr id="17" name="Shape 2687"/>
            <p:cNvSpPr/>
            <p:nvPr/>
          </p:nvSpPr>
          <p:spPr>
            <a:xfrm>
              <a:off x="1613425" y="303246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dirty="0">
                <a:solidFill>
                  <a:schemeClr val="bg1">
                    <a:lumMod val="50000"/>
                  </a:schemeClr>
                </a:solidFill>
                <a:latin typeface="Lato Regular" charset="0"/>
                <a:ea typeface="Lato Regular" charset="0"/>
                <a:cs typeface="Lato Regular" charset="0"/>
              </a:endParaRPr>
            </a:p>
          </p:txBody>
        </p:sp>
        <p:sp>
          <p:nvSpPr>
            <p:cNvPr id="18" name="Shape 2783"/>
            <p:cNvSpPr/>
            <p:nvPr/>
          </p:nvSpPr>
          <p:spPr>
            <a:xfrm>
              <a:off x="1613424" y="4277959"/>
              <a:ext cx="279328" cy="241238"/>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dirty="0">
                <a:solidFill>
                  <a:schemeClr val="bg1">
                    <a:lumMod val="50000"/>
                  </a:schemeClr>
                </a:solidFill>
                <a:latin typeface="Lato Regular" charset="0"/>
                <a:ea typeface="Lato Regular" charset="0"/>
                <a:cs typeface="Lato Regular" charset="0"/>
              </a:endParaRPr>
            </a:p>
          </p:txBody>
        </p:sp>
        <p:sp>
          <p:nvSpPr>
            <p:cNvPr id="19" name="Shape 2547"/>
            <p:cNvSpPr/>
            <p:nvPr/>
          </p:nvSpPr>
          <p:spPr>
            <a:xfrm>
              <a:off x="1613424" y="551925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dirty="0">
                <a:solidFill>
                  <a:schemeClr val="bg1">
                    <a:lumMod val="50000"/>
                  </a:schemeClr>
                </a:solidFill>
                <a:latin typeface="Lato Regular" charset="0"/>
                <a:ea typeface="Lato Regular" charset="0"/>
                <a:cs typeface="Lato Regular" charset="0"/>
              </a:endParaRPr>
            </a:p>
          </p:txBody>
        </p:sp>
        <p:sp>
          <p:nvSpPr>
            <p:cNvPr id="20" name="TextBox 17"/>
            <p:cNvSpPr txBox="1"/>
            <p:nvPr/>
          </p:nvSpPr>
          <p:spPr>
            <a:xfrm>
              <a:off x="1457397" y="1216181"/>
              <a:ext cx="3421004" cy="733520"/>
            </a:xfrm>
            <a:prstGeom prst="rect">
              <a:avLst/>
            </a:prstGeom>
            <a:noFill/>
          </p:spPr>
          <p:txBody>
            <a:bodyPr wrap="none" lIns="45711" tIns="22856" rIns="45711" bIns="22856" rtlCol="0">
              <a:spAutoFit/>
            </a:bodyPr>
            <a:lstStyle/>
            <a:p>
              <a:r>
                <a:rPr lang="en-US" sz="3600" b="1" dirty="0">
                  <a:solidFill>
                    <a:schemeClr val="bg1">
                      <a:lumMod val="50000"/>
                    </a:schemeClr>
                  </a:solidFill>
                  <a:latin typeface="Lato" charset="0"/>
                  <a:ea typeface="Lato" charset="0"/>
                  <a:cs typeface="Lato" charset="0"/>
                </a:rPr>
                <a:t>Our Services</a:t>
              </a:r>
              <a:endParaRPr lang="id-ID" sz="3600" b="1" dirty="0">
                <a:solidFill>
                  <a:schemeClr val="bg1">
                    <a:lumMod val="50000"/>
                  </a:schemeClr>
                </a:solidFill>
                <a:latin typeface="Lato" charset="0"/>
                <a:ea typeface="Lato" charset="0"/>
                <a:cs typeface="Lato" charset="0"/>
              </a:endParaRPr>
            </a:p>
          </p:txBody>
        </p:sp>
        <p:sp>
          <p:nvSpPr>
            <p:cNvPr id="21" name="Rectangle 18"/>
            <p:cNvSpPr/>
            <p:nvPr/>
          </p:nvSpPr>
          <p:spPr>
            <a:xfrm>
              <a:off x="1490662" y="2275319"/>
              <a:ext cx="776519" cy="45719"/>
            </a:xfrm>
            <a:prstGeom prst="rect">
              <a:avLst/>
            </a:prstGeom>
            <a:solidFill>
              <a:srgbClr val="15AA97"/>
            </a:solidFill>
            <a:ln>
              <a:noFill/>
            </a:ln>
            <a:effectLst/>
          </p:spPr>
          <p:style>
            <a:lnRef idx="1">
              <a:schemeClr val="accent1"/>
            </a:lnRef>
            <a:fillRef idx="3">
              <a:schemeClr val="accent1"/>
            </a:fillRef>
            <a:effectRef idx="2">
              <a:schemeClr val="accent1"/>
            </a:effectRef>
            <a:fontRef idx="minor">
              <a:schemeClr val="lt1"/>
            </a:fontRef>
          </p:style>
          <p:txBody>
            <a:bodyPr lIns="45670" tIns="22836" rIns="45670" bIns="22836" rtlCol="0" anchor="ctr"/>
            <a:lstStyle/>
            <a:p>
              <a:endParaRPr lang="en-US" sz="700" dirty="0">
                <a:solidFill>
                  <a:schemeClr val="bg1">
                    <a:lumMod val="50000"/>
                  </a:schemeClr>
                </a:solidFill>
                <a:latin typeface="Lato Light" charset="0"/>
              </a:endParaRPr>
            </a:p>
          </p:txBody>
        </p:sp>
        <p:sp>
          <p:nvSpPr>
            <p:cNvPr id="22" name="Subtitle 2"/>
            <p:cNvSpPr txBox="1">
              <a:spLocks/>
            </p:cNvSpPr>
            <p:nvPr/>
          </p:nvSpPr>
          <p:spPr>
            <a:xfrm>
              <a:off x="1410870" y="1824746"/>
              <a:ext cx="2676839" cy="379895"/>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200" dirty="0">
                  <a:solidFill>
                    <a:schemeClr val="bg1">
                      <a:lumMod val="50000"/>
                    </a:schemeClr>
                  </a:solidFill>
                  <a:latin typeface="Lato Light"/>
                  <a:cs typeface="Lato Light"/>
                </a:rPr>
                <a:t>Your great subtitle in this line</a:t>
              </a:r>
            </a:p>
          </p:txBody>
        </p:sp>
      </p:grpSp>
      <p:grpSp>
        <p:nvGrpSpPr>
          <p:cNvPr id="23" name="Group 2"/>
          <p:cNvGrpSpPr>
            <a:grpSpLocks/>
          </p:cNvGrpSpPr>
          <p:nvPr/>
        </p:nvGrpSpPr>
        <p:grpSpPr bwMode="auto">
          <a:xfrm>
            <a:off x="2523700" y="2143791"/>
            <a:ext cx="2944516" cy="2944519"/>
            <a:chOff x="0" y="0"/>
            <a:chExt cx="5167313" cy="5167313"/>
          </a:xfrm>
        </p:grpSpPr>
        <p:sp>
          <p:nvSpPr>
            <p:cNvPr id="24" name="AutoShape 3"/>
            <p:cNvSpPr>
              <a:spLocks/>
            </p:cNvSpPr>
            <p:nvPr/>
          </p:nvSpPr>
          <p:spPr bwMode="auto">
            <a:xfrm>
              <a:off x="-3" y="0"/>
              <a:ext cx="2747966" cy="5165725"/>
            </a:xfrm>
            <a:custGeom>
              <a:avLst/>
              <a:gdLst>
                <a:gd name="T0" fmla="*/ 1373983 w 21600"/>
                <a:gd name="T1" fmla="*/ 2582863 h 21600"/>
                <a:gd name="T2" fmla="*/ 1373983 w 21600"/>
                <a:gd name="T3" fmla="*/ 2582863 h 21600"/>
                <a:gd name="T4" fmla="*/ 1373983 w 21600"/>
                <a:gd name="T5" fmla="*/ 2582863 h 21600"/>
                <a:gd name="T6" fmla="*/ 1373983 w 21600"/>
                <a:gd name="T7" fmla="*/ 258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308" y="0"/>
                  </a:moveTo>
                  <a:cubicBezTo>
                    <a:pt x="14701" y="0"/>
                    <a:pt x="9624" y="1210"/>
                    <a:pt x="5949" y="3164"/>
                  </a:cubicBezTo>
                  <a:cubicBezTo>
                    <a:pt x="2319" y="5095"/>
                    <a:pt x="61" y="7754"/>
                    <a:pt x="6" y="10694"/>
                  </a:cubicBezTo>
                  <a:lnTo>
                    <a:pt x="1750" y="11487"/>
                  </a:lnTo>
                  <a:lnTo>
                    <a:pt x="2605" y="11097"/>
                  </a:lnTo>
                  <a:lnTo>
                    <a:pt x="1750" y="11489"/>
                  </a:lnTo>
                  <a:lnTo>
                    <a:pt x="6" y="10694"/>
                  </a:lnTo>
                  <a:cubicBezTo>
                    <a:pt x="6" y="10730"/>
                    <a:pt x="0" y="10765"/>
                    <a:pt x="0" y="10802"/>
                  </a:cubicBezTo>
                  <a:cubicBezTo>
                    <a:pt x="0" y="13784"/>
                    <a:pt x="2278" y="16485"/>
                    <a:pt x="5952" y="18439"/>
                  </a:cubicBezTo>
                  <a:cubicBezTo>
                    <a:pt x="9582" y="20370"/>
                    <a:pt x="14579" y="21571"/>
                    <a:pt x="20106" y="21600"/>
                  </a:cubicBezTo>
                  <a:lnTo>
                    <a:pt x="21600" y="20672"/>
                  </a:lnTo>
                  <a:lnTo>
                    <a:pt x="20237" y="19826"/>
                  </a:lnTo>
                  <a:cubicBezTo>
                    <a:pt x="15579" y="19816"/>
                    <a:pt x="11363" y="18810"/>
                    <a:pt x="8307" y="17185"/>
                  </a:cubicBezTo>
                  <a:cubicBezTo>
                    <a:pt x="5236" y="15551"/>
                    <a:pt x="3338" y="13294"/>
                    <a:pt x="3338" y="10802"/>
                  </a:cubicBezTo>
                  <a:cubicBezTo>
                    <a:pt x="3338" y="10789"/>
                    <a:pt x="3338" y="10778"/>
                    <a:pt x="3338" y="10765"/>
                  </a:cubicBezTo>
                  <a:cubicBezTo>
                    <a:pt x="3338" y="10765"/>
                    <a:pt x="3338" y="10764"/>
                    <a:pt x="3338" y="10763"/>
                  </a:cubicBezTo>
                  <a:lnTo>
                    <a:pt x="3341" y="10763"/>
                  </a:lnTo>
                  <a:cubicBezTo>
                    <a:pt x="3360" y="8286"/>
                    <a:pt x="5252" y="6044"/>
                    <a:pt x="8307" y="4419"/>
                  </a:cubicBezTo>
                  <a:cubicBezTo>
                    <a:pt x="11379" y="2785"/>
                    <a:pt x="15622" y="1774"/>
                    <a:pt x="20308" y="1774"/>
                  </a:cubicBezTo>
                  <a:cubicBezTo>
                    <a:pt x="20333" y="1774"/>
                    <a:pt x="20356" y="1775"/>
                    <a:pt x="20380" y="1775"/>
                  </a:cubicBezTo>
                  <a:lnTo>
                    <a:pt x="19017" y="931"/>
                  </a:lnTo>
                  <a:lnTo>
                    <a:pt x="20511" y="3"/>
                  </a:lnTo>
                  <a:cubicBezTo>
                    <a:pt x="20443" y="3"/>
                    <a:pt x="20377" y="0"/>
                    <a:pt x="20308" y="0"/>
                  </a:cubicBezTo>
                  <a:close/>
                </a:path>
              </a:pathLst>
            </a:custGeom>
            <a:solidFill>
              <a:srgbClr val="C1394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5" name="AutoShape 4"/>
            <p:cNvSpPr>
              <a:spLocks/>
            </p:cNvSpPr>
            <p:nvPr/>
          </p:nvSpPr>
          <p:spPr bwMode="auto">
            <a:xfrm>
              <a:off x="2419350" y="0"/>
              <a:ext cx="2747966" cy="5167313"/>
            </a:xfrm>
            <a:custGeom>
              <a:avLst/>
              <a:gdLst>
                <a:gd name="T0" fmla="*/ 1373983 w 21600"/>
                <a:gd name="T1" fmla="*/ 2583657 h 21600"/>
                <a:gd name="T2" fmla="*/ 1373983 w 21600"/>
                <a:gd name="T3" fmla="*/ 2583657 h 21600"/>
                <a:gd name="T4" fmla="*/ 1373983 w 21600"/>
                <a:gd name="T5" fmla="*/ 2583657 h 21600"/>
                <a:gd name="T6" fmla="*/ 1373983 w 21600"/>
                <a:gd name="T7" fmla="*/ 2583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94" y="0"/>
                  </a:moveTo>
                  <a:lnTo>
                    <a:pt x="0" y="928"/>
                  </a:lnTo>
                  <a:lnTo>
                    <a:pt x="1363" y="1774"/>
                  </a:lnTo>
                  <a:cubicBezTo>
                    <a:pt x="6021" y="1784"/>
                    <a:pt x="10237" y="2790"/>
                    <a:pt x="13293" y="4415"/>
                  </a:cubicBezTo>
                  <a:cubicBezTo>
                    <a:pt x="16364" y="6049"/>
                    <a:pt x="18265" y="8306"/>
                    <a:pt x="18265" y="10798"/>
                  </a:cubicBezTo>
                  <a:cubicBezTo>
                    <a:pt x="18265" y="10811"/>
                    <a:pt x="18262" y="10822"/>
                    <a:pt x="18262" y="10835"/>
                  </a:cubicBezTo>
                  <a:lnTo>
                    <a:pt x="18262" y="10837"/>
                  </a:lnTo>
                  <a:lnTo>
                    <a:pt x="18259" y="10837"/>
                  </a:lnTo>
                  <a:cubicBezTo>
                    <a:pt x="18240" y="13314"/>
                    <a:pt x="16348" y="15556"/>
                    <a:pt x="13293" y="17181"/>
                  </a:cubicBezTo>
                  <a:cubicBezTo>
                    <a:pt x="10221" y="18815"/>
                    <a:pt x="5978" y="19826"/>
                    <a:pt x="1292" y="19826"/>
                  </a:cubicBezTo>
                  <a:cubicBezTo>
                    <a:pt x="1267" y="19826"/>
                    <a:pt x="1244" y="19825"/>
                    <a:pt x="1220" y="19825"/>
                  </a:cubicBezTo>
                  <a:lnTo>
                    <a:pt x="2583" y="20669"/>
                  </a:lnTo>
                  <a:lnTo>
                    <a:pt x="1089" y="21597"/>
                  </a:lnTo>
                  <a:cubicBezTo>
                    <a:pt x="1157" y="21597"/>
                    <a:pt x="1223" y="21600"/>
                    <a:pt x="1292" y="21600"/>
                  </a:cubicBezTo>
                  <a:cubicBezTo>
                    <a:pt x="6899" y="21600"/>
                    <a:pt x="11976" y="20390"/>
                    <a:pt x="15651" y="18436"/>
                  </a:cubicBezTo>
                  <a:cubicBezTo>
                    <a:pt x="19281" y="16505"/>
                    <a:pt x="21539" y="13846"/>
                    <a:pt x="21594" y="10906"/>
                  </a:cubicBezTo>
                  <a:cubicBezTo>
                    <a:pt x="21594" y="10870"/>
                    <a:pt x="21600" y="10835"/>
                    <a:pt x="21600" y="10798"/>
                  </a:cubicBezTo>
                  <a:cubicBezTo>
                    <a:pt x="21600" y="7816"/>
                    <a:pt x="19326" y="5115"/>
                    <a:pt x="15651" y="3161"/>
                  </a:cubicBezTo>
                  <a:cubicBezTo>
                    <a:pt x="12021" y="1230"/>
                    <a:pt x="7021" y="29"/>
                    <a:pt x="1494" y="0"/>
                  </a:cubicBezTo>
                  <a:close/>
                </a:path>
              </a:pathLst>
            </a:custGeom>
            <a:solidFill>
              <a:srgbClr val="15AA97"/>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grpSp>
          <p:nvGrpSpPr>
            <p:cNvPr id="26" name="Group 5"/>
            <p:cNvGrpSpPr>
              <a:grpSpLocks/>
            </p:cNvGrpSpPr>
            <p:nvPr/>
          </p:nvGrpSpPr>
          <p:grpSpPr bwMode="auto">
            <a:xfrm>
              <a:off x="649025" y="625054"/>
              <a:ext cx="3869262" cy="3860848"/>
              <a:chOff x="0" y="-1"/>
              <a:chExt cx="3869261" cy="3860849"/>
            </a:xfrm>
          </p:grpSpPr>
          <p:sp>
            <p:nvSpPr>
              <p:cNvPr id="27" name="AutoShape 6"/>
              <p:cNvSpPr>
                <a:spLocks/>
              </p:cNvSpPr>
              <p:nvPr/>
            </p:nvSpPr>
            <p:spPr bwMode="auto">
              <a:xfrm>
                <a:off x="261" y="420"/>
                <a:ext cx="3868740" cy="3860801"/>
              </a:xfrm>
              <a:custGeom>
                <a:avLst/>
                <a:gdLst>
                  <a:gd name="T0" fmla="*/ 1934370 w 21600"/>
                  <a:gd name="T1" fmla="*/ 1930400 h 21600"/>
                  <a:gd name="T2" fmla="*/ 1934370 w 21600"/>
                  <a:gd name="T3" fmla="*/ 1930400 h 21600"/>
                  <a:gd name="T4" fmla="*/ 1934370 w 21600"/>
                  <a:gd name="T5" fmla="*/ 1930400 h 21600"/>
                  <a:gd name="T6" fmla="*/ 1934370 w 21600"/>
                  <a:gd name="T7" fmla="*/ 1930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tx2">
                  <a:lumMod val="50000"/>
                  <a:alpha val="80000"/>
                </a:schemeClr>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sp>
            <p:nvSpPr>
              <p:cNvPr id="28" name="AutoShape 7"/>
              <p:cNvSpPr>
                <a:spLocks/>
              </p:cNvSpPr>
              <p:nvPr/>
            </p:nvSpPr>
            <p:spPr bwMode="auto">
              <a:xfrm>
                <a:off x="778137" y="102020"/>
                <a:ext cx="2455864" cy="3549651"/>
              </a:xfrm>
              <a:custGeom>
                <a:avLst/>
                <a:gdLst>
                  <a:gd name="T0" fmla="*/ 1227932 w 20624"/>
                  <a:gd name="T1" fmla="*/ 1800728 h 21378"/>
                  <a:gd name="T2" fmla="*/ 1227932 w 20624"/>
                  <a:gd name="T3" fmla="*/ 1800728 h 21378"/>
                  <a:gd name="T4" fmla="*/ 1227932 w 20624"/>
                  <a:gd name="T5" fmla="*/ 1800728 h 21378"/>
                  <a:gd name="T6" fmla="*/ 1227932 w 20624"/>
                  <a:gd name="T7" fmla="*/ 1800728 h 213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24" h="21378">
                    <a:moveTo>
                      <a:pt x="10555" y="9976"/>
                    </a:moveTo>
                    <a:cubicBezTo>
                      <a:pt x="9964" y="9881"/>
                      <a:pt x="9449" y="9919"/>
                      <a:pt x="9405" y="10060"/>
                    </a:cubicBezTo>
                    <a:cubicBezTo>
                      <a:pt x="9361" y="10201"/>
                      <a:pt x="9804" y="10393"/>
                      <a:pt x="10395" y="10488"/>
                    </a:cubicBezTo>
                    <a:cubicBezTo>
                      <a:pt x="10986" y="10583"/>
                      <a:pt x="11501" y="10545"/>
                      <a:pt x="11545" y="10403"/>
                    </a:cubicBezTo>
                    <a:cubicBezTo>
                      <a:pt x="11589" y="10262"/>
                      <a:pt x="11146" y="10070"/>
                      <a:pt x="10555" y="9976"/>
                    </a:cubicBezTo>
                    <a:close/>
                    <a:moveTo>
                      <a:pt x="17197" y="13840"/>
                    </a:moveTo>
                    <a:cubicBezTo>
                      <a:pt x="17304" y="13527"/>
                      <a:pt x="17520" y="13167"/>
                      <a:pt x="17348" y="12852"/>
                    </a:cubicBezTo>
                    <a:cubicBezTo>
                      <a:pt x="17183" y="12550"/>
                      <a:pt x="13854" y="11819"/>
                      <a:pt x="13288" y="11819"/>
                    </a:cubicBezTo>
                    <a:cubicBezTo>
                      <a:pt x="12345" y="11819"/>
                      <a:pt x="11372" y="11842"/>
                      <a:pt x="10964" y="12559"/>
                    </a:cubicBezTo>
                    <a:cubicBezTo>
                      <a:pt x="10964" y="12559"/>
                      <a:pt x="8149" y="11691"/>
                      <a:pt x="8151" y="11303"/>
                    </a:cubicBezTo>
                    <a:cubicBezTo>
                      <a:pt x="8152" y="11134"/>
                      <a:pt x="8645" y="10164"/>
                      <a:pt x="8242" y="10160"/>
                    </a:cubicBezTo>
                    <a:cubicBezTo>
                      <a:pt x="7840" y="10155"/>
                      <a:pt x="6651" y="11320"/>
                      <a:pt x="6027" y="10451"/>
                    </a:cubicBezTo>
                    <a:cubicBezTo>
                      <a:pt x="5403" y="9581"/>
                      <a:pt x="6089" y="8451"/>
                      <a:pt x="8346" y="8772"/>
                    </a:cubicBezTo>
                    <a:cubicBezTo>
                      <a:pt x="10141" y="9028"/>
                      <a:pt x="9994" y="9968"/>
                      <a:pt x="10010" y="9314"/>
                    </a:cubicBezTo>
                    <a:cubicBezTo>
                      <a:pt x="10032" y="8445"/>
                      <a:pt x="10911" y="7298"/>
                      <a:pt x="11111" y="7014"/>
                    </a:cubicBezTo>
                    <a:cubicBezTo>
                      <a:pt x="11548" y="6390"/>
                      <a:pt x="12791" y="5882"/>
                      <a:pt x="12877" y="5670"/>
                    </a:cubicBezTo>
                    <a:cubicBezTo>
                      <a:pt x="12877" y="5670"/>
                      <a:pt x="12490" y="5065"/>
                      <a:pt x="12224" y="5052"/>
                    </a:cubicBezTo>
                    <a:cubicBezTo>
                      <a:pt x="11964" y="5040"/>
                      <a:pt x="13723" y="4485"/>
                      <a:pt x="13415" y="4395"/>
                    </a:cubicBezTo>
                    <a:cubicBezTo>
                      <a:pt x="13039" y="4287"/>
                      <a:pt x="11658" y="3484"/>
                      <a:pt x="11207" y="3353"/>
                    </a:cubicBezTo>
                    <a:cubicBezTo>
                      <a:pt x="10825" y="3242"/>
                      <a:pt x="10480" y="2908"/>
                      <a:pt x="10030" y="2928"/>
                    </a:cubicBezTo>
                    <a:cubicBezTo>
                      <a:pt x="9401" y="2956"/>
                      <a:pt x="10692" y="4940"/>
                      <a:pt x="9087" y="4314"/>
                    </a:cubicBezTo>
                    <a:cubicBezTo>
                      <a:pt x="8765" y="4188"/>
                      <a:pt x="7844" y="3986"/>
                      <a:pt x="7682" y="3724"/>
                    </a:cubicBezTo>
                    <a:cubicBezTo>
                      <a:pt x="7533" y="3482"/>
                      <a:pt x="8133" y="2959"/>
                      <a:pt x="8348" y="2793"/>
                    </a:cubicBezTo>
                    <a:cubicBezTo>
                      <a:pt x="8707" y="2516"/>
                      <a:pt x="9496" y="2529"/>
                      <a:pt x="9949" y="2653"/>
                    </a:cubicBezTo>
                    <a:cubicBezTo>
                      <a:pt x="10359" y="2765"/>
                      <a:pt x="10856" y="3137"/>
                      <a:pt x="11304" y="2904"/>
                    </a:cubicBezTo>
                    <a:cubicBezTo>
                      <a:pt x="11774" y="2661"/>
                      <a:pt x="10635" y="1518"/>
                      <a:pt x="9866" y="1417"/>
                    </a:cubicBezTo>
                    <a:cubicBezTo>
                      <a:pt x="9440" y="1361"/>
                      <a:pt x="8856" y="978"/>
                      <a:pt x="8428" y="1040"/>
                    </a:cubicBezTo>
                    <a:cubicBezTo>
                      <a:pt x="8188" y="1075"/>
                      <a:pt x="8232" y="1222"/>
                      <a:pt x="8095" y="1323"/>
                    </a:cubicBezTo>
                    <a:cubicBezTo>
                      <a:pt x="7613" y="1680"/>
                      <a:pt x="7307" y="1187"/>
                      <a:pt x="6872" y="1177"/>
                    </a:cubicBezTo>
                    <a:cubicBezTo>
                      <a:pt x="6217" y="1163"/>
                      <a:pt x="5552" y="1326"/>
                      <a:pt x="5008" y="1578"/>
                    </a:cubicBezTo>
                    <a:cubicBezTo>
                      <a:pt x="4878" y="1410"/>
                      <a:pt x="4766" y="1056"/>
                      <a:pt x="4505" y="967"/>
                    </a:cubicBezTo>
                    <a:cubicBezTo>
                      <a:pt x="4333" y="909"/>
                      <a:pt x="1262" y="2082"/>
                      <a:pt x="1262" y="2082"/>
                    </a:cubicBezTo>
                    <a:cubicBezTo>
                      <a:pt x="1262" y="2082"/>
                      <a:pt x="1124" y="2632"/>
                      <a:pt x="902" y="2689"/>
                    </a:cubicBezTo>
                    <a:cubicBezTo>
                      <a:pt x="680" y="2746"/>
                      <a:pt x="-427" y="2940"/>
                      <a:pt x="179" y="2916"/>
                    </a:cubicBezTo>
                    <a:cubicBezTo>
                      <a:pt x="311" y="2911"/>
                      <a:pt x="1302" y="2735"/>
                      <a:pt x="2332" y="2466"/>
                    </a:cubicBezTo>
                    <a:cubicBezTo>
                      <a:pt x="2318" y="2764"/>
                      <a:pt x="2297" y="3061"/>
                      <a:pt x="2266" y="3358"/>
                    </a:cubicBezTo>
                    <a:cubicBezTo>
                      <a:pt x="2211" y="3889"/>
                      <a:pt x="2175" y="4411"/>
                      <a:pt x="2140" y="4942"/>
                    </a:cubicBezTo>
                    <a:cubicBezTo>
                      <a:pt x="2106" y="5469"/>
                      <a:pt x="1841" y="5980"/>
                      <a:pt x="1632" y="6478"/>
                    </a:cubicBezTo>
                    <a:cubicBezTo>
                      <a:pt x="1484" y="6833"/>
                      <a:pt x="1288" y="7376"/>
                      <a:pt x="1583" y="7723"/>
                    </a:cubicBezTo>
                    <a:cubicBezTo>
                      <a:pt x="2126" y="8363"/>
                      <a:pt x="3361" y="8730"/>
                      <a:pt x="3681" y="9655"/>
                    </a:cubicBezTo>
                    <a:cubicBezTo>
                      <a:pt x="3801" y="9999"/>
                      <a:pt x="3700" y="10198"/>
                      <a:pt x="3991" y="10478"/>
                    </a:cubicBezTo>
                    <a:cubicBezTo>
                      <a:pt x="4742" y="11201"/>
                      <a:pt x="6584" y="11034"/>
                      <a:pt x="7721" y="11656"/>
                    </a:cubicBezTo>
                    <a:cubicBezTo>
                      <a:pt x="8801" y="12247"/>
                      <a:pt x="9939" y="12831"/>
                      <a:pt x="10803" y="12919"/>
                    </a:cubicBezTo>
                    <a:cubicBezTo>
                      <a:pt x="10778" y="12991"/>
                      <a:pt x="9910" y="14631"/>
                      <a:pt x="9937" y="14854"/>
                    </a:cubicBezTo>
                    <a:cubicBezTo>
                      <a:pt x="9967" y="15096"/>
                      <a:pt x="10360" y="15384"/>
                      <a:pt x="10551" y="15566"/>
                    </a:cubicBezTo>
                    <a:cubicBezTo>
                      <a:pt x="10892" y="15888"/>
                      <a:pt x="12388" y="16938"/>
                      <a:pt x="12569" y="17281"/>
                    </a:cubicBezTo>
                    <a:cubicBezTo>
                      <a:pt x="12739" y="17603"/>
                      <a:pt x="12740" y="17992"/>
                      <a:pt x="12546" y="18309"/>
                    </a:cubicBezTo>
                    <a:cubicBezTo>
                      <a:pt x="12326" y="18669"/>
                      <a:pt x="12101" y="19035"/>
                      <a:pt x="11964" y="19417"/>
                    </a:cubicBezTo>
                    <a:cubicBezTo>
                      <a:pt x="11884" y="19641"/>
                      <a:pt x="11389" y="21313"/>
                      <a:pt x="11683" y="21363"/>
                    </a:cubicBezTo>
                    <a:cubicBezTo>
                      <a:pt x="12157" y="21444"/>
                      <a:pt x="12759" y="21167"/>
                      <a:pt x="13053" y="20924"/>
                    </a:cubicBezTo>
                    <a:cubicBezTo>
                      <a:pt x="13223" y="20784"/>
                      <a:pt x="13358" y="20164"/>
                      <a:pt x="13463" y="20050"/>
                    </a:cubicBezTo>
                    <a:cubicBezTo>
                      <a:pt x="13706" y="19783"/>
                      <a:pt x="15141" y="19060"/>
                      <a:pt x="15507" y="18888"/>
                    </a:cubicBezTo>
                    <a:cubicBezTo>
                      <a:pt x="15669" y="18813"/>
                      <a:pt x="19105" y="16948"/>
                      <a:pt x="19470" y="16437"/>
                    </a:cubicBezTo>
                    <a:cubicBezTo>
                      <a:pt x="19498" y="16398"/>
                      <a:pt x="19720" y="15551"/>
                      <a:pt x="20542" y="14254"/>
                    </a:cubicBezTo>
                    <a:cubicBezTo>
                      <a:pt x="21173" y="13258"/>
                      <a:pt x="17973" y="13546"/>
                      <a:pt x="17197" y="13840"/>
                    </a:cubicBezTo>
                    <a:close/>
                    <a:moveTo>
                      <a:pt x="13673" y="1219"/>
                    </a:moveTo>
                    <a:cubicBezTo>
                      <a:pt x="13425" y="1053"/>
                      <a:pt x="11675" y="373"/>
                      <a:pt x="11661" y="379"/>
                    </a:cubicBezTo>
                    <a:cubicBezTo>
                      <a:pt x="11438" y="318"/>
                      <a:pt x="9305" y="-156"/>
                      <a:pt x="9412" y="52"/>
                    </a:cubicBezTo>
                    <a:cubicBezTo>
                      <a:pt x="9598" y="411"/>
                      <a:pt x="11388" y="1499"/>
                      <a:pt x="11584" y="1623"/>
                    </a:cubicBezTo>
                    <a:cubicBezTo>
                      <a:pt x="11848" y="1791"/>
                      <a:pt x="13726" y="3327"/>
                      <a:pt x="14112" y="2968"/>
                    </a:cubicBezTo>
                    <a:cubicBezTo>
                      <a:pt x="14185" y="2900"/>
                      <a:pt x="13749" y="2414"/>
                      <a:pt x="13697" y="2341"/>
                    </a:cubicBezTo>
                    <a:cubicBezTo>
                      <a:pt x="13542" y="2119"/>
                      <a:pt x="13542" y="1935"/>
                      <a:pt x="13573" y="1686"/>
                    </a:cubicBezTo>
                    <a:cubicBezTo>
                      <a:pt x="13588" y="1559"/>
                      <a:pt x="13735" y="1261"/>
                      <a:pt x="13673" y="1219"/>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6">
                  <a:solidFill>
                    <a:schemeClr val="bg1">
                      <a:lumMod val="50000"/>
                    </a:schemeClr>
                  </a:solidFill>
                </a:endParaRPr>
              </a:p>
            </p:txBody>
          </p:sp>
        </p:grpSp>
      </p:grpSp>
      <p:sp>
        <p:nvSpPr>
          <p:cNvPr id="29" name="Rectángulo 1"/>
          <p:cNvSpPr/>
          <p:nvPr/>
        </p:nvSpPr>
        <p:spPr>
          <a:xfrm>
            <a:off x="1489516" y="5314067"/>
            <a:ext cx="5012884" cy="738664"/>
          </a:xfrm>
          <a:prstGeom prst="rect">
            <a:avLst/>
          </a:prstGeom>
        </p:spPr>
        <p:txBody>
          <a:bodyPr wrap="square">
            <a:spAutoFit/>
          </a:bodyPr>
          <a:lstStyle/>
          <a:p>
            <a:pPr algn="ctr"/>
            <a:r>
              <a:rPr lang="es-ES" sz="1400" dirty="0">
                <a:solidFill>
                  <a:schemeClr val="bg1">
                    <a:lumMod val="50000"/>
                  </a:schemeClr>
                </a:solidFill>
                <a:latin typeface="Raleway" panose="020B0003030101060003" pitchFamily="34" charset="0"/>
              </a:rPr>
              <a:t>Lorem ipsum dolor sit amet, consectetur adipiscing elit. Mauris interdum, sapien et pellentesque sollicitudin, nibh lorem tincidunt est, non placerat mi quam sit amet nulla. </a:t>
            </a:r>
          </a:p>
        </p:txBody>
      </p:sp>
    </p:spTree>
    <p:extLst>
      <p:ext uri="{BB962C8B-B14F-4D97-AF65-F5344CB8AC3E}">
        <p14:creationId xmlns:p14="http://schemas.microsoft.com/office/powerpoint/2010/main" val="412441753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anim calcmode="lin" valueType="num">
                                      <p:cBhvr>
                                        <p:cTn id="20" dur="250" fill="hold"/>
                                        <p:tgtEl>
                                          <p:spTgt spid="23"/>
                                        </p:tgtEl>
                                        <p:attrNameLst>
                                          <p:attrName>ppt_x</p:attrName>
                                        </p:attrNameLst>
                                      </p:cBhvr>
                                      <p:tavLst>
                                        <p:tav tm="0">
                                          <p:val>
                                            <p:strVal val="#ppt_x"/>
                                          </p:val>
                                        </p:tav>
                                        <p:tav tm="100000">
                                          <p:val>
                                            <p:strVal val="#ppt_x"/>
                                          </p:val>
                                        </p:tav>
                                      </p:tavLst>
                                    </p:anim>
                                    <p:anim calcmode="lin" valueType="num">
                                      <p:cBhvr>
                                        <p:cTn id="21" dur="25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anim calcmode="lin" valueType="num">
                                      <p:cBhvr>
                                        <p:cTn id="26" dur="250" fill="hold"/>
                                        <p:tgtEl>
                                          <p:spTgt spid="29"/>
                                        </p:tgtEl>
                                        <p:attrNameLst>
                                          <p:attrName>ppt_x</p:attrName>
                                        </p:attrNameLst>
                                      </p:cBhvr>
                                      <p:tavLst>
                                        <p:tav tm="0">
                                          <p:val>
                                            <p:strVal val="#ppt_x"/>
                                          </p:val>
                                        </p:tav>
                                        <p:tav tm="100000">
                                          <p:val>
                                            <p:strVal val="#ppt_x"/>
                                          </p:val>
                                        </p:tav>
                                      </p:tavLst>
                                    </p:anim>
                                    <p:anim calcmode="lin" valueType="num">
                                      <p:cBhvr>
                                        <p:cTn id="27" dur="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330950" y="2172160"/>
            <a:ext cx="4531333" cy="3839056"/>
            <a:chOff x="1013598" y="1728732"/>
            <a:chExt cx="5427662" cy="4598451"/>
          </a:xfrm>
        </p:grpSpPr>
        <p:sp>
          <p:nvSpPr>
            <p:cNvPr id="7" name="矩形 6"/>
            <p:cNvSpPr>
              <a:spLocks noChangeArrowheads="1"/>
            </p:cNvSpPr>
            <p:nvPr/>
          </p:nvSpPr>
          <p:spPr bwMode="auto">
            <a:xfrm>
              <a:off x="1013598" y="1728732"/>
              <a:ext cx="982662" cy="982662"/>
            </a:xfrm>
            <a:prstGeom prst="rect">
              <a:avLst/>
            </a:prstGeom>
            <a:solidFill>
              <a:srgbClr val="15AA97"/>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8" name="矩形 7"/>
            <p:cNvSpPr>
              <a:spLocks noChangeArrowheads="1"/>
            </p:cNvSpPr>
            <p:nvPr/>
          </p:nvSpPr>
          <p:spPr bwMode="auto">
            <a:xfrm>
              <a:off x="1013598" y="2901358"/>
              <a:ext cx="982662" cy="982662"/>
            </a:xfrm>
            <a:prstGeom prst="rect">
              <a:avLst/>
            </a:prstGeom>
            <a:solidFill>
              <a:srgbClr val="C13940"/>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9" name="矩形 8"/>
            <p:cNvSpPr>
              <a:spLocks noChangeArrowheads="1"/>
            </p:cNvSpPr>
            <p:nvPr/>
          </p:nvSpPr>
          <p:spPr bwMode="auto">
            <a:xfrm>
              <a:off x="1013598" y="4173482"/>
              <a:ext cx="982662" cy="982662"/>
            </a:xfrm>
            <a:prstGeom prst="rect">
              <a:avLst/>
            </a:prstGeom>
            <a:solidFill>
              <a:srgbClr val="15AA97"/>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10" name="矩形 9"/>
            <p:cNvSpPr>
              <a:spLocks noChangeArrowheads="1"/>
            </p:cNvSpPr>
            <p:nvPr/>
          </p:nvSpPr>
          <p:spPr bwMode="auto">
            <a:xfrm>
              <a:off x="1013598" y="5344520"/>
              <a:ext cx="982662" cy="982663"/>
            </a:xfrm>
            <a:prstGeom prst="rect">
              <a:avLst/>
            </a:prstGeom>
            <a:solidFill>
              <a:srgbClr val="C13940"/>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12" name="矩形 11"/>
            <p:cNvSpPr>
              <a:spLocks noChangeArrowheads="1"/>
            </p:cNvSpPr>
            <p:nvPr/>
          </p:nvSpPr>
          <p:spPr bwMode="auto">
            <a:xfrm>
              <a:off x="2267723" y="1728732"/>
              <a:ext cx="4165600" cy="982662"/>
            </a:xfrm>
            <a:prstGeom prst="rect">
              <a:avLst/>
            </a:prstGeom>
            <a:solidFill>
              <a:srgbClr val="15AA97"/>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13" name="矩形 12"/>
            <p:cNvSpPr>
              <a:spLocks noChangeArrowheads="1"/>
            </p:cNvSpPr>
            <p:nvPr/>
          </p:nvSpPr>
          <p:spPr bwMode="auto">
            <a:xfrm>
              <a:off x="2275660" y="2901358"/>
              <a:ext cx="4165600" cy="982662"/>
            </a:xfrm>
            <a:prstGeom prst="rect">
              <a:avLst/>
            </a:prstGeom>
            <a:solidFill>
              <a:srgbClr val="C13940"/>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14" name="矩形 13"/>
            <p:cNvSpPr>
              <a:spLocks noChangeArrowheads="1"/>
            </p:cNvSpPr>
            <p:nvPr/>
          </p:nvSpPr>
          <p:spPr bwMode="auto">
            <a:xfrm>
              <a:off x="2275660" y="4123733"/>
              <a:ext cx="4165600" cy="982662"/>
            </a:xfrm>
            <a:prstGeom prst="rect">
              <a:avLst/>
            </a:prstGeom>
            <a:solidFill>
              <a:srgbClr val="15AA97"/>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sp>
          <p:nvSpPr>
            <p:cNvPr id="15" name="矩形 14"/>
            <p:cNvSpPr>
              <a:spLocks noChangeArrowheads="1"/>
            </p:cNvSpPr>
            <p:nvPr/>
          </p:nvSpPr>
          <p:spPr bwMode="auto">
            <a:xfrm>
              <a:off x="2275660" y="5344520"/>
              <a:ext cx="4165600" cy="982663"/>
            </a:xfrm>
            <a:prstGeom prst="rect">
              <a:avLst/>
            </a:prstGeom>
            <a:solidFill>
              <a:srgbClr val="C13940"/>
            </a:solidFill>
            <a:ln>
              <a:noFill/>
            </a:ln>
          </p:spPr>
          <p:txBody>
            <a:bodyPr anchor="ctr"/>
            <a:lstStyle/>
            <a:p>
              <a:pPr algn="ctr" eaLnBrk="1" hangingPunct="1">
                <a:buFont typeface="Arial" charset="0"/>
                <a:buNone/>
              </a:pPr>
              <a:endParaRPr lang="zh-CN" altLang="en-US" sz="1400">
                <a:solidFill>
                  <a:srgbClr val="FFFFFF"/>
                </a:solidFill>
                <a:latin typeface="宋体" charset="-122"/>
                <a:sym typeface="宋体" charset="-122"/>
              </a:endParaRPr>
            </a:p>
          </p:txBody>
        </p:sp>
        <p:pic>
          <p:nvPicPr>
            <p:cNvPr id="16" name="图片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360" y="1847258"/>
              <a:ext cx="4857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985" y="3071220"/>
              <a:ext cx="623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0448" y="4363445"/>
              <a:ext cx="5873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1885" y="5585820"/>
              <a:ext cx="5111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25"/>
            <p:cNvSpPr>
              <a:spLocks noChangeArrowheads="1"/>
            </p:cNvSpPr>
            <p:nvPr/>
          </p:nvSpPr>
          <p:spPr bwMode="auto">
            <a:xfrm flipH="1">
              <a:off x="2612210" y="1798045"/>
              <a:ext cx="3176589" cy="6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sz="1600">
                  <a:solidFill>
                    <a:schemeClr val="bg1"/>
                  </a:solidFill>
                  <a:latin typeface="Calibri" pitchFamily="34" charset="0"/>
                  <a:sym typeface="Calibri" pitchFamily="34" charset="0"/>
                </a:rPr>
                <a:t>Click here to add  you to the</a:t>
              </a:r>
              <a:endParaRPr lang="zh-CN" altLang="en-US" sz="1600">
                <a:solidFill>
                  <a:schemeClr val="bg1"/>
                </a:solidFill>
                <a:latin typeface="Calibri" pitchFamily="34" charset="0"/>
                <a:sym typeface="Calibri" pitchFamily="34" charset="0"/>
              </a:endParaRPr>
            </a:p>
            <a:p>
              <a:pPr eaLnBrk="1" hangingPunct="1">
                <a:buFont typeface="Arial" charset="0"/>
                <a:buNone/>
              </a:pPr>
              <a:r>
                <a:rPr lang="en-US" altLang="zh-CN" sz="1600">
                  <a:solidFill>
                    <a:schemeClr val="bg1"/>
                  </a:solidFill>
                  <a:latin typeface="Calibri" pitchFamily="34" charset="0"/>
                  <a:sym typeface="Calibri" pitchFamily="34" charset="0"/>
                </a:rPr>
                <a:t> center of the narrative thought</a:t>
              </a:r>
              <a:endParaRPr lang="en-US" altLang="zh-CN" sz="1600">
                <a:solidFill>
                  <a:schemeClr val="bg1"/>
                </a:solidFill>
                <a:latin typeface="微软雅黑" pitchFamily="34" charset="-122"/>
                <a:ea typeface="微软雅黑" pitchFamily="34" charset="-122"/>
                <a:sym typeface="微软雅黑" pitchFamily="34" charset="-122"/>
              </a:endParaRPr>
            </a:p>
          </p:txBody>
        </p:sp>
        <p:sp>
          <p:nvSpPr>
            <p:cNvPr id="21" name="文本框 26"/>
            <p:cNvSpPr>
              <a:spLocks noChangeArrowheads="1"/>
            </p:cNvSpPr>
            <p:nvPr/>
          </p:nvSpPr>
          <p:spPr bwMode="auto">
            <a:xfrm flipH="1">
              <a:off x="2612210" y="2987083"/>
              <a:ext cx="3176589" cy="6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sz="1600">
                  <a:solidFill>
                    <a:schemeClr val="bg1"/>
                  </a:solidFill>
                  <a:latin typeface="Calibri" pitchFamily="34" charset="0"/>
                  <a:sym typeface="Calibri" pitchFamily="34" charset="0"/>
                </a:rPr>
                <a:t>Click here to add  you to the</a:t>
              </a:r>
              <a:endParaRPr lang="zh-CN" altLang="en-US" sz="1600">
                <a:solidFill>
                  <a:schemeClr val="bg1"/>
                </a:solidFill>
                <a:latin typeface="Calibri" pitchFamily="34" charset="0"/>
                <a:sym typeface="Calibri" pitchFamily="34" charset="0"/>
              </a:endParaRPr>
            </a:p>
            <a:p>
              <a:pPr eaLnBrk="1" hangingPunct="1">
                <a:buFont typeface="Arial" charset="0"/>
                <a:buNone/>
              </a:pPr>
              <a:r>
                <a:rPr lang="en-US" altLang="zh-CN" sz="1600">
                  <a:solidFill>
                    <a:schemeClr val="bg1"/>
                  </a:solidFill>
                  <a:latin typeface="Calibri" pitchFamily="34" charset="0"/>
                  <a:sym typeface="Calibri" pitchFamily="34" charset="0"/>
                </a:rPr>
                <a:t> center of the narrative thought</a:t>
              </a:r>
              <a:endParaRPr lang="en-US" altLang="zh-CN" sz="1600">
                <a:solidFill>
                  <a:schemeClr val="bg1"/>
                </a:solidFill>
                <a:latin typeface="微软雅黑" pitchFamily="34" charset="-122"/>
                <a:ea typeface="微软雅黑" pitchFamily="34" charset="-122"/>
                <a:sym typeface="微软雅黑" pitchFamily="34" charset="-122"/>
              </a:endParaRPr>
            </a:p>
          </p:txBody>
        </p:sp>
        <p:sp>
          <p:nvSpPr>
            <p:cNvPr id="22" name="文本框 27"/>
            <p:cNvSpPr>
              <a:spLocks noChangeArrowheads="1"/>
            </p:cNvSpPr>
            <p:nvPr/>
          </p:nvSpPr>
          <p:spPr bwMode="auto">
            <a:xfrm flipH="1">
              <a:off x="2612210" y="4260258"/>
              <a:ext cx="3176589" cy="6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sz="1600">
                  <a:solidFill>
                    <a:schemeClr val="bg1"/>
                  </a:solidFill>
                  <a:latin typeface="Calibri" pitchFamily="34" charset="0"/>
                  <a:sym typeface="Calibri" pitchFamily="34" charset="0"/>
                </a:rPr>
                <a:t>Click here to add  you to the</a:t>
              </a:r>
              <a:endParaRPr lang="zh-CN" altLang="en-US" sz="1600">
                <a:solidFill>
                  <a:schemeClr val="bg1"/>
                </a:solidFill>
                <a:latin typeface="Calibri" pitchFamily="34" charset="0"/>
                <a:sym typeface="Calibri" pitchFamily="34" charset="0"/>
              </a:endParaRPr>
            </a:p>
            <a:p>
              <a:pPr eaLnBrk="1" hangingPunct="1">
                <a:buFont typeface="Arial" charset="0"/>
                <a:buNone/>
              </a:pPr>
              <a:r>
                <a:rPr lang="en-US" altLang="zh-CN" sz="1600">
                  <a:solidFill>
                    <a:schemeClr val="bg1"/>
                  </a:solidFill>
                  <a:latin typeface="Calibri" pitchFamily="34" charset="0"/>
                  <a:sym typeface="Calibri" pitchFamily="34" charset="0"/>
                </a:rPr>
                <a:t> center of the narrative thought</a:t>
              </a:r>
              <a:endParaRPr lang="en-US" altLang="zh-CN" sz="1600">
                <a:solidFill>
                  <a:schemeClr val="bg1"/>
                </a:solidFill>
                <a:latin typeface="微软雅黑" pitchFamily="34" charset="-122"/>
                <a:ea typeface="微软雅黑" pitchFamily="34" charset="-122"/>
                <a:sym typeface="微软雅黑" pitchFamily="34" charset="-122"/>
              </a:endParaRPr>
            </a:p>
          </p:txBody>
        </p:sp>
        <p:sp>
          <p:nvSpPr>
            <p:cNvPr id="23" name="文本框 28"/>
            <p:cNvSpPr>
              <a:spLocks noChangeArrowheads="1"/>
            </p:cNvSpPr>
            <p:nvPr/>
          </p:nvSpPr>
          <p:spPr bwMode="auto">
            <a:xfrm flipH="1">
              <a:off x="2620148" y="5482633"/>
              <a:ext cx="3176589" cy="6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sz="1600">
                  <a:solidFill>
                    <a:schemeClr val="bg1"/>
                  </a:solidFill>
                  <a:latin typeface="Calibri" pitchFamily="34" charset="0"/>
                  <a:sym typeface="Calibri" pitchFamily="34" charset="0"/>
                </a:rPr>
                <a:t>Click here to add  you to the</a:t>
              </a:r>
              <a:endParaRPr lang="zh-CN" altLang="en-US" sz="1600">
                <a:solidFill>
                  <a:schemeClr val="bg1"/>
                </a:solidFill>
                <a:latin typeface="Calibri" pitchFamily="34" charset="0"/>
                <a:sym typeface="Calibri" pitchFamily="34" charset="0"/>
              </a:endParaRPr>
            </a:p>
            <a:p>
              <a:pPr eaLnBrk="1" hangingPunct="1">
                <a:buFont typeface="Arial" charset="0"/>
                <a:buNone/>
              </a:pPr>
              <a:r>
                <a:rPr lang="en-US" altLang="zh-CN" sz="1600">
                  <a:solidFill>
                    <a:schemeClr val="bg1"/>
                  </a:solidFill>
                  <a:latin typeface="Calibri" pitchFamily="34" charset="0"/>
                  <a:sym typeface="Calibri" pitchFamily="34" charset="0"/>
                </a:rPr>
                <a:t> center of the narrative thought</a:t>
              </a:r>
              <a:endParaRPr lang="en-US" altLang="zh-CN" sz="1600">
                <a:solidFill>
                  <a:schemeClr val="bg1"/>
                </a:solidFill>
                <a:latin typeface="微软雅黑" pitchFamily="34" charset="-122"/>
                <a:ea typeface="微软雅黑" pitchFamily="34" charset="-122"/>
                <a:sym typeface="微软雅黑" pitchFamily="34" charset="-122"/>
              </a:endParaRPr>
            </a:p>
          </p:txBody>
        </p:sp>
      </p:grpSp>
      <p:graphicFrame>
        <p:nvGraphicFramePr>
          <p:cNvPr id="24" name="Chart 1"/>
          <p:cNvGraphicFramePr>
            <a:graphicFrameLocks/>
          </p:cNvGraphicFramePr>
          <p:nvPr>
            <p:extLst>
              <p:ext uri="{D42A27DB-BD31-4B8C-83A1-F6EECF244321}">
                <p14:modId xmlns:p14="http://schemas.microsoft.com/office/powerpoint/2010/main" val="3865880882"/>
              </p:ext>
            </p:extLst>
          </p:nvPr>
        </p:nvGraphicFramePr>
        <p:xfrm>
          <a:off x="979911" y="2172160"/>
          <a:ext cx="5149584" cy="39155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02111415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76" name="文本框 1"/>
          <p:cNvSpPr txBox="1"/>
          <p:nvPr/>
        </p:nvSpPr>
        <p:spPr>
          <a:xfrm>
            <a:off x="5115151" y="1402664"/>
            <a:ext cx="1984838" cy="1261884"/>
          </a:xfrm>
          <a:prstGeom prst="rect">
            <a:avLst/>
          </a:prstGeom>
          <a:noFill/>
          <a:ln w="12700">
            <a:noFill/>
          </a:ln>
          <a:effectLst/>
        </p:spPr>
        <p:txBody>
          <a:bodyPr wrap="none" rtlCol="0">
            <a:spAutoFit/>
          </a:bodyPr>
          <a:lstStyle/>
          <a:p>
            <a:pPr algn="ctr"/>
            <a:r>
              <a:rPr lang="zh-CN" altLang="en-US" sz="4800" b="1" dirty="0">
                <a:solidFill>
                  <a:srgbClr val="C13940"/>
                </a:solidFill>
                <a:effectLst/>
                <a:latin typeface="张海山锐线体简" panose="02000000000000000000" pitchFamily="2" charset="-122"/>
                <a:ea typeface="张海山锐线体简" panose="02000000000000000000" pitchFamily="2" charset="-122"/>
              </a:rPr>
              <a:t>目 录</a:t>
            </a:r>
            <a:r>
              <a:rPr lang="en-US" altLang="zh-CN" sz="4800" b="1" dirty="0">
                <a:solidFill>
                  <a:srgbClr val="C13940"/>
                </a:solidFill>
                <a:latin typeface="张海山锐线体简" panose="02000000000000000000" pitchFamily="2" charset="-122"/>
                <a:ea typeface="张海山锐线体简" panose="02000000000000000000" pitchFamily="2" charset="-122"/>
              </a:rPr>
              <a:t>/</a:t>
            </a:r>
          </a:p>
          <a:p>
            <a:pPr algn="ctr"/>
            <a:r>
              <a:rPr lang="en-US" altLang="zh-CN" sz="2800" dirty="0">
                <a:solidFill>
                  <a:srgbClr val="15AA97"/>
                </a:solidFill>
                <a:latin typeface="张海山锐线体简" panose="02000000000000000000" pitchFamily="2" charset="-122"/>
                <a:ea typeface="张海山锐线体简" panose="02000000000000000000" pitchFamily="2" charset="-122"/>
              </a:rPr>
              <a:t>DIRECTORY</a:t>
            </a:r>
            <a:endParaRPr lang="zh-CN" altLang="en-US" sz="2800" dirty="0">
              <a:solidFill>
                <a:srgbClr val="15AA97"/>
              </a:solidFill>
              <a:effectLst/>
              <a:latin typeface="张海山锐线体简" panose="02000000000000000000" pitchFamily="2" charset="-122"/>
              <a:ea typeface="张海山锐线体简" panose="02000000000000000000" pitchFamily="2" charset="-122"/>
            </a:endParaRPr>
          </a:p>
        </p:txBody>
      </p:sp>
      <p:grpSp>
        <p:nvGrpSpPr>
          <p:cNvPr id="23" name="组合 22"/>
          <p:cNvGrpSpPr/>
          <p:nvPr/>
        </p:nvGrpSpPr>
        <p:grpSpPr>
          <a:xfrm>
            <a:off x="2841228" y="2973403"/>
            <a:ext cx="2946961" cy="1131079"/>
            <a:chOff x="6476312" y="2455755"/>
            <a:chExt cx="2946961" cy="1131079"/>
          </a:xfrm>
        </p:grpSpPr>
        <p:sp>
          <p:nvSpPr>
            <p:cNvPr id="25" name="TextBox 26"/>
            <p:cNvSpPr txBox="1"/>
            <p:nvPr/>
          </p:nvSpPr>
          <p:spPr>
            <a:xfrm>
              <a:off x="6476312" y="2567058"/>
              <a:ext cx="845103" cy="769441"/>
            </a:xfrm>
            <a:prstGeom prst="rect">
              <a:avLst/>
            </a:prstGeom>
            <a:noFill/>
          </p:spPr>
          <p:txBody>
            <a:bodyPr wrap="none" rtlCol="0">
              <a:spAutoFit/>
            </a:bodyPr>
            <a:lstStyle/>
            <a:p>
              <a:pPr algn="ctr"/>
              <a:r>
                <a:rPr lang="en-US" altLang="zh-CN" sz="4400" dirty="0">
                  <a:solidFill>
                    <a:srgbClr val="C13940"/>
                  </a:solidFill>
                  <a:latin typeface="微软雅黑" panose="020B0503020204020204" pitchFamily="34" charset="-122"/>
                  <a:ea typeface="微软雅黑" panose="020B0503020204020204" pitchFamily="34" charset="-122"/>
                  <a:cs typeface="Montserrat Semi" charset="0"/>
                </a:rPr>
                <a:t>01</a:t>
              </a:r>
              <a:endParaRPr lang="en-US" sz="4400" dirty="0">
                <a:solidFill>
                  <a:srgbClr val="C13940"/>
                </a:solidFill>
                <a:latin typeface="微软雅黑" panose="020B0503020204020204" pitchFamily="34" charset="-122"/>
                <a:ea typeface="微软雅黑" panose="020B0503020204020204" pitchFamily="34" charset="-122"/>
                <a:cs typeface="Montserrat Semi" charset="0"/>
              </a:endParaRPr>
            </a:p>
          </p:txBody>
        </p:sp>
        <p:sp>
          <p:nvSpPr>
            <p:cNvPr id="28" name="TextBox 38"/>
            <p:cNvSpPr txBox="1"/>
            <p:nvPr/>
          </p:nvSpPr>
          <p:spPr>
            <a:xfrm>
              <a:off x="7622780" y="2455755"/>
              <a:ext cx="1800493" cy="1131079"/>
            </a:xfrm>
            <a:prstGeom prst="rect">
              <a:avLst/>
            </a:prstGeom>
            <a:noFill/>
          </p:spPr>
          <p:txBody>
            <a:bodyPr wrap="none" rtlCol="0" anchor="t" anchorCtr="1">
              <a:spAutoFit/>
            </a:bodyPr>
            <a:lstStyle/>
            <a:p>
              <a:pPr algn="ctr">
                <a:lnSpc>
                  <a:spcPts val="2680"/>
                </a:lnSpc>
              </a:pPr>
              <a:r>
                <a:rPr lang="zh-CN" altLang="en-US" dirty="0">
                  <a:solidFill>
                    <a:srgbClr val="C13940"/>
                  </a:solidFill>
                  <a:latin typeface="微软雅黑" panose="020B0503020204020204" pitchFamily="34" charset="-122"/>
                  <a:ea typeface="微软雅黑" panose="020B0503020204020204" pitchFamily="34" charset="-122"/>
                  <a:cs typeface="Poppins SemiBold" charset="0"/>
                </a:rPr>
                <a:t>加入你标题</a:t>
              </a:r>
              <a:endParaRPr lang="en-US" altLang="zh-CN" dirty="0">
                <a:solidFill>
                  <a:srgbClr val="C13940"/>
                </a:solidFill>
                <a:latin typeface="微软雅黑" panose="020B0503020204020204" pitchFamily="34" charset="-122"/>
                <a:ea typeface="微软雅黑" panose="020B0503020204020204" pitchFamily="34" charset="-122"/>
                <a:cs typeface="Poppins SemiBold" charset="0"/>
              </a:endParaRPr>
            </a:p>
            <a:p>
              <a:pPr algn="ctr">
                <a:lnSpc>
                  <a:spcPts val="2680"/>
                </a:lnSpc>
              </a:pPr>
              <a:r>
                <a:rPr lang="zh-CN" altLang="en-US" dirty="0">
                  <a:solidFill>
                    <a:srgbClr val="C13940"/>
                  </a:solidFill>
                  <a:latin typeface="微软雅黑" panose="020B0503020204020204" pitchFamily="34" charset="-122"/>
                  <a:ea typeface="微软雅黑" panose="020B0503020204020204" pitchFamily="34" charset="-122"/>
                  <a:cs typeface="Poppins SemiBold" charset="0"/>
                </a:rPr>
                <a:t>描述加入你文字</a:t>
              </a:r>
              <a:endParaRPr lang="en-US" altLang="zh-CN" dirty="0">
                <a:solidFill>
                  <a:srgbClr val="C13940"/>
                </a:solidFill>
                <a:latin typeface="微软雅黑" panose="020B0503020204020204" pitchFamily="34" charset="-122"/>
                <a:ea typeface="微软雅黑" panose="020B0503020204020204" pitchFamily="34" charset="-122"/>
                <a:cs typeface="Poppins SemiBold" charset="0"/>
              </a:endParaRPr>
            </a:p>
            <a:p>
              <a:pPr algn="ctr">
                <a:lnSpc>
                  <a:spcPts val="2680"/>
                </a:lnSpc>
              </a:pPr>
              <a:endParaRPr lang="en-US" altLang="zh-CN" dirty="0">
                <a:solidFill>
                  <a:srgbClr val="C13940"/>
                </a:solidFill>
                <a:latin typeface="微软雅黑" panose="020B0503020204020204" pitchFamily="34" charset="-122"/>
                <a:ea typeface="微软雅黑" panose="020B0503020204020204" pitchFamily="34" charset="-122"/>
                <a:cs typeface="Poppins SemiBold" charset="0"/>
              </a:endParaRPr>
            </a:p>
          </p:txBody>
        </p:sp>
        <p:cxnSp>
          <p:nvCxnSpPr>
            <p:cNvPr id="29"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2841228" y="4151233"/>
            <a:ext cx="2946961" cy="1131079"/>
            <a:chOff x="6476312" y="2455755"/>
            <a:chExt cx="2946961" cy="1131079"/>
          </a:xfrm>
        </p:grpSpPr>
        <p:sp>
          <p:nvSpPr>
            <p:cNvPr id="48" name="TextBox 26"/>
            <p:cNvSpPr txBox="1"/>
            <p:nvPr/>
          </p:nvSpPr>
          <p:spPr>
            <a:xfrm>
              <a:off x="6476312" y="2567058"/>
              <a:ext cx="845103" cy="769441"/>
            </a:xfrm>
            <a:prstGeom prst="rect">
              <a:avLst/>
            </a:prstGeom>
            <a:noFill/>
          </p:spPr>
          <p:txBody>
            <a:bodyPr wrap="none" rtlCol="0">
              <a:spAutoFit/>
            </a:bodyPr>
            <a:lstStyle/>
            <a:p>
              <a:pPr algn="ctr"/>
              <a:r>
                <a:rPr lang="en-US" altLang="zh-CN" sz="4400" dirty="0">
                  <a:solidFill>
                    <a:srgbClr val="15AA97"/>
                  </a:solidFill>
                  <a:latin typeface="微软雅黑" panose="020B0503020204020204" pitchFamily="34" charset="-122"/>
                  <a:ea typeface="微软雅黑" panose="020B0503020204020204" pitchFamily="34" charset="-122"/>
                  <a:cs typeface="Montserrat Semi" charset="0"/>
                </a:rPr>
                <a:t>03</a:t>
              </a:r>
              <a:endParaRPr lang="en-US" sz="4400" dirty="0">
                <a:solidFill>
                  <a:srgbClr val="15AA97"/>
                </a:solidFill>
                <a:latin typeface="微软雅黑" panose="020B0503020204020204" pitchFamily="34" charset="-122"/>
                <a:ea typeface="微软雅黑" panose="020B0503020204020204" pitchFamily="34" charset="-122"/>
                <a:cs typeface="Montserrat Semi" charset="0"/>
              </a:endParaRPr>
            </a:p>
          </p:txBody>
        </p:sp>
        <p:sp>
          <p:nvSpPr>
            <p:cNvPr id="49" name="TextBox 38"/>
            <p:cNvSpPr txBox="1"/>
            <p:nvPr/>
          </p:nvSpPr>
          <p:spPr>
            <a:xfrm>
              <a:off x="7622780" y="2455755"/>
              <a:ext cx="1800493" cy="1131079"/>
            </a:xfrm>
            <a:prstGeom prst="rect">
              <a:avLst/>
            </a:prstGeom>
            <a:noFill/>
          </p:spPr>
          <p:txBody>
            <a:bodyPr wrap="none" rtlCol="0" anchor="t" anchorCtr="1">
              <a:spAutoFit/>
            </a:bodyPr>
            <a:lstStyle/>
            <a:p>
              <a:pPr algn="ctr">
                <a:lnSpc>
                  <a:spcPts val="2680"/>
                </a:lnSpc>
              </a:pPr>
              <a:r>
                <a:rPr lang="zh-CN" altLang="en-US" dirty="0">
                  <a:solidFill>
                    <a:srgbClr val="15AA97"/>
                  </a:solidFill>
                  <a:latin typeface="微软雅黑" panose="020B0503020204020204" pitchFamily="34" charset="-122"/>
                  <a:ea typeface="微软雅黑" panose="020B0503020204020204" pitchFamily="34" charset="-122"/>
                  <a:cs typeface="Poppins SemiBold" charset="0"/>
                </a:rPr>
                <a:t>加入你标题</a:t>
              </a:r>
              <a:endParaRPr lang="en-US" altLang="zh-CN" dirty="0">
                <a:solidFill>
                  <a:srgbClr val="15AA97"/>
                </a:solidFill>
                <a:latin typeface="微软雅黑" panose="020B0503020204020204" pitchFamily="34" charset="-122"/>
                <a:ea typeface="微软雅黑" panose="020B0503020204020204" pitchFamily="34" charset="-122"/>
                <a:cs typeface="Poppins SemiBold" charset="0"/>
              </a:endParaRPr>
            </a:p>
            <a:p>
              <a:pPr algn="ctr">
                <a:lnSpc>
                  <a:spcPts val="2680"/>
                </a:lnSpc>
              </a:pPr>
              <a:r>
                <a:rPr lang="zh-CN" altLang="en-US" dirty="0">
                  <a:solidFill>
                    <a:srgbClr val="15AA97"/>
                  </a:solidFill>
                  <a:latin typeface="微软雅黑" panose="020B0503020204020204" pitchFamily="34" charset="-122"/>
                  <a:ea typeface="微软雅黑" panose="020B0503020204020204" pitchFamily="34" charset="-122"/>
                  <a:cs typeface="Poppins SemiBold" charset="0"/>
                </a:rPr>
                <a:t>描述加入你文字</a:t>
              </a:r>
              <a:endParaRPr lang="en-US" altLang="zh-CN" dirty="0">
                <a:solidFill>
                  <a:srgbClr val="15AA97"/>
                </a:solidFill>
                <a:latin typeface="微软雅黑" panose="020B0503020204020204" pitchFamily="34" charset="-122"/>
                <a:ea typeface="微软雅黑" panose="020B0503020204020204" pitchFamily="34" charset="-122"/>
                <a:cs typeface="Poppins SemiBold" charset="0"/>
              </a:endParaRPr>
            </a:p>
            <a:p>
              <a:pPr algn="ctr">
                <a:lnSpc>
                  <a:spcPts val="2680"/>
                </a:lnSpc>
              </a:pPr>
              <a:endParaRPr lang="en-US" altLang="zh-CN" dirty="0">
                <a:solidFill>
                  <a:srgbClr val="15AA97"/>
                </a:solidFill>
                <a:latin typeface="微软雅黑" panose="020B0503020204020204" pitchFamily="34" charset="-122"/>
                <a:ea typeface="微软雅黑" panose="020B0503020204020204" pitchFamily="34" charset="-122"/>
                <a:cs typeface="Poppins SemiBold" charset="0"/>
              </a:endParaRPr>
            </a:p>
          </p:txBody>
        </p:sp>
        <p:cxnSp>
          <p:nvCxnSpPr>
            <p:cNvPr id="52"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6531939" y="2973403"/>
            <a:ext cx="2946961" cy="1131079"/>
            <a:chOff x="6476312" y="2455755"/>
            <a:chExt cx="2946961" cy="1131079"/>
          </a:xfrm>
        </p:grpSpPr>
        <p:sp>
          <p:nvSpPr>
            <p:cNvPr id="55" name="TextBox 26"/>
            <p:cNvSpPr txBox="1"/>
            <p:nvPr/>
          </p:nvSpPr>
          <p:spPr>
            <a:xfrm>
              <a:off x="6476312" y="2567058"/>
              <a:ext cx="845103" cy="769441"/>
            </a:xfrm>
            <a:prstGeom prst="rect">
              <a:avLst/>
            </a:prstGeom>
            <a:noFill/>
          </p:spPr>
          <p:txBody>
            <a:bodyPr wrap="none" rtlCol="0">
              <a:spAutoFit/>
            </a:bodyPr>
            <a:lstStyle/>
            <a:p>
              <a:pPr algn="ctr"/>
              <a:r>
                <a:rPr lang="en-US" altLang="zh-CN" sz="4400" dirty="0">
                  <a:solidFill>
                    <a:srgbClr val="15AA97"/>
                  </a:solidFill>
                  <a:latin typeface="微软雅黑" panose="020B0503020204020204" pitchFamily="34" charset="-122"/>
                  <a:ea typeface="微软雅黑" panose="020B0503020204020204" pitchFamily="34" charset="-122"/>
                  <a:cs typeface="Montserrat Semi" charset="0"/>
                </a:rPr>
                <a:t>02</a:t>
              </a:r>
              <a:endParaRPr lang="en-US" sz="4400" dirty="0">
                <a:solidFill>
                  <a:srgbClr val="15AA97"/>
                </a:solidFill>
                <a:latin typeface="微软雅黑" panose="020B0503020204020204" pitchFamily="34" charset="-122"/>
                <a:ea typeface="微软雅黑" panose="020B0503020204020204" pitchFamily="34" charset="-122"/>
                <a:cs typeface="Montserrat Semi" charset="0"/>
              </a:endParaRPr>
            </a:p>
          </p:txBody>
        </p:sp>
        <p:sp>
          <p:nvSpPr>
            <p:cNvPr id="56" name="TextBox 38"/>
            <p:cNvSpPr txBox="1"/>
            <p:nvPr/>
          </p:nvSpPr>
          <p:spPr>
            <a:xfrm>
              <a:off x="7622780" y="2455755"/>
              <a:ext cx="1800493" cy="1131079"/>
            </a:xfrm>
            <a:prstGeom prst="rect">
              <a:avLst/>
            </a:prstGeom>
            <a:noFill/>
          </p:spPr>
          <p:txBody>
            <a:bodyPr wrap="none" rtlCol="0" anchor="t" anchorCtr="1">
              <a:spAutoFit/>
            </a:bodyPr>
            <a:lstStyle/>
            <a:p>
              <a:pPr algn="ctr">
                <a:lnSpc>
                  <a:spcPts val="2680"/>
                </a:lnSpc>
              </a:pPr>
              <a:r>
                <a:rPr lang="zh-CN" altLang="en-US" dirty="0">
                  <a:solidFill>
                    <a:srgbClr val="15AA97"/>
                  </a:solidFill>
                  <a:latin typeface="微软雅黑" panose="020B0503020204020204" pitchFamily="34" charset="-122"/>
                  <a:ea typeface="微软雅黑" panose="020B0503020204020204" pitchFamily="34" charset="-122"/>
                  <a:cs typeface="Poppins SemiBold" charset="0"/>
                </a:rPr>
                <a:t>加入你标题</a:t>
              </a:r>
              <a:endParaRPr lang="en-US" altLang="zh-CN" dirty="0">
                <a:solidFill>
                  <a:srgbClr val="15AA97"/>
                </a:solidFill>
                <a:latin typeface="微软雅黑" panose="020B0503020204020204" pitchFamily="34" charset="-122"/>
                <a:ea typeface="微软雅黑" panose="020B0503020204020204" pitchFamily="34" charset="-122"/>
                <a:cs typeface="Poppins SemiBold" charset="0"/>
              </a:endParaRPr>
            </a:p>
            <a:p>
              <a:pPr algn="ctr">
                <a:lnSpc>
                  <a:spcPts val="2680"/>
                </a:lnSpc>
              </a:pPr>
              <a:r>
                <a:rPr lang="zh-CN" altLang="en-US" dirty="0">
                  <a:solidFill>
                    <a:srgbClr val="15AA97"/>
                  </a:solidFill>
                  <a:latin typeface="微软雅黑" panose="020B0503020204020204" pitchFamily="34" charset="-122"/>
                  <a:ea typeface="微软雅黑" panose="020B0503020204020204" pitchFamily="34" charset="-122"/>
                  <a:cs typeface="Poppins SemiBold" charset="0"/>
                </a:rPr>
                <a:t>描述加入你文字</a:t>
              </a:r>
              <a:endParaRPr lang="en-US" altLang="zh-CN" dirty="0">
                <a:solidFill>
                  <a:srgbClr val="15AA97"/>
                </a:solidFill>
                <a:latin typeface="微软雅黑" panose="020B0503020204020204" pitchFamily="34" charset="-122"/>
                <a:ea typeface="微软雅黑" panose="020B0503020204020204" pitchFamily="34" charset="-122"/>
                <a:cs typeface="Poppins SemiBold" charset="0"/>
              </a:endParaRPr>
            </a:p>
            <a:p>
              <a:pPr algn="ctr">
                <a:lnSpc>
                  <a:spcPts val="2680"/>
                </a:lnSpc>
              </a:pPr>
              <a:endParaRPr lang="en-US" altLang="zh-CN" dirty="0">
                <a:solidFill>
                  <a:srgbClr val="15AA97"/>
                </a:solidFill>
                <a:latin typeface="微软雅黑" panose="020B0503020204020204" pitchFamily="34" charset="-122"/>
                <a:ea typeface="微软雅黑" panose="020B0503020204020204" pitchFamily="34" charset="-122"/>
                <a:cs typeface="Poppins SemiBold" charset="0"/>
              </a:endParaRPr>
            </a:p>
          </p:txBody>
        </p:sp>
        <p:cxnSp>
          <p:nvCxnSpPr>
            <p:cNvPr id="57"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6531939" y="4151233"/>
            <a:ext cx="2946961" cy="1131079"/>
            <a:chOff x="6476312" y="2455755"/>
            <a:chExt cx="2946961" cy="1131079"/>
          </a:xfrm>
        </p:grpSpPr>
        <p:sp>
          <p:nvSpPr>
            <p:cNvPr id="63" name="TextBox 26"/>
            <p:cNvSpPr txBox="1"/>
            <p:nvPr/>
          </p:nvSpPr>
          <p:spPr>
            <a:xfrm>
              <a:off x="6476312" y="2567058"/>
              <a:ext cx="845103" cy="769441"/>
            </a:xfrm>
            <a:prstGeom prst="rect">
              <a:avLst/>
            </a:prstGeom>
            <a:noFill/>
          </p:spPr>
          <p:txBody>
            <a:bodyPr wrap="none" rtlCol="0">
              <a:spAutoFit/>
            </a:bodyPr>
            <a:lstStyle/>
            <a:p>
              <a:pPr algn="ctr"/>
              <a:r>
                <a:rPr lang="en-US" altLang="zh-CN" sz="4400" dirty="0">
                  <a:solidFill>
                    <a:srgbClr val="C13940"/>
                  </a:solidFill>
                  <a:latin typeface="微软雅黑" panose="020B0503020204020204" pitchFamily="34" charset="-122"/>
                  <a:ea typeface="微软雅黑" panose="020B0503020204020204" pitchFamily="34" charset="-122"/>
                  <a:cs typeface="Montserrat Semi" charset="0"/>
                </a:rPr>
                <a:t>04</a:t>
              </a:r>
              <a:endParaRPr lang="en-US" sz="4400" dirty="0">
                <a:solidFill>
                  <a:srgbClr val="C13940"/>
                </a:solidFill>
                <a:latin typeface="微软雅黑" panose="020B0503020204020204" pitchFamily="34" charset="-122"/>
                <a:ea typeface="微软雅黑" panose="020B0503020204020204" pitchFamily="34" charset="-122"/>
                <a:cs typeface="Montserrat Semi" charset="0"/>
              </a:endParaRPr>
            </a:p>
          </p:txBody>
        </p:sp>
        <p:sp>
          <p:nvSpPr>
            <p:cNvPr id="68" name="TextBox 38"/>
            <p:cNvSpPr txBox="1"/>
            <p:nvPr/>
          </p:nvSpPr>
          <p:spPr>
            <a:xfrm>
              <a:off x="7622780" y="2455755"/>
              <a:ext cx="1800493" cy="1131079"/>
            </a:xfrm>
            <a:prstGeom prst="rect">
              <a:avLst/>
            </a:prstGeom>
            <a:noFill/>
          </p:spPr>
          <p:txBody>
            <a:bodyPr wrap="none" rtlCol="0" anchor="t" anchorCtr="1">
              <a:spAutoFit/>
            </a:bodyPr>
            <a:lstStyle/>
            <a:p>
              <a:pPr algn="ctr">
                <a:lnSpc>
                  <a:spcPts val="2680"/>
                </a:lnSpc>
              </a:pPr>
              <a:r>
                <a:rPr lang="zh-CN" altLang="en-US" dirty="0">
                  <a:solidFill>
                    <a:srgbClr val="C13940"/>
                  </a:solidFill>
                  <a:latin typeface="微软雅黑" panose="020B0503020204020204" pitchFamily="34" charset="-122"/>
                  <a:ea typeface="微软雅黑" panose="020B0503020204020204" pitchFamily="34" charset="-122"/>
                  <a:cs typeface="Poppins SemiBold" charset="0"/>
                </a:rPr>
                <a:t>加入你标题</a:t>
              </a:r>
              <a:endParaRPr lang="en-US" altLang="zh-CN" dirty="0">
                <a:solidFill>
                  <a:srgbClr val="C13940"/>
                </a:solidFill>
                <a:latin typeface="微软雅黑" panose="020B0503020204020204" pitchFamily="34" charset="-122"/>
                <a:ea typeface="微软雅黑" panose="020B0503020204020204" pitchFamily="34" charset="-122"/>
                <a:cs typeface="Poppins SemiBold" charset="0"/>
              </a:endParaRPr>
            </a:p>
            <a:p>
              <a:pPr algn="ctr">
                <a:lnSpc>
                  <a:spcPts val="2680"/>
                </a:lnSpc>
              </a:pPr>
              <a:r>
                <a:rPr lang="zh-CN" altLang="en-US" dirty="0">
                  <a:solidFill>
                    <a:srgbClr val="C13940"/>
                  </a:solidFill>
                  <a:latin typeface="微软雅黑" panose="020B0503020204020204" pitchFamily="34" charset="-122"/>
                  <a:ea typeface="微软雅黑" panose="020B0503020204020204" pitchFamily="34" charset="-122"/>
                  <a:cs typeface="Poppins SemiBold" charset="0"/>
                </a:rPr>
                <a:t>描述加入你文字</a:t>
              </a:r>
              <a:endParaRPr lang="en-US" altLang="zh-CN" dirty="0">
                <a:solidFill>
                  <a:srgbClr val="C13940"/>
                </a:solidFill>
                <a:latin typeface="微软雅黑" panose="020B0503020204020204" pitchFamily="34" charset="-122"/>
                <a:ea typeface="微软雅黑" panose="020B0503020204020204" pitchFamily="34" charset="-122"/>
                <a:cs typeface="Poppins SemiBold" charset="0"/>
              </a:endParaRPr>
            </a:p>
            <a:p>
              <a:pPr algn="ctr">
                <a:lnSpc>
                  <a:spcPts val="2680"/>
                </a:lnSpc>
              </a:pPr>
              <a:endParaRPr lang="en-US" altLang="zh-CN" dirty="0">
                <a:solidFill>
                  <a:srgbClr val="C13940"/>
                </a:solidFill>
                <a:latin typeface="微软雅黑" panose="020B0503020204020204" pitchFamily="34" charset="-122"/>
                <a:ea typeface="微软雅黑" panose="020B0503020204020204" pitchFamily="34" charset="-122"/>
                <a:cs typeface="Poppins SemiBold" charset="0"/>
              </a:endParaRPr>
            </a:p>
          </p:txBody>
        </p:sp>
        <p:cxnSp>
          <p:nvCxnSpPr>
            <p:cNvPr id="69" name="Straight Connector 39"/>
            <p:cNvCxnSpPr/>
            <p:nvPr/>
          </p:nvCxnSpPr>
          <p:spPr>
            <a:xfrm>
              <a:off x="8389214" y="3408879"/>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000"/>
                                            <p:tgtEl>
                                              <p:spTgt spid="22"/>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26667" fill="hold" nodeType="afterEffect" p14:presetBounceEnd="50667">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50667">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50667">
                                          <p:cBhvr additive="base">
                                            <p:cTn id="17" dur="75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2" presetClass="entr" presetSubtype="4" accel="26667" fill="hold" nodeType="afterEffect" p14:presetBounceEnd="50667">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14:bounceEnd="50667">
                                          <p:cBhvr additive="base">
                                            <p:cTn id="21" dur="750" fill="hold"/>
                                            <p:tgtEl>
                                              <p:spTgt spid="47"/>
                                            </p:tgtEl>
                                            <p:attrNameLst>
                                              <p:attrName>ppt_x</p:attrName>
                                            </p:attrNameLst>
                                          </p:cBhvr>
                                          <p:tavLst>
                                            <p:tav tm="0">
                                              <p:val>
                                                <p:strVal val="#ppt_x"/>
                                              </p:val>
                                            </p:tav>
                                            <p:tav tm="100000">
                                              <p:val>
                                                <p:strVal val="#ppt_x"/>
                                              </p:val>
                                            </p:tav>
                                          </p:tavLst>
                                        </p:anim>
                                        <p:anim calcmode="lin" valueType="num" p14:bounceEnd="50667">
                                          <p:cBhvr additive="base">
                                            <p:cTn id="22" dur="750" fill="hold"/>
                                            <p:tgtEl>
                                              <p:spTgt spid="47"/>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accel="26667" fill="hold" nodeType="afterEffect" p14:presetBounceEnd="50667">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14:bounceEnd="50667">
                                          <p:cBhvr additive="base">
                                            <p:cTn id="26" dur="750" fill="hold"/>
                                            <p:tgtEl>
                                              <p:spTgt spid="54"/>
                                            </p:tgtEl>
                                            <p:attrNameLst>
                                              <p:attrName>ppt_x</p:attrName>
                                            </p:attrNameLst>
                                          </p:cBhvr>
                                          <p:tavLst>
                                            <p:tav tm="0">
                                              <p:val>
                                                <p:strVal val="#ppt_x"/>
                                              </p:val>
                                            </p:tav>
                                            <p:tav tm="100000">
                                              <p:val>
                                                <p:strVal val="#ppt_x"/>
                                              </p:val>
                                            </p:tav>
                                          </p:tavLst>
                                        </p:anim>
                                        <p:anim calcmode="lin" valueType="num" p14:bounceEnd="50667">
                                          <p:cBhvr additive="base">
                                            <p:cTn id="27" dur="750" fill="hold"/>
                                            <p:tgtEl>
                                              <p:spTgt spid="54"/>
                                            </p:tgtEl>
                                            <p:attrNameLst>
                                              <p:attrName>ppt_y</p:attrName>
                                            </p:attrNameLst>
                                          </p:cBhvr>
                                          <p:tavLst>
                                            <p:tav tm="0">
                                              <p:val>
                                                <p:strVal val="1+#ppt_h/2"/>
                                              </p:val>
                                            </p:tav>
                                            <p:tav tm="100000">
                                              <p:val>
                                                <p:strVal val="#ppt_y"/>
                                              </p:val>
                                            </p:tav>
                                          </p:tavLst>
                                        </p:anim>
                                      </p:childTnLst>
                                    </p:cTn>
                                  </p:par>
                                </p:childTnLst>
                              </p:cTn>
                            </p:par>
                            <p:par>
                              <p:cTn id="28" fill="hold">
                                <p:stCondLst>
                                  <p:cond delay="3750"/>
                                </p:stCondLst>
                                <p:childTnLst>
                                  <p:par>
                                    <p:cTn id="29" presetID="2" presetClass="entr" presetSubtype="4" accel="26667" fill="hold" nodeType="afterEffect" p14:presetBounceEnd="50667">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14:bounceEnd="50667">
                                          <p:cBhvr additive="base">
                                            <p:cTn id="31" dur="750" fill="hold"/>
                                            <p:tgtEl>
                                              <p:spTgt spid="62"/>
                                            </p:tgtEl>
                                            <p:attrNameLst>
                                              <p:attrName>ppt_x</p:attrName>
                                            </p:attrNameLst>
                                          </p:cBhvr>
                                          <p:tavLst>
                                            <p:tav tm="0">
                                              <p:val>
                                                <p:strVal val="#ppt_x"/>
                                              </p:val>
                                            </p:tav>
                                            <p:tav tm="100000">
                                              <p:val>
                                                <p:strVal val="#ppt_x"/>
                                              </p:val>
                                            </p:tav>
                                          </p:tavLst>
                                        </p:anim>
                                        <p:anim calcmode="lin" valueType="num" p14:bounceEnd="50667">
                                          <p:cBhvr additive="base">
                                            <p:cTn id="32" dur="75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000"/>
                                            <p:tgtEl>
                                              <p:spTgt spid="22"/>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26667"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2" presetClass="entr" presetSubtype="4" accel="26667"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750" fill="hold"/>
                                            <p:tgtEl>
                                              <p:spTgt spid="47"/>
                                            </p:tgtEl>
                                            <p:attrNameLst>
                                              <p:attrName>ppt_x</p:attrName>
                                            </p:attrNameLst>
                                          </p:cBhvr>
                                          <p:tavLst>
                                            <p:tav tm="0">
                                              <p:val>
                                                <p:strVal val="#ppt_x"/>
                                              </p:val>
                                            </p:tav>
                                            <p:tav tm="100000">
                                              <p:val>
                                                <p:strVal val="#ppt_x"/>
                                              </p:val>
                                            </p:tav>
                                          </p:tavLst>
                                        </p:anim>
                                        <p:anim calcmode="lin" valueType="num">
                                          <p:cBhvr additive="base">
                                            <p:cTn id="22" dur="750" fill="hold"/>
                                            <p:tgtEl>
                                              <p:spTgt spid="47"/>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accel="26667"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750" fill="hold"/>
                                            <p:tgtEl>
                                              <p:spTgt spid="54"/>
                                            </p:tgtEl>
                                            <p:attrNameLst>
                                              <p:attrName>ppt_x</p:attrName>
                                            </p:attrNameLst>
                                          </p:cBhvr>
                                          <p:tavLst>
                                            <p:tav tm="0">
                                              <p:val>
                                                <p:strVal val="#ppt_x"/>
                                              </p:val>
                                            </p:tav>
                                            <p:tav tm="100000">
                                              <p:val>
                                                <p:strVal val="#ppt_x"/>
                                              </p:val>
                                            </p:tav>
                                          </p:tavLst>
                                        </p:anim>
                                        <p:anim calcmode="lin" valueType="num">
                                          <p:cBhvr additive="base">
                                            <p:cTn id="27" dur="750" fill="hold"/>
                                            <p:tgtEl>
                                              <p:spTgt spid="54"/>
                                            </p:tgtEl>
                                            <p:attrNameLst>
                                              <p:attrName>ppt_y</p:attrName>
                                            </p:attrNameLst>
                                          </p:cBhvr>
                                          <p:tavLst>
                                            <p:tav tm="0">
                                              <p:val>
                                                <p:strVal val="1+#ppt_h/2"/>
                                              </p:val>
                                            </p:tav>
                                            <p:tav tm="100000">
                                              <p:val>
                                                <p:strVal val="#ppt_y"/>
                                              </p:val>
                                            </p:tav>
                                          </p:tavLst>
                                        </p:anim>
                                      </p:childTnLst>
                                    </p:cTn>
                                  </p:par>
                                </p:childTnLst>
                              </p:cTn>
                            </p:par>
                            <p:par>
                              <p:cTn id="28" fill="hold">
                                <p:stCondLst>
                                  <p:cond delay="3750"/>
                                </p:stCondLst>
                                <p:childTnLst>
                                  <p:par>
                                    <p:cTn id="29" presetID="2" presetClass="entr" presetSubtype="4" accel="26667"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750" fill="hold"/>
                                            <p:tgtEl>
                                              <p:spTgt spid="62"/>
                                            </p:tgtEl>
                                            <p:attrNameLst>
                                              <p:attrName>ppt_x</p:attrName>
                                            </p:attrNameLst>
                                          </p:cBhvr>
                                          <p:tavLst>
                                            <p:tav tm="0">
                                              <p:val>
                                                <p:strVal val="#ppt_x"/>
                                              </p:val>
                                            </p:tav>
                                            <p:tav tm="100000">
                                              <p:val>
                                                <p:strVal val="#ppt_x"/>
                                              </p:val>
                                            </p:tav>
                                          </p:tavLst>
                                        </p:anim>
                                        <p:anim calcmode="lin" valueType="num">
                                          <p:cBhvr additive="base">
                                            <p:cTn id="32" dur="75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flipH="1">
            <a:off x="1162708" y="1941651"/>
            <a:ext cx="9879284" cy="4288482"/>
            <a:chOff x="741238" y="1566336"/>
            <a:chExt cx="10964840" cy="4759711"/>
          </a:xfrm>
        </p:grpSpPr>
        <p:grpSp>
          <p:nvGrpSpPr>
            <p:cNvPr id="6" name="Group 60"/>
            <p:cNvGrpSpPr/>
            <p:nvPr/>
          </p:nvGrpSpPr>
          <p:grpSpPr>
            <a:xfrm>
              <a:off x="4448949" y="5252205"/>
              <a:ext cx="610979" cy="609498"/>
              <a:chOff x="4448949" y="5252205"/>
              <a:chExt cx="610979" cy="609498"/>
            </a:xfrm>
          </p:grpSpPr>
          <p:sp>
            <p:nvSpPr>
              <p:cNvPr id="7" name="Freeform 505"/>
              <p:cNvSpPr>
                <a:spLocks noEditPoints="1"/>
              </p:cNvSpPr>
              <p:nvPr/>
            </p:nvSpPr>
            <p:spPr bwMode="auto">
              <a:xfrm>
                <a:off x="4625207" y="5403284"/>
                <a:ext cx="259203" cy="404357"/>
              </a:xfrm>
              <a:custGeom>
                <a:avLst/>
                <a:gdLst>
                  <a:gd name="T0" fmla="*/ 72 w 148"/>
                  <a:gd name="T1" fmla="*/ 231 h 231"/>
                  <a:gd name="T2" fmla="*/ 43 w 148"/>
                  <a:gd name="T3" fmla="*/ 226 h 231"/>
                  <a:gd name="T4" fmla="*/ 36 w 148"/>
                  <a:gd name="T5" fmla="*/ 207 h 231"/>
                  <a:gd name="T6" fmla="*/ 31 w 148"/>
                  <a:gd name="T7" fmla="*/ 158 h 231"/>
                  <a:gd name="T8" fmla="*/ 23 w 148"/>
                  <a:gd name="T9" fmla="*/ 135 h 231"/>
                  <a:gd name="T10" fmla="*/ 10 w 148"/>
                  <a:gd name="T11" fmla="*/ 112 h 231"/>
                  <a:gd name="T12" fmla="*/ 2 w 148"/>
                  <a:gd name="T13" fmla="*/ 63 h 231"/>
                  <a:gd name="T14" fmla="*/ 73 w 148"/>
                  <a:gd name="T15" fmla="*/ 0 h 231"/>
                  <a:gd name="T16" fmla="*/ 74 w 148"/>
                  <a:gd name="T17" fmla="*/ 0 h 231"/>
                  <a:gd name="T18" fmla="*/ 146 w 148"/>
                  <a:gd name="T19" fmla="*/ 63 h 231"/>
                  <a:gd name="T20" fmla="*/ 138 w 148"/>
                  <a:gd name="T21" fmla="*/ 112 h 231"/>
                  <a:gd name="T22" fmla="*/ 125 w 148"/>
                  <a:gd name="T23" fmla="*/ 135 h 231"/>
                  <a:gd name="T24" fmla="*/ 116 w 148"/>
                  <a:gd name="T25" fmla="*/ 158 h 231"/>
                  <a:gd name="T26" fmla="*/ 111 w 148"/>
                  <a:gd name="T27" fmla="*/ 207 h 231"/>
                  <a:gd name="T28" fmla="*/ 104 w 148"/>
                  <a:gd name="T29" fmla="*/ 226 h 231"/>
                  <a:gd name="T30" fmla="*/ 72 w 148"/>
                  <a:gd name="T31" fmla="*/ 231 h 231"/>
                  <a:gd name="T32" fmla="*/ 72 w 148"/>
                  <a:gd name="T33" fmla="*/ 214 h 231"/>
                  <a:gd name="T34" fmla="*/ 96 w 148"/>
                  <a:gd name="T35" fmla="*/ 170 h 231"/>
                  <a:gd name="T36" fmla="*/ 98 w 148"/>
                  <a:gd name="T37" fmla="*/ 165 h 231"/>
                  <a:gd name="T38" fmla="*/ 99 w 148"/>
                  <a:gd name="T39" fmla="*/ 157 h 231"/>
                  <a:gd name="T40" fmla="*/ 102 w 148"/>
                  <a:gd name="T41" fmla="*/ 146 h 231"/>
                  <a:gd name="T42" fmla="*/ 130 w 148"/>
                  <a:gd name="T43" fmla="*/ 66 h 231"/>
                  <a:gd name="T44" fmla="*/ 119 w 148"/>
                  <a:gd name="T45" fmla="*/ 41 h 231"/>
                  <a:gd name="T46" fmla="*/ 74 w 148"/>
                  <a:gd name="T47" fmla="*/ 17 h 231"/>
                  <a:gd name="T48" fmla="*/ 74 w 148"/>
                  <a:gd name="T49" fmla="*/ 17 h 231"/>
                  <a:gd name="T50" fmla="*/ 29 w 148"/>
                  <a:gd name="T51" fmla="*/ 41 h 231"/>
                  <a:gd name="T52" fmla="*/ 18 w 148"/>
                  <a:gd name="T53" fmla="*/ 66 h 231"/>
                  <a:gd name="T54" fmla="*/ 25 w 148"/>
                  <a:gd name="T55" fmla="*/ 105 h 231"/>
                  <a:gd name="T56" fmla="*/ 46 w 148"/>
                  <a:gd name="T57" fmla="*/ 146 h 231"/>
                  <a:gd name="T58" fmla="*/ 48 w 148"/>
                  <a:gd name="T59" fmla="*/ 157 h 231"/>
                  <a:gd name="T60" fmla="*/ 50 w 148"/>
                  <a:gd name="T61" fmla="*/ 165 h 231"/>
                  <a:gd name="T62" fmla="*/ 52 w 148"/>
                  <a:gd name="T63" fmla="*/ 17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31">
                    <a:moveTo>
                      <a:pt x="72" y="231"/>
                    </a:moveTo>
                    <a:cubicBezTo>
                      <a:pt x="72" y="231"/>
                      <a:pt x="72" y="231"/>
                      <a:pt x="72" y="231"/>
                    </a:cubicBezTo>
                    <a:cubicBezTo>
                      <a:pt x="59" y="231"/>
                      <a:pt x="50" y="228"/>
                      <a:pt x="46" y="226"/>
                    </a:cubicBezTo>
                    <a:cubicBezTo>
                      <a:pt x="43" y="226"/>
                      <a:pt x="43" y="226"/>
                      <a:pt x="43" y="226"/>
                    </a:cubicBezTo>
                    <a:cubicBezTo>
                      <a:pt x="42" y="224"/>
                      <a:pt x="42" y="224"/>
                      <a:pt x="42" y="224"/>
                    </a:cubicBezTo>
                    <a:cubicBezTo>
                      <a:pt x="39" y="220"/>
                      <a:pt x="37" y="214"/>
                      <a:pt x="36" y="207"/>
                    </a:cubicBezTo>
                    <a:cubicBezTo>
                      <a:pt x="35" y="198"/>
                      <a:pt x="34" y="186"/>
                      <a:pt x="35" y="172"/>
                    </a:cubicBezTo>
                    <a:cubicBezTo>
                      <a:pt x="33" y="169"/>
                      <a:pt x="31" y="164"/>
                      <a:pt x="31" y="158"/>
                    </a:cubicBezTo>
                    <a:cubicBezTo>
                      <a:pt x="31" y="153"/>
                      <a:pt x="29" y="142"/>
                      <a:pt x="23" y="135"/>
                    </a:cubicBezTo>
                    <a:cubicBezTo>
                      <a:pt x="23" y="135"/>
                      <a:pt x="23" y="135"/>
                      <a:pt x="23" y="135"/>
                    </a:cubicBezTo>
                    <a:cubicBezTo>
                      <a:pt x="23" y="135"/>
                      <a:pt x="23" y="135"/>
                      <a:pt x="23" y="135"/>
                    </a:cubicBezTo>
                    <a:cubicBezTo>
                      <a:pt x="22" y="134"/>
                      <a:pt x="16" y="125"/>
                      <a:pt x="10" y="112"/>
                    </a:cubicBezTo>
                    <a:cubicBezTo>
                      <a:pt x="6" y="104"/>
                      <a:pt x="4" y="96"/>
                      <a:pt x="2" y="89"/>
                    </a:cubicBezTo>
                    <a:cubicBezTo>
                      <a:pt x="0" y="79"/>
                      <a:pt x="0" y="71"/>
                      <a:pt x="2" y="63"/>
                    </a:cubicBezTo>
                    <a:cubicBezTo>
                      <a:pt x="2" y="61"/>
                      <a:pt x="5" y="47"/>
                      <a:pt x="14" y="32"/>
                    </a:cubicBezTo>
                    <a:cubicBezTo>
                      <a:pt x="24" y="17"/>
                      <a:pt x="41" y="0"/>
                      <a:pt x="73" y="0"/>
                    </a:cubicBezTo>
                    <a:cubicBezTo>
                      <a:pt x="74" y="0"/>
                      <a:pt x="74" y="0"/>
                      <a:pt x="74" y="0"/>
                    </a:cubicBezTo>
                    <a:cubicBezTo>
                      <a:pt x="74" y="0"/>
                      <a:pt x="74" y="0"/>
                      <a:pt x="74" y="0"/>
                    </a:cubicBezTo>
                    <a:cubicBezTo>
                      <a:pt x="107" y="0"/>
                      <a:pt x="124" y="18"/>
                      <a:pt x="134" y="32"/>
                    </a:cubicBezTo>
                    <a:cubicBezTo>
                      <a:pt x="143" y="47"/>
                      <a:pt x="146" y="61"/>
                      <a:pt x="146" y="63"/>
                    </a:cubicBezTo>
                    <a:cubicBezTo>
                      <a:pt x="148" y="71"/>
                      <a:pt x="147" y="80"/>
                      <a:pt x="145" y="89"/>
                    </a:cubicBezTo>
                    <a:cubicBezTo>
                      <a:pt x="144" y="96"/>
                      <a:pt x="141" y="104"/>
                      <a:pt x="138" y="112"/>
                    </a:cubicBezTo>
                    <a:cubicBezTo>
                      <a:pt x="132" y="125"/>
                      <a:pt x="125" y="135"/>
                      <a:pt x="125" y="135"/>
                    </a:cubicBezTo>
                    <a:cubicBezTo>
                      <a:pt x="125" y="135"/>
                      <a:pt x="125" y="135"/>
                      <a:pt x="125" y="135"/>
                    </a:cubicBezTo>
                    <a:cubicBezTo>
                      <a:pt x="125" y="135"/>
                      <a:pt x="125" y="135"/>
                      <a:pt x="125" y="135"/>
                    </a:cubicBezTo>
                    <a:cubicBezTo>
                      <a:pt x="119" y="142"/>
                      <a:pt x="117" y="153"/>
                      <a:pt x="116" y="158"/>
                    </a:cubicBezTo>
                    <a:cubicBezTo>
                      <a:pt x="117" y="164"/>
                      <a:pt x="114" y="169"/>
                      <a:pt x="113" y="172"/>
                    </a:cubicBezTo>
                    <a:cubicBezTo>
                      <a:pt x="113" y="186"/>
                      <a:pt x="113" y="198"/>
                      <a:pt x="111" y="207"/>
                    </a:cubicBezTo>
                    <a:cubicBezTo>
                      <a:pt x="110" y="214"/>
                      <a:pt x="108" y="220"/>
                      <a:pt x="106" y="223"/>
                    </a:cubicBezTo>
                    <a:cubicBezTo>
                      <a:pt x="104" y="226"/>
                      <a:pt x="104" y="226"/>
                      <a:pt x="104" y="226"/>
                    </a:cubicBezTo>
                    <a:cubicBezTo>
                      <a:pt x="101" y="227"/>
                      <a:pt x="101" y="227"/>
                      <a:pt x="101" y="227"/>
                    </a:cubicBezTo>
                    <a:cubicBezTo>
                      <a:pt x="91" y="230"/>
                      <a:pt x="81" y="231"/>
                      <a:pt x="72" y="231"/>
                    </a:cubicBezTo>
                    <a:close/>
                    <a:moveTo>
                      <a:pt x="55" y="212"/>
                    </a:moveTo>
                    <a:cubicBezTo>
                      <a:pt x="58" y="213"/>
                      <a:pt x="64" y="214"/>
                      <a:pt x="72" y="214"/>
                    </a:cubicBezTo>
                    <a:cubicBezTo>
                      <a:pt x="79" y="214"/>
                      <a:pt x="86" y="213"/>
                      <a:pt x="93" y="211"/>
                    </a:cubicBezTo>
                    <a:cubicBezTo>
                      <a:pt x="95" y="207"/>
                      <a:pt x="97" y="196"/>
                      <a:pt x="96" y="170"/>
                    </a:cubicBezTo>
                    <a:cubicBezTo>
                      <a:pt x="95" y="167"/>
                      <a:pt x="95" y="167"/>
                      <a:pt x="95" y="167"/>
                    </a:cubicBezTo>
                    <a:cubicBezTo>
                      <a:pt x="98" y="165"/>
                      <a:pt x="98" y="165"/>
                      <a:pt x="98" y="165"/>
                    </a:cubicBezTo>
                    <a:cubicBezTo>
                      <a:pt x="98" y="164"/>
                      <a:pt x="100" y="161"/>
                      <a:pt x="100" y="158"/>
                    </a:cubicBezTo>
                    <a:cubicBezTo>
                      <a:pt x="99" y="157"/>
                      <a:pt x="99" y="157"/>
                      <a:pt x="99" y="157"/>
                    </a:cubicBezTo>
                    <a:cubicBezTo>
                      <a:pt x="100" y="157"/>
                      <a:pt x="100" y="157"/>
                      <a:pt x="100" y="157"/>
                    </a:cubicBezTo>
                    <a:cubicBezTo>
                      <a:pt x="100" y="156"/>
                      <a:pt x="100" y="152"/>
                      <a:pt x="102" y="146"/>
                    </a:cubicBezTo>
                    <a:cubicBezTo>
                      <a:pt x="104" y="137"/>
                      <a:pt x="107" y="130"/>
                      <a:pt x="111" y="125"/>
                    </a:cubicBezTo>
                    <a:cubicBezTo>
                      <a:pt x="113" y="122"/>
                      <a:pt x="134" y="91"/>
                      <a:pt x="130" y="66"/>
                    </a:cubicBezTo>
                    <a:cubicBezTo>
                      <a:pt x="130" y="66"/>
                      <a:pt x="130" y="66"/>
                      <a:pt x="130" y="66"/>
                    </a:cubicBezTo>
                    <a:cubicBezTo>
                      <a:pt x="129" y="65"/>
                      <a:pt x="127" y="53"/>
                      <a:pt x="119" y="41"/>
                    </a:cubicBezTo>
                    <a:cubicBezTo>
                      <a:pt x="109" y="25"/>
                      <a:pt x="94" y="17"/>
                      <a:pt x="74" y="17"/>
                    </a:cubicBezTo>
                    <a:cubicBezTo>
                      <a:pt x="74" y="17"/>
                      <a:pt x="74" y="17"/>
                      <a:pt x="74" y="17"/>
                    </a:cubicBezTo>
                    <a:cubicBezTo>
                      <a:pt x="74" y="17"/>
                      <a:pt x="74" y="17"/>
                      <a:pt x="74" y="17"/>
                    </a:cubicBezTo>
                    <a:cubicBezTo>
                      <a:pt x="74" y="17"/>
                      <a:pt x="74" y="17"/>
                      <a:pt x="74" y="17"/>
                    </a:cubicBezTo>
                    <a:cubicBezTo>
                      <a:pt x="74" y="17"/>
                      <a:pt x="74" y="17"/>
                      <a:pt x="73" y="17"/>
                    </a:cubicBezTo>
                    <a:cubicBezTo>
                      <a:pt x="54" y="17"/>
                      <a:pt x="39" y="25"/>
                      <a:pt x="29" y="41"/>
                    </a:cubicBezTo>
                    <a:cubicBezTo>
                      <a:pt x="21" y="53"/>
                      <a:pt x="18" y="65"/>
                      <a:pt x="18" y="66"/>
                    </a:cubicBezTo>
                    <a:cubicBezTo>
                      <a:pt x="18" y="66"/>
                      <a:pt x="18" y="66"/>
                      <a:pt x="18" y="66"/>
                    </a:cubicBezTo>
                    <a:cubicBezTo>
                      <a:pt x="18" y="66"/>
                      <a:pt x="18" y="66"/>
                      <a:pt x="18" y="66"/>
                    </a:cubicBezTo>
                    <a:cubicBezTo>
                      <a:pt x="16" y="79"/>
                      <a:pt x="21" y="94"/>
                      <a:pt x="25" y="105"/>
                    </a:cubicBezTo>
                    <a:cubicBezTo>
                      <a:pt x="30" y="116"/>
                      <a:pt x="35" y="124"/>
                      <a:pt x="36" y="125"/>
                    </a:cubicBezTo>
                    <a:cubicBezTo>
                      <a:pt x="41" y="130"/>
                      <a:pt x="44" y="137"/>
                      <a:pt x="46" y="146"/>
                    </a:cubicBezTo>
                    <a:cubicBezTo>
                      <a:pt x="48" y="152"/>
                      <a:pt x="48" y="156"/>
                      <a:pt x="48" y="157"/>
                    </a:cubicBezTo>
                    <a:cubicBezTo>
                      <a:pt x="48" y="157"/>
                      <a:pt x="48" y="157"/>
                      <a:pt x="48" y="157"/>
                    </a:cubicBezTo>
                    <a:cubicBezTo>
                      <a:pt x="48" y="158"/>
                      <a:pt x="48" y="158"/>
                      <a:pt x="48" y="158"/>
                    </a:cubicBezTo>
                    <a:cubicBezTo>
                      <a:pt x="48" y="162"/>
                      <a:pt x="50" y="165"/>
                      <a:pt x="50" y="165"/>
                    </a:cubicBezTo>
                    <a:cubicBezTo>
                      <a:pt x="52" y="167"/>
                      <a:pt x="52" y="167"/>
                      <a:pt x="52" y="167"/>
                    </a:cubicBezTo>
                    <a:cubicBezTo>
                      <a:pt x="52" y="170"/>
                      <a:pt x="52" y="170"/>
                      <a:pt x="52" y="170"/>
                    </a:cubicBezTo>
                    <a:cubicBezTo>
                      <a:pt x="51" y="197"/>
                      <a:pt x="53" y="208"/>
                      <a:pt x="55" y="212"/>
                    </a:cubicBez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8" name="Freeform 506"/>
              <p:cNvSpPr>
                <a:spLocks/>
              </p:cNvSpPr>
              <p:nvPr/>
            </p:nvSpPr>
            <p:spPr bwMode="auto">
              <a:xfrm>
                <a:off x="4704449" y="5692110"/>
                <a:ext cx="99978" cy="101460"/>
              </a:xfrm>
              <a:custGeom>
                <a:avLst/>
                <a:gdLst>
                  <a:gd name="T0" fmla="*/ 1 w 57"/>
                  <a:gd name="T1" fmla="*/ 1 h 58"/>
                  <a:gd name="T2" fmla="*/ 57 w 57"/>
                  <a:gd name="T3" fmla="*/ 0 h 58"/>
                  <a:gd name="T4" fmla="*/ 52 w 57"/>
                  <a:gd name="T5" fmla="*/ 48 h 58"/>
                  <a:gd name="T6" fmla="*/ 26 w 57"/>
                  <a:gd name="T7" fmla="*/ 58 h 58"/>
                  <a:gd name="T8" fmla="*/ 0 w 57"/>
                  <a:gd name="T9" fmla="*/ 45 h 58"/>
                  <a:gd name="T10" fmla="*/ 1 w 57"/>
                  <a:gd name="T11" fmla="*/ 1 h 58"/>
                </a:gdLst>
                <a:ahLst/>
                <a:cxnLst>
                  <a:cxn ang="0">
                    <a:pos x="T0" y="T1"/>
                  </a:cxn>
                  <a:cxn ang="0">
                    <a:pos x="T2" y="T3"/>
                  </a:cxn>
                  <a:cxn ang="0">
                    <a:pos x="T4" y="T5"/>
                  </a:cxn>
                  <a:cxn ang="0">
                    <a:pos x="T6" y="T7"/>
                  </a:cxn>
                  <a:cxn ang="0">
                    <a:pos x="T8" y="T9"/>
                  </a:cxn>
                  <a:cxn ang="0">
                    <a:pos x="T10" y="T11"/>
                  </a:cxn>
                </a:cxnLst>
                <a:rect l="0" t="0" r="r" b="b"/>
                <a:pathLst>
                  <a:path w="57" h="58">
                    <a:moveTo>
                      <a:pt x="1" y="1"/>
                    </a:moveTo>
                    <a:cubicBezTo>
                      <a:pt x="1" y="1"/>
                      <a:pt x="22" y="12"/>
                      <a:pt x="57" y="0"/>
                    </a:cubicBezTo>
                    <a:cubicBezTo>
                      <a:pt x="52" y="48"/>
                      <a:pt x="52" y="48"/>
                      <a:pt x="52" y="48"/>
                    </a:cubicBezTo>
                    <a:cubicBezTo>
                      <a:pt x="26" y="58"/>
                      <a:pt x="26" y="58"/>
                      <a:pt x="26" y="58"/>
                    </a:cubicBezTo>
                    <a:cubicBezTo>
                      <a:pt x="0" y="45"/>
                      <a:pt x="0" y="45"/>
                      <a:pt x="0" y="45"/>
                    </a:cubicBezTo>
                    <a:lnTo>
                      <a:pt x="1" y="1"/>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9" name="Freeform 507"/>
              <p:cNvSpPr>
                <a:spLocks/>
              </p:cNvSpPr>
              <p:nvPr/>
            </p:nvSpPr>
            <p:spPr bwMode="auto">
              <a:xfrm>
                <a:off x="4740737" y="5620274"/>
                <a:ext cx="28142" cy="128120"/>
              </a:xfrm>
              <a:custGeom>
                <a:avLst/>
                <a:gdLst>
                  <a:gd name="T0" fmla="*/ 16 w 16"/>
                  <a:gd name="T1" fmla="*/ 65 h 73"/>
                  <a:gd name="T2" fmla="*/ 8 w 16"/>
                  <a:gd name="T3" fmla="*/ 73 h 73"/>
                  <a:gd name="T4" fmla="*/ 8 w 16"/>
                  <a:gd name="T5" fmla="*/ 73 h 73"/>
                  <a:gd name="T6" fmla="*/ 1 w 16"/>
                  <a:gd name="T7" fmla="*/ 65 h 73"/>
                  <a:gd name="T8" fmla="*/ 0 w 16"/>
                  <a:gd name="T9" fmla="*/ 8 h 73"/>
                  <a:gd name="T10" fmla="*/ 7 w 16"/>
                  <a:gd name="T11" fmla="*/ 0 h 73"/>
                  <a:gd name="T12" fmla="*/ 7 w 16"/>
                  <a:gd name="T13" fmla="*/ 0 h 73"/>
                  <a:gd name="T14" fmla="*/ 15 w 16"/>
                  <a:gd name="T15" fmla="*/ 8 h 73"/>
                  <a:gd name="T16" fmla="*/ 16 w 16"/>
                  <a:gd name="T1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3">
                    <a:moveTo>
                      <a:pt x="16" y="65"/>
                    </a:moveTo>
                    <a:cubicBezTo>
                      <a:pt x="16" y="69"/>
                      <a:pt x="12" y="73"/>
                      <a:pt x="8" y="73"/>
                    </a:cubicBezTo>
                    <a:cubicBezTo>
                      <a:pt x="8" y="73"/>
                      <a:pt x="8" y="73"/>
                      <a:pt x="8" y="73"/>
                    </a:cubicBezTo>
                    <a:cubicBezTo>
                      <a:pt x="4" y="73"/>
                      <a:pt x="1" y="69"/>
                      <a:pt x="1" y="65"/>
                    </a:cubicBezTo>
                    <a:cubicBezTo>
                      <a:pt x="0" y="8"/>
                      <a:pt x="0" y="8"/>
                      <a:pt x="0" y="8"/>
                    </a:cubicBezTo>
                    <a:cubicBezTo>
                      <a:pt x="0" y="4"/>
                      <a:pt x="3" y="1"/>
                      <a:pt x="7" y="0"/>
                    </a:cubicBezTo>
                    <a:cubicBezTo>
                      <a:pt x="7" y="0"/>
                      <a:pt x="7" y="0"/>
                      <a:pt x="7" y="0"/>
                    </a:cubicBezTo>
                    <a:cubicBezTo>
                      <a:pt x="11" y="0"/>
                      <a:pt x="15" y="4"/>
                      <a:pt x="15" y="8"/>
                    </a:cubicBezTo>
                    <a:lnTo>
                      <a:pt x="16" y="65"/>
                    </a:lnTo>
                    <a:close/>
                  </a:path>
                </a:pathLst>
              </a:custGeom>
              <a:solidFill>
                <a:srgbClr val="C13940"/>
              </a:solidFill>
              <a:ln>
                <a:no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0" name="Freeform 508"/>
              <p:cNvSpPr>
                <a:spLocks/>
              </p:cNvSpPr>
              <p:nvPr/>
            </p:nvSpPr>
            <p:spPr bwMode="auto">
              <a:xfrm>
                <a:off x="4699265" y="5511408"/>
                <a:ext cx="102941" cy="143673"/>
              </a:xfrm>
              <a:custGeom>
                <a:avLst/>
                <a:gdLst>
                  <a:gd name="T0" fmla="*/ 75 w 139"/>
                  <a:gd name="T1" fmla="*/ 194 h 194"/>
                  <a:gd name="T2" fmla="*/ 0 w 139"/>
                  <a:gd name="T3" fmla="*/ 12 h 194"/>
                  <a:gd name="T4" fmla="*/ 14 w 139"/>
                  <a:gd name="T5" fmla="*/ 7 h 194"/>
                  <a:gd name="T6" fmla="*/ 73 w 139"/>
                  <a:gd name="T7" fmla="*/ 147 h 194"/>
                  <a:gd name="T8" fmla="*/ 123 w 139"/>
                  <a:gd name="T9" fmla="*/ 0 h 194"/>
                  <a:gd name="T10" fmla="*/ 139 w 139"/>
                  <a:gd name="T11" fmla="*/ 5 h 194"/>
                  <a:gd name="T12" fmla="*/ 75 w 139"/>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39" h="194">
                    <a:moveTo>
                      <a:pt x="75" y="194"/>
                    </a:moveTo>
                    <a:lnTo>
                      <a:pt x="0" y="12"/>
                    </a:lnTo>
                    <a:lnTo>
                      <a:pt x="14" y="7"/>
                    </a:lnTo>
                    <a:lnTo>
                      <a:pt x="73" y="147"/>
                    </a:lnTo>
                    <a:lnTo>
                      <a:pt x="123" y="0"/>
                    </a:lnTo>
                    <a:lnTo>
                      <a:pt x="139" y="5"/>
                    </a:lnTo>
                    <a:lnTo>
                      <a:pt x="75" y="194"/>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2" name="Freeform 509"/>
              <p:cNvSpPr>
                <a:spLocks/>
              </p:cNvSpPr>
              <p:nvPr/>
            </p:nvSpPr>
            <p:spPr bwMode="auto">
              <a:xfrm>
                <a:off x="4704449" y="5494375"/>
                <a:ext cx="92573" cy="31104"/>
              </a:xfrm>
              <a:custGeom>
                <a:avLst/>
                <a:gdLst>
                  <a:gd name="T0" fmla="*/ 0 w 53"/>
                  <a:gd name="T1" fmla="*/ 15 h 18"/>
                  <a:gd name="T2" fmla="*/ 6 w 53"/>
                  <a:gd name="T3" fmla="*/ 9 h 18"/>
                  <a:gd name="T4" fmla="*/ 7 w 53"/>
                  <a:gd name="T5" fmla="*/ 17 h 18"/>
                  <a:gd name="T6" fmla="*/ 9 w 53"/>
                  <a:gd name="T7" fmla="*/ 9 h 18"/>
                  <a:gd name="T8" fmla="*/ 17 w 53"/>
                  <a:gd name="T9" fmla="*/ 14 h 18"/>
                  <a:gd name="T10" fmla="*/ 13 w 53"/>
                  <a:gd name="T11" fmla="*/ 15 h 18"/>
                  <a:gd name="T12" fmla="*/ 16 w 53"/>
                  <a:gd name="T13" fmla="*/ 9 h 18"/>
                  <a:gd name="T14" fmla="*/ 24 w 53"/>
                  <a:gd name="T15" fmla="*/ 7 h 18"/>
                  <a:gd name="T16" fmla="*/ 24 w 53"/>
                  <a:gd name="T17" fmla="*/ 15 h 18"/>
                  <a:gd name="T18" fmla="*/ 21 w 53"/>
                  <a:gd name="T19" fmla="*/ 11 h 18"/>
                  <a:gd name="T20" fmla="*/ 36 w 53"/>
                  <a:gd name="T21" fmla="*/ 12 h 18"/>
                  <a:gd name="T22" fmla="*/ 30 w 53"/>
                  <a:gd name="T23" fmla="*/ 14 h 18"/>
                  <a:gd name="T24" fmla="*/ 36 w 53"/>
                  <a:gd name="T25" fmla="*/ 6 h 18"/>
                  <a:gd name="T26" fmla="*/ 40 w 53"/>
                  <a:gd name="T27" fmla="*/ 16 h 18"/>
                  <a:gd name="T28" fmla="*/ 41 w 53"/>
                  <a:gd name="T29" fmla="*/ 9 h 18"/>
                  <a:gd name="T30" fmla="*/ 51 w 53"/>
                  <a:gd name="T31" fmla="*/ 8 h 18"/>
                  <a:gd name="T32" fmla="*/ 50 w 53"/>
                  <a:gd name="T33" fmla="*/ 16 h 18"/>
                  <a:gd name="T34" fmla="*/ 48 w 53"/>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8">
                    <a:moveTo>
                      <a:pt x="0" y="15"/>
                    </a:moveTo>
                    <a:cubicBezTo>
                      <a:pt x="0" y="12"/>
                      <a:pt x="2" y="7"/>
                      <a:pt x="6" y="9"/>
                    </a:cubicBezTo>
                    <a:cubicBezTo>
                      <a:pt x="8" y="10"/>
                      <a:pt x="11" y="16"/>
                      <a:pt x="7" y="17"/>
                    </a:cubicBezTo>
                    <a:cubicBezTo>
                      <a:pt x="4" y="17"/>
                      <a:pt x="8" y="9"/>
                      <a:pt x="9" y="9"/>
                    </a:cubicBezTo>
                    <a:cubicBezTo>
                      <a:pt x="13" y="7"/>
                      <a:pt x="18" y="10"/>
                      <a:pt x="17" y="14"/>
                    </a:cubicBezTo>
                    <a:cubicBezTo>
                      <a:pt x="16" y="16"/>
                      <a:pt x="14" y="17"/>
                      <a:pt x="13" y="15"/>
                    </a:cubicBezTo>
                    <a:cubicBezTo>
                      <a:pt x="12" y="13"/>
                      <a:pt x="15" y="10"/>
                      <a:pt x="16" y="9"/>
                    </a:cubicBezTo>
                    <a:cubicBezTo>
                      <a:pt x="18" y="7"/>
                      <a:pt x="20" y="5"/>
                      <a:pt x="24" y="7"/>
                    </a:cubicBezTo>
                    <a:cubicBezTo>
                      <a:pt x="26" y="9"/>
                      <a:pt x="27" y="14"/>
                      <a:pt x="24" y="15"/>
                    </a:cubicBezTo>
                    <a:cubicBezTo>
                      <a:pt x="22" y="16"/>
                      <a:pt x="19" y="13"/>
                      <a:pt x="21" y="11"/>
                    </a:cubicBezTo>
                    <a:cubicBezTo>
                      <a:pt x="23" y="6"/>
                      <a:pt x="37" y="5"/>
                      <a:pt x="36" y="12"/>
                    </a:cubicBezTo>
                    <a:cubicBezTo>
                      <a:pt x="36" y="16"/>
                      <a:pt x="32" y="18"/>
                      <a:pt x="30" y="14"/>
                    </a:cubicBezTo>
                    <a:cubicBezTo>
                      <a:pt x="29" y="11"/>
                      <a:pt x="34" y="7"/>
                      <a:pt x="36" y="6"/>
                    </a:cubicBezTo>
                    <a:cubicBezTo>
                      <a:pt x="46" y="0"/>
                      <a:pt x="45" y="18"/>
                      <a:pt x="40" y="16"/>
                    </a:cubicBezTo>
                    <a:cubicBezTo>
                      <a:pt x="35" y="15"/>
                      <a:pt x="38" y="10"/>
                      <a:pt x="41" y="9"/>
                    </a:cubicBezTo>
                    <a:cubicBezTo>
                      <a:pt x="43" y="8"/>
                      <a:pt x="49" y="7"/>
                      <a:pt x="51" y="8"/>
                    </a:cubicBezTo>
                    <a:cubicBezTo>
                      <a:pt x="53" y="9"/>
                      <a:pt x="53" y="15"/>
                      <a:pt x="50" y="16"/>
                    </a:cubicBezTo>
                    <a:cubicBezTo>
                      <a:pt x="46" y="18"/>
                      <a:pt x="44" y="13"/>
                      <a:pt x="48" y="10"/>
                    </a:cubicBezTo>
                  </a:path>
                </a:pathLst>
              </a:custGeom>
              <a:solidFill>
                <a:srgbClr val="C13940"/>
              </a:solidFill>
              <a:ln>
                <a:no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3" name="Freeform 510"/>
              <p:cNvSpPr>
                <a:spLocks/>
              </p:cNvSpPr>
              <p:nvPr/>
            </p:nvSpPr>
            <p:spPr bwMode="auto">
              <a:xfrm>
                <a:off x="4564479" y="5643232"/>
                <a:ext cx="85167" cy="85907"/>
              </a:xfrm>
              <a:custGeom>
                <a:avLst/>
                <a:gdLst>
                  <a:gd name="T0" fmla="*/ 40 w 49"/>
                  <a:gd name="T1" fmla="*/ 2 h 49"/>
                  <a:gd name="T2" fmla="*/ 47 w 49"/>
                  <a:gd name="T3" fmla="*/ 2 h 49"/>
                  <a:gd name="T4" fmla="*/ 47 w 49"/>
                  <a:gd name="T5" fmla="*/ 2 h 49"/>
                  <a:gd name="T6" fmla="*/ 47 w 49"/>
                  <a:gd name="T7" fmla="*/ 8 h 49"/>
                  <a:gd name="T8" fmla="*/ 9 w 49"/>
                  <a:gd name="T9" fmla="*/ 47 h 49"/>
                  <a:gd name="T10" fmla="*/ 2 w 49"/>
                  <a:gd name="T11" fmla="*/ 47 h 49"/>
                  <a:gd name="T12" fmla="*/ 2 w 49"/>
                  <a:gd name="T13" fmla="*/ 47 h 49"/>
                  <a:gd name="T14" fmla="*/ 2 w 49"/>
                  <a:gd name="T15" fmla="*/ 40 h 49"/>
                  <a:gd name="T16" fmla="*/ 40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0" y="2"/>
                    </a:moveTo>
                    <a:cubicBezTo>
                      <a:pt x="42" y="0"/>
                      <a:pt x="45" y="0"/>
                      <a:pt x="47" y="2"/>
                    </a:cubicBezTo>
                    <a:cubicBezTo>
                      <a:pt x="47" y="2"/>
                      <a:pt x="47" y="2"/>
                      <a:pt x="47" y="2"/>
                    </a:cubicBezTo>
                    <a:cubicBezTo>
                      <a:pt x="49" y="3"/>
                      <a:pt x="49" y="6"/>
                      <a:pt x="47" y="8"/>
                    </a:cubicBezTo>
                    <a:cubicBezTo>
                      <a:pt x="9" y="47"/>
                      <a:pt x="9" y="47"/>
                      <a:pt x="9" y="47"/>
                    </a:cubicBezTo>
                    <a:cubicBezTo>
                      <a:pt x="7" y="49"/>
                      <a:pt x="4" y="49"/>
                      <a:pt x="2" y="47"/>
                    </a:cubicBezTo>
                    <a:cubicBezTo>
                      <a:pt x="2" y="47"/>
                      <a:pt x="2" y="47"/>
                      <a:pt x="2" y="47"/>
                    </a:cubicBezTo>
                    <a:cubicBezTo>
                      <a:pt x="0" y="45"/>
                      <a:pt x="0" y="42"/>
                      <a:pt x="2" y="40"/>
                    </a:cubicBezTo>
                    <a:lnTo>
                      <a:pt x="40" y="2"/>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4" name="Freeform 511"/>
              <p:cNvSpPr>
                <a:spLocks/>
              </p:cNvSpPr>
              <p:nvPr/>
            </p:nvSpPr>
            <p:spPr bwMode="auto">
              <a:xfrm>
                <a:off x="4862193" y="5340334"/>
                <a:ext cx="85907" cy="85907"/>
              </a:xfrm>
              <a:custGeom>
                <a:avLst/>
                <a:gdLst>
                  <a:gd name="T0" fmla="*/ 40 w 49"/>
                  <a:gd name="T1" fmla="*/ 2 h 49"/>
                  <a:gd name="T2" fmla="*/ 47 w 49"/>
                  <a:gd name="T3" fmla="*/ 2 h 49"/>
                  <a:gd name="T4" fmla="*/ 47 w 49"/>
                  <a:gd name="T5" fmla="*/ 2 h 49"/>
                  <a:gd name="T6" fmla="*/ 47 w 49"/>
                  <a:gd name="T7" fmla="*/ 9 h 49"/>
                  <a:gd name="T8" fmla="*/ 9 w 49"/>
                  <a:gd name="T9" fmla="*/ 47 h 49"/>
                  <a:gd name="T10" fmla="*/ 2 w 49"/>
                  <a:gd name="T11" fmla="*/ 47 h 49"/>
                  <a:gd name="T12" fmla="*/ 2 w 49"/>
                  <a:gd name="T13" fmla="*/ 47 h 49"/>
                  <a:gd name="T14" fmla="*/ 2 w 49"/>
                  <a:gd name="T15" fmla="*/ 41 h 49"/>
                  <a:gd name="T16" fmla="*/ 40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0" y="2"/>
                    </a:moveTo>
                    <a:cubicBezTo>
                      <a:pt x="42" y="0"/>
                      <a:pt x="45" y="0"/>
                      <a:pt x="47" y="2"/>
                    </a:cubicBezTo>
                    <a:cubicBezTo>
                      <a:pt x="47" y="2"/>
                      <a:pt x="47" y="2"/>
                      <a:pt x="47" y="2"/>
                    </a:cubicBezTo>
                    <a:cubicBezTo>
                      <a:pt x="49" y="4"/>
                      <a:pt x="49" y="7"/>
                      <a:pt x="47" y="9"/>
                    </a:cubicBezTo>
                    <a:cubicBezTo>
                      <a:pt x="9" y="47"/>
                      <a:pt x="9" y="47"/>
                      <a:pt x="9" y="47"/>
                    </a:cubicBezTo>
                    <a:cubicBezTo>
                      <a:pt x="7" y="49"/>
                      <a:pt x="4" y="49"/>
                      <a:pt x="2" y="47"/>
                    </a:cubicBezTo>
                    <a:cubicBezTo>
                      <a:pt x="2" y="47"/>
                      <a:pt x="2" y="47"/>
                      <a:pt x="2" y="47"/>
                    </a:cubicBezTo>
                    <a:cubicBezTo>
                      <a:pt x="0" y="45"/>
                      <a:pt x="0" y="42"/>
                      <a:pt x="2" y="41"/>
                    </a:cubicBezTo>
                    <a:lnTo>
                      <a:pt x="40" y="2"/>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5" name="Freeform 512"/>
              <p:cNvSpPr>
                <a:spLocks/>
              </p:cNvSpPr>
              <p:nvPr/>
            </p:nvSpPr>
            <p:spPr bwMode="auto">
              <a:xfrm>
                <a:off x="4555592" y="5350702"/>
                <a:ext cx="87388" cy="82204"/>
              </a:xfrm>
              <a:custGeom>
                <a:avLst/>
                <a:gdLst>
                  <a:gd name="T0" fmla="*/ 48 w 50"/>
                  <a:gd name="T1" fmla="*/ 38 h 47"/>
                  <a:gd name="T2" fmla="*/ 49 w 50"/>
                  <a:gd name="T3" fmla="*/ 45 h 47"/>
                  <a:gd name="T4" fmla="*/ 49 w 50"/>
                  <a:gd name="T5" fmla="*/ 45 h 47"/>
                  <a:gd name="T6" fmla="*/ 42 w 50"/>
                  <a:gd name="T7" fmla="*/ 45 h 47"/>
                  <a:gd name="T8" fmla="*/ 2 w 50"/>
                  <a:gd name="T9" fmla="*/ 9 h 47"/>
                  <a:gd name="T10" fmla="*/ 2 w 50"/>
                  <a:gd name="T11" fmla="*/ 2 h 47"/>
                  <a:gd name="T12" fmla="*/ 2 w 50"/>
                  <a:gd name="T13" fmla="*/ 2 h 47"/>
                  <a:gd name="T14" fmla="*/ 8 w 50"/>
                  <a:gd name="T15" fmla="*/ 1 h 47"/>
                  <a:gd name="T16" fmla="*/ 48 w 50"/>
                  <a:gd name="T1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7">
                    <a:moveTo>
                      <a:pt x="48" y="38"/>
                    </a:moveTo>
                    <a:cubicBezTo>
                      <a:pt x="50" y="40"/>
                      <a:pt x="50" y="43"/>
                      <a:pt x="49" y="45"/>
                    </a:cubicBezTo>
                    <a:cubicBezTo>
                      <a:pt x="49" y="45"/>
                      <a:pt x="49" y="45"/>
                      <a:pt x="49" y="45"/>
                    </a:cubicBezTo>
                    <a:cubicBezTo>
                      <a:pt x="47" y="47"/>
                      <a:pt x="44" y="47"/>
                      <a:pt x="42" y="45"/>
                    </a:cubicBezTo>
                    <a:cubicBezTo>
                      <a:pt x="2" y="9"/>
                      <a:pt x="2" y="9"/>
                      <a:pt x="2" y="9"/>
                    </a:cubicBezTo>
                    <a:cubicBezTo>
                      <a:pt x="0" y="7"/>
                      <a:pt x="0" y="4"/>
                      <a:pt x="2" y="2"/>
                    </a:cubicBezTo>
                    <a:cubicBezTo>
                      <a:pt x="2" y="2"/>
                      <a:pt x="2" y="2"/>
                      <a:pt x="2" y="2"/>
                    </a:cubicBezTo>
                    <a:cubicBezTo>
                      <a:pt x="3" y="0"/>
                      <a:pt x="6" y="0"/>
                      <a:pt x="8" y="1"/>
                    </a:cubicBezTo>
                    <a:lnTo>
                      <a:pt x="48" y="38"/>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6" name="Freeform 513"/>
              <p:cNvSpPr>
                <a:spLocks/>
              </p:cNvSpPr>
              <p:nvPr/>
            </p:nvSpPr>
            <p:spPr bwMode="auto">
              <a:xfrm>
                <a:off x="4868858" y="5635826"/>
                <a:ext cx="87388" cy="82204"/>
              </a:xfrm>
              <a:custGeom>
                <a:avLst/>
                <a:gdLst>
                  <a:gd name="T0" fmla="*/ 48 w 50"/>
                  <a:gd name="T1" fmla="*/ 38 h 47"/>
                  <a:gd name="T2" fmla="*/ 48 w 50"/>
                  <a:gd name="T3" fmla="*/ 45 h 47"/>
                  <a:gd name="T4" fmla="*/ 48 w 50"/>
                  <a:gd name="T5" fmla="*/ 45 h 47"/>
                  <a:gd name="T6" fmla="*/ 42 w 50"/>
                  <a:gd name="T7" fmla="*/ 45 h 47"/>
                  <a:gd name="T8" fmla="*/ 2 w 50"/>
                  <a:gd name="T9" fmla="*/ 9 h 47"/>
                  <a:gd name="T10" fmla="*/ 2 w 50"/>
                  <a:gd name="T11" fmla="*/ 2 h 47"/>
                  <a:gd name="T12" fmla="*/ 2 w 50"/>
                  <a:gd name="T13" fmla="*/ 2 h 47"/>
                  <a:gd name="T14" fmla="*/ 8 w 50"/>
                  <a:gd name="T15" fmla="*/ 2 h 47"/>
                  <a:gd name="T16" fmla="*/ 48 w 50"/>
                  <a:gd name="T1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7">
                    <a:moveTo>
                      <a:pt x="48" y="38"/>
                    </a:moveTo>
                    <a:cubicBezTo>
                      <a:pt x="50" y="40"/>
                      <a:pt x="50" y="43"/>
                      <a:pt x="48" y="45"/>
                    </a:cubicBezTo>
                    <a:cubicBezTo>
                      <a:pt x="48" y="45"/>
                      <a:pt x="48" y="45"/>
                      <a:pt x="48" y="45"/>
                    </a:cubicBezTo>
                    <a:cubicBezTo>
                      <a:pt x="47" y="47"/>
                      <a:pt x="44" y="47"/>
                      <a:pt x="42" y="45"/>
                    </a:cubicBezTo>
                    <a:cubicBezTo>
                      <a:pt x="2" y="9"/>
                      <a:pt x="2" y="9"/>
                      <a:pt x="2" y="9"/>
                    </a:cubicBezTo>
                    <a:cubicBezTo>
                      <a:pt x="0" y="7"/>
                      <a:pt x="0" y="4"/>
                      <a:pt x="2" y="2"/>
                    </a:cubicBezTo>
                    <a:cubicBezTo>
                      <a:pt x="2" y="2"/>
                      <a:pt x="2" y="2"/>
                      <a:pt x="2" y="2"/>
                    </a:cubicBezTo>
                    <a:cubicBezTo>
                      <a:pt x="3" y="0"/>
                      <a:pt x="6" y="0"/>
                      <a:pt x="8" y="2"/>
                    </a:cubicBezTo>
                    <a:lnTo>
                      <a:pt x="48" y="38"/>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7" name="Freeform 514"/>
              <p:cNvSpPr>
                <a:spLocks/>
              </p:cNvSpPr>
              <p:nvPr/>
            </p:nvSpPr>
            <p:spPr bwMode="auto">
              <a:xfrm>
                <a:off x="4488940" y="5525479"/>
                <a:ext cx="110346" cy="17774"/>
              </a:xfrm>
              <a:custGeom>
                <a:avLst/>
                <a:gdLst>
                  <a:gd name="T0" fmla="*/ 58 w 63"/>
                  <a:gd name="T1" fmla="*/ 0 h 10"/>
                  <a:gd name="T2" fmla="*/ 63 w 63"/>
                  <a:gd name="T3" fmla="*/ 5 h 10"/>
                  <a:gd name="T4" fmla="*/ 63 w 63"/>
                  <a:gd name="T5" fmla="*/ 5 h 10"/>
                  <a:gd name="T6" fmla="*/ 58 w 63"/>
                  <a:gd name="T7" fmla="*/ 10 h 10"/>
                  <a:gd name="T8" fmla="*/ 4 w 63"/>
                  <a:gd name="T9" fmla="*/ 10 h 10"/>
                  <a:gd name="T10" fmla="*/ 0 w 63"/>
                  <a:gd name="T11" fmla="*/ 5 h 10"/>
                  <a:gd name="T12" fmla="*/ 0 w 63"/>
                  <a:gd name="T13" fmla="*/ 5 h 10"/>
                  <a:gd name="T14" fmla="*/ 4 w 63"/>
                  <a:gd name="T15" fmla="*/ 0 h 10"/>
                  <a:gd name="T16" fmla="*/ 58 w 6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0">
                    <a:moveTo>
                      <a:pt x="58" y="0"/>
                    </a:moveTo>
                    <a:cubicBezTo>
                      <a:pt x="61" y="0"/>
                      <a:pt x="63" y="2"/>
                      <a:pt x="63" y="5"/>
                    </a:cubicBezTo>
                    <a:cubicBezTo>
                      <a:pt x="63" y="5"/>
                      <a:pt x="63" y="5"/>
                      <a:pt x="63" y="5"/>
                    </a:cubicBezTo>
                    <a:cubicBezTo>
                      <a:pt x="63" y="8"/>
                      <a:pt x="61" y="10"/>
                      <a:pt x="58" y="10"/>
                    </a:cubicBezTo>
                    <a:cubicBezTo>
                      <a:pt x="4" y="10"/>
                      <a:pt x="4" y="10"/>
                      <a:pt x="4" y="10"/>
                    </a:cubicBezTo>
                    <a:cubicBezTo>
                      <a:pt x="2" y="10"/>
                      <a:pt x="0" y="8"/>
                      <a:pt x="0" y="5"/>
                    </a:cubicBezTo>
                    <a:cubicBezTo>
                      <a:pt x="0" y="5"/>
                      <a:pt x="0" y="5"/>
                      <a:pt x="0" y="5"/>
                    </a:cubicBezTo>
                    <a:cubicBezTo>
                      <a:pt x="0" y="2"/>
                      <a:pt x="2" y="0"/>
                      <a:pt x="4" y="0"/>
                    </a:cubicBezTo>
                    <a:lnTo>
                      <a:pt x="58" y="0"/>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8" name="Freeform 515"/>
              <p:cNvSpPr>
                <a:spLocks/>
              </p:cNvSpPr>
              <p:nvPr/>
            </p:nvSpPr>
            <p:spPr bwMode="auto">
              <a:xfrm>
                <a:off x="4912552" y="5525479"/>
                <a:ext cx="110346" cy="17774"/>
              </a:xfrm>
              <a:custGeom>
                <a:avLst/>
                <a:gdLst>
                  <a:gd name="T0" fmla="*/ 59 w 63"/>
                  <a:gd name="T1" fmla="*/ 0 h 10"/>
                  <a:gd name="T2" fmla="*/ 63 w 63"/>
                  <a:gd name="T3" fmla="*/ 5 h 10"/>
                  <a:gd name="T4" fmla="*/ 63 w 63"/>
                  <a:gd name="T5" fmla="*/ 5 h 10"/>
                  <a:gd name="T6" fmla="*/ 59 w 63"/>
                  <a:gd name="T7" fmla="*/ 10 h 10"/>
                  <a:gd name="T8" fmla="*/ 5 w 63"/>
                  <a:gd name="T9" fmla="*/ 10 h 10"/>
                  <a:gd name="T10" fmla="*/ 0 w 63"/>
                  <a:gd name="T11" fmla="*/ 5 h 10"/>
                  <a:gd name="T12" fmla="*/ 0 w 63"/>
                  <a:gd name="T13" fmla="*/ 5 h 10"/>
                  <a:gd name="T14" fmla="*/ 5 w 63"/>
                  <a:gd name="T15" fmla="*/ 0 h 10"/>
                  <a:gd name="T16" fmla="*/ 59 w 6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0">
                    <a:moveTo>
                      <a:pt x="59" y="0"/>
                    </a:moveTo>
                    <a:cubicBezTo>
                      <a:pt x="61" y="0"/>
                      <a:pt x="63" y="2"/>
                      <a:pt x="63" y="5"/>
                    </a:cubicBezTo>
                    <a:cubicBezTo>
                      <a:pt x="63" y="5"/>
                      <a:pt x="63" y="5"/>
                      <a:pt x="63" y="5"/>
                    </a:cubicBezTo>
                    <a:cubicBezTo>
                      <a:pt x="63" y="8"/>
                      <a:pt x="61" y="10"/>
                      <a:pt x="59" y="10"/>
                    </a:cubicBezTo>
                    <a:cubicBezTo>
                      <a:pt x="5" y="10"/>
                      <a:pt x="5" y="10"/>
                      <a:pt x="5" y="10"/>
                    </a:cubicBezTo>
                    <a:cubicBezTo>
                      <a:pt x="2" y="10"/>
                      <a:pt x="0" y="8"/>
                      <a:pt x="0" y="5"/>
                    </a:cubicBezTo>
                    <a:cubicBezTo>
                      <a:pt x="0" y="5"/>
                      <a:pt x="0" y="5"/>
                      <a:pt x="0" y="5"/>
                    </a:cubicBezTo>
                    <a:cubicBezTo>
                      <a:pt x="0" y="2"/>
                      <a:pt x="2" y="0"/>
                      <a:pt x="5" y="0"/>
                    </a:cubicBezTo>
                    <a:lnTo>
                      <a:pt x="59" y="0"/>
                    </a:lnTo>
                    <a:close/>
                  </a:path>
                </a:pathLst>
              </a:custGeom>
              <a:solidFill>
                <a:srgbClr val="C13940"/>
              </a:solidFill>
              <a:ln>
                <a:solidFill>
                  <a:srgbClr val="C13940"/>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19" name="Freeform 516"/>
              <p:cNvSpPr>
                <a:spLocks/>
              </p:cNvSpPr>
              <p:nvPr/>
            </p:nvSpPr>
            <p:spPr bwMode="auto">
              <a:xfrm>
                <a:off x="4748143" y="5289234"/>
                <a:ext cx="15552" cy="94794"/>
              </a:xfrm>
              <a:custGeom>
                <a:avLst/>
                <a:gdLst>
                  <a:gd name="T0" fmla="*/ 9 w 9"/>
                  <a:gd name="T1" fmla="*/ 50 h 54"/>
                  <a:gd name="T2" fmla="*/ 4 w 9"/>
                  <a:gd name="T3" fmla="*/ 54 h 54"/>
                  <a:gd name="T4" fmla="*/ 4 w 9"/>
                  <a:gd name="T5" fmla="*/ 54 h 54"/>
                  <a:gd name="T6" fmla="*/ 0 w 9"/>
                  <a:gd name="T7" fmla="*/ 50 h 54"/>
                  <a:gd name="T8" fmla="*/ 0 w 9"/>
                  <a:gd name="T9" fmla="*/ 4 h 54"/>
                  <a:gd name="T10" fmla="*/ 4 w 9"/>
                  <a:gd name="T11" fmla="*/ 0 h 54"/>
                  <a:gd name="T12" fmla="*/ 4 w 9"/>
                  <a:gd name="T13" fmla="*/ 0 h 54"/>
                  <a:gd name="T14" fmla="*/ 9 w 9"/>
                  <a:gd name="T15" fmla="*/ 4 h 54"/>
                  <a:gd name="T16" fmla="*/ 9 w 9"/>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4">
                    <a:moveTo>
                      <a:pt x="9" y="50"/>
                    </a:moveTo>
                    <a:cubicBezTo>
                      <a:pt x="9" y="52"/>
                      <a:pt x="7" y="54"/>
                      <a:pt x="4" y="54"/>
                    </a:cubicBezTo>
                    <a:cubicBezTo>
                      <a:pt x="4" y="54"/>
                      <a:pt x="4" y="54"/>
                      <a:pt x="4" y="54"/>
                    </a:cubicBezTo>
                    <a:cubicBezTo>
                      <a:pt x="2" y="54"/>
                      <a:pt x="0" y="52"/>
                      <a:pt x="0" y="50"/>
                    </a:cubicBezTo>
                    <a:cubicBezTo>
                      <a:pt x="0" y="4"/>
                      <a:pt x="0" y="4"/>
                      <a:pt x="0" y="4"/>
                    </a:cubicBezTo>
                    <a:cubicBezTo>
                      <a:pt x="0" y="1"/>
                      <a:pt x="2" y="0"/>
                      <a:pt x="4" y="0"/>
                    </a:cubicBezTo>
                    <a:cubicBezTo>
                      <a:pt x="4" y="0"/>
                      <a:pt x="4" y="0"/>
                      <a:pt x="4" y="0"/>
                    </a:cubicBezTo>
                    <a:cubicBezTo>
                      <a:pt x="7" y="0"/>
                      <a:pt x="9" y="1"/>
                      <a:pt x="9" y="4"/>
                    </a:cubicBezTo>
                    <a:lnTo>
                      <a:pt x="9" y="50"/>
                    </a:lnTo>
                    <a:close/>
                  </a:path>
                </a:pathLst>
              </a:custGeom>
              <a:solidFill>
                <a:srgbClr val="C13940"/>
              </a:solidFill>
              <a:ln>
                <a:no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0" name="Freeform 517"/>
              <p:cNvSpPr>
                <a:spLocks/>
              </p:cNvSpPr>
              <p:nvPr/>
            </p:nvSpPr>
            <p:spPr bwMode="auto">
              <a:xfrm>
                <a:off x="4448949" y="5252205"/>
                <a:ext cx="610979" cy="609498"/>
              </a:xfrm>
              <a:custGeom>
                <a:avLst/>
                <a:gdLst>
                  <a:gd name="T0" fmla="*/ 349 w 349"/>
                  <a:gd name="T1" fmla="*/ 281 h 348"/>
                  <a:gd name="T2" fmla="*/ 282 w 349"/>
                  <a:gd name="T3" fmla="*/ 348 h 348"/>
                  <a:gd name="T4" fmla="*/ 68 w 349"/>
                  <a:gd name="T5" fmla="*/ 348 h 348"/>
                  <a:gd name="T6" fmla="*/ 0 w 349"/>
                  <a:gd name="T7" fmla="*/ 281 h 348"/>
                  <a:gd name="T8" fmla="*/ 0 w 349"/>
                  <a:gd name="T9" fmla="*/ 67 h 348"/>
                  <a:gd name="T10" fmla="*/ 68 w 349"/>
                  <a:gd name="T11" fmla="*/ 0 h 348"/>
                  <a:gd name="T12" fmla="*/ 282 w 349"/>
                  <a:gd name="T13" fmla="*/ 0 h 348"/>
                  <a:gd name="T14" fmla="*/ 349 w 349"/>
                  <a:gd name="T15" fmla="*/ 67 h 348"/>
                  <a:gd name="T16" fmla="*/ 349 w 349"/>
                  <a:gd name="T17" fmla="*/ 28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8">
                    <a:moveTo>
                      <a:pt x="349" y="281"/>
                    </a:moveTo>
                    <a:cubicBezTo>
                      <a:pt x="349" y="318"/>
                      <a:pt x="319" y="348"/>
                      <a:pt x="282" y="348"/>
                    </a:cubicBezTo>
                    <a:cubicBezTo>
                      <a:pt x="68" y="348"/>
                      <a:pt x="68" y="348"/>
                      <a:pt x="68" y="348"/>
                    </a:cubicBezTo>
                    <a:cubicBezTo>
                      <a:pt x="31" y="348"/>
                      <a:pt x="0" y="318"/>
                      <a:pt x="0" y="281"/>
                    </a:cubicBezTo>
                    <a:cubicBezTo>
                      <a:pt x="0" y="67"/>
                      <a:pt x="0" y="67"/>
                      <a:pt x="0" y="67"/>
                    </a:cubicBezTo>
                    <a:cubicBezTo>
                      <a:pt x="0" y="30"/>
                      <a:pt x="31" y="0"/>
                      <a:pt x="68" y="0"/>
                    </a:cubicBezTo>
                    <a:cubicBezTo>
                      <a:pt x="282" y="0"/>
                      <a:pt x="282" y="0"/>
                      <a:pt x="282" y="0"/>
                    </a:cubicBezTo>
                    <a:cubicBezTo>
                      <a:pt x="319" y="0"/>
                      <a:pt x="349" y="30"/>
                      <a:pt x="349" y="67"/>
                    </a:cubicBezTo>
                    <a:lnTo>
                      <a:pt x="349" y="281"/>
                    </a:lnTo>
                    <a:close/>
                  </a:path>
                </a:pathLst>
              </a:custGeom>
              <a:noFill/>
              <a:ln w="68263" cap="flat">
                <a:solidFill>
                  <a:srgbClr val="C139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grpSp>
        <p:grpSp>
          <p:nvGrpSpPr>
            <p:cNvPr id="21" name="Group 59"/>
            <p:cNvGrpSpPr/>
            <p:nvPr/>
          </p:nvGrpSpPr>
          <p:grpSpPr>
            <a:xfrm>
              <a:off x="4247511" y="1566336"/>
              <a:ext cx="2152126" cy="2152127"/>
              <a:chOff x="4247511" y="1566336"/>
              <a:chExt cx="2152126" cy="2152127"/>
            </a:xfrm>
          </p:grpSpPr>
          <p:sp>
            <p:nvSpPr>
              <p:cNvPr id="22" name="Freeform 490"/>
              <p:cNvSpPr>
                <a:spLocks noEditPoints="1"/>
              </p:cNvSpPr>
              <p:nvPr/>
            </p:nvSpPr>
            <p:spPr bwMode="auto">
              <a:xfrm>
                <a:off x="4247511" y="1566336"/>
                <a:ext cx="2152126" cy="2152127"/>
              </a:xfrm>
              <a:custGeom>
                <a:avLst/>
                <a:gdLst>
                  <a:gd name="T0" fmla="*/ 1225 w 1229"/>
                  <a:gd name="T1" fmla="*/ 665 h 1229"/>
                  <a:gd name="T2" fmla="*/ 1201 w 1229"/>
                  <a:gd name="T3" fmla="*/ 629 h 1229"/>
                  <a:gd name="T4" fmla="*/ 1101 w 1229"/>
                  <a:gd name="T5" fmla="*/ 598 h 1229"/>
                  <a:gd name="T6" fmla="*/ 1039 w 1229"/>
                  <a:gd name="T7" fmla="*/ 535 h 1229"/>
                  <a:gd name="T8" fmla="*/ 1046 w 1229"/>
                  <a:gd name="T9" fmla="*/ 447 h 1229"/>
                  <a:gd name="T10" fmla="*/ 1146 w 1229"/>
                  <a:gd name="T11" fmla="*/ 354 h 1229"/>
                  <a:gd name="T12" fmla="*/ 1152 w 1229"/>
                  <a:gd name="T13" fmla="*/ 314 h 1229"/>
                  <a:gd name="T14" fmla="*/ 1082 w 1229"/>
                  <a:gd name="T15" fmla="*/ 216 h 1229"/>
                  <a:gd name="T16" fmla="*/ 1031 w 1229"/>
                  <a:gd name="T17" fmla="*/ 209 h 1229"/>
                  <a:gd name="T18" fmla="*/ 920 w 1229"/>
                  <a:gd name="T19" fmla="*/ 266 h 1229"/>
                  <a:gd name="T20" fmla="*/ 848 w 1229"/>
                  <a:gd name="T21" fmla="*/ 253 h 1229"/>
                  <a:gd name="T22" fmla="*/ 802 w 1229"/>
                  <a:gd name="T23" fmla="*/ 206 h 1229"/>
                  <a:gd name="T24" fmla="*/ 806 w 1229"/>
                  <a:gd name="T25" fmla="*/ 53 h 1229"/>
                  <a:gd name="T26" fmla="*/ 782 w 1229"/>
                  <a:gd name="T27" fmla="*/ 24 h 1229"/>
                  <a:gd name="T28" fmla="*/ 663 w 1229"/>
                  <a:gd name="T29" fmla="*/ 4 h 1229"/>
                  <a:gd name="T30" fmla="*/ 628 w 1229"/>
                  <a:gd name="T31" fmla="*/ 29 h 1229"/>
                  <a:gd name="T32" fmla="*/ 586 w 1229"/>
                  <a:gd name="T33" fmla="*/ 164 h 1229"/>
                  <a:gd name="T34" fmla="*/ 535 w 1229"/>
                  <a:gd name="T35" fmla="*/ 192 h 1229"/>
                  <a:gd name="T36" fmla="*/ 457 w 1229"/>
                  <a:gd name="T37" fmla="*/ 192 h 1229"/>
                  <a:gd name="T38" fmla="*/ 363 w 1229"/>
                  <a:gd name="T39" fmla="*/ 90 h 1229"/>
                  <a:gd name="T40" fmla="*/ 325 w 1229"/>
                  <a:gd name="T41" fmla="*/ 79 h 1229"/>
                  <a:gd name="T42" fmla="*/ 218 w 1229"/>
                  <a:gd name="T43" fmla="*/ 152 h 1229"/>
                  <a:gd name="T44" fmla="*/ 210 w 1229"/>
                  <a:gd name="T45" fmla="*/ 202 h 1229"/>
                  <a:gd name="T46" fmla="*/ 264 w 1229"/>
                  <a:gd name="T47" fmla="*/ 309 h 1229"/>
                  <a:gd name="T48" fmla="*/ 253 w 1229"/>
                  <a:gd name="T49" fmla="*/ 389 h 1229"/>
                  <a:gd name="T50" fmla="*/ 195 w 1229"/>
                  <a:gd name="T51" fmla="*/ 431 h 1229"/>
                  <a:gd name="T52" fmla="*/ 73 w 1229"/>
                  <a:gd name="T53" fmla="*/ 421 h 1229"/>
                  <a:gd name="T54" fmla="*/ 25 w 1229"/>
                  <a:gd name="T55" fmla="*/ 459 h 1229"/>
                  <a:gd name="T56" fmla="*/ 6 w 1229"/>
                  <a:gd name="T57" fmla="*/ 563 h 1229"/>
                  <a:gd name="T58" fmla="*/ 36 w 1229"/>
                  <a:gd name="T59" fmla="*/ 607 h 1229"/>
                  <a:gd name="T60" fmla="*/ 148 w 1229"/>
                  <a:gd name="T61" fmla="*/ 644 h 1229"/>
                  <a:gd name="T62" fmla="*/ 195 w 1229"/>
                  <a:gd name="T63" fmla="*/ 714 h 1229"/>
                  <a:gd name="T64" fmla="*/ 183 w 1229"/>
                  <a:gd name="T65" fmla="*/ 783 h 1229"/>
                  <a:gd name="T66" fmla="*/ 97 w 1229"/>
                  <a:gd name="T67" fmla="*/ 865 h 1229"/>
                  <a:gd name="T68" fmla="*/ 87 w 1229"/>
                  <a:gd name="T69" fmla="*/ 920 h 1229"/>
                  <a:gd name="T70" fmla="*/ 149 w 1229"/>
                  <a:gd name="T71" fmla="*/ 1008 h 1229"/>
                  <a:gd name="T72" fmla="*/ 201 w 1229"/>
                  <a:gd name="T73" fmla="*/ 1021 h 1229"/>
                  <a:gd name="T74" fmla="*/ 315 w 1229"/>
                  <a:gd name="T75" fmla="*/ 963 h 1229"/>
                  <a:gd name="T76" fmla="*/ 400 w 1229"/>
                  <a:gd name="T77" fmla="*/ 987 h 1229"/>
                  <a:gd name="T78" fmla="*/ 430 w 1229"/>
                  <a:gd name="T79" fmla="*/ 1046 h 1229"/>
                  <a:gd name="T80" fmla="*/ 425 w 1229"/>
                  <a:gd name="T81" fmla="*/ 1163 h 1229"/>
                  <a:gd name="T82" fmla="*/ 455 w 1229"/>
                  <a:gd name="T83" fmla="*/ 1202 h 1229"/>
                  <a:gd name="T84" fmla="*/ 566 w 1229"/>
                  <a:gd name="T85" fmla="*/ 1221 h 1229"/>
                  <a:gd name="T86" fmla="*/ 610 w 1229"/>
                  <a:gd name="T87" fmla="*/ 1199 h 1229"/>
                  <a:gd name="T88" fmla="*/ 649 w 1229"/>
                  <a:gd name="T89" fmla="*/ 1075 h 1229"/>
                  <a:gd name="T90" fmla="*/ 716 w 1229"/>
                  <a:gd name="T91" fmla="*/ 1034 h 1229"/>
                  <a:gd name="T92" fmla="*/ 794 w 1229"/>
                  <a:gd name="T93" fmla="*/ 1054 h 1229"/>
                  <a:gd name="T94" fmla="*/ 866 w 1229"/>
                  <a:gd name="T95" fmla="*/ 1133 h 1229"/>
                  <a:gd name="T96" fmla="*/ 911 w 1229"/>
                  <a:gd name="T97" fmla="*/ 1147 h 1229"/>
                  <a:gd name="T98" fmla="*/ 1015 w 1229"/>
                  <a:gd name="T99" fmla="*/ 1076 h 1229"/>
                  <a:gd name="T100" fmla="*/ 1024 w 1229"/>
                  <a:gd name="T101" fmla="*/ 1032 h 1229"/>
                  <a:gd name="T102" fmla="*/ 961 w 1229"/>
                  <a:gd name="T103" fmla="*/ 895 h 1229"/>
                  <a:gd name="T104" fmla="*/ 989 w 1229"/>
                  <a:gd name="T105" fmla="*/ 831 h 1229"/>
                  <a:gd name="T106" fmla="*/ 1045 w 1229"/>
                  <a:gd name="T107" fmla="*/ 798 h 1229"/>
                  <a:gd name="T108" fmla="*/ 1154 w 1229"/>
                  <a:gd name="T109" fmla="*/ 801 h 1229"/>
                  <a:gd name="T110" fmla="*/ 1197 w 1229"/>
                  <a:gd name="T111" fmla="*/ 785 h 1229"/>
                  <a:gd name="T112" fmla="*/ 1225 w 1229"/>
                  <a:gd name="T113" fmla="*/ 665 h 1229"/>
                  <a:gd name="T114" fmla="*/ 596 w 1229"/>
                  <a:gd name="T115" fmla="*/ 729 h 1229"/>
                  <a:gd name="T116" fmla="*/ 499 w 1229"/>
                  <a:gd name="T117" fmla="*/ 592 h 1229"/>
                  <a:gd name="T118" fmla="*/ 636 w 1229"/>
                  <a:gd name="T119" fmla="*/ 495 h 1229"/>
                  <a:gd name="T120" fmla="*/ 733 w 1229"/>
                  <a:gd name="T121" fmla="*/ 632 h 1229"/>
                  <a:gd name="T122" fmla="*/ 596 w 1229"/>
                  <a:gd name="T123" fmla="*/ 7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1229">
                    <a:moveTo>
                      <a:pt x="1225" y="665"/>
                    </a:moveTo>
                    <a:cubicBezTo>
                      <a:pt x="1229" y="635"/>
                      <a:pt x="1201" y="629"/>
                      <a:pt x="1201" y="629"/>
                    </a:cubicBezTo>
                    <a:cubicBezTo>
                      <a:pt x="1201" y="629"/>
                      <a:pt x="1154" y="612"/>
                      <a:pt x="1101" y="598"/>
                    </a:cubicBezTo>
                    <a:cubicBezTo>
                      <a:pt x="1048" y="583"/>
                      <a:pt x="1039" y="535"/>
                      <a:pt x="1039" y="535"/>
                    </a:cubicBezTo>
                    <a:cubicBezTo>
                      <a:pt x="1013" y="473"/>
                      <a:pt x="1046" y="447"/>
                      <a:pt x="1046" y="447"/>
                    </a:cubicBezTo>
                    <a:cubicBezTo>
                      <a:pt x="1146" y="354"/>
                      <a:pt x="1146" y="354"/>
                      <a:pt x="1146" y="354"/>
                    </a:cubicBezTo>
                    <a:cubicBezTo>
                      <a:pt x="1166" y="334"/>
                      <a:pt x="1152" y="314"/>
                      <a:pt x="1152" y="314"/>
                    </a:cubicBezTo>
                    <a:cubicBezTo>
                      <a:pt x="1082" y="216"/>
                      <a:pt x="1082" y="216"/>
                      <a:pt x="1082" y="216"/>
                    </a:cubicBezTo>
                    <a:cubicBezTo>
                      <a:pt x="1062" y="189"/>
                      <a:pt x="1031" y="209"/>
                      <a:pt x="1031" y="209"/>
                    </a:cubicBezTo>
                    <a:cubicBezTo>
                      <a:pt x="920" y="266"/>
                      <a:pt x="920" y="266"/>
                      <a:pt x="920" y="266"/>
                    </a:cubicBezTo>
                    <a:cubicBezTo>
                      <a:pt x="899" y="275"/>
                      <a:pt x="848" y="253"/>
                      <a:pt x="848" y="253"/>
                    </a:cubicBezTo>
                    <a:cubicBezTo>
                      <a:pt x="818" y="239"/>
                      <a:pt x="802" y="206"/>
                      <a:pt x="802" y="206"/>
                    </a:cubicBezTo>
                    <a:cubicBezTo>
                      <a:pt x="806" y="53"/>
                      <a:pt x="806" y="53"/>
                      <a:pt x="806" y="53"/>
                    </a:cubicBezTo>
                    <a:cubicBezTo>
                      <a:pt x="807" y="32"/>
                      <a:pt x="782" y="24"/>
                      <a:pt x="782" y="24"/>
                    </a:cubicBezTo>
                    <a:cubicBezTo>
                      <a:pt x="663" y="4"/>
                      <a:pt x="663" y="4"/>
                      <a:pt x="663" y="4"/>
                    </a:cubicBezTo>
                    <a:cubicBezTo>
                      <a:pt x="635" y="0"/>
                      <a:pt x="628" y="29"/>
                      <a:pt x="628" y="29"/>
                    </a:cubicBezTo>
                    <a:cubicBezTo>
                      <a:pt x="626" y="35"/>
                      <a:pt x="586" y="164"/>
                      <a:pt x="586" y="164"/>
                    </a:cubicBezTo>
                    <a:cubicBezTo>
                      <a:pt x="578" y="177"/>
                      <a:pt x="535" y="192"/>
                      <a:pt x="535" y="192"/>
                    </a:cubicBezTo>
                    <a:cubicBezTo>
                      <a:pt x="494" y="211"/>
                      <a:pt x="457" y="192"/>
                      <a:pt x="457" y="192"/>
                    </a:cubicBezTo>
                    <a:cubicBezTo>
                      <a:pt x="363" y="90"/>
                      <a:pt x="363" y="90"/>
                      <a:pt x="363" y="90"/>
                    </a:cubicBezTo>
                    <a:cubicBezTo>
                      <a:pt x="350" y="72"/>
                      <a:pt x="325" y="79"/>
                      <a:pt x="325" y="79"/>
                    </a:cubicBezTo>
                    <a:cubicBezTo>
                      <a:pt x="218" y="152"/>
                      <a:pt x="218" y="152"/>
                      <a:pt x="218" y="152"/>
                    </a:cubicBezTo>
                    <a:cubicBezTo>
                      <a:pt x="196" y="170"/>
                      <a:pt x="210" y="202"/>
                      <a:pt x="210" y="202"/>
                    </a:cubicBezTo>
                    <a:cubicBezTo>
                      <a:pt x="264" y="309"/>
                      <a:pt x="264" y="309"/>
                      <a:pt x="264" y="309"/>
                    </a:cubicBezTo>
                    <a:cubicBezTo>
                      <a:pt x="284" y="340"/>
                      <a:pt x="253" y="389"/>
                      <a:pt x="253" y="389"/>
                    </a:cubicBezTo>
                    <a:cubicBezTo>
                      <a:pt x="235" y="421"/>
                      <a:pt x="195" y="431"/>
                      <a:pt x="195" y="431"/>
                    </a:cubicBezTo>
                    <a:cubicBezTo>
                      <a:pt x="73" y="421"/>
                      <a:pt x="73" y="421"/>
                      <a:pt x="73" y="421"/>
                    </a:cubicBezTo>
                    <a:cubicBezTo>
                      <a:pt x="30" y="419"/>
                      <a:pt x="25" y="459"/>
                      <a:pt x="25" y="459"/>
                    </a:cubicBezTo>
                    <a:cubicBezTo>
                      <a:pt x="6" y="563"/>
                      <a:pt x="6" y="563"/>
                      <a:pt x="6" y="563"/>
                    </a:cubicBezTo>
                    <a:cubicBezTo>
                      <a:pt x="0" y="600"/>
                      <a:pt x="36" y="607"/>
                      <a:pt x="36" y="607"/>
                    </a:cubicBezTo>
                    <a:cubicBezTo>
                      <a:pt x="148" y="644"/>
                      <a:pt x="148" y="644"/>
                      <a:pt x="148" y="644"/>
                    </a:cubicBezTo>
                    <a:cubicBezTo>
                      <a:pt x="189" y="655"/>
                      <a:pt x="195" y="714"/>
                      <a:pt x="195" y="714"/>
                    </a:cubicBezTo>
                    <a:cubicBezTo>
                      <a:pt x="208" y="764"/>
                      <a:pt x="183" y="783"/>
                      <a:pt x="183" y="783"/>
                    </a:cubicBezTo>
                    <a:cubicBezTo>
                      <a:pt x="97" y="865"/>
                      <a:pt x="97" y="865"/>
                      <a:pt x="97" y="865"/>
                    </a:cubicBezTo>
                    <a:cubicBezTo>
                      <a:pt x="67" y="888"/>
                      <a:pt x="87" y="920"/>
                      <a:pt x="87" y="920"/>
                    </a:cubicBezTo>
                    <a:cubicBezTo>
                      <a:pt x="149" y="1008"/>
                      <a:pt x="149" y="1008"/>
                      <a:pt x="149" y="1008"/>
                    </a:cubicBezTo>
                    <a:cubicBezTo>
                      <a:pt x="179" y="1038"/>
                      <a:pt x="201" y="1021"/>
                      <a:pt x="201" y="1021"/>
                    </a:cubicBezTo>
                    <a:cubicBezTo>
                      <a:pt x="315" y="963"/>
                      <a:pt x="315" y="963"/>
                      <a:pt x="315" y="963"/>
                    </a:cubicBezTo>
                    <a:cubicBezTo>
                      <a:pt x="356" y="943"/>
                      <a:pt x="400" y="987"/>
                      <a:pt x="400" y="987"/>
                    </a:cubicBezTo>
                    <a:cubicBezTo>
                      <a:pt x="437" y="1013"/>
                      <a:pt x="430" y="1046"/>
                      <a:pt x="430" y="1046"/>
                    </a:cubicBezTo>
                    <a:cubicBezTo>
                      <a:pt x="425" y="1163"/>
                      <a:pt x="425" y="1163"/>
                      <a:pt x="425" y="1163"/>
                    </a:cubicBezTo>
                    <a:cubicBezTo>
                      <a:pt x="422" y="1190"/>
                      <a:pt x="455" y="1202"/>
                      <a:pt x="455" y="1202"/>
                    </a:cubicBezTo>
                    <a:cubicBezTo>
                      <a:pt x="566" y="1221"/>
                      <a:pt x="566" y="1221"/>
                      <a:pt x="566" y="1221"/>
                    </a:cubicBezTo>
                    <a:cubicBezTo>
                      <a:pt x="605" y="1229"/>
                      <a:pt x="610" y="1199"/>
                      <a:pt x="610" y="1199"/>
                    </a:cubicBezTo>
                    <a:cubicBezTo>
                      <a:pt x="649" y="1075"/>
                      <a:pt x="649" y="1075"/>
                      <a:pt x="649" y="1075"/>
                    </a:cubicBezTo>
                    <a:cubicBezTo>
                      <a:pt x="661" y="1042"/>
                      <a:pt x="716" y="1034"/>
                      <a:pt x="716" y="1034"/>
                    </a:cubicBezTo>
                    <a:cubicBezTo>
                      <a:pt x="769" y="1019"/>
                      <a:pt x="794" y="1054"/>
                      <a:pt x="794" y="1054"/>
                    </a:cubicBezTo>
                    <a:cubicBezTo>
                      <a:pt x="866" y="1133"/>
                      <a:pt x="866" y="1133"/>
                      <a:pt x="866" y="1133"/>
                    </a:cubicBezTo>
                    <a:cubicBezTo>
                      <a:pt x="880" y="1157"/>
                      <a:pt x="911" y="1147"/>
                      <a:pt x="911" y="1147"/>
                    </a:cubicBezTo>
                    <a:cubicBezTo>
                      <a:pt x="1015" y="1076"/>
                      <a:pt x="1015" y="1076"/>
                      <a:pt x="1015" y="1076"/>
                    </a:cubicBezTo>
                    <a:cubicBezTo>
                      <a:pt x="1039" y="1054"/>
                      <a:pt x="1024" y="1032"/>
                      <a:pt x="1024" y="1032"/>
                    </a:cubicBezTo>
                    <a:cubicBezTo>
                      <a:pt x="961" y="895"/>
                      <a:pt x="961" y="895"/>
                      <a:pt x="961" y="895"/>
                    </a:cubicBezTo>
                    <a:cubicBezTo>
                      <a:pt x="952" y="871"/>
                      <a:pt x="989" y="831"/>
                      <a:pt x="989" y="831"/>
                    </a:cubicBezTo>
                    <a:cubicBezTo>
                      <a:pt x="1014" y="796"/>
                      <a:pt x="1045" y="798"/>
                      <a:pt x="1045" y="798"/>
                    </a:cubicBezTo>
                    <a:cubicBezTo>
                      <a:pt x="1154" y="801"/>
                      <a:pt x="1154" y="801"/>
                      <a:pt x="1154" y="801"/>
                    </a:cubicBezTo>
                    <a:cubicBezTo>
                      <a:pt x="1194" y="807"/>
                      <a:pt x="1197" y="785"/>
                      <a:pt x="1197" y="785"/>
                    </a:cubicBezTo>
                    <a:cubicBezTo>
                      <a:pt x="1197" y="785"/>
                      <a:pt x="1220" y="696"/>
                      <a:pt x="1225" y="665"/>
                    </a:cubicBezTo>
                    <a:close/>
                    <a:moveTo>
                      <a:pt x="596" y="729"/>
                    </a:moveTo>
                    <a:cubicBezTo>
                      <a:pt x="531" y="718"/>
                      <a:pt x="488" y="657"/>
                      <a:pt x="499" y="592"/>
                    </a:cubicBezTo>
                    <a:cubicBezTo>
                      <a:pt x="510" y="528"/>
                      <a:pt x="571" y="484"/>
                      <a:pt x="636" y="495"/>
                    </a:cubicBezTo>
                    <a:cubicBezTo>
                      <a:pt x="701" y="507"/>
                      <a:pt x="744" y="568"/>
                      <a:pt x="733" y="632"/>
                    </a:cubicBezTo>
                    <a:cubicBezTo>
                      <a:pt x="722" y="697"/>
                      <a:pt x="660" y="740"/>
                      <a:pt x="596" y="729"/>
                    </a:cubicBezTo>
                    <a:close/>
                  </a:path>
                </a:pathLst>
              </a:custGeom>
              <a:solidFill>
                <a:srgbClr val="15AA97"/>
              </a:solidFill>
              <a:ln>
                <a:no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3" name="Freeform 492"/>
              <p:cNvSpPr>
                <a:spLocks noEditPoints="1"/>
              </p:cNvSpPr>
              <p:nvPr/>
            </p:nvSpPr>
            <p:spPr bwMode="auto">
              <a:xfrm>
                <a:off x="4893297" y="2041048"/>
                <a:ext cx="288826" cy="294010"/>
              </a:xfrm>
              <a:custGeom>
                <a:avLst/>
                <a:gdLst>
                  <a:gd name="T0" fmla="*/ 128 w 165"/>
                  <a:gd name="T1" fmla="*/ 26 h 168"/>
                  <a:gd name="T2" fmla="*/ 25 w 165"/>
                  <a:gd name="T3" fmla="*/ 37 h 168"/>
                  <a:gd name="T4" fmla="*/ 36 w 165"/>
                  <a:gd name="T5" fmla="*/ 142 h 168"/>
                  <a:gd name="T6" fmla="*/ 140 w 165"/>
                  <a:gd name="T7" fmla="*/ 130 h 168"/>
                  <a:gd name="T8" fmla="*/ 128 w 165"/>
                  <a:gd name="T9" fmla="*/ 26 h 168"/>
                  <a:gd name="T10" fmla="*/ 50 w 165"/>
                  <a:gd name="T11" fmla="*/ 124 h 168"/>
                  <a:gd name="T12" fmla="*/ 42 w 165"/>
                  <a:gd name="T13" fmla="*/ 51 h 168"/>
                  <a:gd name="T14" fmla="*/ 114 w 165"/>
                  <a:gd name="T15" fmla="*/ 43 h 168"/>
                  <a:gd name="T16" fmla="*/ 122 w 165"/>
                  <a:gd name="T17" fmla="*/ 116 h 168"/>
                  <a:gd name="T18" fmla="*/ 50 w 165"/>
                  <a:gd name="T19"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8">
                    <a:moveTo>
                      <a:pt x="128" y="26"/>
                    </a:moveTo>
                    <a:cubicBezTo>
                      <a:pt x="97" y="0"/>
                      <a:pt x="50" y="5"/>
                      <a:pt x="25" y="37"/>
                    </a:cubicBezTo>
                    <a:cubicBezTo>
                      <a:pt x="0" y="69"/>
                      <a:pt x="5" y="116"/>
                      <a:pt x="36" y="142"/>
                    </a:cubicBezTo>
                    <a:cubicBezTo>
                      <a:pt x="68" y="168"/>
                      <a:pt x="114" y="163"/>
                      <a:pt x="140" y="130"/>
                    </a:cubicBezTo>
                    <a:cubicBezTo>
                      <a:pt x="165" y="98"/>
                      <a:pt x="160" y="51"/>
                      <a:pt x="128" y="26"/>
                    </a:cubicBezTo>
                    <a:close/>
                    <a:moveTo>
                      <a:pt x="50" y="124"/>
                    </a:moveTo>
                    <a:cubicBezTo>
                      <a:pt x="28" y="107"/>
                      <a:pt x="25" y="74"/>
                      <a:pt x="42" y="51"/>
                    </a:cubicBezTo>
                    <a:cubicBezTo>
                      <a:pt x="60" y="29"/>
                      <a:pt x="92" y="25"/>
                      <a:pt x="114" y="43"/>
                    </a:cubicBezTo>
                    <a:cubicBezTo>
                      <a:pt x="136" y="61"/>
                      <a:pt x="140" y="94"/>
                      <a:pt x="122" y="116"/>
                    </a:cubicBezTo>
                    <a:cubicBezTo>
                      <a:pt x="105" y="139"/>
                      <a:pt x="72" y="142"/>
                      <a:pt x="50" y="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4" name="Freeform 493"/>
              <p:cNvSpPr>
                <a:spLocks/>
              </p:cNvSpPr>
              <p:nvPr/>
            </p:nvSpPr>
            <p:spPr bwMode="auto">
              <a:xfrm>
                <a:off x="4888113" y="2272109"/>
                <a:ext cx="91091" cy="108865"/>
              </a:xfrm>
              <a:custGeom>
                <a:avLst/>
                <a:gdLst>
                  <a:gd name="T0" fmla="*/ 20 w 52"/>
                  <a:gd name="T1" fmla="*/ 56 h 62"/>
                  <a:gd name="T2" fmla="*/ 5 w 52"/>
                  <a:gd name="T3" fmla="*/ 58 h 62"/>
                  <a:gd name="T4" fmla="*/ 5 w 52"/>
                  <a:gd name="T5" fmla="*/ 58 h 62"/>
                  <a:gd name="T6" fmla="*/ 3 w 52"/>
                  <a:gd name="T7" fmla="*/ 43 h 62"/>
                  <a:gd name="T8" fmla="*/ 31 w 52"/>
                  <a:gd name="T9" fmla="*/ 6 h 62"/>
                  <a:gd name="T10" fmla="*/ 46 w 52"/>
                  <a:gd name="T11" fmla="*/ 4 h 62"/>
                  <a:gd name="T12" fmla="*/ 46 w 52"/>
                  <a:gd name="T13" fmla="*/ 4 h 62"/>
                  <a:gd name="T14" fmla="*/ 48 w 52"/>
                  <a:gd name="T15" fmla="*/ 20 h 62"/>
                  <a:gd name="T16" fmla="*/ 20 w 52"/>
                  <a:gd name="T17" fmla="*/ 5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2">
                    <a:moveTo>
                      <a:pt x="20" y="56"/>
                    </a:moveTo>
                    <a:cubicBezTo>
                      <a:pt x="17" y="61"/>
                      <a:pt x="10" y="62"/>
                      <a:pt x="5" y="58"/>
                    </a:cubicBezTo>
                    <a:cubicBezTo>
                      <a:pt x="5" y="58"/>
                      <a:pt x="5" y="58"/>
                      <a:pt x="5" y="58"/>
                    </a:cubicBezTo>
                    <a:cubicBezTo>
                      <a:pt x="0" y="54"/>
                      <a:pt x="0" y="47"/>
                      <a:pt x="3" y="43"/>
                    </a:cubicBezTo>
                    <a:cubicBezTo>
                      <a:pt x="31" y="6"/>
                      <a:pt x="31" y="6"/>
                      <a:pt x="31" y="6"/>
                    </a:cubicBezTo>
                    <a:cubicBezTo>
                      <a:pt x="35" y="1"/>
                      <a:pt x="42" y="0"/>
                      <a:pt x="46" y="4"/>
                    </a:cubicBezTo>
                    <a:cubicBezTo>
                      <a:pt x="46" y="4"/>
                      <a:pt x="46" y="4"/>
                      <a:pt x="46" y="4"/>
                    </a:cubicBezTo>
                    <a:cubicBezTo>
                      <a:pt x="51" y="8"/>
                      <a:pt x="52" y="15"/>
                      <a:pt x="48" y="20"/>
                    </a:cubicBezTo>
                    <a:lnTo>
                      <a:pt x="2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5" name="Freeform 494"/>
              <p:cNvSpPr>
                <a:spLocks/>
              </p:cNvSpPr>
              <p:nvPr/>
            </p:nvSpPr>
            <p:spPr bwMode="auto">
              <a:xfrm>
                <a:off x="4975501" y="2106219"/>
                <a:ext cx="70355" cy="47397"/>
              </a:xfrm>
              <a:custGeom>
                <a:avLst/>
                <a:gdLst>
                  <a:gd name="T0" fmla="*/ 8 w 40"/>
                  <a:gd name="T1" fmla="*/ 26 h 27"/>
                  <a:gd name="T2" fmla="*/ 9 w 40"/>
                  <a:gd name="T3" fmla="*/ 25 h 27"/>
                  <a:gd name="T4" fmla="*/ 34 w 40"/>
                  <a:gd name="T5" fmla="*/ 10 h 27"/>
                  <a:gd name="T6" fmla="*/ 32 w 40"/>
                  <a:gd name="T7" fmla="*/ 1 h 27"/>
                  <a:gd name="T8" fmla="*/ 32 w 40"/>
                  <a:gd name="T9" fmla="*/ 0 h 27"/>
                  <a:gd name="T10" fmla="*/ 2 w 40"/>
                  <a:gd name="T11" fmla="*/ 19 h 27"/>
                  <a:gd name="T12" fmla="*/ 1 w 40"/>
                  <a:gd name="T13" fmla="*/ 19 h 27"/>
                  <a:gd name="T14" fmla="*/ 8 w 40"/>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7">
                    <a:moveTo>
                      <a:pt x="8" y="26"/>
                    </a:moveTo>
                    <a:cubicBezTo>
                      <a:pt x="9" y="26"/>
                      <a:pt x="9" y="25"/>
                      <a:pt x="9" y="25"/>
                    </a:cubicBezTo>
                    <a:cubicBezTo>
                      <a:pt x="16" y="17"/>
                      <a:pt x="25" y="12"/>
                      <a:pt x="34" y="10"/>
                    </a:cubicBezTo>
                    <a:cubicBezTo>
                      <a:pt x="40" y="4"/>
                      <a:pt x="32" y="1"/>
                      <a:pt x="32" y="1"/>
                    </a:cubicBezTo>
                    <a:cubicBezTo>
                      <a:pt x="32" y="1"/>
                      <a:pt x="32" y="1"/>
                      <a:pt x="32" y="0"/>
                    </a:cubicBezTo>
                    <a:cubicBezTo>
                      <a:pt x="21" y="3"/>
                      <a:pt x="10" y="9"/>
                      <a:pt x="2" y="19"/>
                    </a:cubicBezTo>
                    <a:cubicBezTo>
                      <a:pt x="2" y="19"/>
                      <a:pt x="1" y="19"/>
                      <a:pt x="1" y="19"/>
                    </a:cubicBezTo>
                    <a:cubicBezTo>
                      <a:pt x="0" y="27"/>
                      <a:pt x="8" y="26"/>
                      <a:pt x="8"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6" name="Freeform 522"/>
              <p:cNvSpPr>
                <a:spLocks/>
              </p:cNvSpPr>
              <p:nvPr/>
            </p:nvSpPr>
            <p:spPr bwMode="auto">
              <a:xfrm>
                <a:off x="5487242" y="2869758"/>
                <a:ext cx="251797" cy="174777"/>
              </a:xfrm>
              <a:custGeom>
                <a:avLst/>
                <a:gdLst>
                  <a:gd name="T0" fmla="*/ 296 w 340"/>
                  <a:gd name="T1" fmla="*/ 96 h 236"/>
                  <a:gd name="T2" fmla="*/ 319 w 340"/>
                  <a:gd name="T3" fmla="*/ 52 h 236"/>
                  <a:gd name="T4" fmla="*/ 340 w 340"/>
                  <a:gd name="T5" fmla="*/ 4 h 236"/>
                  <a:gd name="T6" fmla="*/ 286 w 340"/>
                  <a:gd name="T7" fmla="*/ 2 h 236"/>
                  <a:gd name="T8" fmla="*/ 232 w 340"/>
                  <a:gd name="T9" fmla="*/ 0 h 236"/>
                  <a:gd name="T10" fmla="*/ 253 w 340"/>
                  <a:gd name="T11" fmla="*/ 26 h 236"/>
                  <a:gd name="T12" fmla="*/ 2 w 340"/>
                  <a:gd name="T13" fmla="*/ 175 h 236"/>
                  <a:gd name="T14" fmla="*/ 0 w 340"/>
                  <a:gd name="T15" fmla="*/ 236 h 236"/>
                  <a:gd name="T16" fmla="*/ 272 w 340"/>
                  <a:gd name="T17" fmla="*/ 66 h 236"/>
                  <a:gd name="T18" fmla="*/ 296 w 340"/>
                  <a:gd name="T19" fmla="*/ 9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236">
                    <a:moveTo>
                      <a:pt x="296" y="96"/>
                    </a:moveTo>
                    <a:lnTo>
                      <a:pt x="319" y="52"/>
                    </a:lnTo>
                    <a:lnTo>
                      <a:pt x="340" y="4"/>
                    </a:lnTo>
                    <a:lnTo>
                      <a:pt x="286" y="2"/>
                    </a:lnTo>
                    <a:lnTo>
                      <a:pt x="232" y="0"/>
                    </a:lnTo>
                    <a:lnTo>
                      <a:pt x="253" y="26"/>
                    </a:lnTo>
                    <a:lnTo>
                      <a:pt x="2" y="175"/>
                    </a:lnTo>
                    <a:lnTo>
                      <a:pt x="0" y="236"/>
                    </a:lnTo>
                    <a:lnTo>
                      <a:pt x="272" y="66"/>
                    </a:lnTo>
                    <a:lnTo>
                      <a:pt x="296"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7" name="Freeform 523"/>
              <p:cNvSpPr>
                <a:spLocks/>
              </p:cNvSpPr>
              <p:nvPr/>
            </p:nvSpPr>
            <p:spPr bwMode="auto">
              <a:xfrm>
                <a:off x="5669425" y="2953443"/>
                <a:ext cx="68133" cy="239948"/>
              </a:xfrm>
              <a:custGeom>
                <a:avLst/>
                <a:gdLst>
                  <a:gd name="T0" fmla="*/ 39 w 39"/>
                  <a:gd name="T1" fmla="*/ 125 h 137"/>
                  <a:gd name="T2" fmla="*/ 26 w 39"/>
                  <a:gd name="T3" fmla="*/ 137 h 137"/>
                  <a:gd name="T4" fmla="*/ 13 w 39"/>
                  <a:gd name="T5" fmla="*/ 137 h 137"/>
                  <a:gd name="T6" fmla="*/ 0 w 39"/>
                  <a:gd name="T7" fmla="*/ 125 h 137"/>
                  <a:gd name="T8" fmla="*/ 0 w 39"/>
                  <a:gd name="T9" fmla="*/ 13 h 137"/>
                  <a:gd name="T10" fmla="*/ 13 w 39"/>
                  <a:gd name="T11" fmla="*/ 0 h 137"/>
                  <a:gd name="T12" fmla="*/ 26 w 39"/>
                  <a:gd name="T13" fmla="*/ 0 h 137"/>
                  <a:gd name="T14" fmla="*/ 39 w 39"/>
                  <a:gd name="T15" fmla="*/ 13 h 137"/>
                  <a:gd name="T16" fmla="*/ 39 w 39"/>
                  <a:gd name="T17"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37">
                    <a:moveTo>
                      <a:pt x="39" y="125"/>
                    </a:moveTo>
                    <a:cubicBezTo>
                      <a:pt x="39" y="132"/>
                      <a:pt x="33" y="137"/>
                      <a:pt x="26" y="137"/>
                    </a:cubicBezTo>
                    <a:cubicBezTo>
                      <a:pt x="13" y="137"/>
                      <a:pt x="13" y="137"/>
                      <a:pt x="13" y="137"/>
                    </a:cubicBezTo>
                    <a:cubicBezTo>
                      <a:pt x="6" y="137"/>
                      <a:pt x="0" y="132"/>
                      <a:pt x="0" y="125"/>
                    </a:cubicBezTo>
                    <a:cubicBezTo>
                      <a:pt x="0" y="13"/>
                      <a:pt x="0" y="13"/>
                      <a:pt x="0" y="13"/>
                    </a:cubicBezTo>
                    <a:cubicBezTo>
                      <a:pt x="0" y="6"/>
                      <a:pt x="6" y="0"/>
                      <a:pt x="13" y="0"/>
                    </a:cubicBezTo>
                    <a:cubicBezTo>
                      <a:pt x="26" y="0"/>
                      <a:pt x="26" y="0"/>
                      <a:pt x="26" y="0"/>
                    </a:cubicBezTo>
                    <a:cubicBezTo>
                      <a:pt x="33" y="0"/>
                      <a:pt x="39" y="6"/>
                      <a:pt x="39" y="13"/>
                    </a:cubicBezTo>
                    <a:lnTo>
                      <a:pt x="39"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8" name="Freeform 524"/>
              <p:cNvSpPr>
                <a:spLocks/>
              </p:cNvSpPr>
              <p:nvPr/>
            </p:nvSpPr>
            <p:spPr bwMode="auto">
              <a:xfrm>
                <a:off x="5579815" y="3004543"/>
                <a:ext cx="66652" cy="188848"/>
              </a:xfrm>
              <a:custGeom>
                <a:avLst/>
                <a:gdLst>
                  <a:gd name="T0" fmla="*/ 38 w 38"/>
                  <a:gd name="T1" fmla="*/ 96 h 108"/>
                  <a:gd name="T2" fmla="*/ 26 w 38"/>
                  <a:gd name="T3" fmla="*/ 108 h 108"/>
                  <a:gd name="T4" fmla="*/ 13 w 38"/>
                  <a:gd name="T5" fmla="*/ 108 h 108"/>
                  <a:gd name="T6" fmla="*/ 0 w 38"/>
                  <a:gd name="T7" fmla="*/ 96 h 108"/>
                  <a:gd name="T8" fmla="*/ 0 w 38"/>
                  <a:gd name="T9" fmla="*/ 12 h 108"/>
                  <a:gd name="T10" fmla="*/ 13 w 38"/>
                  <a:gd name="T11" fmla="*/ 0 h 108"/>
                  <a:gd name="T12" fmla="*/ 26 w 38"/>
                  <a:gd name="T13" fmla="*/ 0 h 108"/>
                  <a:gd name="T14" fmla="*/ 38 w 38"/>
                  <a:gd name="T15" fmla="*/ 12 h 108"/>
                  <a:gd name="T16" fmla="*/ 38 w 38"/>
                  <a:gd name="T1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08">
                    <a:moveTo>
                      <a:pt x="38" y="96"/>
                    </a:moveTo>
                    <a:cubicBezTo>
                      <a:pt x="38" y="103"/>
                      <a:pt x="33" y="108"/>
                      <a:pt x="26" y="108"/>
                    </a:cubicBezTo>
                    <a:cubicBezTo>
                      <a:pt x="13" y="108"/>
                      <a:pt x="13" y="108"/>
                      <a:pt x="13" y="108"/>
                    </a:cubicBezTo>
                    <a:cubicBezTo>
                      <a:pt x="6" y="108"/>
                      <a:pt x="0" y="103"/>
                      <a:pt x="0" y="96"/>
                    </a:cubicBezTo>
                    <a:cubicBezTo>
                      <a:pt x="0" y="12"/>
                      <a:pt x="0" y="12"/>
                      <a:pt x="0" y="12"/>
                    </a:cubicBezTo>
                    <a:cubicBezTo>
                      <a:pt x="0" y="6"/>
                      <a:pt x="6" y="0"/>
                      <a:pt x="13" y="0"/>
                    </a:cubicBezTo>
                    <a:cubicBezTo>
                      <a:pt x="26" y="0"/>
                      <a:pt x="26" y="0"/>
                      <a:pt x="26" y="0"/>
                    </a:cubicBezTo>
                    <a:cubicBezTo>
                      <a:pt x="33" y="0"/>
                      <a:pt x="38" y="6"/>
                      <a:pt x="38" y="12"/>
                    </a:cubicBezTo>
                    <a:lnTo>
                      <a:pt x="38"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29" name="Freeform 525"/>
              <p:cNvSpPr>
                <a:spLocks/>
              </p:cNvSpPr>
              <p:nvPr/>
            </p:nvSpPr>
            <p:spPr bwMode="auto">
              <a:xfrm>
                <a:off x="5483540" y="3051200"/>
                <a:ext cx="79242" cy="148857"/>
              </a:xfrm>
              <a:custGeom>
                <a:avLst/>
                <a:gdLst>
                  <a:gd name="T0" fmla="*/ 29 w 45"/>
                  <a:gd name="T1" fmla="*/ 85 h 85"/>
                  <a:gd name="T2" fmla="*/ 15 w 45"/>
                  <a:gd name="T3" fmla="*/ 85 h 85"/>
                  <a:gd name="T4" fmla="*/ 0 w 45"/>
                  <a:gd name="T5" fmla="*/ 69 h 85"/>
                  <a:gd name="T6" fmla="*/ 0 w 45"/>
                  <a:gd name="T7" fmla="*/ 16 h 85"/>
                  <a:gd name="T8" fmla="*/ 15 w 45"/>
                  <a:gd name="T9" fmla="*/ 0 h 85"/>
                  <a:gd name="T10" fmla="*/ 29 w 45"/>
                  <a:gd name="T11" fmla="*/ 0 h 85"/>
                  <a:gd name="T12" fmla="*/ 45 w 45"/>
                  <a:gd name="T13" fmla="*/ 16 h 85"/>
                  <a:gd name="T14" fmla="*/ 45 w 45"/>
                  <a:gd name="T15" fmla="*/ 69 h 85"/>
                  <a:gd name="T16" fmla="*/ 29 w 45"/>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5">
                    <a:moveTo>
                      <a:pt x="29" y="85"/>
                    </a:moveTo>
                    <a:cubicBezTo>
                      <a:pt x="15" y="85"/>
                      <a:pt x="15" y="85"/>
                      <a:pt x="15" y="85"/>
                    </a:cubicBezTo>
                    <a:cubicBezTo>
                      <a:pt x="7" y="85"/>
                      <a:pt x="0" y="78"/>
                      <a:pt x="0" y="69"/>
                    </a:cubicBezTo>
                    <a:cubicBezTo>
                      <a:pt x="0" y="16"/>
                      <a:pt x="0" y="16"/>
                      <a:pt x="0" y="16"/>
                    </a:cubicBezTo>
                    <a:cubicBezTo>
                      <a:pt x="0" y="7"/>
                      <a:pt x="7" y="0"/>
                      <a:pt x="15" y="0"/>
                    </a:cubicBezTo>
                    <a:cubicBezTo>
                      <a:pt x="29" y="0"/>
                      <a:pt x="29" y="0"/>
                      <a:pt x="29" y="0"/>
                    </a:cubicBezTo>
                    <a:cubicBezTo>
                      <a:pt x="37" y="0"/>
                      <a:pt x="45" y="7"/>
                      <a:pt x="45" y="16"/>
                    </a:cubicBezTo>
                    <a:cubicBezTo>
                      <a:pt x="45" y="69"/>
                      <a:pt x="45" y="69"/>
                      <a:pt x="45" y="69"/>
                    </a:cubicBezTo>
                    <a:cubicBezTo>
                      <a:pt x="45" y="78"/>
                      <a:pt x="37" y="85"/>
                      <a:pt x="29"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0" name="Freeform 526"/>
              <p:cNvSpPr>
                <a:spLocks/>
              </p:cNvSpPr>
              <p:nvPr/>
            </p:nvSpPr>
            <p:spPr bwMode="auto">
              <a:xfrm>
                <a:off x="5722006" y="2144729"/>
                <a:ext cx="138489" cy="134786"/>
              </a:xfrm>
              <a:custGeom>
                <a:avLst/>
                <a:gdLst>
                  <a:gd name="T0" fmla="*/ 41 w 79"/>
                  <a:gd name="T1" fmla="*/ 76 h 77"/>
                  <a:gd name="T2" fmla="*/ 78 w 79"/>
                  <a:gd name="T3" fmla="*/ 37 h 77"/>
                  <a:gd name="T4" fmla="*/ 38 w 79"/>
                  <a:gd name="T5" fmla="*/ 0 h 77"/>
                  <a:gd name="T6" fmla="*/ 1 w 79"/>
                  <a:gd name="T7" fmla="*/ 40 h 77"/>
                  <a:gd name="T8" fmla="*/ 41 w 79"/>
                  <a:gd name="T9" fmla="*/ 76 h 77"/>
                </a:gdLst>
                <a:ahLst/>
                <a:cxnLst>
                  <a:cxn ang="0">
                    <a:pos x="T0" y="T1"/>
                  </a:cxn>
                  <a:cxn ang="0">
                    <a:pos x="T2" y="T3"/>
                  </a:cxn>
                  <a:cxn ang="0">
                    <a:pos x="T4" y="T5"/>
                  </a:cxn>
                  <a:cxn ang="0">
                    <a:pos x="T6" y="T7"/>
                  </a:cxn>
                  <a:cxn ang="0">
                    <a:pos x="T8" y="T9"/>
                  </a:cxn>
                </a:cxnLst>
                <a:rect l="0" t="0" r="r" b="b"/>
                <a:pathLst>
                  <a:path w="79" h="77">
                    <a:moveTo>
                      <a:pt x="41" y="76"/>
                    </a:moveTo>
                    <a:cubicBezTo>
                      <a:pt x="62" y="76"/>
                      <a:pt x="79" y="58"/>
                      <a:pt x="78" y="37"/>
                    </a:cubicBezTo>
                    <a:cubicBezTo>
                      <a:pt x="78" y="16"/>
                      <a:pt x="60" y="0"/>
                      <a:pt x="38" y="0"/>
                    </a:cubicBezTo>
                    <a:cubicBezTo>
                      <a:pt x="17" y="1"/>
                      <a:pt x="0" y="19"/>
                      <a:pt x="1" y="40"/>
                    </a:cubicBezTo>
                    <a:cubicBezTo>
                      <a:pt x="2" y="61"/>
                      <a:pt x="20" y="77"/>
                      <a:pt x="41"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1" name="Freeform 527"/>
              <p:cNvSpPr>
                <a:spLocks/>
              </p:cNvSpPr>
              <p:nvPr/>
            </p:nvSpPr>
            <p:spPr bwMode="auto">
              <a:xfrm>
                <a:off x="5655354" y="2288402"/>
                <a:ext cx="273274" cy="197735"/>
              </a:xfrm>
              <a:custGeom>
                <a:avLst/>
                <a:gdLst>
                  <a:gd name="T0" fmla="*/ 119 w 156"/>
                  <a:gd name="T1" fmla="*/ 0 h 113"/>
                  <a:gd name="T2" fmla="*/ 80 w 156"/>
                  <a:gd name="T3" fmla="*/ 46 h 113"/>
                  <a:gd name="T4" fmla="*/ 37 w 156"/>
                  <a:gd name="T5" fmla="*/ 1 h 113"/>
                  <a:gd name="T6" fmla="*/ 1 w 156"/>
                  <a:gd name="T7" fmla="*/ 50 h 113"/>
                  <a:gd name="T8" fmla="*/ 3 w 156"/>
                  <a:gd name="T9" fmla="*/ 113 h 113"/>
                  <a:gd name="T10" fmla="*/ 156 w 156"/>
                  <a:gd name="T11" fmla="*/ 113 h 113"/>
                  <a:gd name="T12" fmla="*/ 154 w 156"/>
                  <a:gd name="T13" fmla="*/ 45 h 113"/>
                  <a:gd name="T14" fmla="*/ 119 w 156"/>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13">
                    <a:moveTo>
                      <a:pt x="119" y="0"/>
                    </a:moveTo>
                    <a:cubicBezTo>
                      <a:pt x="80" y="46"/>
                      <a:pt x="80" y="46"/>
                      <a:pt x="80" y="46"/>
                    </a:cubicBezTo>
                    <a:cubicBezTo>
                      <a:pt x="37" y="1"/>
                      <a:pt x="37" y="1"/>
                      <a:pt x="37" y="1"/>
                    </a:cubicBezTo>
                    <a:cubicBezTo>
                      <a:pt x="11" y="11"/>
                      <a:pt x="0" y="26"/>
                      <a:pt x="1" y="50"/>
                    </a:cubicBezTo>
                    <a:cubicBezTo>
                      <a:pt x="3" y="113"/>
                      <a:pt x="3" y="113"/>
                      <a:pt x="3" y="113"/>
                    </a:cubicBezTo>
                    <a:cubicBezTo>
                      <a:pt x="156" y="113"/>
                      <a:pt x="156" y="113"/>
                      <a:pt x="156" y="113"/>
                    </a:cubicBezTo>
                    <a:cubicBezTo>
                      <a:pt x="154" y="45"/>
                      <a:pt x="154" y="45"/>
                      <a:pt x="154" y="45"/>
                    </a:cubicBezTo>
                    <a:cubicBezTo>
                      <a:pt x="153" y="23"/>
                      <a:pt x="144" y="9"/>
                      <a:pt x="1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2" name="Freeform 534"/>
              <p:cNvSpPr>
                <a:spLocks noEditPoints="1"/>
              </p:cNvSpPr>
              <p:nvPr/>
            </p:nvSpPr>
            <p:spPr bwMode="auto">
              <a:xfrm>
                <a:off x="4751846" y="2769779"/>
                <a:ext cx="159225" cy="268090"/>
              </a:xfrm>
              <a:custGeom>
                <a:avLst/>
                <a:gdLst>
                  <a:gd name="T0" fmla="*/ 54 w 91"/>
                  <a:gd name="T1" fmla="*/ 71 h 153"/>
                  <a:gd name="T2" fmla="*/ 91 w 91"/>
                  <a:gd name="T3" fmla="*/ 25 h 153"/>
                  <a:gd name="T4" fmla="*/ 91 w 91"/>
                  <a:gd name="T5" fmla="*/ 25 h 153"/>
                  <a:gd name="T6" fmla="*/ 91 w 91"/>
                  <a:gd name="T7" fmla="*/ 0 h 153"/>
                  <a:gd name="T8" fmla="*/ 46 w 91"/>
                  <a:gd name="T9" fmla="*/ 0 h 153"/>
                  <a:gd name="T10" fmla="*/ 45 w 91"/>
                  <a:gd name="T11" fmla="*/ 0 h 153"/>
                  <a:gd name="T12" fmla="*/ 0 w 91"/>
                  <a:gd name="T13" fmla="*/ 0 h 153"/>
                  <a:gd name="T14" fmla="*/ 0 w 91"/>
                  <a:gd name="T15" fmla="*/ 25 h 153"/>
                  <a:gd name="T16" fmla="*/ 0 w 91"/>
                  <a:gd name="T17" fmla="*/ 25 h 153"/>
                  <a:gd name="T18" fmla="*/ 37 w 91"/>
                  <a:gd name="T19" fmla="*/ 71 h 153"/>
                  <a:gd name="T20" fmla="*/ 42 w 91"/>
                  <a:gd name="T21" fmla="*/ 77 h 153"/>
                  <a:gd name="T22" fmla="*/ 40 w 91"/>
                  <a:gd name="T23" fmla="*/ 82 h 153"/>
                  <a:gd name="T24" fmla="*/ 0 w 91"/>
                  <a:gd name="T25" fmla="*/ 128 h 153"/>
                  <a:gd name="T26" fmla="*/ 0 w 91"/>
                  <a:gd name="T27" fmla="*/ 128 h 153"/>
                  <a:gd name="T28" fmla="*/ 0 w 91"/>
                  <a:gd name="T29" fmla="*/ 153 h 153"/>
                  <a:gd name="T30" fmla="*/ 45 w 91"/>
                  <a:gd name="T31" fmla="*/ 153 h 153"/>
                  <a:gd name="T32" fmla="*/ 46 w 91"/>
                  <a:gd name="T33" fmla="*/ 153 h 153"/>
                  <a:gd name="T34" fmla="*/ 91 w 91"/>
                  <a:gd name="T35" fmla="*/ 153 h 153"/>
                  <a:gd name="T36" fmla="*/ 91 w 91"/>
                  <a:gd name="T37" fmla="*/ 128 h 153"/>
                  <a:gd name="T38" fmla="*/ 91 w 91"/>
                  <a:gd name="T39" fmla="*/ 128 h 153"/>
                  <a:gd name="T40" fmla="*/ 51 w 91"/>
                  <a:gd name="T41" fmla="*/ 82 h 153"/>
                  <a:gd name="T42" fmla="*/ 49 w 91"/>
                  <a:gd name="T43" fmla="*/ 77 h 153"/>
                  <a:gd name="T44" fmla="*/ 54 w 91"/>
                  <a:gd name="T45" fmla="*/ 71 h 153"/>
                  <a:gd name="T46" fmla="*/ 14 w 91"/>
                  <a:gd name="T47" fmla="*/ 127 h 153"/>
                  <a:gd name="T48" fmla="*/ 14 w 91"/>
                  <a:gd name="T49" fmla="*/ 124 h 153"/>
                  <a:gd name="T50" fmla="*/ 14 w 91"/>
                  <a:gd name="T51" fmla="*/ 124 h 153"/>
                  <a:gd name="T52" fmla="*/ 42 w 91"/>
                  <a:gd name="T53" fmla="*/ 92 h 153"/>
                  <a:gd name="T54" fmla="*/ 14 w 91"/>
                  <a:gd name="T55" fmla="*/ 127 h 153"/>
                  <a:gd name="T56" fmla="*/ 80 w 91"/>
                  <a:gd name="T57" fmla="*/ 124 h 153"/>
                  <a:gd name="T58" fmla="*/ 80 w 91"/>
                  <a:gd name="T59" fmla="*/ 126 h 153"/>
                  <a:gd name="T60" fmla="*/ 52 w 91"/>
                  <a:gd name="T61" fmla="*/ 92 h 153"/>
                  <a:gd name="T62" fmla="*/ 80 w 91"/>
                  <a:gd name="T63" fmla="*/ 124 h 153"/>
                  <a:gd name="T64" fmla="*/ 42 w 91"/>
                  <a:gd name="T65" fmla="*/ 41 h 153"/>
                  <a:gd name="T66" fmla="*/ 18 w 91"/>
                  <a:gd name="T67" fmla="*/ 45 h 153"/>
                  <a:gd name="T68" fmla="*/ 14 w 91"/>
                  <a:gd name="T69" fmla="*/ 28 h 153"/>
                  <a:gd name="T70" fmla="*/ 14 w 91"/>
                  <a:gd name="T71" fmla="*/ 28 h 153"/>
                  <a:gd name="T72" fmla="*/ 14 w 91"/>
                  <a:gd name="T73" fmla="*/ 11 h 153"/>
                  <a:gd name="T74" fmla="*/ 19 w 91"/>
                  <a:gd name="T75" fmla="*/ 11 h 153"/>
                  <a:gd name="T76" fmla="*/ 75 w 91"/>
                  <a:gd name="T77" fmla="*/ 11 h 153"/>
                  <a:gd name="T78" fmla="*/ 80 w 91"/>
                  <a:gd name="T79" fmla="*/ 11 h 153"/>
                  <a:gd name="T80" fmla="*/ 80 w 91"/>
                  <a:gd name="T81" fmla="*/ 28 h 153"/>
                  <a:gd name="T82" fmla="*/ 79 w 91"/>
                  <a:gd name="T83" fmla="*/ 37 h 153"/>
                  <a:gd name="T84" fmla="*/ 60 w 91"/>
                  <a:gd name="T85" fmla="*/ 43 h 153"/>
                  <a:gd name="T86" fmla="*/ 42 w 91"/>
                  <a:gd name="T87" fmla="*/ 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153">
                    <a:moveTo>
                      <a:pt x="54" y="71"/>
                    </a:moveTo>
                    <a:cubicBezTo>
                      <a:pt x="75" y="66"/>
                      <a:pt x="91" y="48"/>
                      <a:pt x="91" y="25"/>
                    </a:cubicBezTo>
                    <a:cubicBezTo>
                      <a:pt x="91" y="25"/>
                      <a:pt x="91" y="25"/>
                      <a:pt x="91" y="25"/>
                    </a:cubicBezTo>
                    <a:cubicBezTo>
                      <a:pt x="91" y="0"/>
                      <a:pt x="91" y="0"/>
                      <a:pt x="91" y="0"/>
                    </a:cubicBezTo>
                    <a:cubicBezTo>
                      <a:pt x="46" y="0"/>
                      <a:pt x="46" y="0"/>
                      <a:pt x="46" y="0"/>
                    </a:cubicBezTo>
                    <a:cubicBezTo>
                      <a:pt x="45" y="0"/>
                      <a:pt x="45" y="0"/>
                      <a:pt x="45" y="0"/>
                    </a:cubicBezTo>
                    <a:cubicBezTo>
                      <a:pt x="0" y="0"/>
                      <a:pt x="0" y="0"/>
                      <a:pt x="0" y="0"/>
                    </a:cubicBezTo>
                    <a:cubicBezTo>
                      <a:pt x="0" y="25"/>
                      <a:pt x="0" y="25"/>
                      <a:pt x="0" y="25"/>
                    </a:cubicBezTo>
                    <a:cubicBezTo>
                      <a:pt x="0" y="25"/>
                      <a:pt x="0" y="25"/>
                      <a:pt x="0" y="25"/>
                    </a:cubicBezTo>
                    <a:cubicBezTo>
                      <a:pt x="0" y="48"/>
                      <a:pt x="16" y="66"/>
                      <a:pt x="37" y="71"/>
                    </a:cubicBezTo>
                    <a:cubicBezTo>
                      <a:pt x="39" y="72"/>
                      <a:pt x="41" y="75"/>
                      <a:pt x="42" y="77"/>
                    </a:cubicBezTo>
                    <a:cubicBezTo>
                      <a:pt x="42" y="79"/>
                      <a:pt x="41" y="80"/>
                      <a:pt x="40" y="82"/>
                    </a:cubicBezTo>
                    <a:cubicBezTo>
                      <a:pt x="17" y="85"/>
                      <a:pt x="0" y="104"/>
                      <a:pt x="0" y="128"/>
                    </a:cubicBezTo>
                    <a:cubicBezTo>
                      <a:pt x="0" y="128"/>
                      <a:pt x="0" y="128"/>
                      <a:pt x="0" y="128"/>
                    </a:cubicBezTo>
                    <a:cubicBezTo>
                      <a:pt x="0" y="153"/>
                      <a:pt x="0" y="153"/>
                      <a:pt x="0" y="153"/>
                    </a:cubicBezTo>
                    <a:cubicBezTo>
                      <a:pt x="45" y="153"/>
                      <a:pt x="45" y="153"/>
                      <a:pt x="45" y="153"/>
                    </a:cubicBezTo>
                    <a:cubicBezTo>
                      <a:pt x="46" y="153"/>
                      <a:pt x="46" y="153"/>
                      <a:pt x="46" y="153"/>
                    </a:cubicBezTo>
                    <a:cubicBezTo>
                      <a:pt x="91" y="153"/>
                      <a:pt x="91" y="153"/>
                      <a:pt x="91" y="153"/>
                    </a:cubicBezTo>
                    <a:cubicBezTo>
                      <a:pt x="91" y="128"/>
                      <a:pt x="91" y="128"/>
                      <a:pt x="91" y="128"/>
                    </a:cubicBezTo>
                    <a:cubicBezTo>
                      <a:pt x="91" y="128"/>
                      <a:pt x="91" y="128"/>
                      <a:pt x="91" y="128"/>
                    </a:cubicBezTo>
                    <a:cubicBezTo>
                      <a:pt x="91" y="104"/>
                      <a:pt x="74" y="85"/>
                      <a:pt x="51" y="82"/>
                    </a:cubicBezTo>
                    <a:cubicBezTo>
                      <a:pt x="50" y="80"/>
                      <a:pt x="49" y="79"/>
                      <a:pt x="49" y="77"/>
                    </a:cubicBezTo>
                    <a:cubicBezTo>
                      <a:pt x="50" y="75"/>
                      <a:pt x="51" y="72"/>
                      <a:pt x="54" y="71"/>
                    </a:cubicBezTo>
                    <a:close/>
                    <a:moveTo>
                      <a:pt x="14" y="127"/>
                    </a:moveTo>
                    <a:cubicBezTo>
                      <a:pt x="14" y="124"/>
                      <a:pt x="14" y="124"/>
                      <a:pt x="14" y="124"/>
                    </a:cubicBezTo>
                    <a:cubicBezTo>
                      <a:pt x="14" y="124"/>
                      <a:pt x="14" y="124"/>
                      <a:pt x="14" y="124"/>
                    </a:cubicBezTo>
                    <a:cubicBezTo>
                      <a:pt x="14" y="108"/>
                      <a:pt x="26" y="95"/>
                      <a:pt x="42" y="92"/>
                    </a:cubicBezTo>
                    <a:cubicBezTo>
                      <a:pt x="41" y="98"/>
                      <a:pt x="38" y="114"/>
                      <a:pt x="14" y="127"/>
                    </a:cubicBezTo>
                    <a:close/>
                    <a:moveTo>
                      <a:pt x="80" y="124"/>
                    </a:moveTo>
                    <a:cubicBezTo>
                      <a:pt x="80" y="126"/>
                      <a:pt x="80" y="126"/>
                      <a:pt x="80" y="126"/>
                    </a:cubicBezTo>
                    <a:cubicBezTo>
                      <a:pt x="70" y="120"/>
                      <a:pt x="51" y="106"/>
                      <a:pt x="52" y="92"/>
                    </a:cubicBezTo>
                    <a:cubicBezTo>
                      <a:pt x="67" y="94"/>
                      <a:pt x="80" y="108"/>
                      <a:pt x="80" y="124"/>
                    </a:cubicBezTo>
                    <a:close/>
                    <a:moveTo>
                      <a:pt x="42" y="41"/>
                    </a:moveTo>
                    <a:cubicBezTo>
                      <a:pt x="32" y="37"/>
                      <a:pt x="23" y="42"/>
                      <a:pt x="18" y="45"/>
                    </a:cubicBezTo>
                    <a:cubicBezTo>
                      <a:pt x="16" y="40"/>
                      <a:pt x="14" y="34"/>
                      <a:pt x="14" y="28"/>
                    </a:cubicBezTo>
                    <a:cubicBezTo>
                      <a:pt x="14" y="28"/>
                      <a:pt x="14" y="28"/>
                      <a:pt x="14" y="28"/>
                    </a:cubicBezTo>
                    <a:cubicBezTo>
                      <a:pt x="14" y="11"/>
                      <a:pt x="14" y="11"/>
                      <a:pt x="14" y="11"/>
                    </a:cubicBezTo>
                    <a:cubicBezTo>
                      <a:pt x="19" y="11"/>
                      <a:pt x="19" y="11"/>
                      <a:pt x="19" y="11"/>
                    </a:cubicBezTo>
                    <a:cubicBezTo>
                      <a:pt x="75" y="11"/>
                      <a:pt x="75" y="11"/>
                      <a:pt x="75" y="11"/>
                    </a:cubicBezTo>
                    <a:cubicBezTo>
                      <a:pt x="80" y="11"/>
                      <a:pt x="80" y="11"/>
                      <a:pt x="80" y="11"/>
                    </a:cubicBezTo>
                    <a:cubicBezTo>
                      <a:pt x="80" y="28"/>
                      <a:pt x="80" y="28"/>
                      <a:pt x="80" y="28"/>
                    </a:cubicBezTo>
                    <a:cubicBezTo>
                      <a:pt x="80" y="31"/>
                      <a:pt x="79" y="34"/>
                      <a:pt x="79" y="37"/>
                    </a:cubicBezTo>
                    <a:cubicBezTo>
                      <a:pt x="73" y="37"/>
                      <a:pt x="63" y="41"/>
                      <a:pt x="60" y="43"/>
                    </a:cubicBezTo>
                    <a:cubicBezTo>
                      <a:pt x="55" y="45"/>
                      <a:pt x="55" y="47"/>
                      <a:pt x="42"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3" name="Freeform 535"/>
              <p:cNvSpPr>
                <a:spLocks/>
              </p:cNvSpPr>
              <p:nvPr/>
            </p:nvSpPr>
            <p:spPr bwMode="auto">
              <a:xfrm>
                <a:off x="4735553" y="3046016"/>
                <a:ext cx="194773" cy="35548"/>
              </a:xfrm>
              <a:custGeom>
                <a:avLst/>
                <a:gdLst>
                  <a:gd name="T0" fmla="*/ 103 w 111"/>
                  <a:gd name="T1" fmla="*/ 0 h 20"/>
                  <a:gd name="T2" fmla="*/ 7 w 111"/>
                  <a:gd name="T3" fmla="*/ 0 h 20"/>
                  <a:gd name="T4" fmla="*/ 0 w 111"/>
                  <a:gd name="T5" fmla="*/ 10 h 20"/>
                  <a:gd name="T6" fmla="*/ 7 w 111"/>
                  <a:gd name="T7" fmla="*/ 20 h 20"/>
                  <a:gd name="T8" fmla="*/ 103 w 111"/>
                  <a:gd name="T9" fmla="*/ 20 h 20"/>
                  <a:gd name="T10" fmla="*/ 111 w 111"/>
                  <a:gd name="T11" fmla="*/ 10 h 20"/>
                  <a:gd name="T12" fmla="*/ 103 w 11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1" h="20">
                    <a:moveTo>
                      <a:pt x="103" y="0"/>
                    </a:moveTo>
                    <a:cubicBezTo>
                      <a:pt x="7" y="0"/>
                      <a:pt x="7" y="0"/>
                      <a:pt x="7" y="0"/>
                    </a:cubicBezTo>
                    <a:cubicBezTo>
                      <a:pt x="3" y="0"/>
                      <a:pt x="0" y="5"/>
                      <a:pt x="0" y="10"/>
                    </a:cubicBezTo>
                    <a:cubicBezTo>
                      <a:pt x="0" y="16"/>
                      <a:pt x="3" y="20"/>
                      <a:pt x="7" y="20"/>
                    </a:cubicBezTo>
                    <a:cubicBezTo>
                      <a:pt x="103" y="20"/>
                      <a:pt x="103" y="20"/>
                      <a:pt x="103" y="20"/>
                    </a:cubicBezTo>
                    <a:cubicBezTo>
                      <a:pt x="107" y="20"/>
                      <a:pt x="111" y="16"/>
                      <a:pt x="111" y="10"/>
                    </a:cubicBezTo>
                    <a:cubicBezTo>
                      <a:pt x="111" y="5"/>
                      <a:pt x="107"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4" name="Freeform 536"/>
              <p:cNvSpPr>
                <a:spLocks/>
              </p:cNvSpPr>
              <p:nvPr/>
            </p:nvSpPr>
            <p:spPr bwMode="auto">
              <a:xfrm>
                <a:off x="4735553" y="2723863"/>
                <a:ext cx="194773" cy="35548"/>
              </a:xfrm>
              <a:custGeom>
                <a:avLst/>
                <a:gdLst>
                  <a:gd name="T0" fmla="*/ 7 w 111"/>
                  <a:gd name="T1" fmla="*/ 20 h 20"/>
                  <a:gd name="T2" fmla="*/ 103 w 111"/>
                  <a:gd name="T3" fmla="*/ 20 h 20"/>
                  <a:gd name="T4" fmla="*/ 111 w 111"/>
                  <a:gd name="T5" fmla="*/ 10 h 20"/>
                  <a:gd name="T6" fmla="*/ 103 w 111"/>
                  <a:gd name="T7" fmla="*/ 0 h 20"/>
                  <a:gd name="T8" fmla="*/ 7 w 111"/>
                  <a:gd name="T9" fmla="*/ 0 h 20"/>
                  <a:gd name="T10" fmla="*/ 0 w 111"/>
                  <a:gd name="T11" fmla="*/ 10 h 20"/>
                  <a:gd name="T12" fmla="*/ 7 w 11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1" h="20">
                    <a:moveTo>
                      <a:pt x="7" y="20"/>
                    </a:moveTo>
                    <a:cubicBezTo>
                      <a:pt x="103" y="20"/>
                      <a:pt x="103" y="20"/>
                      <a:pt x="103" y="20"/>
                    </a:cubicBezTo>
                    <a:cubicBezTo>
                      <a:pt x="107" y="20"/>
                      <a:pt x="111" y="16"/>
                      <a:pt x="111" y="10"/>
                    </a:cubicBezTo>
                    <a:cubicBezTo>
                      <a:pt x="111" y="5"/>
                      <a:pt x="107" y="0"/>
                      <a:pt x="103" y="0"/>
                    </a:cubicBezTo>
                    <a:cubicBezTo>
                      <a:pt x="7" y="0"/>
                      <a:pt x="7" y="0"/>
                      <a:pt x="7" y="0"/>
                    </a:cubicBezTo>
                    <a:cubicBezTo>
                      <a:pt x="3" y="0"/>
                      <a:pt x="0" y="5"/>
                      <a:pt x="0" y="10"/>
                    </a:cubicBezTo>
                    <a:cubicBezTo>
                      <a:pt x="0" y="16"/>
                      <a:pt x="3" y="20"/>
                      <a:pt x="7"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5" name="Freeform 537"/>
              <p:cNvSpPr>
                <a:spLocks noEditPoints="1"/>
              </p:cNvSpPr>
              <p:nvPr/>
            </p:nvSpPr>
            <p:spPr bwMode="auto">
              <a:xfrm>
                <a:off x="4893297" y="2823842"/>
                <a:ext cx="225877" cy="224396"/>
              </a:xfrm>
              <a:custGeom>
                <a:avLst/>
                <a:gdLst>
                  <a:gd name="T0" fmla="*/ 65 w 129"/>
                  <a:gd name="T1" fmla="*/ 0 h 128"/>
                  <a:gd name="T2" fmla="*/ 0 w 129"/>
                  <a:gd name="T3" fmla="*/ 64 h 128"/>
                  <a:gd name="T4" fmla="*/ 65 w 129"/>
                  <a:gd name="T5" fmla="*/ 128 h 128"/>
                  <a:gd name="T6" fmla="*/ 129 w 129"/>
                  <a:gd name="T7" fmla="*/ 64 h 128"/>
                  <a:gd name="T8" fmla="*/ 65 w 129"/>
                  <a:gd name="T9" fmla="*/ 0 h 128"/>
                  <a:gd name="T10" fmla="*/ 65 w 129"/>
                  <a:gd name="T11" fmla="*/ 114 h 128"/>
                  <a:gd name="T12" fmla="*/ 14 w 129"/>
                  <a:gd name="T13" fmla="*/ 64 h 128"/>
                  <a:gd name="T14" fmla="*/ 65 w 129"/>
                  <a:gd name="T15" fmla="*/ 13 h 128"/>
                  <a:gd name="T16" fmla="*/ 115 w 129"/>
                  <a:gd name="T17" fmla="*/ 64 h 128"/>
                  <a:gd name="T18" fmla="*/ 65 w 129"/>
                  <a:gd name="T19" fmla="*/ 11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8">
                    <a:moveTo>
                      <a:pt x="65" y="0"/>
                    </a:moveTo>
                    <a:cubicBezTo>
                      <a:pt x="29" y="0"/>
                      <a:pt x="0" y="28"/>
                      <a:pt x="0" y="64"/>
                    </a:cubicBezTo>
                    <a:cubicBezTo>
                      <a:pt x="0" y="99"/>
                      <a:pt x="29" y="128"/>
                      <a:pt x="65" y="128"/>
                    </a:cubicBezTo>
                    <a:cubicBezTo>
                      <a:pt x="100" y="128"/>
                      <a:pt x="129" y="99"/>
                      <a:pt x="129" y="64"/>
                    </a:cubicBezTo>
                    <a:cubicBezTo>
                      <a:pt x="129" y="28"/>
                      <a:pt x="100" y="0"/>
                      <a:pt x="65" y="0"/>
                    </a:cubicBezTo>
                    <a:close/>
                    <a:moveTo>
                      <a:pt x="65" y="114"/>
                    </a:moveTo>
                    <a:cubicBezTo>
                      <a:pt x="37" y="114"/>
                      <a:pt x="14" y="92"/>
                      <a:pt x="14" y="64"/>
                    </a:cubicBezTo>
                    <a:cubicBezTo>
                      <a:pt x="14" y="36"/>
                      <a:pt x="37" y="13"/>
                      <a:pt x="65" y="13"/>
                    </a:cubicBezTo>
                    <a:cubicBezTo>
                      <a:pt x="92" y="13"/>
                      <a:pt x="115" y="36"/>
                      <a:pt x="115" y="64"/>
                    </a:cubicBezTo>
                    <a:cubicBezTo>
                      <a:pt x="115" y="92"/>
                      <a:pt x="92" y="114"/>
                      <a:pt x="65"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6" name="Freeform 538"/>
              <p:cNvSpPr>
                <a:spLocks noEditPoints="1"/>
              </p:cNvSpPr>
              <p:nvPr/>
            </p:nvSpPr>
            <p:spPr bwMode="auto">
              <a:xfrm>
                <a:off x="4972539" y="2869758"/>
                <a:ext cx="69615" cy="132564"/>
              </a:xfrm>
              <a:custGeom>
                <a:avLst/>
                <a:gdLst>
                  <a:gd name="T0" fmla="*/ 18 w 40"/>
                  <a:gd name="T1" fmla="*/ 76 h 76"/>
                  <a:gd name="T2" fmla="*/ 18 w 40"/>
                  <a:gd name="T3" fmla="*/ 69 h 76"/>
                  <a:gd name="T4" fmla="*/ 9 w 40"/>
                  <a:gd name="T5" fmla="*/ 66 h 76"/>
                  <a:gd name="T6" fmla="*/ 3 w 40"/>
                  <a:gd name="T7" fmla="*/ 60 h 76"/>
                  <a:gd name="T8" fmla="*/ 0 w 40"/>
                  <a:gd name="T9" fmla="*/ 51 h 76"/>
                  <a:gd name="T10" fmla="*/ 7 w 40"/>
                  <a:gd name="T11" fmla="*/ 49 h 76"/>
                  <a:gd name="T12" fmla="*/ 10 w 40"/>
                  <a:gd name="T13" fmla="*/ 58 h 76"/>
                  <a:gd name="T14" fmla="*/ 18 w 40"/>
                  <a:gd name="T15" fmla="*/ 63 h 76"/>
                  <a:gd name="T16" fmla="*/ 18 w 40"/>
                  <a:gd name="T17" fmla="*/ 39 h 76"/>
                  <a:gd name="T18" fmla="*/ 8 w 40"/>
                  <a:gd name="T19" fmla="*/ 35 h 76"/>
                  <a:gd name="T20" fmla="*/ 3 w 40"/>
                  <a:gd name="T21" fmla="*/ 29 h 76"/>
                  <a:gd name="T22" fmla="*/ 1 w 40"/>
                  <a:gd name="T23" fmla="*/ 21 h 76"/>
                  <a:gd name="T24" fmla="*/ 7 w 40"/>
                  <a:gd name="T25" fmla="*/ 8 h 76"/>
                  <a:gd name="T26" fmla="*/ 18 w 40"/>
                  <a:gd name="T27" fmla="*/ 4 h 76"/>
                  <a:gd name="T28" fmla="*/ 18 w 40"/>
                  <a:gd name="T29" fmla="*/ 0 h 76"/>
                  <a:gd name="T30" fmla="*/ 22 w 40"/>
                  <a:gd name="T31" fmla="*/ 0 h 76"/>
                  <a:gd name="T32" fmla="*/ 22 w 40"/>
                  <a:gd name="T33" fmla="*/ 4 h 76"/>
                  <a:gd name="T34" fmla="*/ 33 w 40"/>
                  <a:gd name="T35" fmla="*/ 8 h 76"/>
                  <a:gd name="T36" fmla="*/ 39 w 40"/>
                  <a:gd name="T37" fmla="*/ 19 h 76"/>
                  <a:gd name="T38" fmla="*/ 31 w 40"/>
                  <a:gd name="T39" fmla="*/ 20 h 76"/>
                  <a:gd name="T40" fmla="*/ 28 w 40"/>
                  <a:gd name="T41" fmla="*/ 14 h 76"/>
                  <a:gd name="T42" fmla="*/ 22 w 40"/>
                  <a:gd name="T43" fmla="*/ 10 h 76"/>
                  <a:gd name="T44" fmla="*/ 22 w 40"/>
                  <a:gd name="T45" fmla="*/ 32 h 76"/>
                  <a:gd name="T46" fmla="*/ 30 w 40"/>
                  <a:gd name="T47" fmla="*/ 34 h 76"/>
                  <a:gd name="T48" fmla="*/ 36 w 40"/>
                  <a:gd name="T49" fmla="*/ 38 h 76"/>
                  <a:gd name="T50" fmla="*/ 39 w 40"/>
                  <a:gd name="T51" fmla="*/ 43 h 76"/>
                  <a:gd name="T52" fmla="*/ 40 w 40"/>
                  <a:gd name="T53" fmla="*/ 50 h 76"/>
                  <a:gd name="T54" fmla="*/ 35 w 40"/>
                  <a:gd name="T55" fmla="*/ 63 h 76"/>
                  <a:gd name="T56" fmla="*/ 22 w 40"/>
                  <a:gd name="T57" fmla="*/ 69 h 76"/>
                  <a:gd name="T58" fmla="*/ 22 w 40"/>
                  <a:gd name="T59" fmla="*/ 76 h 76"/>
                  <a:gd name="T60" fmla="*/ 18 w 40"/>
                  <a:gd name="T61" fmla="*/ 76 h 76"/>
                  <a:gd name="T62" fmla="*/ 18 w 40"/>
                  <a:gd name="T63" fmla="*/ 10 h 76"/>
                  <a:gd name="T64" fmla="*/ 11 w 40"/>
                  <a:gd name="T65" fmla="*/ 14 h 76"/>
                  <a:gd name="T66" fmla="*/ 9 w 40"/>
                  <a:gd name="T67" fmla="*/ 21 h 76"/>
                  <a:gd name="T68" fmla="*/ 11 w 40"/>
                  <a:gd name="T69" fmla="*/ 27 h 76"/>
                  <a:gd name="T70" fmla="*/ 18 w 40"/>
                  <a:gd name="T71" fmla="*/ 31 h 76"/>
                  <a:gd name="T72" fmla="*/ 18 w 40"/>
                  <a:gd name="T73" fmla="*/ 10 h 76"/>
                  <a:gd name="T74" fmla="*/ 22 w 40"/>
                  <a:gd name="T75" fmla="*/ 63 h 76"/>
                  <a:gd name="T76" fmla="*/ 30 w 40"/>
                  <a:gd name="T77" fmla="*/ 59 h 76"/>
                  <a:gd name="T78" fmla="*/ 33 w 40"/>
                  <a:gd name="T79" fmla="*/ 51 h 76"/>
                  <a:gd name="T80" fmla="*/ 31 w 40"/>
                  <a:gd name="T81" fmla="*/ 44 h 76"/>
                  <a:gd name="T82" fmla="*/ 22 w 40"/>
                  <a:gd name="T83" fmla="*/ 40 h 76"/>
                  <a:gd name="T84" fmla="*/ 22 w 40"/>
                  <a:gd name="T85"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76">
                    <a:moveTo>
                      <a:pt x="18" y="76"/>
                    </a:moveTo>
                    <a:cubicBezTo>
                      <a:pt x="18" y="69"/>
                      <a:pt x="18" y="69"/>
                      <a:pt x="18" y="69"/>
                    </a:cubicBezTo>
                    <a:cubicBezTo>
                      <a:pt x="14" y="68"/>
                      <a:pt x="11" y="68"/>
                      <a:pt x="9" y="66"/>
                    </a:cubicBezTo>
                    <a:cubicBezTo>
                      <a:pt x="6" y="65"/>
                      <a:pt x="4" y="63"/>
                      <a:pt x="3" y="60"/>
                    </a:cubicBezTo>
                    <a:cubicBezTo>
                      <a:pt x="1" y="58"/>
                      <a:pt x="0" y="54"/>
                      <a:pt x="0" y="51"/>
                    </a:cubicBezTo>
                    <a:cubicBezTo>
                      <a:pt x="7" y="49"/>
                      <a:pt x="7" y="49"/>
                      <a:pt x="7" y="49"/>
                    </a:cubicBezTo>
                    <a:cubicBezTo>
                      <a:pt x="8" y="53"/>
                      <a:pt x="9" y="56"/>
                      <a:pt x="10" y="58"/>
                    </a:cubicBezTo>
                    <a:cubicBezTo>
                      <a:pt x="12" y="61"/>
                      <a:pt x="15" y="62"/>
                      <a:pt x="18" y="63"/>
                    </a:cubicBezTo>
                    <a:cubicBezTo>
                      <a:pt x="18" y="39"/>
                      <a:pt x="18" y="39"/>
                      <a:pt x="18" y="39"/>
                    </a:cubicBezTo>
                    <a:cubicBezTo>
                      <a:pt x="15" y="38"/>
                      <a:pt x="12" y="37"/>
                      <a:pt x="8" y="35"/>
                    </a:cubicBezTo>
                    <a:cubicBezTo>
                      <a:pt x="6" y="34"/>
                      <a:pt x="4" y="32"/>
                      <a:pt x="3" y="29"/>
                    </a:cubicBezTo>
                    <a:cubicBezTo>
                      <a:pt x="2" y="27"/>
                      <a:pt x="1" y="24"/>
                      <a:pt x="1" y="21"/>
                    </a:cubicBezTo>
                    <a:cubicBezTo>
                      <a:pt x="1" y="16"/>
                      <a:pt x="3" y="12"/>
                      <a:pt x="7" y="8"/>
                    </a:cubicBezTo>
                    <a:cubicBezTo>
                      <a:pt x="9" y="6"/>
                      <a:pt x="13" y="5"/>
                      <a:pt x="18" y="4"/>
                    </a:cubicBezTo>
                    <a:cubicBezTo>
                      <a:pt x="18" y="0"/>
                      <a:pt x="18" y="0"/>
                      <a:pt x="18" y="0"/>
                    </a:cubicBezTo>
                    <a:cubicBezTo>
                      <a:pt x="22" y="0"/>
                      <a:pt x="22" y="0"/>
                      <a:pt x="22" y="0"/>
                    </a:cubicBezTo>
                    <a:cubicBezTo>
                      <a:pt x="22" y="4"/>
                      <a:pt x="22" y="4"/>
                      <a:pt x="22" y="4"/>
                    </a:cubicBezTo>
                    <a:cubicBezTo>
                      <a:pt x="27" y="5"/>
                      <a:pt x="30" y="6"/>
                      <a:pt x="33" y="8"/>
                    </a:cubicBezTo>
                    <a:cubicBezTo>
                      <a:pt x="36" y="11"/>
                      <a:pt x="38" y="14"/>
                      <a:pt x="39" y="19"/>
                    </a:cubicBezTo>
                    <a:cubicBezTo>
                      <a:pt x="31" y="20"/>
                      <a:pt x="31" y="20"/>
                      <a:pt x="31" y="20"/>
                    </a:cubicBezTo>
                    <a:cubicBezTo>
                      <a:pt x="31" y="17"/>
                      <a:pt x="30" y="15"/>
                      <a:pt x="28" y="14"/>
                    </a:cubicBezTo>
                    <a:cubicBezTo>
                      <a:pt x="27" y="12"/>
                      <a:pt x="25" y="11"/>
                      <a:pt x="22" y="10"/>
                    </a:cubicBezTo>
                    <a:cubicBezTo>
                      <a:pt x="22" y="32"/>
                      <a:pt x="22" y="32"/>
                      <a:pt x="22" y="32"/>
                    </a:cubicBezTo>
                    <a:cubicBezTo>
                      <a:pt x="26" y="33"/>
                      <a:pt x="29" y="34"/>
                      <a:pt x="30" y="34"/>
                    </a:cubicBezTo>
                    <a:cubicBezTo>
                      <a:pt x="32" y="35"/>
                      <a:pt x="34" y="37"/>
                      <a:pt x="36" y="38"/>
                    </a:cubicBezTo>
                    <a:cubicBezTo>
                      <a:pt x="37" y="40"/>
                      <a:pt x="38" y="41"/>
                      <a:pt x="39" y="43"/>
                    </a:cubicBezTo>
                    <a:cubicBezTo>
                      <a:pt x="40" y="46"/>
                      <a:pt x="40" y="48"/>
                      <a:pt x="40" y="50"/>
                    </a:cubicBezTo>
                    <a:cubicBezTo>
                      <a:pt x="40" y="55"/>
                      <a:pt x="39" y="60"/>
                      <a:pt x="35" y="63"/>
                    </a:cubicBezTo>
                    <a:cubicBezTo>
                      <a:pt x="32" y="67"/>
                      <a:pt x="28" y="69"/>
                      <a:pt x="22" y="69"/>
                    </a:cubicBezTo>
                    <a:cubicBezTo>
                      <a:pt x="22" y="76"/>
                      <a:pt x="22" y="76"/>
                      <a:pt x="22" y="76"/>
                    </a:cubicBezTo>
                    <a:lnTo>
                      <a:pt x="18" y="76"/>
                    </a:lnTo>
                    <a:close/>
                    <a:moveTo>
                      <a:pt x="18" y="10"/>
                    </a:moveTo>
                    <a:cubicBezTo>
                      <a:pt x="15" y="11"/>
                      <a:pt x="13" y="12"/>
                      <a:pt x="11" y="14"/>
                    </a:cubicBezTo>
                    <a:cubicBezTo>
                      <a:pt x="9" y="16"/>
                      <a:pt x="9" y="18"/>
                      <a:pt x="9" y="21"/>
                    </a:cubicBezTo>
                    <a:cubicBezTo>
                      <a:pt x="9" y="23"/>
                      <a:pt x="9" y="25"/>
                      <a:pt x="11" y="27"/>
                    </a:cubicBezTo>
                    <a:cubicBezTo>
                      <a:pt x="12" y="29"/>
                      <a:pt x="15" y="30"/>
                      <a:pt x="18" y="31"/>
                    </a:cubicBezTo>
                    <a:lnTo>
                      <a:pt x="18" y="10"/>
                    </a:lnTo>
                    <a:close/>
                    <a:moveTo>
                      <a:pt x="22" y="63"/>
                    </a:moveTo>
                    <a:cubicBezTo>
                      <a:pt x="25" y="62"/>
                      <a:pt x="28" y="61"/>
                      <a:pt x="30" y="59"/>
                    </a:cubicBezTo>
                    <a:cubicBezTo>
                      <a:pt x="32" y="57"/>
                      <a:pt x="33" y="54"/>
                      <a:pt x="33" y="51"/>
                    </a:cubicBezTo>
                    <a:cubicBezTo>
                      <a:pt x="33" y="48"/>
                      <a:pt x="32" y="46"/>
                      <a:pt x="31" y="44"/>
                    </a:cubicBezTo>
                    <a:cubicBezTo>
                      <a:pt x="29" y="42"/>
                      <a:pt x="26" y="41"/>
                      <a:pt x="22" y="40"/>
                    </a:cubicBezTo>
                    <a:lnTo>
                      <a:pt x="22"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grpSp>
        <p:grpSp>
          <p:nvGrpSpPr>
            <p:cNvPr id="37" name="Group 61"/>
            <p:cNvGrpSpPr/>
            <p:nvPr/>
          </p:nvGrpSpPr>
          <p:grpSpPr>
            <a:xfrm>
              <a:off x="4958468" y="3328177"/>
              <a:ext cx="2986020" cy="2997870"/>
              <a:chOff x="4958468" y="3328177"/>
              <a:chExt cx="2986020" cy="2997870"/>
            </a:xfrm>
          </p:grpSpPr>
          <p:sp>
            <p:nvSpPr>
              <p:cNvPr id="38" name="Freeform 491"/>
              <p:cNvSpPr>
                <a:spLocks noEditPoints="1"/>
              </p:cNvSpPr>
              <p:nvPr/>
            </p:nvSpPr>
            <p:spPr bwMode="auto">
              <a:xfrm>
                <a:off x="4958468" y="3328177"/>
                <a:ext cx="2986020" cy="2997870"/>
              </a:xfrm>
              <a:custGeom>
                <a:avLst/>
                <a:gdLst>
                  <a:gd name="T0" fmla="*/ 1407 w 1705"/>
                  <a:gd name="T1" fmla="*/ 204 h 1712"/>
                  <a:gd name="T2" fmla="*/ 1345 w 1705"/>
                  <a:gd name="T3" fmla="*/ 201 h 1712"/>
                  <a:gd name="T4" fmla="*/ 1229 w 1705"/>
                  <a:gd name="T5" fmla="*/ 290 h 1712"/>
                  <a:gd name="T6" fmla="*/ 1107 w 1705"/>
                  <a:gd name="T7" fmla="*/ 310 h 1712"/>
                  <a:gd name="T8" fmla="*/ 1012 w 1705"/>
                  <a:gd name="T9" fmla="*/ 230 h 1712"/>
                  <a:gd name="T10" fmla="*/ 986 w 1705"/>
                  <a:gd name="T11" fmla="*/ 40 h 1712"/>
                  <a:gd name="T12" fmla="*/ 946 w 1705"/>
                  <a:gd name="T13" fmla="*/ 0 h 1712"/>
                  <a:gd name="T14" fmla="*/ 777 w 1705"/>
                  <a:gd name="T15" fmla="*/ 0 h 1712"/>
                  <a:gd name="T16" fmla="*/ 728 w 1705"/>
                  <a:gd name="T17" fmla="*/ 54 h 1712"/>
                  <a:gd name="T18" fmla="*/ 702 w 1705"/>
                  <a:gd name="T19" fmla="*/ 227 h 1712"/>
                  <a:gd name="T20" fmla="*/ 628 w 1705"/>
                  <a:gd name="T21" fmla="*/ 299 h 1712"/>
                  <a:gd name="T22" fmla="*/ 537 w 1705"/>
                  <a:gd name="T23" fmla="*/ 313 h 1712"/>
                  <a:gd name="T24" fmla="*/ 365 w 1705"/>
                  <a:gd name="T25" fmla="*/ 184 h 1712"/>
                  <a:gd name="T26" fmla="*/ 312 w 1705"/>
                  <a:gd name="T27" fmla="*/ 187 h 1712"/>
                  <a:gd name="T28" fmla="*/ 193 w 1705"/>
                  <a:gd name="T29" fmla="*/ 307 h 1712"/>
                  <a:gd name="T30" fmla="*/ 193 w 1705"/>
                  <a:gd name="T31" fmla="*/ 367 h 1712"/>
                  <a:gd name="T32" fmla="*/ 314 w 1705"/>
                  <a:gd name="T33" fmla="*/ 525 h 1712"/>
                  <a:gd name="T34" fmla="*/ 304 w 1705"/>
                  <a:gd name="T35" fmla="*/ 607 h 1712"/>
                  <a:gd name="T36" fmla="*/ 241 w 1705"/>
                  <a:gd name="T37" fmla="*/ 696 h 1712"/>
                  <a:gd name="T38" fmla="*/ 46 w 1705"/>
                  <a:gd name="T39" fmla="*/ 720 h 1712"/>
                  <a:gd name="T40" fmla="*/ 4 w 1705"/>
                  <a:gd name="T41" fmla="*/ 755 h 1712"/>
                  <a:gd name="T42" fmla="*/ 0 w 1705"/>
                  <a:gd name="T43" fmla="*/ 936 h 1712"/>
                  <a:gd name="T44" fmla="*/ 51 w 1705"/>
                  <a:gd name="T45" fmla="*/ 986 h 1712"/>
                  <a:gd name="T46" fmla="*/ 217 w 1705"/>
                  <a:gd name="T47" fmla="*/ 1012 h 1712"/>
                  <a:gd name="T48" fmla="*/ 298 w 1705"/>
                  <a:gd name="T49" fmla="*/ 1089 h 1712"/>
                  <a:gd name="T50" fmla="*/ 300 w 1705"/>
                  <a:gd name="T51" fmla="*/ 1189 h 1712"/>
                  <a:gd name="T52" fmla="*/ 190 w 1705"/>
                  <a:gd name="T53" fmla="*/ 1322 h 1712"/>
                  <a:gd name="T54" fmla="*/ 194 w 1705"/>
                  <a:gd name="T55" fmla="*/ 1407 h 1712"/>
                  <a:gd name="T56" fmla="*/ 297 w 1705"/>
                  <a:gd name="T57" fmla="*/ 1514 h 1712"/>
                  <a:gd name="T58" fmla="*/ 372 w 1705"/>
                  <a:gd name="T59" fmla="*/ 1515 h 1712"/>
                  <a:gd name="T60" fmla="*/ 505 w 1705"/>
                  <a:gd name="T61" fmla="*/ 1417 h 1712"/>
                  <a:gd name="T62" fmla="*/ 623 w 1705"/>
                  <a:gd name="T63" fmla="*/ 1421 h 1712"/>
                  <a:gd name="T64" fmla="*/ 693 w 1705"/>
                  <a:gd name="T65" fmla="*/ 1490 h 1712"/>
                  <a:gd name="T66" fmla="*/ 716 w 1705"/>
                  <a:gd name="T67" fmla="*/ 1655 h 1712"/>
                  <a:gd name="T68" fmla="*/ 771 w 1705"/>
                  <a:gd name="T69" fmla="*/ 1712 h 1712"/>
                  <a:gd name="T70" fmla="*/ 922 w 1705"/>
                  <a:gd name="T71" fmla="*/ 1712 h 1712"/>
                  <a:gd name="T72" fmla="*/ 980 w 1705"/>
                  <a:gd name="T73" fmla="*/ 1663 h 1712"/>
                  <a:gd name="T74" fmla="*/ 1007 w 1705"/>
                  <a:gd name="T75" fmla="*/ 1486 h 1712"/>
                  <a:gd name="T76" fmla="*/ 1103 w 1705"/>
                  <a:gd name="T77" fmla="*/ 1408 h 1712"/>
                  <a:gd name="T78" fmla="*/ 1194 w 1705"/>
                  <a:gd name="T79" fmla="*/ 1422 h 1712"/>
                  <a:gd name="T80" fmla="*/ 1324 w 1705"/>
                  <a:gd name="T81" fmla="*/ 1523 h 1712"/>
                  <a:gd name="T82" fmla="*/ 1393 w 1705"/>
                  <a:gd name="T83" fmla="*/ 1521 h 1712"/>
                  <a:gd name="T84" fmla="*/ 1505 w 1705"/>
                  <a:gd name="T85" fmla="*/ 1410 h 1712"/>
                  <a:gd name="T86" fmla="*/ 1516 w 1705"/>
                  <a:gd name="T87" fmla="*/ 1341 h 1712"/>
                  <a:gd name="T88" fmla="*/ 1406 w 1705"/>
                  <a:gd name="T89" fmla="*/ 1195 h 1712"/>
                  <a:gd name="T90" fmla="*/ 1414 w 1705"/>
                  <a:gd name="T91" fmla="*/ 1085 h 1712"/>
                  <a:gd name="T92" fmla="*/ 1501 w 1705"/>
                  <a:gd name="T93" fmla="*/ 1012 h 1712"/>
                  <a:gd name="T94" fmla="*/ 1649 w 1705"/>
                  <a:gd name="T95" fmla="*/ 995 h 1712"/>
                  <a:gd name="T96" fmla="*/ 1701 w 1705"/>
                  <a:gd name="T97" fmla="*/ 954 h 1712"/>
                  <a:gd name="T98" fmla="*/ 1705 w 1705"/>
                  <a:gd name="T99" fmla="*/ 778 h 1712"/>
                  <a:gd name="T100" fmla="*/ 1662 w 1705"/>
                  <a:gd name="T101" fmla="*/ 732 h 1712"/>
                  <a:gd name="T102" fmla="*/ 1455 w 1705"/>
                  <a:gd name="T103" fmla="*/ 692 h 1712"/>
                  <a:gd name="T104" fmla="*/ 1404 w 1705"/>
                  <a:gd name="T105" fmla="*/ 608 h 1712"/>
                  <a:gd name="T106" fmla="*/ 1412 w 1705"/>
                  <a:gd name="T107" fmla="*/ 517 h 1712"/>
                  <a:gd name="T108" fmla="*/ 1504 w 1705"/>
                  <a:gd name="T109" fmla="*/ 396 h 1712"/>
                  <a:gd name="T110" fmla="*/ 1521 w 1705"/>
                  <a:gd name="T111" fmla="*/ 332 h 1712"/>
                  <a:gd name="T112" fmla="*/ 1407 w 1705"/>
                  <a:gd name="T113" fmla="*/ 204 h 1712"/>
                  <a:gd name="T114" fmla="*/ 996 w 1705"/>
                  <a:gd name="T115" fmla="*/ 1003 h 1712"/>
                  <a:gd name="T116" fmla="*/ 703 w 1705"/>
                  <a:gd name="T117" fmla="*/ 1002 h 1712"/>
                  <a:gd name="T118" fmla="*/ 705 w 1705"/>
                  <a:gd name="T119" fmla="*/ 710 h 1712"/>
                  <a:gd name="T120" fmla="*/ 997 w 1705"/>
                  <a:gd name="T121" fmla="*/ 711 h 1712"/>
                  <a:gd name="T122" fmla="*/ 996 w 1705"/>
                  <a:gd name="T123" fmla="*/ 1003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5" h="1712">
                    <a:moveTo>
                      <a:pt x="1407" y="204"/>
                    </a:moveTo>
                    <a:cubicBezTo>
                      <a:pt x="1376" y="174"/>
                      <a:pt x="1345" y="201"/>
                      <a:pt x="1345" y="201"/>
                    </a:cubicBezTo>
                    <a:cubicBezTo>
                      <a:pt x="1345" y="201"/>
                      <a:pt x="1289" y="241"/>
                      <a:pt x="1229" y="290"/>
                    </a:cubicBezTo>
                    <a:cubicBezTo>
                      <a:pt x="1169" y="338"/>
                      <a:pt x="1107" y="310"/>
                      <a:pt x="1107" y="310"/>
                    </a:cubicBezTo>
                    <a:cubicBezTo>
                      <a:pt x="1015" y="289"/>
                      <a:pt x="1012" y="230"/>
                      <a:pt x="1012" y="230"/>
                    </a:cubicBezTo>
                    <a:cubicBezTo>
                      <a:pt x="986" y="40"/>
                      <a:pt x="986" y="40"/>
                      <a:pt x="986" y="40"/>
                    </a:cubicBezTo>
                    <a:cubicBezTo>
                      <a:pt x="980" y="1"/>
                      <a:pt x="946" y="0"/>
                      <a:pt x="946" y="0"/>
                    </a:cubicBezTo>
                    <a:cubicBezTo>
                      <a:pt x="777" y="0"/>
                      <a:pt x="777" y="0"/>
                      <a:pt x="777" y="0"/>
                    </a:cubicBezTo>
                    <a:cubicBezTo>
                      <a:pt x="730" y="2"/>
                      <a:pt x="728" y="54"/>
                      <a:pt x="728" y="54"/>
                    </a:cubicBezTo>
                    <a:cubicBezTo>
                      <a:pt x="702" y="227"/>
                      <a:pt x="702" y="227"/>
                      <a:pt x="702" y="227"/>
                    </a:cubicBezTo>
                    <a:cubicBezTo>
                      <a:pt x="696" y="258"/>
                      <a:pt x="628" y="299"/>
                      <a:pt x="628" y="299"/>
                    </a:cubicBezTo>
                    <a:cubicBezTo>
                      <a:pt x="589" y="322"/>
                      <a:pt x="537" y="313"/>
                      <a:pt x="537" y="313"/>
                    </a:cubicBezTo>
                    <a:cubicBezTo>
                      <a:pt x="365" y="184"/>
                      <a:pt x="365" y="184"/>
                      <a:pt x="365" y="184"/>
                    </a:cubicBezTo>
                    <a:cubicBezTo>
                      <a:pt x="342" y="166"/>
                      <a:pt x="312" y="187"/>
                      <a:pt x="312" y="187"/>
                    </a:cubicBezTo>
                    <a:cubicBezTo>
                      <a:pt x="193" y="307"/>
                      <a:pt x="193" y="307"/>
                      <a:pt x="193" y="307"/>
                    </a:cubicBezTo>
                    <a:cubicBezTo>
                      <a:pt x="165" y="336"/>
                      <a:pt x="193" y="367"/>
                      <a:pt x="193" y="367"/>
                    </a:cubicBezTo>
                    <a:cubicBezTo>
                      <a:pt x="199" y="374"/>
                      <a:pt x="314" y="525"/>
                      <a:pt x="314" y="525"/>
                    </a:cubicBezTo>
                    <a:cubicBezTo>
                      <a:pt x="322" y="545"/>
                      <a:pt x="304" y="607"/>
                      <a:pt x="304" y="607"/>
                    </a:cubicBezTo>
                    <a:cubicBezTo>
                      <a:pt x="292" y="669"/>
                      <a:pt x="241" y="696"/>
                      <a:pt x="241" y="696"/>
                    </a:cubicBezTo>
                    <a:cubicBezTo>
                      <a:pt x="46" y="720"/>
                      <a:pt x="46" y="720"/>
                      <a:pt x="46" y="720"/>
                    </a:cubicBezTo>
                    <a:cubicBezTo>
                      <a:pt x="16" y="720"/>
                      <a:pt x="4" y="755"/>
                      <a:pt x="4" y="755"/>
                    </a:cubicBezTo>
                    <a:cubicBezTo>
                      <a:pt x="0" y="936"/>
                      <a:pt x="0" y="936"/>
                      <a:pt x="0" y="936"/>
                    </a:cubicBezTo>
                    <a:cubicBezTo>
                      <a:pt x="2" y="977"/>
                      <a:pt x="51" y="986"/>
                      <a:pt x="51" y="986"/>
                    </a:cubicBezTo>
                    <a:cubicBezTo>
                      <a:pt x="217" y="1012"/>
                      <a:pt x="217" y="1012"/>
                      <a:pt x="217" y="1012"/>
                    </a:cubicBezTo>
                    <a:cubicBezTo>
                      <a:pt x="268" y="1014"/>
                      <a:pt x="298" y="1089"/>
                      <a:pt x="298" y="1089"/>
                    </a:cubicBezTo>
                    <a:cubicBezTo>
                      <a:pt x="321" y="1136"/>
                      <a:pt x="300" y="1189"/>
                      <a:pt x="300" y="1189"/>
                    </a:cubicBezTo>
                    <a:cubicBezTo>
                      <a:pt x="190" y="1322"/>
                      <a:pt x="190" y="1322"/>
                      <a:pt x="190" y="1322"/>
                    </a:cubicBezTo>
                    <a:cubicBezTo>
                      <a:pt x="152" y="1368"/>
                      <a:pt x="194" y="1407"/>
                      <a:pt x="194" y="1407"/>
                    </a:cubicBezTo>
                    <a:cubicBezTo>
                      <a:pt x="297" y="1514"/>
                      <a:pt x="297" y="1514"/>
                      <a:pt x="297" y="1514"/>
                    </a:cubicBezTo>
                    <a:cubicBezTo>
                      <a:pt x="335" y="1550"/>
                      <a:pt x="372" y="1515"/>
                      <a:pt x="372" y="1515"/>
                    </a:cubicBezTo>
                    <a:cubicBezTo>
                      <a:pt x="505" y="1417"/>
                      <a:pt x="505" y="1417"/>
                      <a:pt x="505" y="1417"/>
                    </a:cubicBezTo>
                    <a:cubicBezTo>
                      <a:pt x="551" y="1380"/>
                      <a:pt x="623" y="1421"/>
                      <a:pt x="623" y="1421"/>
                    </a:cubicBezTo>
                    <a:cubicBezTo>
                      <a:pt x="691" y="1446"/>
                      <a:pt x="693" y="1490"/>
                      <a:pt x="693" y="1490"/>
                    </a:cubicBezTo>
                    <a:cubicBezTo>
                      <a:pt x="716" y="1655"/>
                      <a:pt x="716" y="1655"/>
                      <a:pt x="716" y="1655"/>
                    </a:cubicBezTo>
                    <a:cubicBezTo>
                      <a:pt x="718" y="1709"/>
                      <a:pt x="771" y="1712"/>
                      <a:pt x="771" y="1712"/>
                    </a:cubicBezTo>
                    <a:cubicBezTo>
                      <a:pt x="922" y="1712"/>
                      <a:pt x="922" y="1712"/>
                      <a:pt x="922" y="1712"/>
                    </a:cubicBezTo>
                    <a:cubicBezTo>
                      <a:pt x="981" y="1703"/>
                      <a:pt x="980" y="1663"/>
                      <a:pt x="980" y="1663"/>
                    </a:cubicBezTo>
                    <a:cubicBezTo>
                      <a:pt x="1007" y="1486"/>
                      <a:pt x="1007" y="1486"/>
                      <a:pt x="1007" y="1486"/>
                    </a:cubicBezTo>
                    <a:cubicBezTo>
                      <a:pt x="1016" y="1422"/>
                      <a:pt x="1103" y="1408"/>
                      <a:pt x="1103" y="1408"/>
                    </a:cubicBezTo>
                    <a:cubicBezTo>
                      <a:pt x="1163" y="1387"/>
                      <a:pt x="1194" y="1422"/>
                      <a:pt x="1194" y="1422"/>
                    </a:cubicBezTo>
                    <a:cubicBezTo>
                      <a:pt x="1324" y="1523"/>
                      <a:pt x="1324" y="1523"/>
                      <a:pt x="1324" y="1523"/>
                    </a:cubicBezTo>
                    <a:cubicBezTo>
                      <a:pt x="1353" y="1549"/>
                      <a:pt x="1393" y="1521"/>
                      <a:pt x="1393" y="1521"/>
                    </a:cubicBezTo>
                    <a:cubicBezTo>
                      <a:pt x="1505" y="1410"/>
                      <a:pt x="1505" y="1410"/>
                      <a:pt x="1505" y="1410"/>
                    </a:cubicBezTo>
                    <a:cubicBezTo>
                      <a:pt x="1546" y="1372"/>
                      <a:pt x="1516" y="1341"/>
                      <a:pt x="1516" y="1341"/>
                    </a:cubicBezTo>
                    <a:cubicBezTo>
                      <a:pt x="1406" y="1195"/>
                      <a:pt x="1406" y="1195"/>
                      <a:pt x="1406" y="1195"/>
                    </a:cubicBezTo>
                    <a:cubicBezTo>
                      <a:pt x="1378" y="1154"/>
                      <a:pt x="1414" y="1085"/>
                      <a:pt x="1414" y="1085"/>
                    </a:cubicBezTo>
                    <a:cubicBezTo>
                      <a:pt x="1439" y="1013"/>
                      <a:pt x="1501" y="1012"/>
                      <a:pt x="1501" y="1012"/>
                    </a:cubicBezTo>
                    <a:cubicBezTo>
                      <a:pt x="1649" y="995"/>
                      <a:pt x="1649" y="995"/>
                      <a:pt x="1649" y="995"/>
                    </a:cubicBezTo>
                    <a:cubicBezTo>
                      <a:pt x="1688" y="998"/>
                      <a:pt x="1701" y="954"/>
                      <a:pt x="1701" y="954"/>
                    </a:cubicBezTo>
                    <a:cubicBezTo>
                      <a:pt x="1705" y="778"/>
                      <a:pt x="1705" y="778"/>
                      <a:pt x="1705" y="778"/>
                    </a:cubicBezTo>
                    <a:cubicBezTo>
                      <a:pt x="1700" y="733"/>
                      <a:pt x="1662" y="732"/>
                      <a:pt x="1662" y="732"/>
                    </a:cubicBezTo>
                    <a:cubicBezTo>
                      <a:pt x="1455" y="692"/>
                      <a:pt x="1455" y="692"/>
                      <a:pt x="1455" y="692"/>
                    </a:cubicBezTo>
                    <a:cubicBezTo>
                      <a:pt x="1420" y="683"/>
                      <a:pt x="1404" y="608"/>
                      <a:pt x="1404" y="608"/>
                    </a:cubicBezTo>
                    <a:cubicBezTo>
                      <a:pt x="1384" y="551"/>
                      <a:pt x="1412" y="517"/>
                      <a:pt x="1412" y="517"/>
                    </a:cubicBezTo>
                    <a:cubicBezTo>
                      <a:pt x="1504" y="396"/>
                      <a:pt x="1504" y="396"/>
                      <a:pt x="1504" y="396"/>
                    </a:cubicBezTo>
                    <a:cubicBezTo>
                      <a:pt x="1544" y="354"/>
                      <a:pt x="1521" y="332"/>
                      <a:pt x="1521" y="332"/>
                    </a:cubicBezTo>
                    <a:cubicBezTo>
                      <a:pt x="1521" y="332"/>
                      <a:pt x="1438" y="234"/>
                      <a:pt x="1407" y="204"/>
                    </a:cubicBezTo>
                    <a:close/>
                    <a:moveTo>
                      <a:pt x="996" y="1003"/>
                    </a:moveTo>
                    <a:cubicBezTo>
                      <a:pt x="915" y="1084"/>
                      <a:pt x="784" y="1083"/>
                      <a:pt x="703" y="1002"/>
                    </a:cubicBezTo>
                    <a:cubicBezTo>
                      <a:pt x="623" y="921"/>
                      <a:pt x="624" y="790"/>
                      <a:pt x="705" y="710"/>
                    </a:cubicBezTo>
                    <a:cubicBezTo>
                      <a:pt x="786" y="629"/>
                      <a:pt x="917" y="630"/>
                      <a:pt x="997" y="711"/>
                    </a:cubicBezTo>
                    <a:cubicBezTo>
                      <a:pt x="1077" y="792"/>
                      <a:pt x="1077" y="923"/>
                      <a:pt x="996" y="1003"/>
                    </a:cubicBezTo>
                    <a:close/>
                  </a:path>
                </a:pathLst>
              </a:custGeom>
              <a:solidFill>
                <a:srgbClr val="C13940"/>
              </a:solidFill>
              <a:ln>
                <a:no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39"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0"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1"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2"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3"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4"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5"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6"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7"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8"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4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5"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6"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grpSp>
        <p:grpSp>
          <p:nvGrpSpPr>
            <p:cNvPr id="57" name="Group 58"/>
            <p:cNvGrpSpPr/>
            <p:nvPr/>
          </p:nvGrpSpPr>
          <p:grpSpPr>
            <a:xfrm>
              <a:off x="6557381" y="2464660"/>
              <a:ext cx="610979" cy="611720"/>
              <a:chOff x="6557381" y="2464660"/>
              <a:chExt cx="610979" cy="611720"/>
            </a:xfrm>
          </p:grpSpPr>
          <p:sp>
            <p:nvSpPr>
              <p:cNvPr id="58" name="Freeform 541"/>
              <p:cNvSpPr>
                <a:spLocks/>
              </p:cNvSpPr>
              <p:nvPr/>
            </p:nvSpPr>
            <p:spPr bwMode="auto">
              <a:xfrm>
                <a:off x="6557381" y="2464660"/>
                <a:ext cx="610979" cy="611720"/>
              </a:xfrm>
              <a:custGeom>
                <a:avLst/>
                <a:gdLst>
                  <a:gd name="T0" fmla="*/ 349 w 349"/>
                  <a:gd name="T1" fmla="*/ 282 h 349"/>
                  <a:gd name="T2" fmla="*/ 282 w 349"/>
                  <a:gd name="T3" fmla="*/ 349 h 349"/>
                  <a:gd name="T4" fmla="*/ 68 w 349"/>
                  <a:gd name="T5" fmla="*/ 349 h 349"/>
                  <a:gd name="T6" fmla="*/ 0 w 349"/>
                  <a:gd name="T7" fmla="*/ 282 h 349"/>
                  <a:gd name="T8" fmla="*/ 0 w 349"/>
                  <a:gd name="T9" fmla="*/ 68 h 349"/>
                  <a:gd name="T10" fmla="*/ 68 w 349"/>
                  <a:gd name="T11" fmla="*/ 0 h 349"/>
                  <a:gd name="T12" fmla="*/ 282 w 349"/>
                  <a:gd name="T13" fmla="*/ 0 h 349"/>
                  <a:gd name="T14" fmla="*/ 349 w 349"/>
                  <a:gd name="T15" fmla="*/ 68 h 349"/>
                  <a:gd name="T16" fmla="*/ 349 w 349"/>
                  <a:gd name="T17" fmla="*/ 28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9">
                    <a:moveTo>
                      <a:pt x="349" y="282"/>
                    </a:moveTo>
                    <a:cubicBezTo>
                      <a:pt x="349" y="319"/>
                      <a:pt x="319" y="349"/>
                      <a:pt x="282" y="349"/>
                    </a:cubicBezTo>
                    <a:cubicBezTo>
                      <a:pt x="68" y="349"/>
                      <a:pt x="68" y="349"/>
                      <a:pt x="68" y="349"/>
                    </a:cubicBezTo>
                    <a:cubicBezTo>
                      <a:pt x="30" y="349"/>
                      <a:pt x="0" y="319"/>
                      <a:pt x="0" y="282"/>
                    </a:cubicBezTo>
                    <a:cubicBezTo>
                      <a:pt x="0" y="68"/>
                      <a:pt x="0" y="68"/>
                      <a:pt x="0" y="68"/>
                    </a:cubicBezTo>
                    <a:cubicBezTo>
                      <a:pt x="0" y="31"/>
                      <a:pt x="30" y="0"/>
                      <a:pt x="68" y="0"/>
                    </a:cubicBezTo>
                    <a:cubicBezTo>
                      <a:pt x="282" y="0"/>
                      <a:pt x="282" y="0"/>
                      <a:pt x="282" y="0"/>
                    </a:cubicBezTo>
                    <a:cubicBezTo>
                      <a:pt x="319" y="0"/>
                      <a:pt x="349" y="31"/>
                      <a:pt x="349" y="68"/>
                    </a:cubicBezTo>
                    <a:lnTo>
                      <a:pt x="349" y="282"/>
                    </a:lnTo>
                    <a:close/>
                  </a:path>
                </a:pathLst>
              </a:custGeom>
              <a:solidFill>
                <a:srgbClr val="FFFFFF"/>
              </a:solidFill>
              <a:ln w="68263" cap="flat">
                <a:solidFill>
                  <a:srgbClr val="15AA97"/>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59" name="Freeform 542"/>
              <p:cNvSpPr>
                <a:spLocks noEditPoints="1"/>
              </p:cNvSpPr>
              <p:nvPr/>
            </p:nvSpPr>
            <p:spPr bwMode="auto">
              <a:xfrm>
                <a:off x="6704757" y="2572044"/>
                <a:ext cx="309563" cy="385102"/>
              </a:xfrm>
              <a:custGeom>
                <a:avLst/>
                <a:gdLst>
                  <a:gd name="T0" fmla="*/ 106 w 177"/>
                  <a:gd name="T1" fmla="*/ 39 h 220"/>
                  <a:gd name="T2" fmla="*/ 119 w 177"/>
                  <a:gd name="T3" fmla="*/ 12 h 220"/>
                  <a:gd name="T4" fmla="*/ 99 w 177"/>
                  <a:gd name="T5" fmla="*/ 6 h 220"/>
                  <a:gd name="T6" fmla="*/ 51 w 177"/>
                  <a:gd name="T7" fmla="*/ 6 h 220"/>
                  <a:gd name="T8" fmla="*/ 55 w 177"/>
                  <a:gd name="T9" fmla="*/ 24 h 220"/>
                  <a:gd name="T10" fmla="*/ 67 w 177"/>
                  <a:gd name="T11" fmla="*/ 39 h 220"/>
                  <a:gd name="T12" fmla="*/ 1 w 177"/>
                  <a:gd name="T13" fmla="*/ 177 h 220"/>
                  <a:gd name="T14" fmla="*/ 3 w 177"/>
                  <a:gd name="T15" fmla="*/ 202 h 220"/>
                  <a:gd name="T16" fmla="*/ 23 w 177"/>
                  <a:gd name="T17" fmla="*/ 220 h 220"/>
                  <a:gd name="T18" fmla="*/ 153 w 177"/>
                  <a:gd name="T19" fmla="*/ 217 h 220"/>
                  <a:gd name="T20" fmla="*/ 175 w 177"/>
                  <a:gd name="T21" fmla="*/ 201 h 220"/>
                  <a:gd name="T22" fmla="*/ 176 w 177"/>
                  <a:gd name="T23" fmla="*/ 195 h 220"/>
                  <a:gd name="T24" fmla="*/ 176 w 177"/>
                  <a:gd name="T25" fmla="*/ 193 h 220"/>
                  <a:gd name="T26" fmla="*/ 176 w 177"/>
                  <a:gd name="T27" fmla="*/ 174 h 220"/>
                  <a:gd name="T28" fmla="*/ 106 w 177"/>
                  <a:gd name="T29" fmla="*/ 39 h 220"/>
                  <a:gd name="T30" fmla="*/ 112 w 177"/>
                  <a:gd name="T31" fmla="*/ 168 h 220"/>
                  <a:gd name="T32" fmla="*/ 92 w 177"/>
                  <a:gd name="T33" fmla="*/ 178 h 220"/>
                  <a:gd name="T34" fmla="*/ 92 w 177"/>
                  <a:gd name="T35" fmla="*/ 190 h 220"/>
                  <a:gd name="T36" fmla="*/ 85 w 177"/>
                  <a:gd name="T37" fmla="*/ 190 h 220"/>
                  <a:gd name="T38" fmla="*/ 85 w 177"/>
                  <a:gd name="T39" fmla="*/ 178 h 220"/>
                  <a:gd name="T40" fmla="*/ 70 w 177"/>
                  <a:gd name="T41" fmla="*/ 174 h 220"/>
                  <a:gd name="T42" fmla="*/ 60 w 177"/>
                  <a:gd name="T43" fmla="*/ 165 h 220"/>
                  <a:gd name="T44" fmla="*/ 55 w 177"/>
                  <a:gd name="T45" fmla="*/ 149 h 220"/>
                  <a:gd name="T46" fmla="*/ 67 w 177"/>
                  <a:gd name="T47" fmla="*/ 147 h 220"/>
                  <a:gd name="T48" fmla="*/ 72 w 177"/>
                  <a:gd name="T49" fmla="*/ 161 h 220"/>
                  <a:gd name="T50" fmla="*/ 85 w 177"/>
                  <a:gd name="T51" fmla="*/ 168 h 220"/>
                  <a:gd name="T52" fmla="*/ 84 w 177"/>
                  <a:gd name="T53" fmla="*/ 130 h 220"/>
                  <a:gd name="T54" fmla="*/ 69 w 177"/>
                  <a:gd name="T55" fmla="*/ 124 h 220"/>
                  <a:gd name="T56" fmla="*/ 60 w 177"/>
                  <a:gd name="T57" fmla="*/ 116 h 220"/>
                  <a:gd name="T58" fmla="*/ 57 w 177"/>
                  <a:gd name="T59" fmla="*/ 103 h 220"/>
                  <a:gd name="T60" fmla="*/ 65 w 177"/>
                  <a:gd name="T61" fmla="*/ 82 h 220"/>
                  <a:gd name="T62" fmla="*/ 83 w 177"/>
                  <a:gd name="T63" fmla="*/ 75 h 220"/>
                  <a:gd name="T64" fmla="*/ 83 w 177"/>
                  <a:gd name="T65" fmla="*/ 69 h 220"/>
                  <a:gd name="T66" fmla="*/ 90 w 177"/>
                  <a:gd name="T67" fmla="*/ 69 h 220"/>
                  <a:gd name="T68" fmla="*/ 90 w 177"/>
                  <a:gd name="T69" fmla="*/ 75 h 220"/>
                  <a:gd name="T70" fmla="*/ 107 w 177"/>
                  <a:gd name="T71" fmla="*/ 81 h 220"/>
                  <a:gd name="T72" fmla="*/ 116 w 177"/>
                  <a:gd name="T73" fmla="*/ 99 h 220"/>
                  <a:gd name="T74" fmla="*/ 104 w 177"/>
                  <a:gd name="T75" fmla="*/ 101 h 220"/>
                  <a:gd name="T76" fmla="*/ 100 w 177"/>
                  <a:gd name="T77" fmla="*/ 90 h 220"/>
                  <a:gd name="T78" fmla="*/ 90 w 177"/>
                  <a:gd name="T79" fmla="*/ 85 h 220"/>
                  <a:gd name="T80" fmla="*/ 91 w 177"/>
                  <a:gd name="T81" fmla="*/ 120 h 220"/>
                  <a:gd name="T82" fmla="*/ 103 w 177"/>
                  <a:gd name="T83" fmla="*/ 123 h 220"/>
                  <a:gd name="T84" fmla="*/ 112 w 177"/>
                  <a:gd name="T85" fmla="*/ 129 h 220"/>
                  <a:gd name="T86" fmla="*/ 118 w 177"/>
                  <a:gd name="T87" fmla="*/ 137 h 220"/>
                  <a:gd name="T88" fmla="*/ 120 w 177"/>
                  <a:gd name="T89" fmla="*/ 147 h 220"/>
                  <a:gd name="T90" fmla="*/ 112 w 177"/>
                  <a:gd name="T9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220">
                    <a:moveTo>
                      <a:pt x="106" y="39"/>
                    </a:moveTo>
                    <a:cubicBezTo>
                      <a:pt x="107" y="30"/>
                      <a:pt x="111" y="19"/>
                      <a:pt x="119" y="12"/>
                    </a:cubicBezTo>
                    <a:cubicBezTo>
                      <a:pt x="131" y="3"/>
                      <a:pt x="112" y="4"/>
                      <a:pt x="99" y="6"/>
                    </a:cubicBezTo>
                    <a:cubicBezTo>
                      <a:pt x="86" y="7"/>
                      <a:pt x="57" y="0"/>
                      <a:pt x="51" y="6"/>
                    </a:cubicBezTo>
                    <a:cubicBezTo>
                      <a:pt x="45" y="11"/>
                      <a:pt x="48" y="20"/>
                      <a:pt x="55" y="24"/>
                    </a:cubicBezTo>
                    <a:cubicBezTo>
                      <a:pt x="59" y="27"/>
                      <a:pt x="64" y="34"/>
                      <a:pt x="67" y="39"/>
                    </a:cubicBezTo>
                    <a:cubicBezTo>
                      <a:pt x="28" y="54"/>
                      <a:pt x="0" y="110"/>
                      <a:pt x="1" y="177"/>
                    </a:cubicBezTo>
                    <a:cubicBezTo>
                      <a:pt x="1" y="185"/>
                      <a:pt x="2" y="194"/>
                      <a:pt x="3" y="202"/>
                    </a:cubicBezTo>
                    <a:cubicBezTo>
                      <a:pt x="5" y="207"/>
                      <a:pt x="10" y="220"/>
                      <a:pt x="23" y="220"/>
                    </a:cubicBezTo>
                    <a:cubicBezTo>
                      <a:pt x="40" y="219"/>
                      <a:pt x="153" y="217"/>
                      <a:pt x="153" y="217"/>
                    </a:cubicBezTo>
                    <a:cubicBezTo>
                      <a:pt x="153" y="217"/>
                      <a:pt x="172" y="217"/>
                      <a:pt x="175" y="201"/>
                    </a:cubicBezTo>
                    <a:cubicBezTo>
                      <a:pt x="175" y="199"/>
                      <a:pt x="176" y="197"/>
                      <a:pt x="176" y="195"/>
                    </a:cubicBezTo>
                    <a:cubicBezTo>
                      <a:pt x="176" y="194"/>
                      <a:pt x="176" y="194"/>
                      <a:pt x="176" y="193"/>
                    </a:cubicBezTo>
                    <a:cubicBezTo>
                      <a:pt x="176" y="187"/>
                      <a:pt x="177" y="180"/>
                      <a:pt x="176" y="174"/>
                    </a:cubicBezTo>
                    <a:cubicBezTo>
                      <a:pt x="175" y="107"/>
                      <a:pt x="145" y="52"/>
                      <a:pt x="106" y="39"/>
                    </a:cubicBezTo>
                    <a:close/>
                    <a:moveTo>
                      <a:pt x="112" y="168"/>
                    </a:moveTo>
                    <a:cubicBezTo>
                      <a:pt x="107" y="174"/>
                      <a:pt x="100" y="177"/>
                      <a:pt x="92" y="178"/>
                    </a:cubicBezTo>
                    <a:cubicBezTo>
                      <a:pt x="92" y="190"/>
                      <a:pt x="92" y="190"/>
                      <a:pt x="92" y="190"/>
                    </a:cubicBezTo>
                    <a:cubicBezTo>
                      <a:pt x="85" y="190"/>
                      <a:pt x="85" y="190"/>
                      <a:pt x="85" y="190"/>
                    </a:cubicBezTo>
                    <a:cubicBezTo>
                      <a:pt x="85" y="178"/>
                      <a:pt x="85" y="178"/>
                      <a:pt x="85" y="178"/>
                    </a:cubicBezTo>
                    <a:cubicBezTo>
                      <a:pt x="79" y="177"/>
                      <a:pt x="74" y="176"/>
                      <a:pt x="70" y="174"/>
                    </a:cubicBezTo>
                    <a:cubicBezTo>
                      <a:pt x="66" y="172"/>
                      <a:pt x="63" y="169"/>
                      <a:pt x="60" y="165"/>
                    </a:cubicBezTo>
                    <a:cubicBezTo>
                      <a:pt x="58" y="161"/>
                      <a:pt x="56" y="155"/>
                      <a:pt x="55" y="149"/>
                    </a:cubicBezTo>
                    <a:cubicBezTo>
                      <a:pt x="67" y="147"/>
                      <a:pt x="67" y="147"/>
                      <a:pt x="67" y="147"/>
                    </a:cubicBezTo>
                    <a:cubicBezTo>
                      <a:pt x="68" y="153"/>
                      <a:pt x="70" y="158"/>
                      <a:pt x="72" y="161"/>
                    </a:cubicBezTo>
                    <a:cubicBezTo>
                      <a:pt x="76" y="165"/>
                      <a:pt x="80" y="167"/>
                      <a:pt x="85" y="168"/>
                    </a:cubicBezTo>
                    <a:cubicBezTo>
                      <a:pt x="84" y="130"/>
                      <a:pt x="84" y="130"/>
                      <a:pt x="84" y="130"/>
                    </a:cubicBezTo>
                    <a:cubicBezTo>
                      <a:pt x="79" y="129"/>
                      <a:pt x="74" y="127"/>
                      <a:pt x="69" y="124"/>
                    </a:cubicBezTo>
                    <a:cubicBezTo>
                      <a:pt x="65" y="122"/>
                      <a:pt x="62" y="119"/>
                      <a:pt x="60" y="116"/>
                    </a:cubicBezTo>
                    <a:cubicBezTo>
                      <a:pt x="58" y="112"/>
                      <a:pt x="57" y="108"/>
                      <a:pt x="57" y="103"/>
                    </a:cubicBezTo>
                    <a:cubicBezTo>
                      <a:pt x="56" y="94"/>
                      <a:pt x="59" y="87"/>
                      <a:pt x="65" y="82"/>
                    </a:cubicBezTo>
                    <a:cubicBezTo>
                      <a:pt x="69" y="78"/>
                      <a:pt x="75" y="76"/>
                      <a:pt x="83" y="75"/>
                    </a:cubicBezTo>
                    <a:cubicBezTo>
                      <a:pt x="83" y="69"/>
                      <a:pt x="83" y="69"/>
                      <a:pt x="83" y="69"/>
                    </a:cubicBezTo>
                    <a:cubicBezTo>
                      <a:pt x="90" y="69"/>
                      <a:pt x="90" y="69"/>
                      <a:pt x="90" y="69"/>
                    </a:cubicBezTo>
                    <a:cubicBezTo>
                      <a:pt x="90" y="75"/>
                      <a:pt x="90" y="75"/>
                      <a:pt x="90" y="75"/>
                    </a:cubicBezTo>
                    <a:cubicBezTo>
                      <a:pt x="97" y="76"/>
                      <a:pt x="103" y="78"/>
                      <a:pt x="107" y="81"/>
                    </a:cubicBezTo>
                    <a:cubicBezTo>
                      <a:pt x="112" y="85"/>
                      <a:pt x="115" y="91"/>
                      <a:pt x="116" y="99"/>
                    </a:cubicBezTo>
                    <a:cubicBezTo>
                      <a:pt x="104" y="101"/>
                      <a:pt x="104" y="101"/>
                      <a:pt x="104" y="101"/>
                    </a:cubicBezTo>
                    <a:cubicBezTo>
                      <a:pt x="103" y="96"/>
                      <a:pt x="102" y="92"/>
                      <a:pt x="100" y="90"/>
                    </a:cubicBezTo>
                    <a:cubicBezTo>
                      <a:pt x="97" y="87"/>
                      <a:pt x="94" y="86"/>
                      <a:pt x="90" y="85"/>
                    </a:cubicBezTo>
                    <a:cubicBezTo>
                      <a:pt x="91" y="120"/>
                      <a:pt x="91" y="120"/>
                      <a:pt x="91" y="120"/>
                    </a:cubicBezTo>
                    <a:cubicBezTo>
                      <a:pt x="97" y="121"/>
                      <a:pt x="101" y="122"/>
                      <a:pt x="103" y="123"/>
                    </a:cubicBezTo>
                    <a:cubicBezTo>
                      <a:pt x="107" y="124"/>
                      <a:pt x="110" y="126"/>
                      <a:pt x="112" y="129"/>
                    </a:cubicBezTo>
                    <a:cubicBezTo>
                      <a:pt x="114" y="131"/>
                      <a:pt x="116" y="134"/>
                      <a:pt x="118" y="137"/>
                    </a:cubicBezTo>
                    <a:cubicBezTo>
                      <a:pt x="119" y="140"/>
                      <a:pt x="120" y="144"/>
                      <a:pt x="120" y="147"/>
                    </a:cubicBezTo>
                    <a:cubicBezTo>
                      <a:pt x="120" y="156"/>
                      <a:pt x="117" y="163"/>
                      <a:pt x="112" y="168"/>
                    </a:cubicBezTo>
                    <a:close/>
                  </a:path>
                </a:pathLst>
              </a:custGeom>
              <a:solidFill>
                <a:srgbClr val="15AA97"/>
              </a:solidFill>
              <a:ln>
                <a:solidFill>
                  <a:srgbClr val="15AA97"/>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60" name="Freeform 543"/>
              <p:cNvSpPr>
                <a:spLocks/>
              </p:cNvSpPr>
              <p:nvPr/>
            </p:nvSpPr>
            <p:spPr bwMode="auto">
              <a:xfrm>
                <a:off x="6863981" y="2800884"/>
                <a:ext cx="28142" cy="65171"/>
              </a:xfrm>
              <a:custGeom>
                <a:avLst/>
                <a:gdLst>
                  <a:gd name="T0" fmla="*/ 0 w 16"/>
                  <a:gd name="T1" fmla="*/ 0 h 37"/>
                  <a:gd name="T2" fmla="*/ 1 w 16"/>
                  <a:gd name="T3" fmla="*/ 37 h 37"/>
                  <a:gd name="T4" fmla="*/ 12 w 16"/>
                  <a:gd name="T5" fmla="*/ 30 h 37"/>
                  <a:gd name="T6" fmla="*/ 16 w 16"/>
                  <a:gd name="T7" fmla="*/ 17 h 37"/>
                  <a:gd name="T8" fmla="*/ 13 w 16"/>
                  <a:gd name="T9" fmla="*/ 7 h 37"/>
                  <a:gd name="T10" fmla="*/ 0 w 16"/>
                  <a:gd name="T11" fmla="*/ 0 h 37"/>
                </a:gdLst>
                <a:ahLst/>
                <a:cxnLst>
                  <a:cxn ang="0">
                    <a:pos x="T0" y="T1"/>
                  </a:cxn>
                  <a:cxn ang="0">
                    <a:pos x="T2" y="T3"/>
                  </a:cxn>
                  <a:cxn ang="0">
                    <a:pos x="T4" y="T5"/>
                  </a:cxn>
                  <a:cxn ang="0">
                    <a:pos x="T6" y="T7"/>
                  </a:cxn>
                  <a:cxn ang="0">
                    <a:pos x="T8" y="T9"/>
                  </a:cxn>
                  <a:cxn ang="0">
                    <a:pos x="T10" y="T11"/>
                  </a:cxn>
                </a:cxnLst>
                <a:rect l="0" t="0" r="r" b="b"/>
                <a:pathLst>
                  <a:path w="16" h="37">
                    <a:moveTo>
                      <a:pt x="0" y="0"/>
                    </a:moveTo>
                    <a:cubicBezTo>
                      <a:pt x="1" y="37"/>
                      <a:pt x="1" y="37"/>
                      <a:pt x="1" y="37"/>
                    </a:cubicBezTo>
                    <a:cubicBezTo>
                      <a:pt x="5" y="36"/>
                      <a:pt x="9" y="34"/>
                      <a:pt x="12" y="30"/>
                    </a:cubicBezTo>
                    <a:cubicBezTo>
                      <a:pt x="15" y="27"/>
                      <a:pt x="16" y="23"/>
                      <a:pt x="16" y="17"/>
                    </a:cubicBezTo>
                    <a:cubicBezTo>
                      <a:pt x="16" y="13"/>
                      <a:pt x="15" y="10"/>
                      <a:pt x="13" y="7"/>
                    </a:cubicBezTo>
                    <a:cubicBezTo>
                      <a:pt x="11" y="4"/>
                      <a:pt x="6" y="2"/>
                      <a:pt x="0" y="0"/>
                    </a:cubicBezTo>
                    <a:close/>
                  </a:path>
                </a:pathLst>
              </a:custGeom>
              <a:solidFill>
                <a:srgbClr val="15AA97"/>
              </a:solidFill>
              <a:ln>
                <a:solidFill>
                  <a:srgbClr val="15AA97"/>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sp>
            <p:nvSpPr>
              <p:cNvPr id="61" name="Freeform 544"/>
              <p:cNvSpPr>
                <a:spLocks/>
              </p:cNvSpPr>
              <p:nvPr/>
            </p:nvSpPr>
            <p:spPr bwMode="auto">
              <a:xfrm>
                <a:off x="6823249" y="2720901"/>
                <a:ext cx="28142" cy="57765"/>
              </a:xfrm>
              <a:custGeom>
                <a:avLst/>
                <a:gdLst>
                  <a:gd name="T0" fmla="*/ 1 w 16"/>
                  <a:gd name="T1" fmla="*/ 17 h 33"/>
                  <a:gd name="T2" fmla="*/ 4 w 16"/>
                  <a:gd name="T3" fmla="*/ 27 h 33"/>
                  <a:gd name="T4" fmla="*/ 16 w 16"/>
                  <a:gd name="T5" fmla="*/ 33 h 33"/>
                  <a:gd name="T6" fmla="*/ 15 w 16"/>
                  <a:gd name="T7" fmla="*/ 0 h 33"/>
                  <a:gd name="T8" fmla="*/ 4 w 16"/>
                  <a:gd name="T9" fmla="*/ 6 h 33"/>
                  <a:gd name="T10" fmla="*/ 1 w 16"/>
                  <a:gd name="T11" fmla="*/ 17 h 33"/>
                </a:gdLst>
                <a:ahLst/>
                <a:cxnLst>
                  <a:cxn ang="0">
                    <a:pos x="T0" y="T1"/>
                  </a:cxn>
                  <a:cxn ang="0">
                    <a:pos x="T2" y="T3"/>
                  </a:cxn>
                  <a:cxn ang="0">
                    <a:pos x="T4" y="T5"/>
                  </a:cxn>
                  <a:cxn ang="0">
                    <a:pos x="T6" y="T7"/>
                  </a:cxn>
                  <a:cxn ang="0">
                    <a:pos x="T8" y="T9"/>
                  </a:cxn>
                  <a:cxn ang="0">
                    <a:pos x="T10" y="T11"/>
                  </a:cxn>
                </a:cxnLst>
                <a:rect l="0" t="0" r="r" b="b"/>
                <a:pathLst>
                  <a:path w="16" h="33">
                    <a:moveTo>
                      <a:pt x="1" y="17"/>
                    </a:moveTo>
                    <a:cubicBezTo>
                      <a:pt x="1" y="21"/>
                      <a:pt x="2" y="24"/>
                      <a:pt x="4" y="27"/>
                    </a:cubicBezTo>
                    <a:cubicBezTo>
                      <a:pt x="6" y="30"/>
                      <a:pt x="10" y="32"/>
                      <a:pt x="16" y="33"/>
                    </a:cubicBezTo>
                    <a:cubicBezTo>
                      <a:pt x="15" y="0"/>
                      <a:pt x="15" y="0"/>
                      <a:pt x="15" y="0"/>
                    </a:cubicBezTo>
                    <a:cubicBezTo>
                      <a:pt x="11" y="1"/>
                      <a:pt x="7" y="3"/>
                      <a:pt x="4" y="6"/>
                    </a:cubicBezTo>
                    <a:cubicBezTo>
                      <a:pt x="2" y="9"/>
                      <a:pt x="0" y="13"/>
                      <a:pt x="1" y="17"/>
                    </a:cubicBezTo>
                    <a:close/>
                  </a:path>
                </a:pathLst>
              </a:custGeom>
              <a:solidFill>
                <a:srgbClr val="15AA97"/>
              </a:solidFill>
              <a:ln>
                <a:solidFill>
                  <a:srgbClr val="15AA97"/>
                </a:solidFill>
              </a:ln>
              <a:extLst/>
            </p:spPr>
            <p:txBody>
              <a:bodyPr vert="horz" wrap="square" lIns="91440" tIns="45720" rIns="91440" bIns="45720" numCol="1" anchor="t" anchorCtr="0" compatLnSpc="1">
                <a:prstTxWarp prst="textNoShape">
                  <a:avLst/>
                </a:prstTxWarp>
              </a:bodyPr>
              <a:lstStyle/>
              <a:p>
                <a:endParaRPr lang="en-GB" sz="1600">
                  <a:solidFill>
                    <a:schemeClr val="bg1">
                      <a:lumMod val="50000"/>
                    </a:schemeClr>
                  </a:solidFill>
                </a:endParaRPr>
              </a:p>
            </p:txBody>
          </p:sp>
        </p:grpSp>
        <p:grpSp>
          <p:nvGrpSpPr>
            <p:cNvPr id="62" name="Group 57"/>
            <p:cNvGrpSpPr/>
            <p:nvPr/>
          </p:nvGrpSpPr>
          <p:grpSpPr>
            <a:xfrm>
              <a:off x="7442276" y="2174097"/>
              <a:ext cx="3116698" cy="1156136"/>
              <a:chOff x="7813899" y="2232029"/>
              <a:chExt cx="3116698" cy="1156136"/>
            </a:xfrm>
          </p:grpSpPr>
          <p:sp>
            <p:nvSpPr>
              <p:cNvPr id="63" name="Rectangle 55"/>
              <p:cNvSpPr/>
              <p:nvPr/>
            </p:nvSpPr>
            <p:spPr>
              <a:xfrm>
                <a:off x="7813899" y="2534176"/>
                <a:ext cx="3116698" cy="853989"/>
              </a:xfrm>
              <a:prstGeom prst="rect">
                <a:avLst/>
              </a:prstGeom>
            </p:spPr>
            <p:txBody>
              <a:bodyPr wrap="square">
                <a:spAutoFit/>
              </a:bodyPr>
              <a:lstStyle/>
              <a:p>
                <a:r>
                  <a:rPr lang="en-GB" sz="1100">
                    <a:solidFill>
                      <a:schemeClr val="bg1">
                        <a:lumMod val="50000"/>
                      </a:schemeClr>
                    </a:solidFill>
                  </a:rPr>
                  <a:t>Lorem ipsum dolor sit amet, consectetuer adipiscing elit, sed diam nonummy nibh euismod tincidunt ut laoreet dolore magna aliquam erat volutpat. </a:t>
                </a:r>
              </a:p>
            </p:txBody>
          </p:sp>
          <p:sp>
            <p:nvSpPr>
              <p:cNvPr id="64" name="TextBox 64"/>
              <p:cNvSpPr txBox="1"/>
              <p:nvPr/>
            </p:nvSpPr>
            <p:spPr>
              <a:xfrm>
                <a:off x="7813899" y="2232029"/>
                <a:ext cx="1668838" cy="375755"/>
              </a:xfrm>
              <a:prstGeom prst="rect">
                <a:avLst/>
              </a:prstGeom>
              <a:noFill/>
            </p:spPr>
            <p:txBody>
              <a:bodyPr wrap="none" rtlCol="0">
                <a:spAutoFit/>
              </a:bodyPr>
              <a:lstStyle/>
              <a:p>
                <a:r>
                  <a:rPr lang="en-US" sz="1600" b="1">
                    <a:solidFill>
                      <a:schemeClr val="bg1">
                        <a:lumMod val="50000"/>
                      </a:schemeClr>
                    </a:solidFill>
                  </a:rPr>
                  <a:t>Cool Animation</a:t>
                </a:r>
                <a:endParaRPr lang="en-GB" sz="1600" b="1">
                  <a:solidFill>
                    <a:schemeClr val="bg1">
                      <a:lumMod val="50000"/>
                    </a:schemeClr>
                  </a:solidFill>
                </a:endParaRPr>
              </a:p>
            </p:txBody>
          </p:sp>
        </p:grpSp>
        <p:grpSp>
          <p:nvGrpSpPr>
            <p:cNvPr id="65" name="Group 66"/>
            <p:cNvGrpSpPr/>
            <p:nvPr/>
          </p:nvGrpSpPr>
          <p:grpSpPr>
            <a:xfrm flipH="1">
              <a:off x="1137478" y="5038890"/>
              <a:ext cx="3116698" cy="1156136"/>
              <a:chOff x="7813899" y="2232029"/>
              <a:chExt cx="3116698" cy="1156136"/>
            </a:xfrm>
          </p:grpSpPr>
          <p:sp>
            <p:nvSpPr>
              <p:cNvPr id="66" name="Rectangle 67"/>
              <p:cNvSpPr/>
              <p:nvPr/>
            </p:nvSpPr>
            <p:spPr>
              <a:xfrm>
                <a:off x="7813899" y="2534176"/>
                <a:ext cx="3116698" cy="853989"/>
              </a:xfrm>
              <a:prstGeom prst="rect">
                <a:avLst/>
              </a:prstGeom>
            </p:spPr>
            <p:txBody>
              <a:bodyPr wrap="square">
                <a:spAutoFit/>
              </a:bodyPr>
              <a:lstStyle/>
              <a:p>
                <a:pPr algn="r"/>
                <a:r>
                  <a:rPr lang="en-GB" sz="1100">
                    <a:solidFill>
                      <a:schemeClr val="bg1">
                        <a:lumMod val="50000"/>
                      </a:schemeClr>
                    </a:solidFill>
                  </a:rPr>
                  <a:t>Lorem ipsum dolor sit amet, consectetuer adipiscing elit, sed diam nonummy nibh euismod tincidunt ut laoreet dolore magna aliquam erat volutpat. </a:t>
                </a:r>
              </a:p>
            </p:txBody>
          </p:sp>
          <p:sp>
            <p:nvSpPr>
              <p:cNvPr id="67" name="TextBox 67"/>
              <p:cNvSpPr txBox="1"/>
              <p:nvPr/>
            </p:nvSpPr>
            <p:spPr>
              <a:xfrm>
                <a:off x="7813899" y="2232029"/>
                <a:ext cx="1418974" cy="375755"/>
              </a:xfrm>
              <a:prstGeom prst="rect">
                <a:avLst/>
              </a:prstGeom>
              <a:noFill/>
            </p:spPr>
            <p:txBody>
              <a:bodyPr wrap="none" rtlCol="0">
                <a:spAutoFit/>
              </a:bodyPr>
              <a:lstStyle/>
              <a:p>
                <a:pPr algn="r"/>
                <a:r>
                  <a:rPr lang="en-US" sz="1600" b="1">
                    <a:solidFill>
                      <a:schemeClr val="bg1">
                        <a:lumMod val="50000"/>
                      </a:schemeClr>
                    </a:solidFill>
                  </a:rPr>
                  <a:t>Great Design</a:t>
                </a:r>
                <a:endParaRPr lang="en-GB" sz="1600" b="1">
                  <a:solidFill>
                    <a:schemeClr val="bg1">
                      <a:lumMod val="50000"/>
                    </a:schemeClr>
                  </a:solidFill>
                </a:endParaRPr>
              </a:p>
            </p:txBody>
          </p:sp>
        </p:grpSp>
        <p:grpSp>
          <p:nvGrpSpPr>
            <p:cNvPr id="68" name="Group 62"/>
            <p:cNvGrpSpPr/>
            <p:nvPr/>
          </p:nvGrpSpPr>
          <p:grpSpPr>
            <a:xfrm>
              <a:off x="8451972" y="4944509"/>
              <a:ext cx="3254106" cy="1229981"/>
              <a:chOff x="8451972" y="4944509"/>
              <a:chExt cx="3254106" cy="1229981"/>
            </a:xfrm>
          </p:grpSpPr>
          <p:sp>
            <p:nvSpPr>
              <p:cNvPr id="69" name="Rectangle 73"/>
              <p:cNvSpPr/>
              <p:nvPr/>
            </p:nvSpPr>
            <p:spPr>
              <a:xfrm>
                <a:off x="8451972" y="4944509"/>
                <a:ext cx="3254106" cy="1229981"/>
              </a:xfrm>
              <a:prstGeom prst="rect">
                <a:avLst/>
              </a:prstGeom>
              <a:noFill/>
              <a:ln>
                <a:solidFill>
                  <a:srgbClr val="C13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lumMod val="50000"/>
                    </a:schemeClr>
                  </a:solidFill>
                </a:endParaRPr>
              </a:p>
            </p:txBody>
          </p:sp>
          <p:sp>
            <p:nvSpPr>
              <p:cNvPr id="70" name="Rectangle 74"/>
              <p:cNvSpPr/>
              <p:nvPr/>
            </p:nvSpPr>
            <p:spPr>
              <a:xfrm>
                <a:off x="9813950" y="5077635"/>
                <a:ext cx="1892127" cy="1041868"/>
              </a:xfrm>
              <a:prstGeom prst="rect">
                <a:avLst/>
              </a:prstGeom>
            </p:spPr>
            <p:txBody>
              <a:bodyPr wrap="square">
                <a:spAutoFit/>
              </a:bodyPr>
              <a:lstStyle/>
              <a:p>
                <a:r>
                  <a:rPr lang="en-GB" sz="1100" dirty="0">
                    <a:solidFill>
                      <a:schemeClr val="bg1">
                        <a:lumMod val="50000"/>
                      </a:schemeClr>
                    </a:solidFill>
                  </a:rPr>
                  <a:t>Lorem ipsum </a:t>
                </a:r>
                <a:r>
                  <a:rPr lang="en-GB" sz="1100" dirty="0" err="1">
                    <a:solidFill>
                      <a:schemeClr val="bg1">
                        <a:lumMod val="50000"/>
                      </a:schemeClr>
                    </a:solidFill>
                  </a:rPr>
                  <a:t>dolor</a:t>
                </a:r>
                <a:r>
                  <a:rPr lang="en-GB" sz="1100" dirty="0">
                    <a:solidFill>
                      <a:schemeClr val="bg1">
                        <a:lumMod val="50000"/>
                      </a:schemeClr>
                    </a:solidFill>
                  </a:rPr>
                  <a:t> sit </a:t>
                </a:r>
                <a:r>
                  <a:rPr lang="en-GB" sz="1100" dirty="0" err="1">
                    <a:solidFill>
                      <a:schemeClr val="bg1">
                        <a:lumMod val="50000"/>
                      </a:schemeClr>
                    </a:solidFill>
                  </a:rPr>
                  <a:t>amet</a:t>
                </a:r>
                <a:r>
                  <a:rPr lang="en-GB" sz="1100" dirty="0">
                    <a:solidFill>
                      <a:schemeClr val="bg1">
                        <a:lumMod val="50000"/>
                      </a:schemeClr>
                    </a:solidFill>
                  </a:rPr>
                  <a:t>, </a:t>
                </a:r>
                <a:r>
                  <a:rPr lang="en-GB" sz="1100" dirty="0" err="1">
                    <a:solidFill>
                      <a:schemeClr val="bg1">
                        <a:lumMod val="50000"/>
                      </a:schemeClr>
                    </a:solidFill>
                  </a:rPr>
                  <a:t>consectetur</a:t>
                </a:r>
                <a:r>
                  <a:rPr lang="en-GB" sz="1100" dirty="0">
                    <a:solidFill>
                      <a:schemeClr val="bg1">
                        <a:lumMod val="50000"/>
                      </a:schemeClr>
                    </a:solidFill>
                  </a:rPr>
                  <a:t> </a:t>
                </a:r>
                <a:r>
                  <a:rPr lang="en-GB" sz="1100" dirty="0" err="1">
                    <a:solidFill>
                      <a:schemeClr val="bg1">
                        <a:lumMod val="50000"/>
                      </a:schemeClr>
                    </a:solidFill>
                  </a:rPr>
                  <a:t>adipiscing</a:t>
                </a:r>
                <a:r>
                  <a:rPr lang="en-GB" sz="1100" dirty="0">
                    <a:solidFill>
                      <a:schemeClr val="bg1">
                        <a:lumMod val="50000"/>
                      </a:schemeClr>
                    </a:solidFill>
                  </a:rPr>
                  <a:t> </a:t>
                </a:r>
                <a:r>
                  <a:rPr lang="en-GB" sz="1100" dirty="0" err="1">
                    <a:solidFill>
                      <a:schemeClr val="bg1">
                        <a:lumMod val="50000"/>
                      </a:schemeClr>
                    </a:solidFill>
                  </a:rPr>
                  <a:t>elit</a:t>
                </a:r>
                <a:r>
                  <a:rPr lang="en-GB" sz="1100" dirty="0">
                    <a:solidFill>
                      <a:schemeClr val="bg1">
                        <a:lumMod val="50000"/>
                      </a:schemeClr>
                    </a:solidFill>
                  </a:rPr>
                  <a:t>. Integer </a:t>
                </a:r>
                <a:r>
                  <a:rPr lang="en-GB" sz="1100" dirty="0" err="1">
                    <a:solidFill>
                      <a:schemeClr val="bg1">
                        <a:lumMod val="50000"/>
                      </a:schemeClr>
                    </a:solidFill>
                  </a:rPr>
                  <a:t>dolor</a:t>
                </a:r>
                <a:r>
                  <a:rPr lang="en-GB" sz="1100" dirty="0">
                    <a:solidFill>
                      <a:schemeClr val="bg1">
                        <a:lumMod val="50000"/>
                      </a:schemeClr>
                    </a:solidFill>
                  </a:rPr>
                  <a:t> quam, </a:t>
                </a:r>
                <a:r>
                  <a:rPr lang="en-GB" sz="1100" dirty="0" err="1">
                    <a:solidFill>
                      <a:schemeClr val="bg1">
                        <a:lumMod val="50000"/>
                      </a:schemeClr>
                    </a:solidFill>
                  </a:rPr>
                  <a:t>pretium</a:t>
                </a:r>
                <a:r>
                  <a:rPr lang="en-GB" sz="1100" dirty="0">
                    <a:solidFill>
                      <a:schemeClr val="bg1">
                        <a:lumMod val="50000"/>
                      </a:schemeClr>
                    </a:solidFill>
                  </a:rPr>
                  <a:t> </a:t>
                </a:r>
                <a:r>
                  <a:rPr lang="en-GB" sz="1100" dirty="0" err="1">
                    <a:solidFill>
                      <a:schemeClr val="bg1">
                        <a:lumMod val="50000"/>
                      </a:schemeClr>
                    </a:solidFill>
                  </a:rPr>
                  <a:t>eu</a:t>
                </a:r>
                <a:r>
                  <a:rPr lang="en-GB" sz="1100" dirty="0">
                    <a:solidFill>
                      <a:schemeClr val="bg1">
                        <a:lumMod val="50000"/>
                      </a:schemeClr>
                    </a:solidFill>
                  </a:rPr>
                  <a:t> </a:t>
                </a:r>
                <a:r>
                  <a:rPr lang="en-GB" sz="1100" dirty="0" err="1">
                    <a:solidFill>
                      <a:schemeClr val="bg1">
                        <a:lumMod val="50000"/>
                      </a:schemeClr>
                    </a:solidFill>
                  </a:rPr>
                  <a:t>placerat</a:t>
                </a:r>
                <a:r>
                  <a:rPr lang="en-GB" sz="1100" dirty="0">
                    <a:solidFill>
                      <a:schemeClr val="bg1">
                        <a:lumMod val="50000"/>
                      </a:schemeClr>
                    </a:solidFill>
                  </a:rPr>
                  <a:t> </a:t>
                </a:r>
                <a:r>
                  <a:rPr lang="en-GB" sz="1100" dirty="0" err="1">
                    <a:solidFill>
                      <a:schemeClr val="bg1">
                        <a:lumMod val="50000"/>
                      </a:schemeClr>
                    </a:solidFill>
                  </a:rPr>
                  <a:t>eu</a:t>
                </a:r>
                <a:r>
                  <a:rPr lang="en-GB" sz="1100" dirty="0">
                    <a:solidFill>
                      <a:schemeClr val="bg1">
                        <a:lumMod val="50000"/>
                      </a:schemeClr>
                    </a:solidFill>
                  </a:rPr>
                  <a:t> semper</a:t>
                </a:r>
              </a:p>
            </p:txBody>
          </p:sp>
          <p:sp>
            <p:nvSpPr>
              <p:cNvPr id="71" name="TextBox 71"/>
              <p:cNvSpPr txBox="1"/>
              <p:nvPr/>
            </p:nvSpPr>
            <p:spPr>
              <a:xfrm>
                <a:off x="8597465" y="5123740"/>
                <a:ext cx="1098087" cy="717352"/>
              </a:xfrm>
              <a:prstGeom prst="rect">
                <a:avLst/>
              </a:prstGeom>
              <a:noFill/>
            </p:spPr>
            <p:txBody>
              <a:bodyPr wrap="none" rtlCol="0">
                <a:spAutoFit/>
              </a:bodyPr>
              <a:lstStyle/>
              <a:p>
                <a:r>
                  <a:rPr lang="en-US" sz="3600" b="1" dirty="0">
                    <a:solidFill>
                      <a:schemeClr val="bg1">
                        <a:lumMod val="50000"/>
                      </a:schemeClr>
                    </a:solidFill>
                    <a:latin typeface="+mj-lt"/>
                  </a:rPr>
                  <a:t>85%</a:t>
                </a:r>
                <a:endParaRPr lang="en-GB" sz="3600" b="1" dirty="0">
                  <a:solidFill>
                    <a:schemeClr val="bg1">
                      <a:lumMod val="50000"/>
                    </a:schemeClr>
                  </a:solidFill>
                  <a:latin typeface="+mj-lt"/>
                </a:endParaRPr>
              </a:p>
            </p:txBody>
          </p:sp>
          <p:sp>
            <p:nvSpPr>
              <p:cNvPr id="72" name="TextBox 72"/>
              <p:cNvSpPr txBox="1"/>
              <p:nvPr/>
            </p:nvSpPr>
            <p:spPr>
              <a:xfrm>
                <a:off x="8597687" y="5702798"/>
                <a:ext cx="1093889" cy="338554"/>
              </a:xfrm>
              <a:prstGeom prst="rect">
                <a:avLst/>
              </a:prstGeom>
              <a:noFill/>
            </p:spPr>
            <p:txBody>
              <a:bodyPr wrap="none" rtlCol="0">
                <a:spAutoFit/>
              </a:bodyPr>
              <a:lstStyle/>
              <a:p>
                <a:r>
                  <a:rPr lang="en-US" sz="1400" i="1">
                    <a:solidFill>
                      <a:schemeClr val="bg1">
                        <a:lumMod val="50000"/>
                      </a:schemeClr>
                    </a:solidFill>
                  </a:rPr>
                  <a:t>Per/Month</a:t>
                </a:r>
                <a:endParaRPr lang="en-GB" sz="1400" i="1">
                  <a:solidFill>
                    <a:schemeClr val="bg1">
                      <a:lumMod val="50000"/>
                    </a:schemeClr>
                  </a:solidFill>
                </a:endParaRPr>
              </a:p>
            </p:txBody>
          </p:sp>
        </p:grpSp>
        <p:grpSp>
          <p:nvGrpSpPr>
            <p:cNvPr id="73" name="Group 3"/>
            <p:cNvGrpSpPr/>
            <p:nvPr/>
          </p:nvGrpSpPr>
          <p:grpSpPr>
            <a:xfrm>
              <a:off x="741238" y="2041048"/>
              <a:ext cx="3254106" cy="1229981"/>
              <a:chOff x="741238" y="2041048"/>
              <a:chExt cx="3254106" cy="1229981"/>
            </a:xfrm>
          </p:grpSpPr>
          <p:sp>
            <p:nvSpPr>
              <p:cNvPr id="74" name="Rectangle 77"/>
              <p:cNvSpPr/>
              <p:nvPr/>
            </p:nvSpPr>
            <p:spPr>
              <a:xfrm>
                <a:off x="741238" y="2041048"/>
                <a:ext cx="3254106" cy="1229981"/>
              </a:xfrm>
              <a:prstGeom prst="rect">
                <a:avLst/>
              </a:prstGeom>
              <a:noFill/>
              <a:ln>
                <a:solidFill>
                  <a:srgbClr val="15AA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lumMod val="50000"/>
                    </a:schemeClr>
                  </a:solidFill>
                </a:endParaRPr>
              </a:p>
            </p:txBody>
          </p:sp>
          <p:sp>
            <p:nvSpPr>
              <p:cNvPr id="75" name="Rectangle 78"/>
              <p:cNvSpPr/>
              <p:nvPr/>
            </p:nvSpPr>
            <p:spPr>
              <a:xfrm>
                <a:off x="2103216" y="2174174"/>
                <a:ext cx="1892127" cy="1041868"/>
              </a:xfrm>
              <a:prstGeom prst="rect">
                <a:avLst/>
              </a:prstGeom>
            </p:spPr>
            <p:txBody>
              <a:bodyPr wrap="square">
                <a:spAutoFit/>
              </a:bodyPr>
              <a:lstStyle/>
              <a:p>
                <a:r>
                  <a:rPr lang="en-GB" sz="1100" dirty="0">
                    <a:solidFill>
                      <a:schemeClr val="bg1">
                        <a:lumMod val="50000"/>
                      </a:schemeClr>
                    </a:solidFill>
                  </a:rPr>
                  <a:t>Lorem ipsum </a:t>
                </a:r>
                <a:r>
                  <a:rPr lang="en-GB" sz="1100" dirty="0" err="1">
                    <a:solidFill>
                      <a:schemeClr val="bg1">
                        <a:lumMod val="50000"/>
                      </a:schemeClr>
                    </a:solidFill>
                  </a:rPr>
                  <a:t>dolor</a:t>
                </a:r>
                <a:r>
                  <a:rPr lang="en-GB" sz="1100" dirty="0">
                    <a:solidFill>
                      <a:schemeClr val="bg1">
                        <a:lumMod val="50000"/>
                      </a:schemeClr>
                    </a:solidFill>
                  </a:rPr>
                  <a:t> sit </a:t>
                </a:r>
                <a:r>
                  <a:rPr lang="en-GB" sz="1100" dirty="0" err="1">
                    <a:solidFill>
                      <a:schemeClr val="bg1">
                        <a:lumMod val="50000"/>
                      </a:schemeClr>
                    </a:solidFill>
                  </a:rPr>
                  <a:t>amet</a:t>
                </a:r>
                <a:r>
                  <a:rPr lang="en-GB" sz="1100" dirty="0">
                    <a:solidFill>
                      <a:schemeClr val="bg1">
                        <a:lumMod val="50000"/>
                      </a:schemeClr>
                    </a:solidFill>
                  </a:rPr>
                  <a:t>, </a:t>
                </a:r>
                <a:r>
                  <a:rPr lang="en-GB" sz="1100" dirty="0" err="1">
                    <a:solidFill>
                      <a:schemeClr val="bg1">
                        <a:lumMod val="50000"/>
                      </a:schemeClr>
                    </a:solidFill>
                  </a:rPr>
                  <a:t>consectetur</a:t>
                </a:r>
                <a:r>
                  <a:rPr lang="en-GB" sz="1100" dirty="0">
                    <a:solidFill>
                      <a:schemeClr val="bg1">
                        <a:lumMod val="50000"/>
                      </a:schemeClr>
                    </a:solidFill>
                  </a:rPr>
                  <a:t> </a:t>
                </a:r>
                <a:r>
                  <a:rPr lang="en-GB" sz="1100" dirty="0" err="1">
                    <a:solidFill>
                      <a:schemeClr val="bg1">
                        <a:lumMod val="50000"/>
                      </a:schemeClr>
                    </a:solidFill>
                  </a:rPr>
                  <a:t>adipiscing</a:t>
                </a:r>
                <a:r>
                  <a:rPr lang="en-GB" sz="1100" dirty="0">
                    <a:solidFill>
                      <a:schemeClr val="bg1">
                        <a:lumMod val="50000"/>
                      </a:schemeClr>
                    </a:solidFill>
                  </a:rPr>
                  <a:t> </a:t>
                </a:r>
                <a:r>
                  <a:rPr lang="en-GB" sz="1100" dirty="0" err="1">
                    <a:solidFill>
                      <a:schemeClr val="bg1">
                        <a:lumMod val="50000"/>
                      </a:schemeClr>
                    </a:solidFill>
                  </a:rPr>
                  <a:t>elit</a:t>
                </a:r>
                <a:r>
                  <a:rPr lang="en-GB" sz="1100" dirty="0">
                    <a:solidFill>
                      <a:schemeClr val="bg1">
                        <a:lumMod val="50000"/>
                      </a:schemeClr>
                    </a:solidFill>
                  </a:rPr>
                  <a:t>. Integer </a:t>
                </a:r>
                <a:r>
                  <a:rPr lang="en-GB" sz="1100" dirty="0" err="1">
                    <a:solidFill>
                      <a:schemeClr val="bg1">
                        <a:lumMod val="50000"/>
                      </a:schemeClr>
                    </a:solidFill>
                  </a:rPr>
                  <a:t>dolor</a:t>
                </a:r>
                <a:r>
                  <a:rPr lang="en-GB" sz="1100" dirty="0">
                    <a:solidFill>
                      <a:schemeClr val="bg1">
                        <a:lumMod val="50000"/>
                      </a:schemeClr>
                    </a:solidFill>
                  </a:rPr>
                  <a:t> quam, </a:t>
                </a:r>
                <a:r>
                  <a:rPr lang="en-GB" sz="1100" dirty="0" err="1">
                    <a:solidFill>
                      <a:schemeClr val="bg1">
                        <a:lumMod val="50000"/>
                      </a:schemeClr>
                    </a:solidFill>
                  </a:rPr>
                  <a:t>pretium</a:t>
                </a:r>
                <a:r>
                  <a:rPr lang="en-GB" sz="1100" dirty="0">
                    <a:solidFill>
                      <a:schemeClr val="bg1">
                        <a:lumMod val="50000"/>
                      </a:schemeClr>
                    </a:solidFill>
                  </a:rPr>
                  <a:t> </a:t>
                </a:r>
                <a:r>
                  <a:rPr lang="en-GB" sz="1100" dirty="0" err="1">
                    <a:solidFill>
                      <a:schemeClr val="bg1">
                        <a:lumMod val="50000"/>
                      </a:schemeClr>
                    </a:solidFill>
                  </a:rPr>
                  <a:t>eu</a:t>
                </a:r>
                <a:r>
                  <a:rPr lang="en-GB" sz="1100" dirty="0">
                    <a:solidFill>
                      <a:schemeClr val="bg1">
                        <a:lumMod val="50000"/>
                      </a:schemeClr>
                    </a:solidFill>
                  </a:rPr>
                  <a:t> </a:t>
                </a:r>
                <a:r>
                  <a:rPr lang="en-GB" sz="1100" dirty="0" err="1">
                    <a:solidFill>
                      <a:schemeClr val="bg1">
                        <a:lumMod val="50000"/>
                      </a:schemeClr>
                    </a:solidFill>
                  </a:rPr>
                  <a:t>placerat</a:t>
                </a:r>
                <a:r>
                  <a:rPr lang="en-GB" sz="1100" dirty="0">
                    <a:solidFill>
                      <a:schemeClr val="bg1">
                        <a:lumMod val="50000"/>
                      </a:schemeClr>
                    </a:solidFill>
                  </a:rPr>
                  <a:t> </a:t>
                </a:r>
                <a:r>
                  <a:rPr lang="en-GB" sz="1100" dirty="0" err="1">
                    <a:solidFill>
                      <a:schemeClr val="bg1">
                        <a:lumMod val="50000"/>
                      </a:schemeClr>
                    </a:solidFill>
                  </a:rPr>
                  <a:t>eu</a:t>
                </a:r>
                <a:r>
                  <a:rPr lang="en-GB" sz="1100" dirty="0">
                    <a:solidFill>
                      <a:schemeClr val="bg1">
                        <a:lumMod val="50000"/>
                      </a:schemeClr>
                    </a:solidFill>
                  </a:rPr>
                  <a:t> semper</a:t>
                </a:r>
              </a:p>
            </p:txBody>
          </p:sp>
          <p:sp>
            <p:nvSpPr>
              <p:cNvPr id="76" name="TextBox 76"/>
              <p:cNvSpPr txBox="1"/>
              <p:nvPr/>
            </p:nvSpPr>
            <p:spPr>
              <a:xfrm>
                <a:off x="886731" y="2220279"/>
                <a:ext cx="1098087" cy="717352"/>
              </a:xfrm>
              <a:prstGeom prst="rect">
                <a:avLst/>
              </a:prstGeom>
              <a:noFill/>
            </p:spPr>
            <p:txBody>
              <a:bodyPr wrap="none" rtlCol="0">
                <a:spAutoFit/>
              </a:bodyPr>
              <a:lstStyle/>
              <a:p>
                <a:r>
                  <a:rPr lang="en-US" sz="3600" b="1">
                    <a:solidFill>
                      <a:schemeClr val="bg1">
                        <a:lumMod val="50000"/>
                      </a:schemeClr>
                    </a:solidFill>
                    <a:latin typeface="+mj-lt"/>
                  </a:rPr>
                  <a:t>90%</a:t>
                </a:r>
                <a:endParaRPr lang="en-GB" sz="3600" b="1">
                  <a:solidFill>
                    <a:schemeClr val="bg1">
                      <a:lumMod val="50000"/>
                    </a:schemeClr>
                  </a:solidFill>
                  <a:latin typeface="+mj-lt"/>
                </a:endParaRPr>
              </a:p>
            </p:txBody>
          </p:sp>
          <p:sp>
            <p:nvSpPr>
              <p:cNvPr id="77" name="TextBox 77"/>
              <p:cNvSpPr txBox="1"/>
              <p:nvPr/>
            </p:nvSpPr>
            <p:spPr>
              <a:xfrm>
                <a:off x="886953" y="2799337"/>
                <a:ext cx="1093889" cy="338554"/>
              </a:xfrm>
              <a:prstGeom prst="rect">
                <a:avLst/>
              </a:prstGeom>
              <a:noFill/>
            </p:spPr>
            <p:txBody>
              <a:bodyPr wrap="none" rtlCol="0">
                <a:spAutoFit/>
              </a:bodyPr>
              <a:lstStyle/>
              <a:p>
                <a:r>
                  <a:rPr lang="en-US" sz="1400" i="1">
                    <a:solidFill>
                      <a:schemeClr val="bg1">
                        <a:lumMod val="50000"/>
                      </a:schemeClr>
                    </a:solidFill>
                  </a:rPr>
                  <a:t>Per/Month</a:t>
                </a:r>
                <a:endParaRPr lang="en-GB" sz="1400" i="1">
                  <a:solidFill>
                    <a:schemeClr val="bg1">
                      <a:lumMod val="50000"/>
                    </a:schemeClr>
                  </a:solidFill>
                </a:endParaRPr>
              </a:p>
            </p:txBody>
          </p:sp>
        </p:grpSp>
      </p:grpSp>
    </p:spTree>
    <p:extLst>
      <p:ext uri="{BB962C8B-B14F-4D97-AF65-F5344CB8AC3E}">
        <p14:creationId xmlns:p14="http://schemas.microsoft.com/office/powerpoint/2010/main" val="382837844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9" name="组合 18"/>
          <p:cNvGrpSpPr/>
          <p:nvPr/>
        </p:nvGrpSpPr>
        <p:grpSpPr>
          <a:xfrm>
            <a:off x="4504739" y="2372033"/>
            <a:ext cx="5109091" cy="1420251"/>
            <a:chOff x="747631" y="3157059"/>
            <a:chExt cx="5109091" cy="1420251"/>
          </a:xfrm>
        </p:grpSpPr>
        <p:sp>
          <p:nvSpPr>
            <p:cNvPr id="21" name="文本框 10"/>
            <p:cNvSpPr txBox="1"/>
            <p:nvPr/>
          </p:nvSpPr>
          <p:spPr>
            <a:xfrm>
              <a:off x="935850" y="4238756"/>
              <a:ext cx="2031326" cy="338554"/>
            </a:xfrm>
            <a:prstGeom prst="rect">
              <a:avLst/>
            </a:prstGeom>
            <a:noFill/>
          </p:spPr>
          <p:txBody>
            <a:bodyPr wrap="none" rtlCol="0">
              <a:spAutoFit/>
            </a:bodyPr>
            <a:lstStyle/>
            <a:p>
              <a:pPr algn="ctr"/>
              <a:r>
                <a:rPr lang="en-US" altLang="zh-CN"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2" name="文本框 12"/>
            <p:cNvSpPr txBox="1"/>
            <p:nvPr/>
          </p:nvSpPr>
          <p:spPr>
            <a:xfrm>
              <a:off x="747631" y="3157059"/>
              <a:ext cx="5109091" cy="830997"/>
            </a:xfrm>
            <a:prstGeom prst="rect">
              <a:avLst/>
            </a:prstGeom>
            <a:noFill/>
          </p:spPr>
          <p:txBody>
            <a:bodyPr wrap="none" rtlCol="0">
              <a:spAutoFit/>
            </a:bodyPr>
            <a:lstStyle/>
            <a:p>
              <a:pPr algn="ctr"/>
              <a:r>
                <a:rPr lang="zh-CN" altLang="en-US" sz="4800" dirty="0">
                  <a:solidFill>
                    <a:srgbClr val="15AA97"/>
                  </a:solidFill>
                  <a:latin typeface="张海山锐线体简" panose="02000000000000000000" pitchFamily="2" charset="-122"/>
                  <a:ea typeface="张海山锐线体简" panose="02000000000000000000" pitchFamily="2" charset="-122"/>
                  <a:cs typeface="Microsoft JhengHei Light" panose="020B0304030504040204" pitchFamily="34" charset="-122"/>
                </a:rPr>
                <a:t>点击加入你的标题</a:t>
              </a:r>
            </a:p>
          </p:txBody>
        </p:sp>
        <p:sp>
          <p:nvSpPr>
            <p:cNvPr id="23" name="矩形 22"/>
            <p:cNvSpPr/>
            <p:nvPr/>
          </p:nvSpPr>
          <p:spPr>
            <a:xfrm>
              <a:off x="873078" y="4060717"/>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4" name="TextBox 23"/>
          <p:cNvSpPr txBox="1"/>
          <p:nvPr/>
        </p:nvSpPr>
        <p:spPr>
          <a:xfrm>
            <a:off x="4575450" y="3926147"/>
            <a:ext cx="4070692" cy="1200329"/>
          </a:xfrm>
          <a:prstGeom prst="rect">
            <a:avLst/>
          </a:prstGeom>
          <a:noFill/>
        </p:spPr>
        <p:txBody>
          <a:bodyPr wrap="square" rtlCol="0">
            <a:spAutoFit/>
          </a:bodyPr>
          <a:lstStyle/>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endParaRPr lang="zh-CN" altLang="en-US" sz="800" dirty="0">
              <a:solidFill>
                <a:schemeClr val="bg1">
                  <a:lumMod val="75000"/>
                </a:schemeClr>
              </a:solidFill>
              <a:latin typeface="微软雅黑" pitchFamily="34" charset="-122"/>
              <a:ea typeface="微软雅黑" pitchFamily="34" charset="-122"/>
            </a:endParaRPr>
          </a:p>
          <a:p>
            <a:r>
              <a:rPr lang="en-US" altLang="zh-CN" sz="800" dirty="0">
                <a:solidFill>
                  <a:schemeClr val="bg1">
                    <a:lumMod val="75000"/>
                  </a:schemeClr>
                </a:solidFill>
                <a:latin typeface="微软雅黑" pitchFamily="34" charset="-122"/>
                <a:ea typeface="微软雅黑" pitchFamily="34" charset="-122"/>
              </a:rPr>
              <a:t>Your content to play here, or through your copy, </a:t>
            </a:r>
          </a:p>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p>
        </p:txBody>
      </p:sp>
      <p:sp>
        <p:nvSpPr>
          <p:cNvPr id="25" name="TextBox 26"/>
          <p:cNvSpPr txBox="1"/>
          <p:nvPr/>
        </p:nvSpPr>
        <p:spPr>
          <a:xfrm>
            <a:off x="2395109" y="2783513"/>
            <a:ext cx="1508746" cy="1446550"/>
          </a:xfrm>
          <a:prstGeom prst="rect">
            <a:avLst/>
          </a:prstGeom>
          <a:noFill/>
        </p:spPr>
        <p:txBody>
          <a:bodyPr wrap="none" rtlCol="0">
            <a:spAutoFit/>
          </a:bodyPr>
          <a:lstStyle/>
          <a:p>
            <a:pPr algn="ctr"/>
            <a:r>
              <a:rPr lang="en-US" altLang="zh-CN" sz="8800" dirty="0">
                <a:solidFill>
                  <a:srgbClr val="C13940"/>
                </a:solidFill>
                <a:latin typeface="微软雅黑" panose="020B0503020204020204" pitchFamily="34" charset="-122"/>
                <a:ea typeface="微软雅黑" panose="020B0503020204020204" pitchFamily="34" charset="-122"/>
                <a:cs typeface="Montserrat Semi" charset="0"/>
              </a:rPr>
              <a:t>04</a:t>
            </a:r>
            <a:endParaRPr lang="en-US" sz="8800" dirty="0">
              <a:solidFill>
                <a:srgbClr val="C13940"/>
              </a:solidFill>
              <a:latin typeface="微软雅黑" panose="020B0503020204020204" pitchFamily="34" charset="-122"/>
              <a:ea typeface="微软雅黑" panose="020B0503020204020204" pitchFamily="34" charset="-122"/>
              <a:cs typeface="Montserrat Semi" charset="0"/>
            </a:endParaRPr>
          </a:p>
        </p:txBody>
      </p:sp>
    </p:spTree>
    <p:extLst>
      <p:ext uri="{BB962C8B-B14F-4D97-AF65-F5344CB8AC3E}">
        <p14:creationId xmlns:p14="http://schemas.microsoft.com/office/powerpoint/2010/main" val="108093895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anim calcmode="lin" valueType="num">
                                      <p:cBhvr>
                                        <p:cTn id="12" dur="750" fill="hold"/>
                                        <p:tgtEl>
                                          <p:spTgt spid="25"/>
                                        </p:tgtEl>
                                        <p:attrNameLst>
                                          <p:attrName>ppt_x</p:attrName>
                                        </p:attrNameLst>
                                      </p:cBhvr>
                                      <p:tavLst>
                                        <p:tav tm="0">
                                          <p:val>
                                            <p:strVal val="#ppt_x"/>
                                          </p:val>
                                        </p:tav>
                                        <p:tav tm="100000">
                                          <p:val>
                                            <p:strVal val="#ppt_x"/>
                                          </p:val>
                                        </p:tav>
                                      </p:tavLst>
                                    </p:anim>
                                    <p:anim calcmode="lin" valueType="num">
                                      <p:cBhvr>
                                        <p:cTn id="13" dur="75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750"/>
                                        <p:tgtEl>
                                          <p:spTgt spid="19"/>
                                        </p:tgtEl>
                                      </p:cBhvr>
                                    </p:animEffect>
                                  </p:childTnLst>
                                </p:cTn>
                              </p:par>
                            </p:childTnLst>
                          </p:cTn>
                        </p:par>
                        <p:par>
                          <p:cTn id="18" fill="hold">
                            <p:stCondLst>
                              <p:cond delay="2500"/>
                            </p:stCondLst>
                            <p:childTnLst>
                              <p:par>
                                <p:cTn id="19" presetID="22" presetClass="entr" presetSubtype="8" fill="hold" grpId="0" nodeType="afterEffect">
                                  <p:stCondLst>
                                    <p:cond delay="17"/>
                                  </p:stCondLst>
                                  <p:iterate type="lt">
                                    <p:tmPct val="30000"/>
                                  </p:iterate>
                                  <p:childTnLst>
                                    <p:set>
                                      <p:cBhvr>
                                        <p:cTn id="20" dur="1" fill="hold">
                                          <p:stCondLst>
                                            <p:cond delay="0"/>
                                          </p:stCondLst>
                                        </p:cTn>
                                        <p:tgtEl>
                                          <p:spTgt spid="24"/>
                                        </p:tgtEl>
                                        <p:attrNameLst>
                                          <p:attrName>style.visibility</p:attrName>
                                        </p:attrNameLst>
                                      </p:cBhvr>
                                      <p:to>
                                        <p:strVal val="visible"/>
                                      </p:to>
                                    </p:set>
                                    <p:animEffect transition="in" filter="wipe(left)">
                                      <p:cBhvr>
                                        <p:cTn id="21" dur="1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984064" y="1968500"/>
            <a:ext cx="4857900" cy="4197632"/>
            <a:chOff x="1222214" y="1802727"/>
            <a:chExt cx="5212200" cy="4503778"/>
          </a:xfrm>
        </p:grpSpPr>
        <p:sp>
          <p:nvSpPr>
            <p:cNvPr id="8" name="Rectangle 3"/>
            <p:cNvSpPr/>
            <p:nvPr/>
          </p:nvSpPr>
          <p:spPr>
            <a:xfrm>
              <a:off x="1222214" y="5417395"/>
              <a:ext cx="5212200" cy="889110"/>
            </a:xfrm>
            <a:prstGeom prst="rect">
              <a:avLst/>
            </a:prstGeom>
            <a:solidFill>
              <a:srgbClr val="15AA97"/>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latin typeface="+mn-ea"/>
              </a:endParaRPr>
            </a:p>
          </p:txBody>
        </p:sp>
        <p:sp>
          <p:nvSpPr>
            <p:cNvPr id="9" name="Subtitle 2"/>
            <p:cNvSpPr txBox="1"/>
            <p:nvPr/>
          </p:nvSpPr>
          <p:spPr>
            <a:xfrm>
              <a:off x="1587841" y="5544394"/>
              <a:ext cx="4480946" cy="558009"/>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itchFamily="34" charset="-122"/>
                  <a:ea typeface="微软雅黑" pitchFamily="34" charset="-122"/>
                </a:rPr>
                <a:t>详写内容</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点击输入本栏的具体文字，简明扼要的说明分项内容，此为概念图解，请根据具体内容酌情修改。</a:t>
              </a:r>
              <a:endParaRPr lang="en-US" altLang="zh-CN" sz="1200" dirty="0">
                <a:solidFill>
                  <a:schemeClr val="bg1"/>
                </a:solidFill>
                <a:latin typeface="微软雅黑" pitchFamily="34" charset="-122"/>
                <a:ea typeface="微软雅黑" pitchFamily="34" charset="-122"/>
              </a:endParaRPr>
            </a:p>
          </p:txBody>
        </p:sp>
        <p:sp>
          <p:nvSpPr>
            <p:cNvPr id="10" name="Rectangle 3"/>
            <p:cNvSpPr/>
            <p:nvPr/>
          </p:nvSpPr>
          <p:spPr>
            <a:xfrm>
              <a:off x="1222214" y="1802727"/>
              <a:ext cx="5212200" cy="3584715"/>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latin typeface="+mn-ea"/>
              </a:endParaRPr>
            </a:p>
          </p:txBody>
        </p:sp>
      </p:grpSp>
      <p:grpSp>
        <p:nvGrpSpPr>
          <p:cNvPr id="12" name="组合 11"/>
          <p:cNvGrpSpPr/>
          <p:nvPr/>
        </p:nvGrpSpPr>
        <p:grpSpPr>
          <a:xfrm flipH="1">
            <a:off x="1351488" y="1968500"/>
            <a:ext cx="4462190" cy="4197632"/>
            <a:chOff x="-2005168" y="1259190"/>
            <a:chExt cx="3168651" cy="3058698"/>
          </a:xfrm>
        </p:grpSpPr>
        <p:sp>
          <p:nvSpPr>
            <p:cNvPr id="13" name="圆角矩形 12"/>
            <p:cNvSpPr/>
            <p:nvPr/>
          </p:nvSpPr>
          <p:spPr bwMode="auto">
            <a:xfrm>
              <a:off x="-2005167" y="1259190"/>
              <a:ext cx="3168650" cy="1555809"/>
            </a:xfrm>
            <a:prstGeom prst="roundRect">
              <a:avLst>
                <a:gd name="adj" fmla="val 0"/>
              </a:avLst>
            </a:prstGeom>
            <a:solidFill>
              <a:srgbClr val="15AA97"/>
            </a:solidFill>
            <a:ln>
              <a:no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bg1">
                    <a:lumMod val="50000"/>
                  </a:schemeClr>
                </a:solidFill>
                <a:latin typeface="微软雅黑" pitchFamily="34" charset="-122"/>
                <a:ea typeface="微软雅黑" pitchFamily="34" charset="-122"/>
              </a:endParaRPr>
            </a:p>
          </p:txBody>
        </p:sp>
        <p:sp>
          <p:nvSpPr>
            <p:cNvPr id="14" name="矩形 87"/>
            <p:cNvSpPr>
              <a:spLocks noChangeArrowheads="1"/>
            </p:cNvSpPr>
            <p:nvPr/>
          </p:nvSpPr>
          <p:spPr bwMode="auto">
            <a:xfrm>
              <a:off x="-1997061" y="2114805"/>
              <a:ext cx="2940498" cy="425070"/>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点击添加文本 点击添加文本</a:t>
              </a:r>
            </a:p>
          </p:txBody>
        </p:sp>
        <p:sp>
          <p:nvSpPr>
            <p:cNvPr id="15" name="圆角矩形 14"/>
            <p:cNvSpPr/>
            <p:nvPr/>
          </p:nvSpPr>
          <p:spPr bwMode="auto">
            <a:xfrm>
              <a:off x="-2005168" y="2867202"/>
              <a:ext cx="3168650" cy="1450686"/>
            </a:xfrm>
            <a:prstGeom prst="roundRect">
              <a:avLst>
                <a:gd name="adj" fmla="val 0"/>
              </a:avLst>
            </a:prstGeom>
            <a:solidFill>
              <a:srgbClr val="C13940"/>
            </a:solidFill>
            <a:ln>
              <a:no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bg1">
                    <a:lumMod val="50000"/>
                  </a:schemeClr>
                </a:solidFill>
                <a:latin typeface="微软雅黑" pitchFamily="34" charset="-122"/>
                <a:ea typeface="微软雅黑" pitchFamily="34" charset="-122"/>
              </a:endParaRPr>
            </a:p>
          </p:txBody>
        </p:sp>
        <p:sp>
          <p:nvSpPr>
            <p:cNvPr id="16" name="矩形 87"/>
            <p:cNvSpPr>
              <a:spLocks noChangeArrowheads="1"/>
            </p:cNvSpPr>
            <p:nvPr/>
          </p:nvSpPr>
          <p:spPr bwMode="auto">
            <a:xfrm>
              <a:off x="-1975568" y="3118255"/>
              <a:ext cx="3109451" cy="425070"/>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600" dirty="0">
                  <a:solidFill>
                    <a:schemeClr val="bg1"/>
                  </a:solidFill>
                  <a:latin typeface="微软雅黑" pitchFamily="34" charset="-122"/>
                  <a:ea typeface="微软雅黑" pitchFamily="34" charset="-122"/>
                </a:rPr>
                <a:t>点击添加文本 点击添加文本</a:t>
              </a:r>
            </a:p>
          </p:txBody>
        </p:sp>
        <p:grpSp>
          <p:nvGrpSpPr>
            <p:cNvPr id="17" name="组合 26"/>
            <p:cNvGrpSpPr>
              <a:grpSpLocks noChangeAspect="1"/>
            </p:cNvGrpSpPr>
            <p:nvPr/>
          </p:nvGrpSpPr>
          <p:grpSpPr bwMode="auto">
            <a:xfrm>
              <a:off x="-1641628" y="3636276"/>
              <a:ext cx="2443163" cy="554037"/>
              <a:chOff x="-1102042" y="6000464"/>
              <a:chExt cx="1399872" cy="987727"/>
            </a:xfrm>
            <a:scene3d>
              <a:camera prst="orthographicFront">
                <a:rot lat="0" lon="0" rev="0"/>
              </a:camera>
              <a:lightRig rig="balanced" dir="t">
                <a:rot lat="0" lon="0" rev="8700000"/>
              </a:lightRig>
            </a:scene3d>
          </p:grpSpPr>
          <p:sp>
            <p:nvSpPr>
              <p:cNvPr id="21" name="矩形 20"/>
              <p:cNvSpPr/>
              <p:nvPr/>
            </p:nvSpPr>
            <p:spPr>
              <a:xfrm>
                <a:off x="-1102042" y="6000464"/>
                <a:ext cx="1399872" cy="987727"/>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lumMod val="50000"/>
                    </a:schemeClr>
                  </a:solidFill>
                  <a:latin typeface="微软雅黑" pitchFamily="34" charset="-122"/>
                  <a:ea typeface="微软雅黑" pitchFamily="34" charset="-122"/>
                </a:endParaRPr>
              </a:p>
            </p:txBody>
          </p:sp>
          <p:sp>
            <p:nvSpPr>
              <p:cNvPr id="22" name="矩形 14"/>
              <p:cNvSpPr>
                <a:spLocks noChangeArrowheads="1"/>
              </p:cNvSpPr>
              <p:nvPr/>
            </p:nvSpPr>
            <p:spPr bwMode="auto">
              <a:xfrm>
                <a:off x="-952724" y="6267018"/>
                <a:ext cx="1101235" cy="478622"/>
              </a:xfrm>
              <a:prstGeom prst="rect">
                <a:avLst/>
              </a:prstGeom>
              <a:noFill/>
              <a:ln w="9525">
                <a:noFill/>
                <a:miter lim="800000"/>
                <a:headEnd/>
                <a:tailEnd/>
              </a:ln>
              <a:effectLst/>
              <a:sp3d>
                <a:bevelT w="190500" h="38100"/>
              </a:sp3d>
            </p:spPr>
            <p:txBody>
              <a:bodyPr anchor="ctr">
                <a:spAutoFit/>
              </a:bodyPr>
              <a:lstStyle/>
              <a:p>
                <a:pPr algn="ctr" fontAlgn="ctr">
                  <a:buClr>
                    <a:srgbClr val="FF0000"/>
                  </a:buClr>
                  <a:buSzPct val="70000"/>
                  <a:defRPr/>
                </a:pPr>
                <a:r>
                  <a:rPr kumimoji="1" lang="zh-CN" altLang="en-US" dirty="0">
                    <a:solidFill>
                      <a:schemeClr val="bg1">
                        <a:lumMod val="50000"/>
                      </a:schemeClr>
                    </a:solidFill>
                    <a:latin typeface="微软雅黑" pitchFamily="34" charset="-122"/>
                    <a:ea typeface="微软雅黑" pitchFamily="34" charset="-122"/>
                  </a:rPr>
                  <a:t>添加标题</a:t>
                </a:r>
              </a:p>
            </p:txBody>
          </p:sp>
        </p:grpSp>
        <p:grpSp>
          <p:nvGrpSpPr>
            <p:cNvPr id="18" name="组合 26"/>
            <p:cNvGrpSpPr>
              <a:grpSpLocks noChangeAspect="1"/>
            </p:cNvGrpSpPr>
            <p:nvPr/>
          </p:nvGrpSpPr>
          <p:grpSpPr bwMode="auto">
            <a:xfrm>
              <a:off x="-1641628" y="1418742"/>
              <a:ext cx="2443163" cy="555624"/>
              <a:chOff x="-1102042" y="705131"/>
              <a:chExt cx="1399872" cy="987727"/>
            </a:xfrm>
            <a:effectLst/>
            <a:scene3d>
              <a:camera prst="orthographicFront">
                <a:rot lat="0" lon="0" rev="0"/>
              </a:camera>
              <a:lightRig rig="balanced" dir="t">
                <a:rot lat="0" lon="0" rev="8700000"/>
              </a:lightRig>
            </a:scene3d>
          </p:grpSpPr>
          <p:sp>
            <p:nvSpPr>
              <p:cNvPr id="19" name="圆角矩形 23"/>
              <p:cNvSpPr/>
              <p:nvPr/>
            </p:nvSpPr>
            <p:spPr>
              <a:xfrm>
                <a:off x="-1102042" y="705131"/>
                <a:ext cx="1399872" cy="987727"/>
              </a:xfrm>
              <a:prstGeom prst="roundRect">
                <a:avLst>
                  <a:gd name="adj" fmla="val 0"/>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lumMod val="50000"/>
                    </a:schemeClr>
                  </a:solidFill>
                  <a:latin typeface="微软雅黑" pitchFamily="34" charset="-122"/>
                  <a:ea typeface="微软雅黑" pitchFamily="34" charset="-122"/>
                </a:endParaRPr>
              </a:p>
            </p:txBody>
          </p:sp>
          <p:sp>
            <p:nvSpPr>
              <p:cNvPr id="20" name="矩形 19"/>
              <p:cNvSpPr>
                <a:spLocks noChangeArrowheads="1"/>
              </p:cNvSpPr>
              <p:nvPr/>
            </p:nvSpPr>
            <p:spPr bwMode="auto">
              <a:xfrm>
                <a:off x="-1027561" y="960360"/>
                <a:ext cx="1250910" cy="477255"/>
              </a:xfrm>
              <a:prstGeom prst="rect">
                <a:avLst/>
              </a:prstGeom>
              <a:noFill/>
              <a:ln w="9525">
                <a:noFill/>
                <a:miter lim="800000"/>
                <a:headEnd/>
                <a:tailEnd/>
              </a:ln>
              <a:effectLst/>
              <a:sp3d>
                <a:bevelT w="190500" h="38100"/>
              </a:sp3d>
            </p:spPr>
            <p:txBody>
              <a:bodyPr anchor="ctr">
                <a:spAutoFit/>
              </a:bodyPr>
              <a:lstStyle/>
              <a:p>
                <a:pPr algn="ctr" fontAlgn="ctr">
                  <a:buClr>
                    <a:srgbClr val="FF0000"/>
                  </a:buClr>
                  <a:buSzPct val="70000"/>
                  <a:defRPr/>
                </a:pPr>
                <a:r>
                  <a:rPr kumimoji="1" lang="zh-CN" altLang="en-US" dirty="0">
                    <a:solidFill>
                      <a:schemeClr val="bg1">
                        <a:lumMod val="50000"/>
                      </a:schemeClr>
                    </a:solidFill>
                    <a:latin typeface="微软雅黑" pitchFamily="34" charset="-122"/>
                    <a:ea typeface="微软雅黑" pitchFamily="34" charset="-122"/>
                  </a:rPr>
                  <a:t>添加标题</a:t>
                </a:r>
              </a:p>
            </p:txBody>
          </p:sp>
        </p:grpSp>
      </p:grpSp>
    </p:spTree>
    <p:extLst>
      <p:ext uri="{BB962C8B-B14F-4D97-AF65-F5344CB8AC3E}">
        <p14:creationId xmlns:p14="http://schemas.microsoft.com/office/powerpoint/2010/main" val="397068096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6" name="矩形 9"/>
          <p:cNvSpPr>
            <a:spLocks noChangeArrowheads="1"/>
          </p:cNvSpPr>
          <p:nvPr/>
        </p:nvSpPr>
        <p:spPr bwMode="auto">
          <a:xfrm>
            <a:off x="1378627" y="5830016"/>
            <a:ext cx="96893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charset="0"/>
              <a:buNone/>
            </a:pPr>
            <a:r>
              <a:rPr lang="zh-CN" altLang="en-US" sz="1050" dirty="0">
                <a:solidFill>
                  <a:schemeClr val="bg1">
                    <a:lumMod val="50000"/>
                  </a:schemeClr>
                </a:solidFill>
                <a:latin typeface="微软雅黑" pitchFamily="34" charset="-122"/>
                <a:ea typeface="微软雅黑" pitchFamily="34" charset="-122"/>
              </a:rPr>
              <a:t>我们工作室致力于专业</a:t>
            </a:r>
            <a:r>
              <a:rPr lang="en-US" altLang="zh-CN" sz="1050" dirty="0">
                <a:solidFill>
                  <a:schemeClr val="bg1">
                    <a:lumMod val="50000"/>
                  </a:schemeClr>
                </a:solidFill>
                <a:latin typeface="微软雅黑" pitchFamily="34" charset="-122"/>
                <a:ea typeface="微软雅黑" pitchFamily="34" charset="-122"/>
              </a:rPr>
              <a:t>PPT</a:t>
            </a:r>
            <a:r>
              <a:rPr lang="zh-CN" altLang="en-US" sz="1050" dirty="0">
                <a:solidFill>
                  <a:schemeClr val="bg1">
                    <a:lumMod val="50000"/>
                  </a:schemeClr>
                </a:solidFill>
                <a:latin typeface="微软雅黑" pitchFamily="34" charset="-122"/>
                <a:ea typeface="微软雅黑" pitchFamily="34" charset="-122"/>
              </a:rPr>
              <a:t>模板的发布，课件及汇报</a:t>
            </a:r>
            <a:r>
              <a:rPr lang="en-US" altLang="zh-CN" sz="1050" dirty="0">
                <a:solidFill>
                  <a:schemeClr val="bg1">
                    <a:lumMod val="50000"/>
                  </a:schemeClr>
                </a:solidFill>
                <a:latin typeface="微软雅黑" pitchFamily="34" charset="-122"/>
                <a:ea typeface="微软雅黑" pitchFamily="34" charset="-122"/>
              </a:rPr>
              <a:t>PPT</a:t>
            </a:r>
            <a:r>
              <a:rPr lang="zh-CN" altLang="en-US" sz="1050" dirty="0">
                <a:solidFill>
                  <a:schemeClr val="bg1">
                    <a:lumMod val="50000"/>
                  </a:schemeClr>
                </a:solidFill>
                <a:latin typeface="微软雅黑" pitchFamily="34" charset="-122"/>
                <a:ea typeface="微软雅黑" pitchFamily="34" charset="-122"/>
              </a:rPr>
              <a:t>的美化，并为您提供专业的</a:t>
            </a:r>
            <a:r>
              <a:rPr lang="en-US" altLang="zh-CN" sz="1050" dirty="0">
                <a:solidFill>
                  <a:schemeClr val="bg1">
                    <a:lumMod val="50000"/>
                  </a:schemeClr>
                </a:solidFill>
                <a:latin typeface="微软雅黑" pitchFamily="34" charset="-122"/>
                <a:ea typeface="微软雅黑" pitchFamily="34" charset="-122"/>
              </a:rPr>
              <a:t>PPT</a:t>
            </a:r>
            <a:r>
              <a:rPr lang="zh-CN" altLang="en-US" sz="1050" dirty="0">
                <a:solidFill>
                  <a:schemeClr val="bg1">
                    <a:lumMod val="50000"/>
                  </a:schemeClr>
                </a:solidFill>
                <a:latin typeface="微软雅黑" pitchFamily="34" charset="-122"/>
                <a:ea typeface="微软雅黑" pitchFamily="34" charset="-122"/>
              </a:rPr>
              <a:t>个性定制服务。我们秉承“给您演示的光和热”的理念，为您分担职场压力</a:t>
            </a:r>
            <a:r>
              <a:rPr lang="en-US" altLang="zh-CN" sz="1050" dirty="0">
                <a:solidFill>
                  <a:schemeClr val="bg1">
                    <a:lumMod val="50000"/>
                  </a:schemeClr>
                </a:solidFill>
                <a:latin typeface="微软雅黑" pitchFamily="34" charset="-122"/>
                <a:ea typeface="微软雅黑" pitchFamily="34" charset="-122"/>
              </a:rPr>
              <a:t>,</a:t>
            </a:r>
            <a:r>
              <a:rPr lang="zh-CN" altLang="en-US" sz="1050" dirty="0">
                <a:solidFill>
                  <a:schemeClr val="bg1">
                    <a:lumMod val="50000"/>
                  </a:schemeClr>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endParaRPr lang="en-US" sz="1050" dirty="0">
              <a:solidFill>
                <a:schemeClr val="bg1">
                  <a:lumMod val="50000"/>
                </a:schemeClr>
              </a:solidFill>
              <a:latin typeface="微软雅黑" pitchFamily="34" charset="-122"/>
              <a:ea typeface="微软雅黑" pitchFamily="34" charset="-122"/>
            </a:endParaRPr>
          </a:p>
        </p:txBody>
      </p:sp>
      <p:sp>
        <p:nvSpPr>
          <p:cNvPr id="7" name="矩形 16"/>
          <p:cNvSpPr>
            <a:spLocks noChangeArrowheads="1"/>
          </p:cNvSpPr>
          <p:nvPr/>
        </p:nvSpPr>
        <p:spPr bwMode="auto">
          <a:xfrm>
            <a:off x="1058863" y="3511897"/>
            <a:ext cx="3021012" cy="1956448"/>
          </a:xfrm>
          <a:prstGeom prst="rect">
            <a:avLst/>
          </a:prstGeom>
          <a:solidFill>
            <a:srgbClr val="15AA97"/>
          </a:solidFill>
          <a:ln w="19050">
            <a:noFill/>
            <a:miter lim="800000"/>
            <a:headEnd/>
            <a:tailEnd/>
          </a:ln>
          <a:extLst/>
        </p:spPr>
        <p:txBody>
          <a:bodyPr anchor="ctr"/>
          <a:lstStyle/>
          <a:p>
            <a:pPr algn="ctr">
              <a:buFont typeface="Arial" charset="0"/>
              <a:buNone/>
            </a:pPr>
            <a:endParaRPr lang="zh-CN" altLang="en-US">
              <a:solidFill>
                <a:schemeClr val="bg1"/>
              </a:solidFill>
            </a:endParaRPr>
          </a:p>
        </p:txBody>
      </p:sp>
      <p:sp>
        <p:nvSpPr>
          <p:cNvPr id="8" name="圆角矩形 17"/>
          <p:cNvSpPr>
            <a:spLocks noChangeArrowheads="1"/>
          </p:cNvSpPr>
          <p:nvPr/>
        </p:nvSpPr>
        <p:spPr bwMode="auto">
          <a:xfrm>
            <a:off x="1934653" y="2155437"/>
            <a:ext cx="1269432" cy="1269015"/>
          </a:xfrm>
          <a:prstGeom prst="roundRect">
            <a:avLst>
              <a:gd name="adj" fmla="val 16667"/>
            </a:avLst>
          </a:prstGeom>
          <a:noFill/>
          <a:ln>
            <a:solidFill>
              <a:srgbClr val="15AA97"/>
            </a:solidFill>
          </a:ln>
          <a:extLst/>
        </p:spPr>
        <p:txBody>
          <a:bodyPr anchor="ctr"/>
          <a:lstStyle/>
          <a:p>
            <a:pPr algn="ctr">
              <a:buFont typeface="Arial" charset="0"/>
              <a:buNone/>
            </a:pPr>
            <a:endParaRPr lang="zh-CN" altLang="en-US">
              <a:solidFill>
                <a:schemeClr val="bg1">
                  <a:lumMod val="50000"/>
                </a:schemeClr>
              </a:solidFill>
            </a:endParaRPr>
          </a:p>
        </p:txBody>
      </p:sp>
      <p:sp>
        <p:nvSpPr>
          <p:cNvPr id="9" name="文本框 13"/>
          <p:cNvSpPr txBox="1">
            <a:spLocks noChangeArrowheads="1"/>
          </p:cNvSpPr>
          <p:nvPr/>
        </p:nvSpPr>
        <p:spPr bwMode="auto">
          <a:xfrm>
            <a:off x="1433910" y="3793110"/>
            <a:ext cx="22709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r>
              <a:rPr lang="zh-CN" altLang="en-US" sz="1600" b="1" dirty="0">
                <a:solidFill>
                  <a:schemeClr val="bg1"/>
                </a:solidFill>
                <a:latin typeface="微软雅黑" pitchFamily="34" charset="-122"/>
                <a:ea typeface="微软雅黑" pitchFamily="34" charset="-122"/>
              </a:rPr>
              <a:t>单击添加标题</a:t>
            </a:r>
          </a:p>
        </p:txBody>
      </p:sp>
      <p:sp>
        <p:nvSpPr>
          <p:cNvPr id="10" name="文本框 14"/>
          <p:cNvSpPr txBox="1">
            <a:spLocks noChangeArrowheads="1"/>
          </p:cNvSpPr>
          <p:nvPr/>
        </p:nvSpPr>
        <p:spPr bwMode="auto">
          <a:xfrm>
            <a:off x="1463302" y="4326196"/>
            <a:ext cx="22415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r>
              <a:rPr lang="zh-CN" altLang="en-US" sz="1400" dirty="0">
                <a:solidFill>
                  <a:schemeClr val="bg1"/>
                </a:solidFill>
                <a:latin typeface="微软雅黑" pitchFamily="34" charset="-122"/>
                <a:ea typeface="微软雅黑" pitchFamily="34" charset="-122"/>
              </a:rPr>
              <a:t>我们工作室致力于专业</a:t>
            </a:r>
            <a:r>
              <a:rPr lang="en-US" altLang="zh-CN" sz="1400" dirty="0">
                <a:solidFill>
                  <a:schemeClr val="bg1"/>
                </a:solidFill>
                <a:latin typeface="微软雅黑" pitchFamily="34" charset="-122"/>
                <a:ea typeface="微软雅黑" pitchFamily="34" charset="-122"/>
              </a:rPr>
              <a:t>PPT</a:t>
            </a:r>
            <a:r>
              <a:rPr lang="zh-CN" altLang="en-US" sz="1400" dirty="0">
                <a:solidFill>
                  <a:schemeClr val="bg1"/>
                </a:solidFill>
                <a:latin typeface="微软雅黑" pitchFamily="34" charset="-122"/>
                <a:ea typeface="微软雅黑" pitchFamily="34" charset="-122"/>
              </a:rPr>
              <a:t>模板的发布，专业的</a:t>
            </a:r>
            <a:r>
              <a:rPr lang="en-US" altLang="zh-CN" sz="1400" dirty="0">
                <a:solidFill>
                  <a:schemeClr val="bg1"/>
                </a:solidFill>
                <a:latin typeface="微软雅黑" pitchFamily="34" charset="-122"/>
                <a:ea typeface="微软雅黑" pitchFamily="34" charset="-122"/>
              </a:rPr>
              <a:t>PPT</a:t>
            </a:r>
            <a:r>
              <a:rPr lang="zh-CN" altLang="en-US" sz="1400" dirty="0">
                <a:solidFill>
                  <a:schemeClr val="bg1"/>
                </a:solidFill>
                <a:latin typeface="微软雅黑" pitchFamily="34" charset="-122"/>
                <a:ea typeface="微软雅黑" pitchFamily="34" charset="-122"/>
              </a:rPr>
              <a:t>个性定制服务</a:t>
            </a:r>
            <a:r>
              <a:rPr lang="zh-CN" altLang="en-US" sz="1600" dirty="0">
                <a:solidFill>
                  <a:schemeClr val="bg1"/>
                </a:solidFill>
                <a:latin typeface="微软雅黑" pitchFamily="34" charset="-122"/>
                <a:ea typeface="微软雅黑" pitchFamily="34" charset="-122"/>
              </a:rPr>
              <a:t>。</a:t>
            </a:r>
          </a:p>
        </p:txBody>
      </p:sp>
      <p:sp>
        <p:nvSpPr>
          <p:cNvPr id="12" name="Freeform 394"/>
          <p:cNvSpPr>
            <a:spLocks noEditPoints="1"/>
          </p:cNvSpPr>
          <p:nvPr/>
        </p:nvSpPr>
        <p:spPr bwMode="auto">
          <a:xfrm>
            <a:off x="2318544" y="2509464"/>
            <a:ext cx="501647" cy="434830"/>
          </a:xfrm>
          <a:custGeom>
            <a:avLst/>
            <a:gdLst>
              <a:gd name="T0" fmla="*/ 2147483647 w 183"/>
              <a:gd name="T1" fmla="*/ 2147483647 h 159"/>
              <a:gd name="T2" fmla="*/ 2147483647 w 183"/>
              <a:gd name="T3" fmla="*/ 2147483647 h 159"/>
              <a:gd name="T4" fmla="*/ 2147483647 w 183"/>
              <a:gd name="T5" fmla="*/ 2147483647 h 159"/>
              <a:gd name="T6" fmla="*/ 2147483647 w 183"/>
              <a:gd name="T7" fmla="*/ 2147483647 h 159"/>
              <a:gd name="T8" fmla="*/ 2147483647 w 183"/>
              <a:gd name="T9" fmla="*/ 2147483647 h 159"/>
              <a:gd name="T10" fmla="*/ 2147483647 w 183"/>
              <a:gd name="T11" fmla="*/ 2147483647 h 159"/>
              <a:gd name="T12" fmla="*/ 2147483647 w 183"/>
              <a:gd name="T13" fmla="*/ 2147483647 h 159"/>
              <a:gd name="T14" fmla="*/ 2147483647 w 183"/>
              <a:gd name="T15" fmla="*/ 2147483647 h 159"/>
              <a:gd name="T16" fmla="*/ 2147483647 w 183"/>
              <a:gd name="T17" fmla="*/ 2147483647 h 159"/>
              <a:gd name="T18" fmla="*/ 2147483647 w 183"/>
              <a:gd name="T19" fmla="*/ 2147483647 h 159"/>
              <a:gd name="T20" fmla="*/ 2147483647 w 183"/>
              <a:gd name="T21" fmla="*/ 2147483647 h 159"/>
              <a:gd name="T22" fmla="*/ 2147483647 w 183"/>
              <a:gd name="T23" fmla="*/ 2147483647 h 159"/>
              <a:gd name="T24" fmla="*/ 2147483647 w 183"/>
              <a:gd name="T25" fmla="*/ 2147483647 h 159"/>
              <a:gd name="T26" fmla="*/ 2147483647 w 183"/>
              <a:gd name="T27" fmla="*/ 2147483647 h 159"/>
              <a:gd name="T28" fmla="*/ 2147483647 w 183"/>
              <a:gd name="T29" fmla="*/ 2147483647 h 159"/>
              <a:gd name="T30" fmla="*/ 2147483647 w 183"/>
              <a:gd name="T31" fmla="*/ 2147483647 h 159"/>
              <a:gd name="T32" fmla="*/ 2147483647 w 183"/>
              <a:gd name="T33" fmla="*/ 2147483647 h 159"/>
              <a:gd name="T34" fmla="*/ 2147483647 w 183"/>
              <a:gd name="T35" fmla="*/ 2147483647 h 159"/>
              <a:gd name="T36" fmla="*/ 2147483647 w 183"/>
              <a:gd name="T37" fmla="*/ 2147483647 h 159"/>
              <a:gd name="T38" fmla="*/ 2147483647 w 183"/>
              <a:gd name="T39" fmla="*/ 2147483647 h 159"/>
              <a:gd name="T40" fmla="*/ 2147483647 w 183"/>
              <a:gd name="T41" fmla="*/ 2147483647 h 159"/>
              <a:gd name="T42" fmla="*/ 2147483647 w 183"/>
              <a:gd name="T43" fmla="*/ 2147483647 h 159"/>
              <a:gd name="T44" fmla="*/ 2147483647 w 183"/>
              <a:gd name="T45" fmla="*/ 2147483647 h 159"/>
              <a:gd name="T46" fmla="*/ 2147483647 w 183"/>
              <a:gd name="T47" fmla="*/ 2147483647 h 159"/>
              <a:gd name="T48" fmla="*/ 2147483647 w 183"/>
              <a:gd name="T49" fmla="*/ 2147483647 h 159"/>
              <a:gd name="T50" fmla="*/ 2147483647 w 183"/>
              <a:gd name="T51" fmla="*/ 2147483647 h 159"/>
              <a:gd name="T52" fmla="*/ 2147483647 w 183"/>
              <a:gd name="T53" fmla="*/ 2147483647 h 159"/>
              <a:gd name="T54" fmla="*/ 2147483647 w 183"/>
              <a:gd name="T55" fmla="*/ 0 h 159"/>
              <a:gd name="T56" fmla="*/ 2147483647 w 183"/>
              <a:gd name="T57" fmla="*/ 2147483647 h 159"/>
              <a:gd name="T58" fmla="*/ 2147483647 w 183"/>
              <a:gd name="T59" fmla="*/ 2147483647 h 159"/>
              <a:gd name="T60" fmla="*/ 0 w 183"/>
              <a:gd name="T61" fmla="*/ 2147483647 h 159"/>
              <a:gd name="T62" fmla="*/ 0 w 183"/>
              <a:gd name="T63" fmla="*/ 2147483647 h 159"/>
              <a:gd name="T64" fmla="*/ 2147483647 w 183"/>
              <a:gd name="T65" fmla="*/ 2147483647 h 159"/>
              <a:gd name="T66" fmla="*/ 2147483647 w 183"/>
              <a:gd name="T67" fmla="*/ 2147483647 h 159"/>
              <a:gd name="T68" fmla="*/ 2147483647 w 183"/>
              <a:gd name="T69" fmla="*/ 2147483647 h 159"/>
              <a:gd name="T70" fmla="*/ 2147483647 w 183"/>
              <a:gd name="T71" fmla="*/ 2147483647 h 159"/>
              <a:gd name="T72" fmla="*/ 2147483647 w 183"/>
              <a:gd name="T73" fmla="*/ 2147483647 h 159"/>
              <a:gd name="T74" fmla="*/ 2147483647 w 183"/>
              <a:gd name="T75" fmla="*/ 2147483647 h 159"/>
              <a:gd name="T76" fmla="*/ 2147483647 w 183"/>
              <a:gd name="T77" fmla="*/ 0 h 159"/>
              <a:gd name="T78" fmla="*/ 2147483647 w 183"/>
              <a:gd name="T79" fmla="*/ 0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rgbClr val="15AA97"/>
          </a:solidFill>
          <a:ln>
            <a:noFill/>
          </a:ln>
          <a:extLst/>
        </p:spPr>
        <p:txBody>
          <a:bodyPr lIns="80296" tIns="40148" rIns="80296" bIns="40148"/>
          <a:lstStyle/>
          <a:p>
            <a:endParaRPr lang="zh-CN" altLang="en-US">
              <a:solidFill>
                <a:schemeClr val="bg1">
                  <a:lumMod val="50000"/>
                </a:schemeClr>
              </a:solidFill>
            </a:endParaRPr>
          </a:p>
        </p:txBody>
      </p:sp>
      <p:sp>
        <p:nvSpPr>
          <p:cNvPr id="13" name="矩形 23"/>
          <p:cNvSpPr>
            <a:spLocks noChangeArrowheads="1"/>
          </p:cNvSpPr>
          <p:nvPr/>
        </p:nvSpPr>
        <p:spPr bwMode="auto">
          <a:xfrm>
            <a:off x="4659313" y="3511897"/>
            <a:ext cx="3021012" cy="1956448"/>
          </a:xfrm>
          <a:prstGeom prst="rect">
            <a:avLst/>
          </a:prstGeom>
          <a:solidFill>
            <a:srgbClr val="C13940"/>
          </a:solidFill>
          <a:ln w="19050">
            <a:noFill/>
            <a:miter lim="800000"/>
            <a:headEnd/>
            <a:tailEnd/>
          </a:ln>
          <a:extLst/>
        </p:spPr>
        <p:txBody>
          <a:bodyPr anchor="ctr"/>
          <a:lstStyle/>
          <a:p>
            <a:pPr algn="ctr">
              <a:buFont typeface="Arial" charset="0"/>
              <a:buNone/>
            </a:pPr>
            <a:endParaRPr lang="zh-CN" altLang="en-US">
              <a:solidFill>
                <a:schemeClr val="bg1"/>
              </a:solidFill>
            </a:endParaRPr>
          </a:p>
        </p:txBody>
      </p:sp>
      <p:sp>
        <p:nvSpPr>
          <p:cNvPr id="14" name="圆角矩形 24"/>
          <p:cNvSpPr>
            <a:spLocks noChangeArrowheads="1"/>
          </p:cNvSpPr>
          <p:nvPr/>
        </p:nvSpPr>
        <p:spPr bwMode="auto">
          <a:xfrm>
            <a:off x="5535103" y="2139671"/>
            <a:ext cx="1269432" cy="1269015"/>
          </a:xfrm>
          <a:prstGeom prst="roundRect">
            <a:avLst>
              <a:gd name="adj" fmla="val 16667"/>
            </a:avLst>
          </a:prstGeom>
          <a:noFill/>
          <a:ln>
            <a:solidFill>
              <a:srgbClr val="C13940"/>
            </a:solidFill>
          </a:ln>
          <a:extLst/>
        </p:spPr>
        <p:txBody>
          <a:bodyPr anchor="ctr"/>
          <a:lstStyle/>
          <a:p>
            <a:pPr algn="ctr">
              <a:buFont typeface="Arial" charset="0"/>
              <a:buNone/>
            </a:pPr>
            <a:endParaRPr lang="zh-CN" altLang="en-US">
              <a:solidFill>
                <a:schemeClr val="bg1">
                  <a:lumMod val="50000"/>
                </a:schemeClr>
              </a:solidFill>
            </a:endParaRPr>
          </a:p>
        </p:txBody>
      </p:sp>
      <p:sp>
        <p:nvSpPr>
          <p:cNvPr id="15" name="文本框 20"/>
          <p:cNvSpPr txBox="1">
            <a:spLocks noChangeArrowheads="1"/>
          </p:cNvSpPr>
          <p:nvPr/>
        </p:nvSpPr>
        <p:spPr bwMode="auto">
          <a:xfrm>
            <a:off x="5034360" y="3793110"/>
            <a:ext cx="22709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r>
              <a:rPr lang="zh-CN" altLang="en-US" sz="1600" b="1">
                <a:solidFill>
                  <a:schemeClr val="bg1"/>
                </a:solidFill>
                <a:latin typeface="微软雅黑" pitchFamily="34" charset="-122"/>
                <a:ea typeface="微软雅黑" pitchFamily="34" charset="-122"/>
              </a:rPr>
              <a:t>单击添加标题</a:t>
            </a:r>
          </a:p>
        </p:txBody>
      </p:sp>
      <p:sp>
        <p:nvSpPr>
          <p:cNvPr id="16" name="文本框 21"/>
          <p:cNvSpPr txBox="1">
            <a:spLocks noChangeArrowheads="1"/>
          </p:cNvSpPr>
          <p:nvPr/>
        </p:nvSpPr>
        <p:spPr bwMode="auto">
          <a:xfrm>
            <a:off x="5098601" y="4356963"/>
            <a:ext cx="22415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r>
              <a:rPr lang="zh-CN" altLang="en-US" sz="1400">
                <a:solidFill>
                  <a:schemeClr val="bg1"/>
                </a:solidFill>
                <a:latin typeface="微软雅黑" pitchFamily="34" charset="-122"/>
                <a:ea typeface="微软雅黑" pitchFamily="34" charset="-122"/>
              </a:rPr>
              <a:t>我们工作室致力于专业</a:t>
            </a:r>
            <a:r>
              <a:rPr lang="en-US" altLang="zh-CN" sz="1400">
                <a:solidFill>
                  <a:schemeClr val="bg1"/>
                </a:solidFill>
                <a:latin typeface="微软雅黑" pitchFamily="34" charset="-122"/>
                <a:ea typeface="微软雅黑" pitchFamily="34" charset="-122"/>
              </a:rPr>
              <a:t>PPT</a:t>
            </a:r>
            <a:r>
              <a:rPr lang="zh-CN" altLang="en-US" sz="1400">
                <a:solidFill>
                  <a:schemeClr val="bg1"/>
                </a:solidFill>
                <a:latin typeface="微软雅黑" pitchFamily="34" charset="-122"/>
                <a:ea typeface="微软雅黑" pitchFamily="34" charset="-122"/>
              </a:rPr>
              <a:t>模板的发布，专业的</a:t>
            </a:r>
            <a:r>
              <a:rPr lang="en-US" altLang="zh-CN" sz="1400">
                <a:solidFill>
                  <a:schemeClr val="bg1"/>
                </a:solidFill>
                <a:latin typeface="微软雅黑" pitchFamily="34" charset="-122"/>
                <a:ea typeface="微软雅黑" pitchFamily="34" charset="-122"/>
              </a:rPr>
              <a:t>PPT</a:t>
            </a:r>
            <a:r>
              <a:rPr lang="zh-CN" altLang="en-US" sz="1400">
                <a:solidFill>
                  <a:schemeClr val="bg1"/>
                </a:solidFill>
                <a:latin typeface="微软雅黑" pitchFamily="34" charset="-122"/>
                <a:ea typeface="微软雅黑" pitchFamily="34" charset="-122"/>
              </a:rPr>
              <a:t>个性定制服务。</a:t>
            </a:r>
          </a:p>
        </p:txBody>
      </p:sp>
      <p:sp>
        <p:nvSpPr>
          <p:cNvPr id="17" name="Freeform 15"/>
          <p:cNvSpPr>
            <a:spLocks noEditPoints="1"/>
          </p:cNvSpPr>
          <p:nvPr/>
        </p:nvSpPr>
        <p:spPr bwMode="auto">
          <a:xfrm>
            <a:off x="5973763" y="2509464"/>
            <a:ext cx="392110" cy="466569"/>
          </a:xfrm>
          <a:custGeom>
            <a:avLst/>
            <a:gdLst>
              <a:gd name="T0" fmla="*/ 2147483647 w 671"/>
              <a:gd name="T1" fmla="*/ 2147483647 h 798"/>
              <a:gd name="T2" fmla="*/ 2147483647 w 671"/>
              <a:gd name="T3" fmla="*/ 2147483647 h 798"/>
              <a:gd name="T4" fmla="*/ 2147483647 w 671"/>
              <a:gd name="T5" fmla="*/ 2147483647 h 798"/>
              <a:gd name="T6" fmla="*/ 2147483647 w 671"/>
              <a:gd name="T7" fmla="*/ 2147483647 h 798"/>
              <a:gd name="T8" fmla="*/ 2147483647 w 671"/>
              <a:gd name="T9" fmla="*/ 2147483647 h 798"/>
              <a:gd name="T10" fmla="*/ 2147483647 w 671"/>
              <a:gd name="T11" fmla="*/ 2147483647 h 798"/>
              <a:gd name="T12" fmla="*/ 2147483647 w 671"/>
              <a:gd name="T13" fmla="*/ 2147483647 h 798"/>
              <a:gd name="T14" fmla="*/ 2147483647 w 671"/>
              <a:gd name="T15" fmla="*/ 2147483647 h 798"/>
              <a:gd name="T16" fmla="*/ 2147483647 w 671"/>
              <a:gd name="T17" fmla="*/ 2147483647 h 798"/>
              <a:gd name="T18" fmla="*/ 2147483647 w 671"/>
              <a:gd name="T19" fmla="*/ 2147483647 h 798"/>
              <a:gd name="T20" fmla="*/ 2147483647 w 671"/>
              <a:gd name="T21" fmla="*/ 2147483647 h 798"/>
              <a:gd name="T22" fmla="*/ 2147483647 w 671"/>
              <a:gd name="T23" fmla="*/ 2147483647 h 798"/>
              <a:gd name="T24" fmla="*/ 2147483647 w 671"/>
              <a:gd name="T25" fmla="*/ 2147483647 h 798"/>
              <a:gd name="T26" fmla="*/ 2147483647 w 671"/>
              <a:gd name="T27" fmla="*/ 2147483647 h 798"/>
              <a:gd name="T28" fmla="*/ 2147483647 w 671"/>
              <a:gd name="T29" fmla="*/ 2147483647 h 798"/>
              <a:gd name="T30" fmla="*/ 2147483647 w 671"/>
              <a:gd name="T31" fmla="*/ 2147483647 h 798"/>
              <a:gd name="T32" fmla="*/ 2147483647 w 671"/>
              <a:gd name="T33" fmla="*/ 2147483647 h 798"/>
              <a:gd name="T34" fmla="*/ 2147483647 w 671"/>
              <a:gd name="T35" fmla="*/ 2147483647 h 798"/>
              <a:gd name="T36" fmla="*/ 2147483647 w 671"/>
              <a:gd name="T37" fmla="*/ 2147483647 h 798"/>
              <a:gd name="T38" fmla="*/ 2147483647 w 671"/>
              <a:gd name="T39" fmla="*/ 2147483647 h 798"/>
              <a:gd name="T40" fmla="*/ 2147483647 w 671"/>
              <a:gd name="T41" fmla="*/ 2147483647 h 798"/>
              <a:gd name="T42" fmla="*/ 2147483647 w 671"/>
              <a:gd name="T43" fmla="*/ 2147483647 h 798"/>
              <a:gd name="T44" fmla="*/ 2147483647 w 671"/>
              <a:gd name="T45" fmla="*/ 2147483647 h 798"/>
              <a:gd name="T46" fmla="*/ 2147483647 w 671"/>
              <a:gd name="T47" fmla="*/ 2147483647 h 798"/>
              <a:gd name="T48" fmla="*/ 2147483647 w 671"/>
              <a:gd name="T49" fmla="*/ 2147483647 h 798"/>
              <a:gd name="T50" fmla="*/ 2147483647 w 671"/>
              <a:gd name="T51" fmla="*/ 2147483647 h 798"/>
              <a:gd name="T52" fmla="*/ 2147483647 w 671"/>
              <a:gd name="T53" fmla="*/ 2147483647 h 798"/>
              <a:gd name="T54" fmla="*/ 2147483647 w 671"/>
              <a:gd name="T55" fmla="*/ 2147483647 h 798"/>
              <a:gd name="T56" fmla="*/ 2147483647 w 671"/>
              <a:gd name="T57" fmla="*/ 2147483647 h 798"/>
              <a:gd name="T58" fmla="*/ 0 w 671"/>
              <a:gd name="T59" fmla="*/ 2147483647 h 798"/>
              <a:gd name="T60" fmla="*/ 0 w 671"/>
              <a:gd name="T61" fmla="*/ 2147483647 h 798"/>
              <a:gd name="T62" fmla="*/ 2147483647 w 671"/>
              <a:gd name="T63" fmla="*/ 2147483647 h 798"/>
              <a:gd name="T64" fmla="*/ 2147483647 w 671"/>
              <a:gd name="T65" fmla="*/ 2147483647 h 798"/>
              <a:gd name="T66" fmla="*/ 2147483647 w 671"/>
              <a:gd name="T67" fmla="*/ 2147483647 h 798"/>
              <a:gd name="T68" fmla="*/ 2147483647 w 671"/>
              <a:gd name="T69" fmla="*/ 2147483647 h 798"/>
              <a:gd name="T70" fmla="*/ 2147483647 w 671"/>
              <a:gd name="T71" fmla="*/ 2147483647 h 798"/>
              <a:gd name="T72" fmla="*/ 2147483647 w 671"/>
              <a:gd name="T73" fmla="*/ 2147483647 h 798"/>
              <a:gd name="T74" fmla="*/ 2147483647 w 671"/>
              <a:gd name="T75" fmla="*/ 2147483647 h 798"/>
              <a:gd name="T76" fmla="*/ 2147483647 w 671"/>
              <a:gd name="T77" fmla="*/ 2147483647 h 798"/>
              <a:gd name="T78" fmla="*/ 2147483647 w 671"/>
              <a:gd name="T79" fmla="*/ 2147483647 h 798"/>
              <a:gd name="T80" fmla="*/ 2147483647 w 671"/>
              <a:gd name="T81" fmla="*/ 2147483647 h 798"/>
              <a:gd name="T82" fmla="*/ 2147483647 w 671"/>
              <a:gd name="T83" fmla="*/ 2147483647 h 798"/>
              <a:gd name="T84" fmla="*/ 2147483647 w 671"/>
              <a:gd name="T85" fmla="*/ 2147483647 h 798"/>
              <a:gd name="T86" fmla="*/ 2147483647 w 671"/>
              <a:gd name="T87" fmla="*/ 2147483647 h 798"/>
              <a:gd name="T88" fmla="*/ 2147483647 w 671"/>
              <a:gd name="T89" fmla="*/ 2147483647 h 798"/>
              <a:gd name="T90" fmla="*/ 2147483647 w 671"/>
              <a:gd name="T91" fmla="*/ 2147483647 h 798"/>
              <a:gd name="T92" fmla="*/ 2147483647 w 671"/>
              <a:gd name="T93" fmla="*/ 2147483647 h 798"/>
              <a:gd name="T94" fmla="*/ 2147483647 w 671"/>
              <a:gd name="T95" fmla="*/ 2147483647 h 798"/>
              <a:gd name="T96" fmla="*/ 2147483647 w 671"/>
              <a:gd name="T97" fmla="*/ 2147483647 h 798"/>
              <a:gd name="T98" fmla="*/ 2147483647 w 671"/>
              <a:gd name="T99" fmla="*/ 2147483647 h 798"/>
              <a:gd name="T100" fmla="*/ 2147483647 w 671"/>
              <a:gd name="T101" fmla="*/ 2147483647 h 798"/>
              <a:gd name="T102" fmla="*/ 2147483647 w 671"/>
              <a:gd name="T103" fmla="*/ 2147483647 h 798"/>
              <a:gd name="T104" fmla="*/ 2147483647 w 671"/>
              <a:gd name="T105" fmla="*/ 2147483647 h 7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71" h="798">
                <a:moveTo>
                  <a:pt x="323" y="326"/>
                </a:moveTo>
                <a:lnTo>
                  <a:pt x="323" y="798"/>
                </a:lnTo>
                <a:lnTo>
                  <a:pt x="671" y="675"/>
                </a:lnTo>
                <a:lnTo>
                  <a:pt x="671" y="203"/>
                </a:lnTo>
                <a:lnTo>
                  <a:pt x="323" y="326"/>
                </a:lnTo>
                <a:close/>
                <a:moveTo>
                  <a:pt x="292" y="356"/>
                </a:moveTo>
                <a:lnTo>
                  <a:pt x="292" y="422"/>
                </a:lnTo>
                <a:cubicBezTo>
                  <a:pt x="260" y="416"/>
                  <a:pt x="228" y="391"/>
                  <a:pt x="228" y="391"/>
                </a:cubicBezTo>
                <a:lnTo>
                  <a:pt x="228" y="320"/>
                </a:lnTo>
                <a:cubicBezTo>
                  <a:pt x="267" y="352"/>
                  <a:pt x="292" y="356"/>
                  <a:pt x="292" y="356"/>
                </a:cubicBezTo>
                <a:close/>
                <a:moveTo>
                  <a:pt x="577" y="152"/>
                </a:moveTo>
                <a:cubicBezTo>
                  <a:pt x="575" y="145"/>
                  <a:pt x="567" y="141"/>
                  <a:pt x="559" y="143"/>
                </a:cubicBezTo>
                <a:lnTo>
                  <a:pt x="224" y="260"/>
                </a:lnTo>
                <a:cubicBezTo>
                  <a:pt x="219" y="261"/>
                  <a:pt x="215" y="265"/>
                  <a:pt x="214" y="269"/>
                </a:cubicBezTo>
                <a:lnTo>
                  <a:pt x="214" y="748"/>
                </a:lnTo>
                <a:cubicBezTo>
                  <a:pt x="226" y="772"/>
                  <a:pt x="275" y="797"/>
                  <a:pt x="305" y="797"/>
                </a:cubicBezTo>
                <a:lnTo>
                  <a:pt x="305" y="326"/>
                </a:lnTo>
                <a:cubicBezTo>
                  <a:pt x="289" y="324"/>
                  <a:pt x="253" y="305"/>
                  <a:pt x="231" y="287"/>
                </a:cubicBezTo>
                <a:cubicBezTo>
                  <a:pt x="231" y="286"/>
                  <a:pt x="232" y="286"/>
                  <a:pt x="232" y="286"/>
                </a:cubicBezTo>
                <a:lnTo>
                  <a:pt x="568" y="170"/>
                </a:lnTo>
                <a:cubicBezTo>
                  <a:pt x="575" y="167"/>
                  <a:pt x="579" y="159"/>
                  <a:pt x="577" y="152"/>
                </a:cubicBezTo>
                <a:close/>
                <a:moveTo>
                  <a:pt x="78" y="216"/>
                </a:moveTo>
                <a:lnTo>
                  <a:pt x="78" y="281"/>
                </a:lnTo>
                <a:cubicBezTo>
                  <a:pt x="46" y="275"/>
                  <a:pt x="14" y="250"/>
                  <a:pt x="14" y="250"/>
                </a:cubicBezTo>
                <a:lnTo>
                  <a:pt x="14" y="180"/>
                </a:lnTo>
                <a:cubicBezTo>
                  <a:pt x="53" y="212"/>
                  <a:pt x="78" y="216"/>
                  <a:pt x="78" y="216"/>
                </a:cubicBezTo>
                <a:close/>
                <a:moveTo>
                  <a:pt x="363" y="11"/>
                </a:moveTo>
                <a:cubicBezTo>
                  <a:pt x="361" y="4"/>
                  <a:pt x="353" y="0"/>
                  <a:pt x="346" y="2"/>
                </a:cubicBezTo>
                <a:lnTo>
                  <a:pt x="10" y="119"/>
                </a:lnTo>
                <a:cubicBezTo>
                  <a:pt x="5" y="121"/>
                  <a:pt x="2" y="124"/>
                  <a:pt x="0" y="128"/>
                </a:cubicBezTo>
                <a:lnTo>
                  <a:pt x="0" y="608"/>
                </a:lnTo>
                <a:cubicBezTo>
                  <a:pt x="12" y="631"/>
                  <a:pt x="61" y="656"/>
                  <a:pt x="92" y="656"/>
                </a:cubicBezTo>
                <a:lnTo>
                  <a:pt x="92" y="186"/>
                </a:lnTo>
                <a:cubicBezTo>
                  <a:pt x="76" y="183"/>
                  <a:pt x="40" y="164"/>
                  <a:pt x="17" y="146"/>
                </a:cubicBezTo>
                <a:cubicBezTo>
                  <a:pt x="18" y="146"/>
                  <a:pt x="18" y="146"/>
                  <a:pt x="18" y="146"/>
                </a:cubicBezTo>
                <a:lnTo>
                  <a:pt x="354" y="29"/>
                </a:lnTo>
                <a:cubicBezTo>
                  <a:pt x="362" y="26"/>
                  <a:pt x="366" y="19"/>
                  <a:pt x="363" y="11"/>
                </a:cubicBezTo>
                <a:close/>
                <a:moveTo>
                  <a:pt x="185" y="290"/>
                </a:moveTo>
                <a:lnTo>
                  <a:pt x="185" y="355"/>
                </a:lnTo>
                <a:cubicBezTo>
                  <a:pt x="153" y="349"/>
                  <a:pt x="121" y="324"/>
                  <a:pt x="121" y="324"/>
                </a:cubicBezTo>
                <a:lnTo>
                  <a:pt x="121" y="254"/>
                </a:lnTo>
                <a:cubicBezTo>
                  <a:pt x="160" y="286"/>
                  <a:pt x="185" y="290"/>
                  <a:pt x="185" y="290"/>
                </a:cubicBezTo>
                <a:close/>
                <a:moveTo>
                  <a:pt x="470" y="85"/>
                </a:moveTo>
                <a:cubicBezTo>
                  <a:pt x="468" y="78"/>
                  <a:pt x="460" y="74"/>
                  <a:pt x="453" y="76"/>
                </a:cubicBezTo>
                <a:lnTo>
                  <a:pt x="117" y="193"/>
                </a:lnTo>
                <a:cubicBezTo>
                  <a:pt x="112" y="195"/>
                  <a:pt x="108" y="198"/>
                  <a:pt x="107" y="202"/>
                </a:cubicBezTo>
                <a:lnTo>
                  <a:pt x="107" y="682"/>
                </a:lnTo>
                <a:cubicBezTo>
                  <a:pt x="119" y="705"/>
                  <a:pt x="168" y="730"/>
                  <a:pt x="199" y="730"/>
                </a:cubicBezTo>
                <a:lnTo>
                  <a:pt x="199" y="260"/>
                </a:lnTo>
                <a:cubicBezTo>
                  <a:pt x="183" y="257"/>
                  <a:pt x="146" y="238"/>
                  <a:pt x="124" y="220"/>
                </a:cubicBezTo>
                <a:cubicBezTo>
                  <a:pt x="125" y="220"/>
                  <a:pt x="125" y="220"/>
                  <a:pt x="125" y="219"/>
                </a:cubicBezTo>
                <a:lnTo>
                  <a:pt x="461" y="103"/>
                </a:lnTo>
                <a:cubicBezTo>
                  <a:pt x="469" y="100"/>
                  <a:pt x="473" y="93"/>
                  <a:pt x="470" y="85"/>
                </a:cubicBezTo>
                <a:close/>
              </a:path>
            </a:pathLst>
          </a:custGeom>
          <a:solidFill>
            <a:srgbClr val="C13940"/>
          </a:solidFill>
          <a:ln>
            <a:noFill/>
          </a:ln>
          <a:extLst/>
        </p:spPr>
        <p:txBody>
          <a:bodyPr/>
          <a:lstStyle/>
          <a:p>
            <a:endParaRPr lang="zh-CN" altLang="en-US">
              <a:solidFill>
                <a:schemeClr val="bg1">
                  <a:lumMod val="50000"/>
                </a:schemeClr>
              </a:solidFill>
            </a:endParaRPr>
          </a:p>
        </p:txBody>
      </p:sp>
      <p:sp>
        <p:nvSpPr>
          <p:cNvPr id="18" name="矩形 26"/>
          <p:cNvSpPr>
            <a:spLocks noChangeArrowheads="1"/>
          </p:cNvSpPr>
          <p:nvPr/>
        </p:nvSpPr>
        <p:spPr bwMode="auto">
          <a:xfrm>
            <a:off x="8258175" y="3511897"/>
            <a:ext cx="3021013" cy="1956448"/>
          </a:xfrm>
          <a:prstGeom prst="rect">
            <a:avLst/>
          </a:prstGeom>
          <a:solidFill>
            <a:srgbClr val="15AA97"/>
          </a:solidFill>
          <a:ln w="19050">
            <a:noFill/>
            <a:miter lim="800000"/>
            <a:headEnd/>
            <a:tailEnd/>
          </a:ln>
          <a:extLst/>
        </p:spPr>
        <p:txBody>
          <a:bodyPr anchor="ctr"/>
          <a:lstStyle/>
          <a:p>
            <a:pPr algn="ctr">
              <a:buFont typeface="Arial" charset="0"/>
              <a:buNone/>
            </a:pPr>
            <a:endParaRPr lang="zh-CN" altLang="en-US">
              <a:solidFill>
                <a:schemeClr val="bg1"/>
              </a:solidFill>
            </a:endParaRPr>
          </a:p>
        </p:txBody>
      </p:sp>
      <p:sp>
        <p:nvSpPr>
          <p:cNvPr id="19" name="圆角矩形 27"/>
          <p:cNvSpPr>
            <a:spLocks noChangeArrowheads="1"/>
          </p:cNvSpPr>
          <p:nvPr/>
        </p:nvSpPr>
        <p:spPr bwMode="auto">
          <a:xfrm>
            <a:off x="9133966" y="2092373"/>
            <a:ext cx="1269433" cy="1269015"/>
          </a:xfrm>
          <a:prstGeom prst="roundRect">
            <a:avLst>
              <a:gd name="adj" fmla="val 16667"/>
            </a:avLst>
          </a:prstGeom>
          <a:noFill/>
          <a:ln>
            <a:solidFill>
              <a:srgbClr val="15AA97"/>
            </a:solidFill>
          </a:ln>
          <a:extLst/>
        </p:spPr>
        <p:txBody>
          <a:bodyPr anchor="ctr"/>
          <a:lstStyle/>
          <a:p>
            <a:pPr algn="ctr">
              <a:buFont typeface="Arial" charset="0"/>
              <a:buNone/>
            </a:pPr>
            <a:endParaRPr lang="zh-CN" altLang="en-US">
              <a:solidFill>
                <a:schemeClr val="bg1">
                  <a:lumMod val="50000"/>
                </a:schemeClr>
              </a:solidFill>
            </a:endParaRPr>
          </a:p>
        </p:txBody>
      </p:sp>
      <p:sp>
        <p:nvSpPr>
          <p:cNvPr id="20" name="文本框 28"/>
          <p:cNvSpPr txBox="1">
            <a:spLocks noChangeArrowheads="1"/>
          </p:cNvSpPr>
          <p:nvPr/>
        </p:nvSpPr>
        <p:spPr bwMode="auto">
          <a:xfrm>
            <a:off x="8633223" y="3801785"/>
            <a:ext cx="22709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r>
              <a:rPr lang="zh-CN" altLang="en-US" sz="1600" b="1">
                <a:solidFill>
                  <a:schemeClr val="bg1"/>
                </a:solidFill>
                <a:latin typeface="微软雅黑" pitchFamily="34" charset="-122"/>
                <a:ea typeface="微软雅黑" pitchFamily="34" charset="-122"/>
              </a:rPr>
              <a:t>单击添加标题</a:t>
            </a:r>
          </a:p>
        </p:txBody>
      </p:sp>
      <p:sp>
        <p:nvSpPr>
          <p:cNvPr id="21" name="文本框 29"/>
          <p:cNvSpPr txBox="1">
            <a:spLocks noChangeArrowheads="1"/>
          </p:cNvSpPr>
          <p:nvPr/>
        </p:nvSpPr>
        <p:spPr bwMode="auto">
          <a:xfrm>
            <a:off x="8662616" y="4356964"/>
            <a:ext cx="22415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r>
              <a:rPr lang="zh-CN" altLang="en-US" sz="1400">
                <a:solidFill>
                  <a:schemeClr val="bg1"/>
                </a:solidFill>
                <a:latin typeface="微软雅黑" pitchFamily="34" charset="-122"/>
                <a:ea typeface="微软雅黑" pitchFamily="34" charset="-122"/>
              </a:rPr>
              <a:t>我们工作室致力于专业</a:t>
            </a:r>
            <a:r>
              <a:rPr lang="en-US" altLang="zh-CN" sz="1400">
                <a:solidFill>
                  <a:schemeClr val="bg1"/>
                </a:solidFill>
                <a:latin typeface="微软雅黑" pitchFamily="34" charset="-122"/>
                <a:ea typeface="微软雅黑" pitchFamily="34" charset="-122"/>
              </a:rPr>
              <a:t>PPT</a:t>
            </a:r>
            <a:r>
              <a:rPr lang="zh-CN" altLang="en-US" sz="1400">
                <a:solidFill>
                  <a:schemeClr val="bg1"/>
                </a:solidFill>
                <a:latin typeface="微软雅黑" pitchFamily="34" charset="-122"/>
                <a:ea typeface="微软雅黑" pitchFamily="34" charset="-122"/>
              </a:rPr>
              <a:t>模板的发布，专业的</a:t>
            </a:r>
            <a:r>
              <a:rPr lang="en-US" altLang="zh-CN" sz="1400">
                <a:solidFill>
                  <a:schemeClr val="bg1"/>
                </a:solidFill>
                <a:latin typeface="微软雅黑" pitchFamily="34" charset="-122"/>
                <a:ea typeface="微软雅黑" pitchFamily="34" charset="-122"/>
              </a:rPr>
              <a:t>PPT</a:t>
            </a:r>
            <a:r>
              <a:rPr lang="zh-CN" altLang="en-US" sz="1400">
                <a:solidFill>
                  <a:schemeClr val="bg1"/>
                </a:solidFill>
                <a:latin typeface="微软雅黑" pitchFamily="34" charset="-122"/>
                <a:ea typeface="微软雅黑" pitchFamily="34" charset="-122"/>
              </a:rPr>
              <a:t>个性定制服务。</a:t>
            </a:r>
          </a:p>
        </p:txBody>
      </p:sp>
      <p:pic>
        <p:nvPicPr>
          <p:cNvPr id="22" name="组合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640" y="2471243"/>
            <a:ext cx="512061" cy="511893"/>
          </a:xfrm>
          <a:prstGeom prst="rect">
            <a:avLst/>
          </a:prstGeom>
          <a:solidFill>
            <a:srgbClr val="15AA97"/>
          </a:solidFill>
          <a:ln>
            <a:noFill/>
          </a:ln>
          <a:extLst/>
        </p:spPr>
      </p:pic>
    </p:spTree>
    <p:extLst>
      <p:ext uri="{BB962C8B-B14F-4D97-AF65-F5344CB8AC3E}">
        <p14:creationId xmlns:p14="http://schemas.microsoft.com/office/powerpoint/2010/main" val="35544962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20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nodePh="1">
                                  <p:stCondLst>
                                    <p:cond delay="200"/>
                                  </p:stCondLst>
                                  <p:endCondLst>
                                    <p:cond evt="begin" delay="0">
                                      <p:tn val="30"/>
                                    </p:cond>
                                  </p:end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nodePh="1">
                                  <p:stCondLst>
                                    <p:cond delay="200"/>
                                  </p:stCondLst>
                                  <p:endCondLst>
                                    <p:cond evt="begin" delay="0">
                                      <p:tn val="45"/>
                                    </p:cond>
                                  </p:end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par>
                          <p:cTn id="55" fill="hold">
                            <p:stCondLst>
                              <p:cond delay="1200"/>
                            </p:stCondLst>
                            <p:childTnLst>
                              <p:par>
                                <p:cTn id="56" presetID="42"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20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20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0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20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par>
                          <p:cTn id="86" fill="hold">
                            <p:stCondLst>
                              <p:cond delay="2400"/>
                            </p:stCondLst>
                            <p:childTnLst>
                              <p:par>
                                <p:cTn id="87" presetID="42" presetClass="entr" presetSubtype="0" fill="hold" grpId="0"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anim calcmode="lin" valueType="num">
                                      <p:cBhvr>
                                        <p:cTn id="90" dur="1000" fill="hold"/>
                                        <p:tgtEl>
                                          <p:spTgt spid="6"/>
                                        </p:tgtEl>
                                        <p:attrNameLst>
                                          <p:attrName>ppt_x</p:attrName>
                                        </p:attrNameLst>
                                      </p:cBhvr>
                                      <p:tavLst>
                                        <p:tav tm="0">
                                          <p:val>
                                            <p:strVal val="#ppt_x"/>
                                          </p:val>
                                        </p:tav>
                                        <p:tav tm="100000">
                                          <p:val>
                                            <p:strVal val="#ppt_x"/>
                                          </p:val>
                                        </p:tav>
                                      </p:tavLst>
                                    </p:anim>
                                    <p:anim calcmode="lin" valueType="num">
                                      <p:cBhvr>
                                        <p:cTn id="9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p:bldP spid="12" grpId="0" animBg="1"/>
      <p:bldP spid="13" grpId="0" animBg="1"/>
      <p:bldP spid="14" grpId="0"/>
      <p:bldP spid="15" grpId="0"/>
      <p:bldP spid="16" grpId="0"/>
      <p:bldP spid="17" grpId="0" animBg="1"/>
      <p:bldP spid="18" grpId="0" animBg="1"/>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flipH="1">
            <a:off x="1884658" y="2422421"/>
            <a:ext cx="8388000" cy="3475495"/>
            <a:chOff x="1897358" y="2003321"/>
            <a:chExt cx="8388000" cy="3475495"/>
          </a:xfrm>
        </p:grpSpPr>
        <p:sp>
          <p:nvSpPr>
            <p:cNvPr id="20" name="Oval 60"/>
            <p:cNvSpPr>
              <a:spLocks noChangeAspect="1"/>
            </p:cNvSpPr>
            <p:nvPr/>
          </p:nvSpPr>
          <p:spPr>
            <a:xfrm rot="5400000">
              <a:off x="8017761" y="2003321"/>
              <a:ext cx="2267597" cy="22675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21" name="Oval 61"/>
            <p:cNvSpPr>
              <a:spLocks noChangeAspect="1"/>
            </p:cNvSpPr>
            <p:nvPr/>
          </p:nvSpPr>
          <p:spPr>
            <a:xfrm rot="5400000">
              <a:off x="4957560" y="2003321"/>
              <a:ext cx="2267597" cy="22675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22" name="Oval 62"/>
            <p:cNvSpPr>
              <a:spLocks noChangeAspect="1"/>
            </p:cNvSpPr>
            <p:nvPr/>
          </p:nvSpPr>
          <p:spPr>
            <a:xfrm rot="5400000">
              <a:off x="1897358" y="2003321"/>
              <a:ext cx="2267597" cy="22675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23" name="Oval 28"/>
            <p:cNvSpPr>
              <a:spLocks noChangeAspect="1"/>
            </p:cNvSpPr>
            <p:nvPr/>
          </p:nvSpPr>
          <p:spPr>
            <a:xfrm rot="5400000">
              <a:off x="8145720" y="2132037"/>
              <a:ext cx="2011680" cy="2011680"/>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24" name="Oval 29"/>
            <p:cNvSpPr>
              <a:spLocks noChangeAspect="1"/>
            </p:cNvSpPr>
            <p:nvPr/>
          </p:nvSpPr>
          <p:spPr>
            <a:xfrm rot="5400000">
              <a:off x="5085518" y="2132037"/>
              <a:ext cx="2011680" cy="2011680"/>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25" name="Oval 30"/>
            <p:cNvSpPr>
              <a:spLocks noChangeAspect="1"/>
            </p:cNvSpPr>
            <p:nvPr/>
          </p:nvSpPr>
          <p:spPr>
            <a:xfrm rot="5400000">
              <a:off x="2025316" y="2132037"/>
              <a:ext cx="2011680" cy="2011680"/>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lumMod val="50000"/>
                  </a:schemeClr>
                </a:solidFill>
                <a:latin typeface="Lato Light" charset="0"/>
              </a:endParaRPr>
            </a:p>
          </p:txBody>
        </p:sp>
        <p:sp>
          <p:nvSpPr>
            <p:cNvPr id="26" name="Shape 2641"/>
            <p:cNvSpPr/>
            <p:nvPr/>
          </p:nvSpPr>
          <p:spPr>
            <a:xfrm>
              <a:off x="2709178" y="2938371"/>
              <a:ext cx="650065" cy="413677"/>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27" name="Shape 2688"/>
            <p:cNvSpPr/>
            <p:nvPr/>
          </p:nvSpPr>
          <p:spPr>
            <a:xfrm>
              <a:off x="5769380" y="2820178"/>
              <a:ext cx="650064" cy="650064"/>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28" name="Shape 2783"/>
            <p:cNvSpPr/>
            <p:nvPr/>
          </p:nvSpPr>
          <p:spPr>
            <a:xfrm>
              <a:off x="8829582" y="2864500"/>
              <a:ext cx="650064" cy="56141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lumMod val="50000"/>
                  </a:schemeClr>
                </a:solidFill>
                <a:latin typeface="Lato Regular" charset="0"/>
                <a:ea typeface="Lato Regular" charset="0"/>
                <a:cs typeface="Lato Regular" charset="0"/>
              </a:endParaRPr>
            </a:p>
          </p:txBody>
        </p:sp>
        <p:sp>
          <p:nvSpPr>
            <p:cNvPr id="29" name="TextBox 67"/>
            <p:cNvSpPr txBox="1"/>
            <p:nvPr/>
          </p:nvSpPr>
          <p:spPr>
            <a:xfrm>
              <a:off x="5388760" y="4527501"/>
              <a:ext cx="1414041"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ENGAGEMENT</a:t>
              </a:r>
            </a:p>
          </p:txBody>
        </p:sp>
        <p:sp>
          <p:nvSpPr>
            <p:cNvPr id="30" name="TextBox 68"/>
            <p:cNvSpPr txBox="1"/>
            <p:nvPr/>
          </p:nvSpPr>
          <p:spPr>
            <a:xfrm>
              <a:off x="8767393" y="4511065"/>
              <a:ext cx="774444"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REACH</a:t>
              </a:r>
            </a:p>
          </p:txBody>
        </p:sp>
        <p:sp>
          <p:nvSpPr>
            <p:cNvPr id="31" name="TextBox 69"/>
            <p:cNvSpPr txBox="1"/>
            <p:nvPr/>
          </p:nvSpPr>
          <p:spPr>
            <a:xfrm>
              <a:off x="2368701" y="4511065"/>
              <a:ext cx="1335366" cy="307777"/>
            </a:xfrm>
            <a:prstGeom prst="rect">
              <a:avLst/>
            </a:prstGeom>
            <a:noFill/>
          </p:spPr>
          <p:txBody>
            <a:bodyPr wrap="none" rtlCol="0" anchor="ctr" anchorCtr="0">
              <a:spAutoFit/>
            </a:bodyPr>
            <a:lstStyle/>
            <a:p>
              <a:pPr algn="ctr"/>
              <a:r>
                <a:rPr lang="en-US" sz="1400" b="1" dirty="0">
                  <a:solidFill>
                    <a:schemeClr val="bg1">
                      <a:lumMod val="50000"/>
                    </a:schemeClr>
                  </a:solidFill>
                  <a:latin typeface="Lato" charset="0"/>
                  <a:ea typeface="Lato" charset="0"/>
                  <a:cs typeface="Lato" charset="0"/>
                </a:rPr>
                <a:t>ACQUISITION</a:t>
              </a:r>
            </a:p>
          </p:txBody>
        </p:sp>
        <p:sp>
          <p:nvSpPr>
            <p:cNvPr id="32" name="Subtitle 2"/>
            <p:cNvSpPr txBox="1">
              <a:spLocks/>
            </p:cNvSpPr>
            <p:nvPr/>
          </p:nvSpPr>
          <p:spPr>
            <a:xfrm>
              <a:off x="8064754" y="4856047"/>
              <a:ext cx="2179356" cy="5934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33" name="Subtitle 2"/>
            <p:cNvSpPr txBox="1">
              <a:spLocks/>
            </p:cNvSpPr>
            <p:nvPr/>
          </p:nvSpPr>
          <p:spPr>
            <a:xfrm>
              <a:off x="5004643" y="4856047"/>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sp>
          <p:nvSpPr>
            <p:cNvPr id="34" name="Subtitle 2"/>
            <p:cNvSpPr txBox="1">
              <a:spLocks/>
            </p:cNvSpPr>
            <p:nvPr/>
          </p:nvSpPr>
          <p:spPr>
            <a:xfrm>
              <a:off x="1944532" y="4856047"/>
              <a:ext cx="2179356"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bg1">
                      <a:lumMod val="50000"/>
                    </a:schemeClr>
                  </a:solidFill>
                  <a:latin typeface="Lato Light" charset="0"/>
                  <a:ea typeface="Lato Light" charset="0"/>
                  <a:cs typeface="Lato Light" charset="0"/>
                </a:rPr>
                <a:t>Frequently, your initial font choice is taken out</a:t>
              </a:r>
            </a:p>
          </p:txBody>
        </p:sp>
      </p:grpSp>
    </p:spTree>
    <p:extLst>
      <p:ext uri="{BB962C8B-B14F-4D97-AF65-F5344CB8AC3E}">
        <p14:creationId xmlns:p14="http://schemas.microsoft.com/office/powerpoint/2010/main" val="196365260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5822950" y="2357745"/>
            <a:ext cx="5560572" cy="3592941"/>
            <a:chOff x="661392" y="1939683"/>
            <a:chExt cx="6587837" cy="4256706"/>
          </a:xfrm>
        </p:grpSpPr>
        <p:sp>
          <p:nvSpPr>
            <p:cNvPr id="44" name="Rectangle 7"/>
            <p:cNvSpPr/>
            <p:nvPr/>
          </p:nvSpPr>
          <p:spPr>
            <a:xfrm>
              <a:off x="661392" y="1939683"/>
              <a:ext cx="6494393" cy="1673677"/>
            </a:xfrm>
            <a:prstGeom prst="rect">
              <a:avLst/>
            </a:prstGeom>
          </p:spPr>
          <p:txBody>
            <a:bodyPr wrap="square">
              <a:spAutoFit/>
            </a:bodyPr>
            <a:lstStyle/>
            <a:p>
              <a:pPr>
                <a:lnSpc>
                  <a:spcPct val="130000"/>
                </a:lnSpc>
              </a:pPr>
              <a:r>
                <a:rPr 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Essential Service information</a:t>
              </a:r>
            </a:p>
            <a:p>
              <a:pPr>
                <a:lnSpc>
                  <a:spcPct val="130000"/>
                </a:lnSpc>
              </a:pPr>
              <a:endPar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 whereas equity invested internal or "organic" sources. Collaboratively disintermediate maintainable leadership with team building internal or "organic" sources. Globally deploy enterprise-wide </a:t>
              </a:r>
              <a:r>
                <a:rPr lang="en-US" sz="9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vortals</a:t>
              </a:r>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magnetic quality vectors. </a:t>
              </a:r>
            </a:p>
            <a:p>
              <a:pPr>
                <a:lnSpc>
                  <a:spcPct val="130000"/>
                </a:lnSpc>
              </a:pPr>
              <a:endPar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CEO, Founder : Sean Hamilton</a:t>
              </a:r>
            </a:p>
          </p:txBody>
        </p:sp>
        <p:sp>
          <p:nvSpPr>
            <p:cNvPr id="45" name="Oval 8"/>
            <p:cNvSpPr/>
            <p:nvPr/>
          </p:nvSpPr>
          <p:spPr>
            <a:xfrm>
              <a:off x="791102" y="4241472"/>
              <a:ext cx="616689" cy="616689"/>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46" name="Rectangle 9"/>
            <p:cNvSpPr/>
            <p:nvPr/>
          </p:nvSpPr>
          <p:spPr>
            <a:xfrm>
              <a:off x="1669386" y="4146492"/>
              <a:ext cx="2230587" cy="962638"/>
            </a:xfrm>
            <a:prstGeom prst="rect">
              <a:avLst/>
            </a:prstGeom>
          </p:spPr>
          <p:txBody>
            <a:bodyPr wrap="square">
              <a:spAutoFit/>
            </a:bodyPr>
            <a:lstStyle/>
            <a:p>
              <a:pPr>
                <a:lnSpc>
                  <a:spcPct val="130000"/>
                </a:lnSpc>
              </a:pPr>
              <a:r>
                <a:rPr lang="en-US" sz="9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Design and </a:t>
              </a:r>
              <a:r>
                <a:rPr lang="en-US" sz="900" b="1"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Illsutartions</a:t>
              </a:r>
              <a:endPar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9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 whereas equity invested internal</a:t>
              </a:r>
            </a:p>
          </p:txBody>
        </p:sp>
        <p:sp>
          <p:nvSpPr>
            <p:cNvPr id="47" name="Oval 10"/>
            <p:cNvSpPr/>
            <p:nvPr/>
          </p:nvSpPr>
          <p:spPr>
            <a:xfrm>
              <a:off x="4140358" y="4233576"/>
              <a:ext cx="616689" cy="616689"/>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48" name="Rectangle 11"/>
            <p:cNvSpPr/>
            <p:nvPr/>
          </p:nvSpPr>
          <p:spPr>
            <a:xfrm>
              <a:off x="5018642" y="4138596"/>
              <a:ext cx="2230587" cy="962638"/>
            </a:xfrm>
            <a:prstGeom prst="rect">
              <a:avLst/>
            </a:prstGeom>
          </p:spPr>
          <p:txBody>
            <a:bodyPr wrap="square">
              <a:spAutoFit/>
            </a:bodyPr>
            <a:lstStyle/>
            <a:p>
              <a:pPr>
                <a:lnSpc>
                  <a:spcPct val="130000"/>
                </a:lnSpc>
              </a:pPr>
              <a:r>
                <a:rPr lang="en-US" sz="9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Marketing Analysis</a:t>
              </a:r>
              <a:endParaRPr lang="en-US" sz="9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9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 whereas equity invested internal</a:t>
              </a:r>
            </a:p>
          </p:txBody>
        </p:sp>
        <p:sp>
          <p:nvSpPr>
            <p:cNvPr id="49" name="Oval 12"/>
            <p:cNvSpPr/>
            <p:nvPr/>
          </p:nvSpPr>
          <p:spPr>
            <a:xfrm>
              <a:off x="791102" y="5336627"/>
              <a:ext cx="616689" cy="616689"/>
            </a:xfrm>
            <a:prstGeom prst="ellipse">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50" name="Rectangle 13"/>
            <p:cNvSpPr/>
            <p:nvPr/>
          </p:nvSpPr>
          <p:spPr>
            <a:xfrm>
              <a:off x="1669386" y="5241647"/>
              <a:ext cx="2230587" cy="940304"/>
            </a:xfrm>
            <a:prstGeom prst="rect">
              <a:avLst/>
            </a:prstGeom>
          </p:spPr>
          <p:txBody>
            <a:bodyPr wrap="square">
              <a:spAutoFit/>
            </a:bodyPr>
            <a:lstStyle/>
            <a:p>
              <a:pPr>
                <a:lnSpc>
                  <a:spcPct val="130000"/>
                </a:lnSpc>
              </a:pPr>
              <a:r>
                <a:rPr lang="en-US" sz="9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Web &amp; App Development</a:t>
              </a:r>
              <a:endParaRPr lang="en-US" sz="9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9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 whereas equity invested internal</a:t>
              </a:r>
            </a:p>
          </p:txBody>
        </p:sp>
        <p:sp>
          <p:nvSpPr>
            <p:cNvPr id="51" name="Oval 14"/>
            <p:cNvSpPr/>
            <p:nvPr/>
          </p:nvSpPr>
          <p:spPr>
            <a:xfrm>
              <a:off x="4140358" y="5328731"/>
              <a:ext cx="616689" cy="616689"/>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52" name="Rectangle 15"/>
            <p:cNvSpPr/>
            <p:nvPr/>
          </p:nvSpPr>
          <p:spPr>
            <a:xfrm>
              <a:off x="5018642" y="5233751"/>
              <a:ext cx="2230587" cy="962638"/>
            </a:xfrm>
            <a:prstGeom prst="rect">
              <a:avLst/>
            </a:prstGeom>
          </p:spPr>
          <p:txBody>
            <a:bodyPr wrap="square">
              <a:spAutoFit/>
            </a:bodyPr>
            <a:lstStyle/>
            <a:p>
              <a:pPr>
                <a:lnSpc>
                  <a:spcPct val="130000"/>
                </a:lnSpc>
              </a:pPr>
              <a:r>
                <a:rPr lang="en-US" sz="9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Business Strategy</a:t>
              </a:r>
              <a:endParaRPr lang="en-US" sz="9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9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Assertively unleash flexible technology whereas equity invested internal</a:t>
              </a:r>
            </a:p>
          </p:txBody>
        </p:sp>
        <p:sp>
          <p:nvSpPr>
            <p:cNvPr id="53" name="Freeform 11"/>
            <p:cNvSpPr>
              <a:spLocks noEditPoints="1"/>
            </p:cNvSpPr>
            <p:nvPr/>
          </p:nvSpPr>
          <p:spPr bwMode="auto">
            <a:xfrm>
              <a:off x="925656" y="5475810"/>
              <a:ext cx="329960" cy="322529"/>
            </a:xfrm>
            <a:custGeom>
              <a:avLst/>
              <a:gdLst>
                <a:gd name="T0" fmla="*/ 90 w 94"/>
                <a:gd name="T1" fmla="*/ 55 h 92"/>
                <a:gd name="T2" fmla="*/ 90 w 94"/>
                <a:gd name="T3" fmla="*/ 85 h 92"/>
                <a:gd name="T4" fmla="*/ 53 w 94"/>
                <a:gd name="T5" fmla="*/ 89 h 92"/>
                <a:gd name="T6" fmla="*/ 54 w 94"/>
                <a:gd name="T7" fmla="*/ 59 h 92"/>
                <a:gd name="T8" fmla="*/ 46 w 94"/>
                <a:gd name="T9" fmla="*/ 0 h 92"/>
                <a:gd name="T10" fmla="*/ 0 w 94"/>
                <a:gd name="T11" fmla="*/ 46 h 92"/>
                <a:gd name="T12" fmla="*/ 46 w 94"/>
                <a:gd name="T13" fmla="*/ 92 h 92"/>
                <a:gd name="T14" fmla="*/ 45 w 94"/>
                <a:gd name="T15" fmla="*/ 84 h 92"/>
                <a:gd name="T16" fmla="*/ 20 w 94"/>
                <a:gd name="T17" fmla="*/ 72 h 92"/>
                <a:gd name="T18" fmla="*/ 20 w 94"/>
                <a:gd name="T19" fmla="*/ 20 h 92"/>
                <a:gd name="T20" fmla="*/ 72 w 94"/>
                <a:gd name="T21" fmla="*/ 20 h 92"/>
                <a:gd name="T22" fmla="*/ 83 w 94"/>
                <a:gd name="T23" fmla="*/ 50 h 92"/>
                <a:gd name="T24" fmla="*/ 92 w 94"/>
                <a:gd name="T25" fmla="*/ 50 h 92"/>
                <a:gd name="T26" fmla="*/ 79 w 94"/>
                <a:gd name="T27" fmla="*/ 13 h 92"/>
                <a:gd name="T28" fmla="*/ 47 w 94"/>
                <a:gd name="T29" fmla="*/ 41 h 92"/>
                <a:gd name="T30" fmla="*/ 31 w 94"/>
                <a:gd name="T31" fmla="*/ 19 h 92"/>
                <a:gd name="T32" fmla="*/ 41 w 94"/>
                <a:gd name="T33" fmla="*/ 44 h 92"/>
                <a:gd name="T34" fmla="*/ 47 w 94"/>
                <a:gd name="T35" fmla="*/ 55 h 92"/>
                <a:gd name="T36" fmla="*/ 54 w 94"/>
                <a:gd name="T37" fmla="*/ 47 h 92"/>
                <a:gd name="T38" fmla="*/ 62 w 94"/>
                <a:gd name="T39" fmla="*/ 30 h 92"/>
                <a:gd name="T40" fmla="*/ 47 w 94"/>
                <a:gd name="T41" fmla="*/ 41 h 92"/>
                <a:gd name="T42" fmla="*/ 88 w 94"/>
                <a:gd name="T43" fmla="*/ 75 h 92"/>
                <a:gd name="T44" fmla="*/ 87 w 94"/>
                <a:gd name="T45" fmla="*/ 74 h 92"/>
                <a:gd name="T46" fmla="*/ 86 w 94"/>
                <a:gd name="T47" fmla="*/ 71 h 92"/>
                <a:gd name="T48" fmla="*/ 81 w 94"/>
                <a:gd name="T49" fmla="*/ 83 h 92"/>
                <a:gd name="T50" fmla="*/ 85 w 94"/>
                <a:gd name="T51" fmla="*/ 76 h 92"/>
                <a:gd name="T52" fmla="*/ 86 w 94"/>
                <a:gd name="T53" fmla="*/ 76 h 92"/>
                <a:gd name="T54" fmla="*/ 87 w 94"/>
                <a:gd name="T55" fmla="*/ 83 h 92"/>
                <a:gd name="T56" fmla="*/ 66 w 94"/>
                <a:gd name="T57" fmla="*/ 80 h 92"/>
                <a:gd name="T58" fmla="*/ 67 w 94"/>
                <a:gd name="T59" fmla="*/ 69 h 92"/>
                <a:gd name="T60" fmla="*/ 68 w 94"/>
                <a:gd name="T61" fmla="*/ 61 h 92"/>
                <a:gd name="T62" fmla="*/ 57 w 94"/>
                <a:gd name="T63" fmla="*/ 64 h 92"/>
                <a:gd name="T64" fmla="*/ 61 w 94"/>
                <a:gd name="T65" fmla="*/ 68 h 92"/>
                <a:gd name="T66" fmla="*/ 63 w 94"/>
                <a:gd name="T67" fmla="*/ 63 h 92"/>
                <a:gd name="T68" fmla="*/ 62 w 94"/>
                <a:gd name="T69" fmla="*/ 69 h 92"/>
                <a:gd name="T70" fmla="*/ 54 w 94"/>
                <a:gd name="T71" fmla="*/ 83 h 92"/>
                <a:gd name="T72" fmla="*/ 81 w 94"/>
                <a:gd name="T73" fmla="*/ 80 h 92"/>
                <a:gd name="T74" fmla="*/ 79 w 94"/>
                <a:gd name="T75" fmla="*/ 76 h 92"/>
                <a:gd name="T76" fmla="*/ 75 w 94"/>
                <a:gd name="T77" fmla="*/ 60 h 92"/>
                <a:gd name="T78" fmla="*/ 66 w 94"/>
                <a:gd name="T79" fmla="*/ 80 h 92"/>
                <a:gd name="T80" fmla="*/ 73 w 94"/>
                <a:gd name="T81" fmla="*/ 83 h 92"/>
                <a:gd name="T82" fmla="*/ 78 w 94"/>
                <a:gd name="T83" fmla="*/ 80 h 92"/>
                <a:gd name="T84" fmla="*/ 74 w 94"/>
                <a:gd name="T85" fmla="*/ 76 h 92"/>
                <a:gd name="T86" fmla="*/ 72 w 94"/>
                <a:gd name="T8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92">
                  <a:moveTo>
                    <a:pt x="58" y="55"/>
                  </a:moveTo>
                  <a:cubicBezTo>
                    <a:pt x="90" y="55"/>
                    <a:pt x="90" y="55"/>
                    <a:pt x="90" y="55"/>
                  </a:cubicBezTo>
                  <a:cubicBezTo>
                    <a:pt x="92" y="55"/>
                    <a:pt x="94" y="56"/>
                    <a:pt x="93" y="59"/>
                  </a:cubicBezTo>
                  <a:cubicBezTo>
                    <a:pt x="90" y="85"/>
                    <a:pt x="90" y="85"/>
                    <a:pt x="90" y="85"/>
                  </a:cubicBezTo>
                  <a:cubicBezTo>
                    <a:pt x="89" y="87"/>
                    <a:pt x="87" y="89"/>
                    <a:pt x="85" y="89"/>
                  </a:cubicBezTo>
                  <a:cubicBezTo>
                    <a:pt x="53" y="89"/>
                    <a:pt x="53" y="89"/>
                    <a:pt x="53" y="89"/>
                  </a:cubicBezTo>
                  <a:cubicBezTo>
                    <a:pt x="51" y="89"/>
                    <a:pt x="49" y="87"/>
                    <a:pt x="50" y="85"/>
                  </a:cubicBezTo>
                  <a:cubicBezTo>
                    <a:pt x="54" y="59"/>
                    <a:pt x="54" y="59"/>
                    <a:pt x="54" y="59"/>
                  </a:cubicBezTo>
                  <a:cubicBezTo>
                    <a:pt x="54" y="56"/>
                    <a:pt x="56" y="55"/>
                    <a:pt x="58" y="55"/>
                  </a:cubicBezTo>
                  <a:close/>
                  <a:moveTo>
                    <a:pt x="46" y="0"/>
                  </a:moveTo>
                  <a:cubicBezTo>
                    <a:pt x="34" y="0"/>
                    <a:pt x="22" y="5"/>
                    <a:pt x="14" y="13"/>
                  </a:cubicBezTo>
                  <a:cubicBezTo>
                    <a:pt x="6" y="22"/>
                    <a:pt x="0" y="33"/>
                    <a:pt x="0" y="46"/>
                  </a:cubicBezTo>
                  <a:cubicBezTo>
                    <a:pt x="0" y="58"/>
                    <a:pt x="6" y="70"/>
                    <a:pt x="14" y="78"/>
                  </a:cubicBezTo>
                  <a:cubicBezTo>
                    <a:pt x="22" y="86"/>
                    <a:pt x="34" y="92"/>
                    <a:pt x="46" y="92"/>
                  </a:cubicBezTo>
                  <a:cubicBezTo>
                    <a:pt x="47" y="92"/>
                    <a:pt x="47" y="92"/>
                    <a:pt x="48" y="91"/>
                  </a:cubicBezTo>
                  <a:cubicBezTo>
                    <a:pt x="46" y="90"/>
                    <a:pt x="45" y="87"/>
                    <a:pt x="45" y="84"/>
                  </a:cubicBezTo>
                  <a:cubicBezTo>
                    <a:pt x="46" y="82"/>
                    <a:pt x="46" y="82"/>
                    <a:pt x="46" y="82"/>
                  </a:cubicBezTo>
                  <a:cubicBezTo>
                    <a:pt x="36" y="82"/>
                    <a:pt x="27" y="78"/>
                    <a:pt x="20" y="72"/>
                  </a:cubicBezTo>
                  <a:cubicBezTo>
                    <a:pt x="14" y="65"/>
                    <a:pt x="10" y="56"/>
                    <a:pt x="10" y="46"/>
                  </a:cubicBezTo>
                  <a:cubicBezTo>
                    <a:pt x="10" y="36"/>
                    <a:pt x="14" y="26"/>
                    <a:pt x="20" y="20"/>
                  </a:cubicBezTo>
                  <a:cubicBezTo>
                    <a:pt x="27" y="13"/>
                    <a:pt x="36" y="9"/>
                    <a:pt x="46" y="9"/>
                  </a:cubicBezTo>
                  <a:cubicBezTo>
                    <a:pt x="56" y="9"/>
                    <a:pt x="66" y="13"/>
                    <a:pt x="72" y="20"/>
                  </a:cubicBezTo>
                  <a:cubicBezTo>
                    <a:pt x="79" y="26"/>
                    <a:pt x="83" y="36"/>
                    <a:pt x="83" y="46"/>
                  </a:cubicBezTo>
                  <a:cubicBezTo>
                    <a:pt x="83" y="47"/>
                    <a:pt x="83" y="49"/>
                    <a:pt x="83" y="50"/>
                  </a:cubicBezTo>
                  <a:cubicBezTo>
                    <a:pt x="90" y="50"/>
                    <a:pt x="90" y="50"/>
                    <a:pt x="90" y="50"/>
                  </a:cubicBezTo>
                  <a:cubicBezTo>
                    <a:pt x="91" y="50"/>
                    <a:pt x="91" y="50"/>
                    <a:pt x="92" y="50"/>
                  </a:cubicBezTo>
                  <a:cubicBezTo>
                    <a:pt x="92" y="49"/>
                    <a:pt x="92" y="47"/>
                    <a:pt x="92" y="46"/>
                  </a:cubicBezTo>
                  <a:cubicBezTo>
                    <a:pt x="92" y="33"/>
                    <a:pt x="87" y="22"/>
                    <a:pt x="79" y="13"/>
                  </a:cubicBezTo>
                  <a:cubicBezTo>
                    <a:pt x="70" y="5"/>
                    <a:pt x="59" y="0"/>
                    <a:pt x="46" y="0"/>
                  </a:cubicBezTo>
                  <a:close/>
                  <a:moveTo>
                    <a:pt x="47" y="41"/>
                  </a:moveTo>
                  <a:cubicBezTo>
                    <a:pt x="46" y="41"/>
                    <a:pt x="45" y="41"/>
                    <a:pt x="45" y="41"/>
                  </a:cubicBezTo>
                  <a:cubicBezTo>
                    <a:pt x="41" y="34"/>
                    <a:pt x="36" y="26"/>
                    <a:pt x="31" y="19"/>
                  </a:cubicBezTo>
                  <a:cubicBezTo>
                    <a:pt x="30" y="20"/>
                    <a:pt x="29" y="21"/>
                    <a:pt x="27" y="21"/>
                  </a:cubicBezTo>
                  <a:cubicBezTo>
                    <a:pt x="31" y="30"/>
                    <a:pt x="36" y="37"/>
                    <a:pt x="41" y="44"/>
                  </a:cubicBezTo>
                  <a:cubicBezTo>
                    <a:pt x="40" y="45"/>
                    <a:pt x="40" y="47"/>
                    <a:pt x="40" y="48"/>
                  </a:cubicBezTo>
                  <a:cubicBezTo>
                    <a:pt x="40" y="52"/>
                    <a:pt x="43" y="55"/>
                    <a:pt x="47" y="55"/>
                  </a:cubicBezTo>
                  <a:cubicBezTo>
                    <a:pt x="51" y="55"/>
                    <a:pt x="54" y="52"/>
                    <a:pt x="54" y="48"/>
                  </a:cubicBezTo>
                  <a:cubicBezTo>
                    <a:pt x="54" y="48"/>
                    <a:pt x="54" y="47"/>
                    <a:pt x="54" y="47"/>
                  </a:cubicBezTo>
                  <a:cubicBezTo>
                    <a:pt x="58" y="43"/>
                    <a:pt x="62" y="39"/>
                    <a:pt x="65" y="33"/>
                  </a:cubicBezTo>
                  <a:cubicBezTo>
                    <a:pt x="64" y="32"/>
                    <a:pt x="63" y="31"/>
                    <a:pt x="62" y="30"/>
                  </a:cubicBezTo>
                  <a:cubicBezTo>
                    <a:pt x="57" y="34"/>
                    <a:pt x="53" y="38"/>
                    <a:pt x="50" y="42"/>
                  </a:cubicBezTo>
                  <a:cubicBezTo>
                    <a:pt x="49" y="41"/>
                    <a:pt x="48" y="41"/>
                    <a:pt x="47" y="41"/>
                  </a:cubicBezTo>
                  <a:close/>
                  <a:moveTo>
                    <a:pt x="87" y="83"/>
                  </a:moveTo>
                  <a:cubicBezTo>
                    <a:pt x="88" y="75"/>
                    <a:pt x="88" y="75"/>
                    <a:pt x="88" y="75"/>
                  </a:cubicBezTo>
                  <a:cubicBezTo>
                    <a:pt x="88" y="75"/>
                    <a:pt x="88" y="74"/>
                    <a:pt x="88" y="74"/>
                  </a:cubicBezTo>
                  <a:cubicBezTo>
                    <a:pt x="87" y="74"/>
                    <a:pt x="87" y="74"/>
                    <a:pt x="87" y="74"/>
                  </a:cubicBezTo>
                  <a:cubicBezTo>
                    <a:pt x="86" y="74"/>
                    <a:pt x="85" y="74"/>
                    <a:pt x="85" y="74"/>
                  </a:cubicBezTo>
                  <a:cubicBezTo>
                    <a:pt x="86" y="71"/>
                    <a:pt x="86" y="71"/>
                    <a:pt x="86" y="71"/>
                  </a:cubicBezTo>
                  <a:cubicBezTo>
                    <a:pt x="83" y="71"/>
                    <a:pt x="83" y="71"/>
                    <a:pt x="83" y="71"/>
                  </a:cubicBezTo>
                  <a:cubicBezTo>
                    <a:pt x="81" y="83"/>
                    <a:pt x="81" y="83"/>
                    <a:pt x="81" y="83"/>
                  </a:cubicBezTo>
                  <a:cubicBezTo>
                    <a:pt x="83" y="83"/>
                    <a:pt x="83" y="83"/>
                    <a:pt x="83" y="83"/>
                  </a:cubicBezTo>
                  <a:cubicBezTo>
                    <a:pt x="85" y="76"/>
                    <a:pt x="85" y="76"/>
                    <a:pt x="85" y="76"/>
                  </a:cubicBezTo>
                  <a:cubicBezTo>
                    <a:pt x="85" y="75"/>
                    <a:pt x="85" y="75"/>
                    <a:pt x="85" y="75"/>
                  </a:cubicBezTo>
                  <a:cubicBezTo>
                    <a:pt x="86" y="75"/>
                    <a:pt x="86" y="75"/>
                    <a:pt x="86" y="76"/>
                  </a:cubicBezTo>
                  <a:cubicBezTo>
                    <a:pt x="84" y="83"/>
                    <a:pt x="84" y="83"/>
                    <a:pt x="84" y="83"/>
                  </a:cubicBezTo>
                  <a:cubicBezTo>
                    <a:pt x="87" y="83"/>
                    <a:pt x="87" y="83"/>
                    <a:pt x="87" y="83"/>
                  </a:cubicBezTo>
                  <a:close/>
                  <a:moveTo>
                    <a:pt x="65" y="83"/>
                  </a:moveTo>
                  <a:cubicBezTo>
                    <a:pt x="66" y="80"/>
                    <a:pt x="66" y="80"/>
                    <a:pt x="66" y="80"/>
                  </a:cubicBezTo>
                  <a:cubicBezTo>
                    <a:pt x="60" y="80"/>
                    <a:pt x="60" y="80"/>
                    <a:pt x="60" y="80"/>
                  </a:cubicBezTo>
                  <a:cubicBezTo>
                    <a:pt x="67" y="69"/>
                    <a:pt x="67" y="69"/>
                    <a:pt x="67" y="69"/>
                  </a:cubicBezTo>
                  <a:cubicBezTo>
                    <a:pt x="68" y="68"/>
                    <a:pt x="68" y="67"/>
                    <a:pt x="68" y="66"/>
                  </a:cubicBezTo>
                  <a:cubicBezTo>
                    <a:pt x="69" y="64"/>
                    <a:pt x="69" y="62"/>
                    <a:pt x="68" y="61"/>
                  </a:cubicBezTo>
                  <a:cubicBezTo>
                    <a:pt x="67" y="60"/>
                    <a:pt x="66" y="59"/>
                    <a:pt x="64" y="59"/>
                  </a:cubicBezTo>
                  <a:cubicBezTo>
                    <a:pt x="60" y="59"/>
                    <a:pt x="58" y="61"/>
                    <a:pt x="57" y="64"/>
                  </a:cubicBezTo>
                  <a:cubicBezTo>
                    <a:pt x="56" y="68"/>
                    <a:pt x="56" y="68"/>
                    <a:pt x="56" y="68"/>
                  </a:cubicBezTo>
                  <a:cubicBezTo>
                    <a:pt x="61" y="68"/>
                    <a:pt x="61" y="68"/>
                    <a:pt x="61" y="68"/>
                  </a:cubicBezTo>
                  <a:cubicBezTo>
                    <a:pt x="62" y="64"/>
                    <a:pt x="62" y="64"/>
                    <a:pt x="62" y="64"/>
                  </a:cubicBezTo>
                  <a:cubicBezTo>
                    <a:pt x="62" y="63"/>
                    <a:pt x="62" y="63"/>
                    <a:pt x="63" y="63"/>
                  </a:cubicBezTo>
                  <a:cubicBezTo>
                    <a:pt x="64" y="63"/>
                    <a:pt x="64" y="64"/>
                    <a:pt x="64" y="65"/>
                  </a:cubicBezTo>
                  <a:cubicBezTo>
                    <a:pt x="63" y="67"/>
                    <a:pt x="63" y="68"/>
                    <a:pt x="62" y="69"/>
                  </a:cubicBezTo>
                  <a:cubicBezTo>
                    <a:pt x="54" y="80"/>
                    <a:pt x="54" y="80"/>
                    <a:pt x="54" y="80"/>
                  </a:cubicBezTo>
                  <a:cubicBezTo>
                    <a:pt x="54" y="83"/>
                    <a:pt x="54" y="83"/>
                    <a:pt x="54" y="83"/>
                  </a:cubicBezTo>
                  <a:cubicBezTo>
                    <a:pt x="65" y="83"/>
                    <a:pt x="65" y="83"/>
                    <a:pt x="65" y="83"/>
                  </a:cubicBezTo>
                  <a:close/>
                  <a:moveTo>
                    <a:pt x="81" y="80"/>
                  </a:moveTo>
                  <a:cubicBezTo>
                    <a:pt x="81" y="76"/>
                    <a:pt x="81" y="76"/>
                    <a:pt x="81" y="76"/>
                  </a:cubicBezTo>
                  <a:cubicBezTo>
                    <a:pt x="79" y="76"/>
                    <a:pt x="79" y="76"/>
                    <a:pt x="79" y="76"/>
                  </a:cubicBezTo>
                  <a:cubicBezTo>
                    <a:pt x="82" y="60"/>
                    <a:pt x="82" y="60"/>
                    <a:pt x="82" y="60"/>
                  </a:cubicBezTo>
                  <a:cubicBezTo>
                    <a:pt x="75" y="60"/>
                    <a:pt x="75" y="60"/>
                    <a:pt x="75" y="60"/>
                  </a:cubicBezTo>
                  <a:cubicBezTo>
                    <a:pt x="67" y="76"/>
                    <a:pt x="67" y="76"/>
                    <a:pt x="67" y="76"/>
                  </a:cubicBezTo>
                  <a:cubicBezTo>
                    <a:pt x="66" y="80"/>
                    <a:pt x="66" y="80"/>
                    <a:pt x="66" y="80"/>
                  </a:cubicBezTo>
                  <a:cubicBezTo>
                    <a:pt x="73" y="80"/>
                    <a:pt x="73" y="80"/>
                    <a:pt x="73" y="80"/>
                  </a:cubicBezTo>
                  <a:cubicBezTo>
                    <a:pt x="73" y="83"/>
                    <a:pt x="73" y="83"/>
                    <a:pt x="73" y="83"/>
                  </a:cubicBezTo>
                  <a:cubicBezTo>
                    <a:pt x="78" y="83"/>
                    <a:pt x="78" y="83"/>
                    <a:pt x="78" y="83"/>
                  </a:cubicBezTo>
                  <a:cubicBezTo>
                    <a:pt x="78" y="80"/>
                    <a:pt x="78" y="80"/>
                    <a:pt x="78" y="80"/>
                  </a:cubicBezTo>
                  <a:cubicBezTo>
                    <a:pt x="81" y="80"/>
                    <a:pt x="81" y="80"/>
                    <a:pt x="81" y="80"/>
                  </a:cubicBezTo>
                  <a:close/>
                  <a:moveTo>
                    <a:pt x="74" y="76"/>
                  </a:moveTo>
                  <a:cubicBezTo>
                    <a:pt x="75" y="67"/>
                    <a:pt x="75" y="67"/>
                    <a:pt x="75" y="67"/>
                  </a:cubicBezTo>
                  <a:cubicBezTo>
                    <a:pt x="72" y="76"/>
                    <a:pt x="72" y="76"/>
                    <a:pt x="72" y="76"/>
                  </a:cubicBezTo>
                  <a:lnTo>
                    <a:pt x="74" y="7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54" name="Freeform 70"/>
            <p:cNvSpPr>
              <a:spLocks/>
            </p:cNvSpPr>
            <p:nvPr/>
          </p:nvSpPr>
          <p:spPr bwMode="auto">
            <a:xfrm>
              <a:off x="4299328" y="5486890"/>
              <a:ext cx="298748" cy="274967"/>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55" name="Freeform 71"/>
            <p:cNvSpPr>
              <a:spLocks noEditPoints="1"/>
            </p:cNvSpPr>
            <p:nvPr/>
          </p:nvSpPr>
          <p:spPr bwMode="auto">
            <a:xfrm>
              <a:off x="4283722" y="4351776"/>
              <a:ext cx="329960" cy="349282"/>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56" name="Freeform 105"/>
            <p:cNvSpPr>
              <a:spLocks noEditPoints="1"/>
            </p:cNvSpPr>
            <p:nvPr/>
          </p:nvSpPr>
          <p:spPr bwMode="auto">
            <a:xfrm>
              <a:off x="985108" y="4374071"/>
              <a:ext cx="270508" cy="326987"/>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grpSp>
      <p:grpSp>
        <p:nvGrpSpPr>
          <p:cNvPr id="57" name="组合 56"/>
          <p:cNvGrpSpPr/>
          <p:nvPr/>
        </p:nvGrpSpPr>
        <p:grpSpPr>
          <a:xfrm flipH="1">
            <a:off x="1226607" y="1868775"/>
            <a:ext cx="4019112" cy="4360310"/>
            <a:chOff x="3067050" y="1333813"/>
            <a:chExt cx="3814763" cy="4138612"/>
          </a:xfrm>
        </p:grpSpPr>
        <p:sp>
          <p:nvSpPr>
            <p:cNvPr id="58" name="Oval 4"/>
            <p:cNvSpPr>
              <a:spLocks noChangeArrowheads="1"/>
            </p:cNvSpPr>
            <p:nvPr/>
          </p:nvSpPr>
          <p:spPr bwMode="auto">
            <a:xfrm>
              <a:off x="3370263" y="1665600"/>
              <a:ext cx="3249612" cy="3273425"/>
            </a:xfrm>
            <a:prstGeom prst="ellipse">
              <a:avLst/>
            </a:prstGeom>
            <a:noFill/>
            <a:ln w="12700">
              <a:solidFill>
                <a:schemeClr val="bg1">
                  <a:lumMod val="50000"/>
                </a:schemeClr>
              </a:solidFill>
              <a:prstDash val="dash"/>
              <a:bevel/>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sz="2000">
                <a:solidFill>
                  <a:srgbClr val="000000"/>
                </a:solidFill>
                <a:latin typeface="Impact" pitchFamily="34" charset="0"/>
                <a:ea typeface="微软雅黑" pitchFamily="34" charset="-122"/>
                <a:sym typeface="Impact" pitchFamily="34" charset="0"/>
              </a:endParaRPr>
            </a:p>
          </p:txBody>
        </p:sp>
        <p:sp>
          <p:nvSpPr>
            <p:cNvPr id="59" name="Oval 5"/>
            <p:cNvSpPr>
              <a:spLocks noChangeArrowheads="1"/>
            </p:cNvSpPr>
            <p:nvPr/>
          </p:nvSpPr>
          <p:spPr bwMode="auto">
            <a:xfrm>
              <a:off x="3067050" y="1906900"/>
              <a:ext cx="1106488" cy="1114425"/>
            </a:xfrm>
            <a:prstGeom prst="ellipse">
              <a:avLst/>
            </a:prstGeom>
            <a:solidFill>
              <a:srgbClr val="15AA97"/>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chemeClr val="bg1"/>
                  </a:solidFill>
                  <a:latin typeface="Impact" pitchFamily="34" charset="0"/>
                  <a:ea typeface="微软雅黑" pitchFamily="34" charset="-122"/>
                  <a:sym typeface="Impact" pitchFamily="34" charset="0"/>
                </a:rPr>
                <a:t>添加文本</a:t>
              </a:r>
              <a:r>
                <a:rPr lang="en-US" altLang="zh-CN" sz="1400">
                  <a:solidFill>
                    <a:schemeClr val="bg1"/>
                  </a:solidFill>
                  <a:latin typeface="Impact" pitchFamily="34" charset="0"/>
                  <a:ea typeface="微软雅黑" pitchFamily="34" charset="-122"/>
                  <a:sym typeface="Impact" pitchFamily="34" charset="0"/>
                </a:rPr>
                <a:t>3</a:t>
              </a:r>
              <a:endParaRPr lang="zh-CN" altLang="en-US" sz="1400">
                <a:solidFill>
                  <a:schemeClr val="bg1"/>
                </a:solidFill>
                <a:latin typeface="Impact" pitchFamily="34" charset="0"/>
                <a:ea typeface="微软雅黑" pitchFamily="34" charset="-122"/>
                <a:sym typeface="Impact" pitchFamily="34" charset="0"/>
              </a:endParaRPr>
            </a:p>
          </p:txBody>
        </p:sp>
        <p:sp>
          <p:nvSpPr>
            <p:cNvPr id="60" name="Oval 6"/>
            <p:cNvSpPr>
              <a:spLocks noChangeArrowheads="1"/>
            </p:cNvSpPr>
            <p:nvPr/>
          </p:nvSpPr>
          <p:spPr bwMode="auto">
            <a:xfrm>
              <a:off x="5775325" y="1906900"/>
              <a:ext cx="1106488" cy="1114425"/>
            </a:xfrm>
            <a:prstGeom prst="ellipse">
              <a:avLst/>
            </a:prstGeom>
            <a:solidFill>
              <a:srgbClr val="15AA97"/>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chemeClr val="bg1"/>
                  </a:solidFill>
                  <a:latin typeface="Impact" pitchFamily="34" charset="0"/>
                  <a:ea typeface="微软雅黑" pitchFamily="34" charset="-122"/>
                  <a:sym typeface="Impact" pitchFamily="34" charset="0"/>
                </a:rPr>
                <a:t>添加文本</a:t>
              </a:r>
              <a:r>
                <a:rPr lang="en-US" altLang="zh-CN" sz="1400">
                  <a:solidFill>
                    <a:schemeClr val="bg1"/>
                  </a:solidFill>
                  <a:latin typeface="Impact" pitchFamily="34" charset="0"/>
                  <a:ea typeface="微软雅黑" pitchFamily="34" charset="-122"/>
                  <a:sym typeface="Impact" pitchFamily="34" charset="0"/>
                </a:rPr>
                <a:t>1</a:t>
              </a:r>
              <a:endParaRPr lang="zh-CN" altLang="en-US" sz="1400">
                <a:solidFill>
                  <a:schemeClr val="bg1"/>
                </a:solidFill>
                <a:latin typeface="Impact" pitchFamily="34" charset="0"/>
                <a:ea typeface="微软雅黑" pitchFamily="34" charset="-122"/>
                <a:sym typeface="Impact" pitchFamily="34" charset="0"/>
              </a:endParaRPr>
            </a:p>
          </p:txBody>
        </p:sp>
        <p:sp>
          <p:nvSpPr>
            <p:cNvPr id="61" name="Oval 7"/>
            <p:cNvSpPr>
              <a:spLocks noChangeArrowheads="1"/>
            </p:cNvSpPr>
            <p:nvPr/>
          </p:nvSpPr>
          <p:spPr bwMode="auto">
            <a:xfrm>
              <a:off x="4470400" y="4358000"/>
              <a:ext cx="1108075" cy="1114425"/>
            </a:xfrm>
            <a:prstGeom prst="ellipse">
              <a:avLst/>
            </a:prstGeom>
            <a:solidFill>
              <a:srgbClr val="15AA97"/>
            </a:solidFill>
            <a:ln>
              <a:noFil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chemeClr val="bg1"/>
                  </a:solidFill>
                  <a:latin typeface="Impact" pitchFamily="34" charset="0"/>
                  <a:ea typeface="微软雅黑" pitchFamily="34" charset="-122"/>
                  <a:sym typeface="Impact" pitchFamily="34" charset="0"/>
                </a:rPr>
                <a:t>添加文本</a:t>
              </a:r>
              <a:r>
                <a:rPr lang="en-US" altLang="zh-CN" sz="1400">
                  <a:solidFill>
                    <a:schemeClr val="bg1"/>
                  </a:solidFill>
                  <a:latin typeface="Impact" pitchFamily="34" charset="0"/>
                  <a:ea typeface="微软雅黑" pitchFamily="34" charset="-122"/>
                  <a:sym typeface="Impact" pitchFamily="34" charset="0"/>
                </a:rPr>
                <a:t>2</a:t>
              </a:r>
              <a:endParaRPr lang="zh-CN" altLang="en-US" sz="1400">
                <a:solidFill>
                  <a:schemeClr val="bg1"/>
                </a:solidFill>
                <a:latin typeface="Impact" pitchFamily="34" charset="0"/>
                <a:ea typeface="微软雅黑" pitchFamily="34" charset="-122"/>
                <a:sym typeface="Impact" pitchFamily="34" charset="0"/>
              </a:endParaRPr>
            </a:p>
          </p:txBody>
        </p:sp>
        <p:sp>
          <p:nvSpPr>
            <p:cNvPr id="62" name="Oval 8"/>
            <p:cNvSpPr>
              <a:spLocks noChangeArrowheads="1"/>
            </p:cNvSpPr>
            <p:nvPr/>
          </p:nvSpPr>
          <p:spPr bwMode="auto">
            <a:xfrm>
              <a:off x="4600575" y="1333813"/>
              <a:ext cx="752475" cy="758825"/>
            </a:xfrm>
            <a:prstGeom prst="ellipse">
              <a:avLst/>
            </a:prstGeom>
            <a:solidFill>
              <a:srgbClr val="C13940"/>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chemeClr val="bg1"/>
                  </a:solidFill>
                  <a:latin typeface="Impact" pitchFamily="34" charset="0"/>
                  <a:ea typeface="微软雅黑" pitchFamily="34" charset="-122"/>
                  <a:sym typeface="Impact" pitchFamily="34" charset="0"/>
                </a:rPr>
                <a:t>文本</a:t>
              </a:r>
              <a:r>
                <a:rPr lang="en-US" altLang="zh-CN" sz="1400">
                  <a:solidFill>
                    <a:schemeClr val="bg1"/>
                  </a:solidFill>
                  <a:latin typeface="Impact" pitchFamily="34" charset="0"/>
                  <a:ea typeface="微软雅黑" pitchFamily="34" charset="-122"/>
                  <a:sym typeface="Impact" pitchFamily="34" charset="0"/>
                </a:rPr>
                <a:t>1</a:t>
              </a:r>
              <a:endParaRPr lang="zh-CN" altLang="en-US" sz="1400">
                <a:solidFill>
                  <a:schemeClr val="bg1"/>
                </a:solidFill>
                <a:latin typeface="Impact" pitchFamily="34" charset="0"/>
                <a:ea typeface="微软雅黑" pitchFamily="34" charset="-122"/>
                <a:sym typeface="Impact" pitchFamily="34" charset="0"/>
              </a:endParaRPr>
            </a:p>
          </p:txBody>
        </p:sp>
        <p:sp>
          <p:nvSpPr>
            <p:cNvPr id="63" name="Oval 9"/>
            <p:cNvSpPr>
              <a:spLocks noChangeArrowheads="1"/>
            </p:cNvSpPr>
            <p:nvPr/>
          </p:nvSpPr>
          <p:spPr bwMode="auto">
            <a:xfrm>
              <a:off x="6011863" y="3646800"/>
              <a:ext cx="752475" cy="758825"/>
            </a:xfrm>
            <a:prstGeom prst="ellipse">
              <a:avLst/>
            </a:prstGeom>
            <a:solidFill>
              <a:srgbClr val="C13940"/>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chemeClr val="bg1"/>
                  </a:solidFill>
                  <a:latin typeface="Impact" pitchFamily="34" charset="0"/>
                  <a:ea typeface="微软雅黑" pitchFamily="34" charset="-122"/>
                  <a:sym typeface="Impact" pitchFamily="34" charset="0"/>
                </a:rPr>
                <a:t>文本</a:t>
              </a:r>
              <a:r>
                <a:rPr lang="en-US" altLang="zh-CN" sz="1400">
                  <a:solidFill>
                    <a:schemeClr val="bg1"/>
                  </a:solidFill>
                  <a:latin typeface="Impact" pitchFamily="34" charset="0"/>
                  <a:ea typeface="微软雅黑" pitchFamily="34" charset="-122"/>
                  <a:sym typeface="Impact" pitchFamily="34" charset="0"/>
                </a:rPr>
                <a:t>2</a:t>
              </a:r>
              <a:endParaRPr lang="zh-CN" altLang="en-US" sz="1400">
                <a:solidFill>
                  <a:schemeClr val="bg1"/>
                </a:solidFill>
                <a:latin typeface="Impact" pitchFamily="34" charset="0"/>
                <a:ea typeface="微软雅黑" pitchFamily="34" charset="-122"/>
                <a:sym typeface="Impact" pitchFamily="34" charset="0"/>
              </a:endParaRPr>
            </a:p>
          </p:txBody>
        </p:sp>
        <p:sp>
          <p:nvSpPr>
            <p:cNvPr id="64" name="Oval 10"/>
            <p:cNvSpPr>
              <a:spLocks noChangeArrowheads="1"/>
            </p:cNvSpPr>
            <p:nvPr/>
          </p:nvSpPr>
          <p:spPr bwMode="auto">
            <a:xfrm>
              <a:off x="3181350" y="3683313"/>
              <a:ext cx="752475" cy="758825"/>
            </a:xfrm>
            <a:prstGeom prst="ellipse">
              <a:avLst/>
            </a:prstGeom>
            <a:solidFill>
              <a:srgbClr val="C13940"/>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chemeClr val="bg1"/>
                  </a:solidFill>
                  <a:latin typeface="Impact" pitchFamily="34" charset="0"/>
                  <a:ea typeface="微软雅黑" pitchFamily="34" charset="-122"/>
                  <a:sym typeface="Impact" pitchFamily="34" charset="0"/>
                </a:rPr>
                <a:t>文本</a:t>
              </a:r>
              <a:r>
                <a:rPr lang="en-US" altLang="zh-CN" sz="1400">
                  <a:solidFill>
                    <a:schemeClr val="bg1"/>
                  </a:solidFill>
                  <a:latin typeface="Impact" pitchFamily="34" charset="0"/>
                  <a:ea typeface="微软雅黑" pitchFamily="34" charset="-122"/>
                  <a:sym typeface="Impact" pitchFamily="34" charset="0"/>
                </a:rPr>
                <a:t>3</a:t>
              </a:r>
              <a:endParaRPr lang="zh-CN" altLang="en-US" sz="1400">
                <a:solidFill>
                  <a:schemeClr val="bg1"/>
                </a:solidFill>
                <a:latin typeface="Impact" pitchFamily="34" charset="0"/>
                <a:ea typeface="微软雅黑" pitchFamily="34" charset="-122"/>
                <a:sym typeface="Impact" pitchFamily="34" charset="0"/>
              </a:endParaRPr>
            </a:p>
          </p:txBody>
        </p:sp>
        <p:cxnSp>
          <p:nvCxnSpPr>
            <p:cNvPr id="65" name="AutoShape 11"/>
            <p:cNvCxnSpPr>
              <a:cxnSpLocks noChangeShapeType="1"/>
            </p:cNvCxnSpPr>
            <p:nvPr/>
          </p:nvCxnSpPr>
          <p:spPr bwMode="auto">
            <a:xfrm flipH="1" flipV="1">
              <a:off x="5014913" y="3899213"/>
              <a:ext cx="9525" cy="441325"/>
            </a:xfrm>
            <a:prstGeom prst="straightConnector1">
              <a:avLst/>
            </a:prstGeom>
            <a:noFill/>
            <a:ln w="9525">
              <a:solidFill>
                <a:schemeClr val="bg1">
                  <a:lumMod val="50000"/>
                </a:schemeClr>
              </a:solidFill>
              <a:bevel/>
              <a:headEnd/>
              <a:tailEnd/>
            </a:ln>
            <a:extLst>
              <a:ext uri="{909E8E84-426E-40DD-AFC4-6F175D3DCCD1}">
                <a14:hiddenFill xmlns:a14="http://schemas.microsoft.com/office/drawing/2010/main">
                  <a:noFill/>
                </a14:hiddenFill>
              </a:ext>
            </a:extLst>
          </p:spPr>
        </p:cxnSp>
        <p:cxnSp>
          <p:nvCxnSpPr>
            <p:cNvPr id="66" name="AutoShape 12"/>
            <p:cNvCxnSpPr>
              <a:cxnSpLocks noChangeShapeType="1"/>
            </p:cNvCxnSpPr>
            <p:nvPr/>
          </p:nvCxnSpPr>
          <p:spPr bwMode="auto">
            <a:xfrm flipH="1">
              <a:off x="5537200" y="2878450"/>
              <a:ext cx="398463" cy="106363"/>
            </a:xfrm>
            <a:prstGeom prst="straightConnector1">
              <a:avLst/>
            </a:prstGeom>
            <a:noFill/>
            <a:ln w="9525">
              <a:solidFill>
                <a:schemeClr val="bg1">
                  <a:lumMod val="50000"/>
                </a:schemeClr>
              </a:solidFill>
              <a:bevel/>
              <a:headEnd/>
              <a:tailEnd/>
            </a:ln>
            <a:extLst>
              <a:ext uri="{909E8E84-426E-40DD-AFC4-6F175D3DCCD1}">
                <a14:hiddenFill xmlns:a14="http://schemas.microsoft.com/office/drawing/2010/main">
                  <a:noFill/>
                </a14:hiddenFill>
              </a:ext>
            </a:extLst>
          </p:spPr>
        </p:cxnSp>
        <p:cxnSp>
          <p:nvCxnSpPr>
            <p:cNvPr id="67" name="AutoShape 13"/>
            <p:cNvCxnSpPr>
              <a:cxnSpLocks noChangeShapeType="1"/>
            </p:cNvCxnSpPr>
            <p:nvPr/>
          </p:nvCxnSpPr>
          <p:spPr bwMode="auto">
            <a:xfrm>
              <a:off x="3989450" y="2842825"/>
              <a:ext cx="479425" cy="106363"/>
            </a:xfrm>
            <a:prstGeom prst="straightConnector1">
              <a:avLst/>
            </a:prstGeom>
            <a:noFill/>
            <a:ln w="9525">
              <a:solidFill>
                <a:schemeClr val="bg1">
                  <a:lumMod val="50000"/>
                </a:schemeClr>
              </a:solidFill>
              <a:bevel/>
              <a:headEnd/>
              <a:tailEnd/>
            </a:ln>
            <a:extLst>
              <a:ext uri="{909E8E84-426E-40DD-AFC4-6F175D3DCCD1}">
                <a14:hiddenFill xmlns:a14="http://schemas.microsoft.com/office/drawing/2010/main">
                  <a:noFill/>
                </a14:hiddenFill>
              </a:ext>
            </a:extLst>
          </p:spPr>
        </p:cxnSp>
        <p:sp>
          <p:nvSpPr>
            <p:cNvPr id="68" name="Oval 16"/>
            <p:cNvSpPr>
              <a:spLocks noChangeArrowheads="1"/>
            </p:cNvSpPr>
            <p:nvPr/>
          </p:nvSpPr>
          <p:spPr bwMode="auto">
            <a:xfrm>
              <a:off x="4283075" y="2511738"/>
              <a:ext cx="1425575" cy="1404937"/>
            </a:xfrm>
            <a:prstGeom prst="ellipse">
              <a:avLst/>
            </a:prstGeom>
            <a:solidFill>
              <a:srgbClr val="15AA97"/>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800" b="1">
                  <a:solidFill>
                    <a:schemeClr val="bg1"/>
                  </a:solidFill>
                  <a:latin typeface="Impact" pitchFamily="34" charset="0"/>
                  <a:ea typeface="微软雅黑" pitchFamily="34" charset="-122"/>
                  <a:sym typeface="Impact" pitchFamily="34" charset="0"/>
                </a:rPr>
                <a:t>标题</a:t>
              </a:r>
              <a:endParaRPr lang="zh-CN" altLang="en-US" sz="2000" b="1">
                <a:solidFill>
                  <a:schemeClr val="bg1"/>
                </a:solidFill>
                <a:latin typeface="Impact" pitchFamily="34" charset="0"/>
                <a:ea typeface="微软雅黑" pitchFamily="34" charset="-122"/>
                <a:sym typeface="Impact" pitchFamily="34" charset="0"/>
              </a:endParaRPr>
            </a:p>
          </p:txBody>
        </p:sp>
      </p:grpSp>
    </p:spTree>
    <p:extLst>
      <p:ext uri="{BB962C8B-B14F-4D97-AF65-F5344CB8AC3E}">
        <p14:creationId xmlns:p14="http://schemas.microsoft.com/office/powerpoint/2010/main" val="39770029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6" name="椭圆 51"/>
          <p:cNvSpPr>
            <a:spLocks noChangeArrowheads="1"/>
          </p:cNvSpPr>
          <p:nvPr/>
        </p:nvSpPr>
        <p:spPr bwMode="auto">
          <a:xfrm>
            <a:off x="2078716" y="2701524"/>
            <a:ext cx="447675" cy="447675"/>
          </a:xfrm>
          <a:prstGeom prst="ellipse">
            <a:avLst/>
          </a:prstGeom>
          <a:solidFill>
            <a:srgbClr val="15AA97"/>
          </a:solidFill>
          <a:ln>
            <a:noFill/>
          </a:ln>
          <a:extLst/>
        </p:spPr>
        <p:txBody>
          <a:bodyPr anchor="ctr"/>
          <a:lstStyle/>
          <a:p>
            <a:pPr algn="ctr" eaLnBrk="1" hangingPunct="1">
              <a:buFont typeface="Arial" pitchFamily="34" charset="0"/>
              <a:buNone/>
            </a:pPr>
            <a:endParaRPr lang="zh-CN" altLang="en-US">
              <a:solidFill>
                <a:srgbClr val="FFFFFF"/>
              </a:solidFill>
              <a:latin typeface="宋体" pitchFamily="2" charset="-122"/>
              <a:sym typeface="宋体" pitchFamily="2" charset="-122"/>
            </a:endParaRPr>
          </a:p>
        </p:txBody>
      </p:sp>
      <p:sp>
        <p:nvSpPr>
          <p:cNvPr id="7" name="椭圆 52"/>
          <p:cNvSpPr>
            <a:spLocks noChangeArrowheads="1"/>
          </p:cNvSpPr>
          <p:nvPr/>
        </p:nvSpPr>
        <p:spPr bwMode="auto">
          <a:xfrm>
            <a:off x="2078716" y="3898499"/>
            <a:ext cx="447675" cy="447675"/>
          </a:xfrm>
          <a:prstGeom prst="ellipse">
            <a:avLst/>
          </a:prstGeom>
          <a:solidFill>
            <a:srgbClr val="C13940"/>
          </a:solidFill>
          <a:ln>
            <a:noFill/>
          </a:ln>
          <a:extLst/>
        </p:spPr>
        <p:txBody>
          <a:bodyPr anchor="ctr"/>
          <a:lstStyle/>
          <a:p>
            <a:pPr algn="ctr" eaLnBrk="1" hangingPunct="1">
              <a:buFont typeface="Arial" pitchFamily="34" charset="0"/>
              <a:buNone/>
            </a:pPr>
            <a:endParaRPr lang="zh-CN" altLang="en-US">
              <a:solidFill>
                <a:srgbClr val="FFFFFF"/>
              </a:solidFill>
              <a:latin typeface="宋体" pitchFamily="2" charset="-122"/>
              <a:sym typeface="宋体" pitchFamily="2" charset="-122"/>
            </a:endParaRPr>
          </a:p>
        </p:txBody>
      </p:sp>
      <p:sp>
        <p:nvSpPr>
          <p:cNvPr id="8" name="椭圆 53"/>
          <p:cNvSpPr>
            <a:spLocks noChangeArrowheads="1"/>
          </p:cNvSpPr>
          <p:nvPr/>
        </p:nvSpPr>
        <p:spPr bwMode="auto">
          <a:xfrm>
            <a:off x="2078716" y="5095474"/>
            <a:ext cx="447675" cy="447675"/>
          </a:xfrm>
          <a:prstGeom prst="ellipse">
            <a:avLst/>
          </a:prstGeom>
          <a:solidFill>
            <a:srgbClr val="15AA97"/>
          </a:solidFill>
          <a:ln>
            <a:noFill/>
          </a:ln>
          <a:extLst/>
        </p:spPr>
        <p:txBody>
          <a:bodyPr anchor="ctr"/>
          <a:lstStyle/>
          <a:p>
            <a:pPr algn="ctr" eaLnBrk="1" hangingPunct="1">
              <a:buFont typeface="Arial" pitchFamily="34" charset="0"/>
              <a:buNone/>
            </a:pPr>
            <a:endParaRPr lang="zh-CN" altLang="en-US">
              <a:solidFill>
                <a:srgbClr val="FFFFFF"/>
              </a:solidFill>
              <a:latin typeface="宋体" pitchFamily="2" charset="-122"/>
              <a:sym typeface="宋体" pitchFamily="2" charset="-122"/>
            </a:endParaRPr>
          </a:p>
        </p:txBody>
      </p:sp>
      <p:sp>
        <p:nvSpPr>
          <p:cNvPr id="9" name="文本框 54"/>
          <p:cNvSpPr>
            <a:spLocks noChangeArrowheads="1"/>
          </p:cNvSpPr>
          <p:nvPr/>
        </p:nvSpPr>
        <p:spPr bwMode="auto">
          <a:xfrm>
            <a:off x="2826428" y="2458637"/>
            <a:ext cx="28170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en-US" altLang="zh-CN" sz="2000" b="1" dirty="0">
                <a:solidFill>
                  <a:schemeClr val="bg1">
                    <a:lumMod val="50000"/>
                  </a:schemeClr>
                </a:solidFill>
                <a:latin typeface="Calibri" pitchFamily="34" charset="0"/>
                <a:sym typeface="Calibri" pitchFamily="34" charset="0"/>
              </a:rPr>
              <a:t>YOUR  TITLE</a:t>
            </a:r>
            <a:endParaRPr lang="en-US" altLang="zh-CN" sz="1200" b="1" dirty="0">
              <a:solidFill>
                <a:schemeClr val="bg1">
                  <a:lumMod val="50000"/>
                </a:schemeClr>
              </a:solidFill>
              <a:latin typeface="Calibri" pitchFamily="34" charset="0"/>
              <a:sym typeface="Calibri" pitchFamily="34" charset="0"/>
            </a:endParaRPr>
          </a:p>
          <a:p>
            <a:pPr eaLnBrk="1" hangingPunct="1">
              <a:buFont typeface="Arial" pitchFamily="34" charset="0"/>
              <a:buNone/>
            </a:pPr>
            <a:r>
              <a:rPr lang="en-US" altLang="zh-CN" sz="1600" dirty="0">
                <a:solidFill>
                  <a:schemeClr val="bg1">
                    <a:lumMod val="50000"/>
                  </a:schemeClr>
                </a:solidFill>
                <a:latin typeface="Calibri" pitchFamily="34" charset="0"/>
                <a:sym typeface="Calibri" pitchFamily="34" charset="0"/>
              </a:rPr>
              <a:t>  Click here to add  you to the</a:t>
            </a:r>
            <a:endParaRPr lang="zh-CN" altLang="en-US" sz="1600" dirty="0">
              <a:solidFill>
                <a:schemeClr val="bg1">
                  <a:lumMod val="50000"/>
                </a:schemeClr>
              </a:solidFill>
              <a:latin typeface="Calibri" pitchFamily="34" charset="0"/>
              <a:sym typeface="Calibri" pitchFamily="34" charset="0"/>
            </a:endParaRPr>
          </a:p>
          <a:p>
            <a:pPr eaLnBrk="1" hangingPunct="1">
              <a:buFont typeface="Arial" pitchFamily="34" charset="0"/>
              <a:buNone/>
            </a:pPr>
            <a:r>
              <a:rPr lang="en-US" altLang="zh-CN" sz="1600" dirty="0">
                <a:solidFill>
                  <a:schemeClr val="bg1">
                    <a:lumMod val="50000"/>
                  </a:schemeClr>
                </a:solidFill>
                <a:latin typeface="Calibri" pitchFamily="34" charset="0"/>
                <a:sym typeface="Calibri" pitchFamily="34" charset="0"/>
              </a:rPr>
              <a:t> center of the narrative thought</a:t>
            </a:r>
            <a:endParaRPr lang="en-US" altLang="zh-CN" sz="1600" dirty="0">
              <a:solidFill>
                <a:schemeClr val="bg1">
                  <a:lumMod val="50000"/>
                </a:schemeClr>
              </a:solidFill>
              <a:latin typeface="微软雅黑" pitchFamily="34" charset="-122"/>
              <a:ea typeface="微软雅黑" pitchFamily="34" charset="-122"/>
              <a:sym typeface="微软雅黑" pitchFamily="34" charset="-122"/>
            </a:endParaRPr>
          </a:p>
        </p:txBody>
      </p:sp>
      <p:sp>
        <p:nvSpPr>
          <p:cNvPr id="10" name="文本框 55"/>
          <p:cNvSpPr>
            <a:spLocks noChangeArrowheads="1"/>
          </p:cNvSpPr>
          <p:nvPr/>
        </p:nvSpPr>
        <p:spPr bwMode="auto">
          <a:xfrm>
            <a:off x="2826428" y="3655612"/>
            <a:ext cx="28170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en-US" altLang="zh-CN" sz="2000" b="1">
                <a:solidFill>
                  <a:schemeClr val="bg1">
                    <a:lumMod val="50000"/>
                  </a:schemeClr>
                </a:solidFill>
                <a:latin typeface="Calibri" pitchFamily="34" charset="0"/>
                <a:sym typeface="Calibri" pitchFamily="34" charset="0"/>
              </a:rPr>
              <a:t>YOUR  TITLE</a:t>
            </a:r>
            <a:endParaRPr lang="en-US" altLang="zh-CN" sz="1200" b="1">
              <a:solidFill>
                <a:schemeClr val="bg1">
                  <a:lumMod val="50000"/>
                </a:schemeClr>
              </a:solidFill>
              <a:latin typeface="Calibri" pitchFamily="34" charset="0"/>
              <a:sym typeface="Calibri" pitchFamily="34" charset="0"/>
            </a:endParaRPr>
          </a:p>
          <a:p>
            <a:pPr eaLnBrk="1" hangingPunct="1">
              <a:buFont typeface="Arial" pitchFamily="34" charset="0"/>
              <a:buNone/>
            </a:pPr>
            <a:r>
              <a:rPr lang="en-US" altLang="zh-CN" sz="1600">
                <a:solidFill>
                  <a:schemeClr val="bg1">
                    <a:lumMod val="50000"/>
                  </a:schemeClr>
                </a:solidFill>
                <a:latin typeface="Calibri" pitchFamily="34" charset="0"/>
                <a:sym typeface="Calibri" pitchFamily="34" charset="0"/>
              </a:rPr>
              <a:t>  Click here to add  you to the</a:t>
            </a:r>
            <a:endParaRPr lang="zh-CN" altLang="en-US" sz="1600">
              <a:solidFill>
                <a:schemeClr val="bg1">
                  <a:lumMod val="50000"/>
                </a:schemeClr>
              </a:solidFill>
              <a:latin typeface="Calibri" pitchFamily="34" charset="0"/>
              <a:sym typeface="Calibri" pitchFamily="34" charset="0"/>
            </a:endParaRPr>
          </a:p>
          <a:p>
            <a:pPr eaLnBrk="1" hangingPunct="1">
              <a:buFont typeface="Arial" pitchFamily="34" charset="0"/>
              <a:buNone/>
            </a:pPr>
            <a:r>
              <a:rPr lang="en-US" altLang="zh-CN" sz="1600">
                <a:solidFill>
                  <a:schemeClr val="bg1">
                    <a:lumMod val="50000"/>
                  </a:schemeClr>
                </a:solidFill>
                <a:latin typeface="Calibri" pitchFamily="34" charset="0"/>
                <a:sym typeface="Calibri" pitchFamily="34" charset="0"/>
              </a:rPr>
              <a:t> center of the narrative thought</a:t>
            </a:r>
            <a:endParaRPr lang="en-US" altLang="zh-CN" sz="1600">
              <a:solidFill>
                <a:schemeClr val="bg1">
                  <a:lumMod val="50000"/>
                </a:schemeClr>
              </a:solidFill>
              <a:latin typeface="微软雅黑" pitchFamily="34" charset="-122"/>
              <a:ea typeface="微软雅黑" pitchFamily="34" charset="-122"/>
              <a:sym typeface="微软雅黑" pitchFamily="34" charset="-122"/>
            </a:endParaRPr>
          </a:p>
        </p:txBody>
      </p:sp>
      <p:sp>
        <p:nvSpPr>
          <p:cNvPr id="12" name="文本框 56"/>
          <p:cNvSpPr>
            <a:spLocks noChangeArrowheads="1"/>
          </p:cNvSpPr>
          <p:nvPr/>
        </p:nvSpPr>
        <p:spPr bwMode="auto">
          <a:xfrm>
            <a:off x="2826428" y="4866874"/>
            <a:ext cx="28170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en-US" altLang="zh-CN" sz="2000" b="1">
                <a:solidFill>
                  <a:schemeClr val="bg1">
                    <a:lumMod val="50000"/>
                  </a:schemeClr>
                </a:solidFill>
                <a:latin typeface="Calibri" pitchFamily="34" charset="0"/>
                <a:sym typeface="Calibri" pitchFamily="34" charset="0"/>
              </a:rPr>
              <a:t>YOUR  TITLE</a:t>
            </a:r>
            <a:endParaRPr lang="en-US" altLang="zh-CN" sz="1200" b="1">
              <a:solidFill>
                <a:schemeClr val="bg1">
                  <a:lumMod val="50000"/>
                </a:schemeClr>
              </a:solidFill>
              <a:latin typeface="Calibri" pitchFamily="34" charset="0"/>
              <a:sym typeface="Calibri" pitchFamily="34" charset="0"/>
            </a:endParaRPr>
          </a:p>
          <a:p>
            <a:pPr eaLnBrk="1" hangingPunct="1">
              <a:buFont typeface="Arial" pitchFamily="34" charset="0"/>
              <a:buNone/>
            </a:pPr>
            <a:r>
              <a:rPr lang="en-US" altLang="zh-CN" sz="1600">
                <a:solidFill>
                  <a:schemeClr val="bg1">
                    <a:lumMod val="50000"/>
                  </a:schemeClr>
                </a:solidFill>
                <a:latin typeface="Calibri" pitchFamily="34" charset="0"/>
                <a:sym typeface="Calibri" pitchFamily="34" charset="0"/>
              </a:rPr>
              <a:t>  Click here to add  you to the</a:t>
            </a:r>
            <a:endParaRPr lang="zh-CN" altLang="en-US" sz="1600">
              <a:solidFill>
                <a:schemeClr val="bg1">
                  <a:lumMod val="50000"/>
                </a:schemeClr>
              </a:solidFill>
              <a:latin typeface="Calibri" pitchFamily="34" charset="0"/>
              <a:sym typeface="Calibri" pitchFamily="34" charset="0"/>
            </a:endParaRPr>
          </a:p>
          <a:p>
            <a:pPr eaLnBrk="1" hangingPunct="1">
              <a:buFont typeface="Arial" pitchFamily="34" charset="0"/>
              <a:buNone/>
            </a:pPr>
            <a:r>
              <a:rPr lang="en-US" altLang="zh-CN" sz="1600">
                <a:solidFill>
                  <a:schemeClr val="bg1">
                    <a:lumMod val="50000"/>
                  </a:schemeClr>
                </a:solidFill>
                <a:latin typeface="Calibri" pitchFamily="34" charset="0"/>
                <a:sym typeface="Calibri" pitchFamily="34" charset="0"/>
              </a:rPr>
              <a:t> center of the narrative thought</a:t>
            </a:r>
            <a:endParaRPr lang="en-US" altLang="zh-CN" sz="1600">
              <a:solidFill>
                <a:schemeClr val="bg1">
                  <a:lumMod val="50000"/>
                </a:schemeClr>
              </a:solidFill>
              <a:latin typeface="微软雅黑" pitchFamily="34" charset="-122"/>
              <a:ea typeface="微软雅黑" pitchFamily="34" charset="-122"/>
              <a:sym typeface="微软雅黑" pitchFamily="34" charset="-122"/>
            </a:endParaRPr>
          </a:p>
        </p:txBody>
      </p:sp>
      <p:grpSp>
        <p:nvGrpSpPr>
          <p:cNvPr id="25" name="组合 24"/>
          <p:cNvGrpSpPr/>
          <p:nvPr/>
        </p:nvGrpSpPr>
        <p:grpSpPr>
          <a:xfrm>
            <a:off x="6212118" y="2362073"/>
            <a:ext cx="4328882" cy="3571326"/>
            <a:chOff x="7703840" y="2548919"/>
            <a:chExt cx="2880321" cy="2376264"/>
          </a:xfrm>
        </p:grpSpPr>
        <p:sp>
          <p:nvSpPr>
            <p:cNvPr id="26" name="Пятиугольник 2"/>
            <p:cNvSpPr/>
            <p:nvPr/>
          </p:nvSpPr>
          <p:spPr>
            <a:xfrm rot="5400000">
              <a:off x="8567936" y="2908959"/>
              <a:ext cx="1152128" cy="2880320"/>
            </a:xfrm>
            <a:prstGeom prst="homePlate">
              <a:avLst>
                <a:gd name="adj" fmla="val 27874"/>
              </a:avLst>
            </a:prstGeom>
            <a:solidFill>
              <a:srgbClr val="15AA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7" name="Пятиугольник 3"/>
            <p:cNvSpPr/>
            <p:nvPr/>
          </p:nvSpPr>
          <p:spPr>
            <a:xfrm rot="5400000">
              <a:off x="8531933" y="2224883"/>
              <a:ext cx="1224136" cy="2880320"/>
            </a:xfrm>
            <a:prstGeom prst="homePlate">
              <a:avLst>
                <a:gd name="adj" fmla="val 27874"/>
              </a:avLst>
            </a:prstGeom>
            <a:solidFill>
              <a:srgbClr val="C1394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8" name="Пятиугольник 4"/>
            <p:cNvSpPr/>
            <p:nvPr/>
          </p:nvSpPr>
          <p:spPr>
            <a:xfrm rot="5400000">
              <a:off x="8603940" y="1648819"/>
              <a:ext cx="1080120" cy="2880320"/>
            </a:xfrm>
            <a:prstGeom prst="homePlate">
              <a:avLst>
                <a:gd name="adj" fmla="val 27874"/>
              </a:avLst>
            </a:prstGeom>
            <a:solidFill>
              <a:srgbClr val="15AA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Freeform 8"/>
            <p:cNvSpPr>
              <a:spLocks noEditPoints="1"/>
            </p:cNvSpPr>
            <p:nvPr/>
          </p:nvSpPr>
          <p:spPr bwMode="auto">
            <a:xfrm>
              <a:off x="8920131" y="4386213"/>
              <a:ext cx="454632" cy="398730"/>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0" name="Freeform 11"/>
            <p:cNvSpPr>
              <a:spLocks noEditPoints="1"/>
            </p:cNvSpPr>
            <p:nvPr/>
          </p:nvSpPr>
          <p:spPr bwMode="auto">
            <a:xfrm>
              <a:off x="8901880" y="2879419"/>
              <a:ext cx="446326" cy="44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1" name="Group 83"/>
            <p:cNvGrpSpPr/>
            <p:nvPr/>
          </p:nvGrpSpPr>
          <p:grpSpPr>
            <a:xfrm>
              <a:off x="8936473" y="3741103"/>
              <a:ext cx="435094" cy="435095"/>
              <a:chOff x="-2771775" y="66675"/>
              <a:chExt cx="827087" cy="827088"/>
            </a:xfrm>
            <a:solidFill>
              <a:schemeClr val="bg1"/>
            </a:solidFill>
          </p:grpSpPr>
          <p:sp>
            <p:nvSpPr>
              <p:cNvPr id="32"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109354706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anim calcmode="lin" valueType="num">
                                      <p:cBhvr>
                                        <p:cTn id="14" dur="250" fill="hold"/>
                                        <p:tgtEl>
                                          <p:spTgt spid="6"/>
                                        </p:tgtEl>
                                        <p:attrNameLst>
                                          <p:attrName>ppt_x</p:attrName>
                                        </p:attrNameLst>
                                      </p:cBhvr>
                                      <p:tavLst>
                                        <p:tav tm="0">
                                          <p:val>
                                            <p:strVal val="#ppt_x"/>
                                          </p:val>
                                        </p:tav>
                                        <p:tav tm="100000">
                                          <p:val>
                                            <p:strVal val="#ppt_x"/>
                                          </p:val>
                                        </p:tav>
                                      </p:tavLst>
                                    </p:anim>
                                    <p:anim calcmode="lin" valueType="num">
                                      <p:cBhvr>
                                        <p:cTn id="15" dur="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anim calcmode="lin" valueType="num">
                                      <p:cBhvr>
                                        <p:cTn id="26" dur="250" fill="hold"/>
                                        <p:tgtEl>
                                          <p:spTgt spid="8"/>
                                        </p:tgtEl>
                                        <p:attrNameLst>
                                          <p:attrName>ppt_x</p:attrName>
                                        </p:attrNameLst>
                                      </p:cBhvr>
                                      <p:tavLst>
                                        <p:tav tm="0">
                                          <p:val>
                                            <p:strVal val="#ppt_x"/>
                                          </p:val>
                                        </p:tav>
                                        <p:tav tm="100000">
                                          <p:val>
                                            <p:strVal val="#ppt_x"/>
                                          </p:val>
                                        </p:tav>
                                      </p:tavLst>
                                    </p:anim>
                                    <p:anim calcmode="lin" valueType="num">
                                      <p:cBhvr>
                                        <p:cTn id="27" dur="25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anim calcmode="lin" valueType="num">
                                      <p:cBhvr>
                                        <p:cTn id="44" dur="250" fill="hold"/>
                                        <p:tgtEl>
                                          <p:spTgt spid="12"/>
                                        </p:tgtEl>
                                        <p:attrNameLst>
                                          <p:attrName>ppt_x</p:attrName>
                                        </p:attrNameLst>
                                      </p:cBhvr>
                                      <p:tavLst>
                                        <p:tav tm="0">
                                          <p:val>
                                            <p:strVal val="#ppt_x"/>
                                          </p:val>
                                        </p:tav>
                                        <p:tav tm="100000">
                                          <p:val>
                                            <p:strVal val="#ppt_x"/>
                                          </p:val>
                                        </p:tav>
                                      </p:tavLst>
                                    </p:anim>
                                    <p:anim calcmode="lin" valueType="num">
                                      <p:cBhvr>
                                        <p:cTn id="45" dur="25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2250"/>
                            </p:stCondLst>
                            <p:childTnLst>
                              <p:par>
                                <p:cTn id="47" presetID="2" presetClass="entr" presetSubtype="4"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TextBox 5"/>
          <p:cNvSpPr txBox="1"/>
          <p:nvPr/>
        </p:nvSpPr>
        <p:spPr>
          <a:xfrm>
            <a:off x="3312206" y="3665048"/>
            <a:ext cx="5577794" cy="830997"/>
          </a:xfrm>
          <a:prstGeom prst="rect">
            <a:avLst/>
          </a:prstGeom>
          <a:noFill/>
        </p:spPr>
        <p:txBody>
          <a:bodyPr wrap="square" rtlCol="0">
            <a:spAutoFit/>
          </a:bodyPr>
          <a:lstStyle/>
          <a:p>
            <a:pPr algn="ct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MARKETING &amp; MANAGEMENT FOR INFOGRAPHIC</a:t>
            </a:r>
          </a:p>
          <a:p>
            <a:pPr algn="ct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nemo minima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1" name="TextBox 15"/>
          <p:cNvSpPr txBox="1"/>
          <p:nvPr/>
        </p:nvSpPr>
        <p:spPr>
          <a:xfrm>
            <a:off x="5142486" y="5296651"/>
            <a:ext cx="1955342" cy="276999"/>
          </a:xfrm>
          <a:prstGeom prst="rect">
            <a:avLst/>
          </a:prstGeom>
          <a:noFill/>
          <a:ln>
            <a:solidFill>
              <a:srgbClr val="C13940"/>
            </a:solidFill>
          </a:ln>
        </p:spPr>
        <p:txBody>
          <a:bodyPr wrap="square" rtlCol="0">
            <a:spAutoFit/>
          </a:bodyPr>
          <a:lstStyle/>
          <a:p>
            <a:pPr algn="ctr"/>
            <a:r>
              <a:rPr lang="en-US" sz="1200" b="1" spc="600" dirty="0">
                <a:solidFill>
                  <a:srgbClr val="C13940"/>
                </a:solidFill>
                <a:latin typeface="Lato Black" charset="0"/>
                <a:ea typeface="Lato Black" charset="0"/>
                <a:cs typeface="Lato Black" charset="0"/>
              </a:rPr>
              <a:t>YOURE NAME</a:t>
            </a:r>
          </a:p>
        </p:txBody>
      </p:sp>
      <p:sp>
        <p:nvSpPr>
          <p:cNvPr id="12" name="TextBox 16"/>
          <p:cNvSpPr txBox="1"/>
          <p:nvPr/>
        </p:nvSpPr>
        <p:spPr>
          <a:xfrm>
            <a:off x="3250801" y="2678734"/>
            <a:ext cx="5700600" cy="923330"/>
          </a:xfrm>
          <a:prstGeom prst="rect">
            <a:avLst/>
          </a:prstGeom>
          <a:noFill/>
        </p:spPr>
        <p:txBody>
          <a:bodyPr wrap="none" rtlCol="0">
            <a:spAutoFit/>
          </a:bodyPr>
          <a:lstStyle/>
          <a:p>
            <a:pPr algn="ctr"/>
            <a:r>
              <a:rPr lang="zh-CN" altLang="en-US" sz="5400" spc="-150" dirty="0">
                <a:solidFill>
                  <a:srgbClr val="C13940"/>
                </a:solidFill>
                <a:latin typeface="张海山锐线体简" panose="02000000000000000000" pitchFamily="2" charset="-122"/>
                <a:ea typeface="张海山锐线体简" panose="02000000000000000000" pitchFamily="2" charset="-122"/>
                <a:cs typeface="Lato Black" charset="0"/>
              </a:rPr>
              <a:t>谢谢您的</a:t>
            </a:r>
            <a:r>
              <a:rPr lang="zh-CN" altLang="en-US" sz="5400" spc="-150" dirty="0">
                <a:solidFill>
                  <a:srgbClr val="15AA97"/>
                </a:solidFill>
                <a:latin typeface="张海山锐线体简" panose="02000000000000000000" pitchFamily="2" charset="-122"/>
                <a:ea typeface="张海山锐线体简" panose="02000000000000000000" pitchFamily="2" charset="-122"/>
                <a:cs typeface="Lato Black" charset="0"/>
              </a:rPr>
              <a:t>观看指导</a:t>
            </a:r>
            <a:r>
              <a:rPr lang="en-US" altLang="zh-CN" sz="5400" spc="-150" dirty="0">
                <a:solidFill>
                  <a:srgbClr val="15AA97"/>
                </a:solidFill>
                <a:latin typeface="张海山锐线体简" panose="02000000000000000000" pitchFamily="2" charset="-122"/>
                <a:ea typeface="张海山锐线体简" panose="02000000000000000000" pitchFamily="2" charset="-122"/>
                <a:cs typeface="Lato Black" charset="0"/>
              </a:rPr>
              <a:t>!</a:t>
            </a:r>
            <a:endParaRPr lang="en-US" sz="5400" dirty="0">
              <a:solidFill>
                <a:srgbClr val="15AA97"/>
              </a:solidFill>
              <a:latin typeface="张海山锐线体简" panose="02000000000000000000" pitchFamily="2" charset="-122"/>
              <a:ea typeface="张海山锐线体简" panose="02000000000000000000" pitchFamily="2" charset="-122"/>
              <a:cs typeface="Lato Black" charset="0"/>
            </a:endParaRPr>
          </a:p>
        </p:txBody>
      </p:sp>
      <p:sp>
        <p:nvSpPr>
          <p:cNvPr id="13" name="TextBox 16"/>
          <p:cNvSpPr txBox="1"/>
          <p:nvPr/>
        </p:nvSpPr>
        <p:spPr>
          <a:xfrm>
            <a:off x="5249746" y="1446834"/>
            <a:ext cx="1702709" cy="769441"/>
          </a:xfrm>
          <a:prstGeom prst="rect">
            <a:avLst/>
          </a:prstGeom>
          <a:noFill/>
        </p:spPr>
        <p:txBody>
          <a:bodyPr wrap="none" rtlCol="0">
            <a:spAutoFit/>
          </a:bodyPr>
          <a:lstStyle/>
          <a:p>
            <a:pPr algn="ctr"/>
            <a:r>
              <a:rPr lang="en-US" altLang="zh-CN" sz="4400" dirty="0">
                <a:solidFill>
                  <a:srgbClr val="C13940"/>
                </a:solidFill>
                <a:latin typeface="张海山锐线体简" panose="02000000000000000000" pitchFamily="2" charset="-122"/>
                <a:ea typeface="张海山锐线体简" panose="02000000000000000000" pitchFamily="2" charset="-122"/>
                <a:cs typeface="Lato Black" charset="0"/>
              </a:rPr>
              <a:t>LOGO</a:t>
            </a:r>
            <a:endParaRPr lang="en-US" sz="4400" dirty="0">
              <a:solidFill>
                <a:srgbClr val="C13940"/>
              </a:solidFill>
              <a:latin typeface="张海山锐线体简" panose="02000000000000000000" pitchFamily="2" charset="-122"/>
              <a:ea typeface="张海山锐线体简" panose="02000000000000000000" pitchFamily="2" charset="-122"/>
              <a:cs typeface="Lato Black"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iterate type="lt">
                                    <p:tmPct val="100000"/>
                                  </p:iterate>
                                  <p:childTnLst>
                                    <p:set>
                                      <p:cBhvr>
                                        <p:cTn id="16" dur="1" fill="hold">
                                          <p:stCondLst>
                                            <p:cond delay="0"/>
                                          </p:stCondLst>
                                        </p:cTn>
                                        <p:tgtEl>
                                          <p:spTgt spid="12"/>
                                        </p:tgtEl>
                                        <p:attrNameLst>
                                          <p:attrName>style.visibility</p:attrName>
                                        </p:attrNameLst>
                                      </p:cBhvr>
                                      <p:to>
                                        <p:strVal val="visible"/>
                                      </p:to>
                                    </p:set>
                                    <p:animEffect transition="in" filter="wipe(up)">
                                      <p:cBhvr>
                                        <p:cTn id="17" dur="250"/>
                                        <p:tgtEl>
                                          <p:spTgt spid="12"/>
                                        </p:tgtEl>
                                      </p:cBhvr>
                                    </p:animEffect>
                                  </p:childTnLst>
                                </p:cTn>
                              </p:par>
                            </p:childTnLst>
                          </p:cTn>
                        </p:par>
                        <p:par>
                          <p:cTn id="18" fill="hold">
                            <p:stCondLst>
                              <p:cond delay="40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anim calcmode="lin" valueType="num">
                                      <p:cBhvr>
                                        <p:cTn id="28" dur="750" fill="hold"/>
                                        <p:tgtEl>
                                          <p:spTgt spid="13"/>
                                        </p:tgtEl>
                                        <p:attrNameLst>
                                          <p:attrName>ppt_x</p:attrName>
                                        </p:attrNameLst>
                                      </p:cBhvr>
                                      <p:tavLst>
                                        <p:tav tm="0">
                                          <p:val>
                                            <p:strVal val="#ppt_x"/>
                                          </p:val>
                                        </p:tav>
                                        <p:tav tm="100000">
                                          <p:val>
                                            <p:strVal val="#ppt_x"/>
                                          </p:val>
                                        </p:tav>
                                      </p:tavLst>
                                    </p:anim>
                                    <p:anim calcmode="lin" valueType="num">
                                      <p:cBhvr>
                                        <p:cTn id="2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9" name="组合 18"/>
          <p:cNvGrpSpPr/>
          <p:nvPr/>
        </p:nvGrpSpPr>
        <p:grpSpPr>
          <a:xfrm>
            <a:off x="4504739" y="2372033"/>
            <a:ext cx="5109091" cy="1420251"/>
            <a:chOff x="747631" y="3157059"/>
            <a:chExt cx="5109091" cy="1420251"/>
          </a:xfrm>
        </p:grpSpPr>
        <p:sp>
          <p:nvSpPr>
            <p:cNvPr id="21" name="文本框 10"/>
            <p:cNvSpPr txBox="1"/>
            <p:nvPr/>
          </p:nvSpPr>
          <p:spPr>
            <a:xfrm>
              <a:off x="935850" y="4238756"/>
              <a:ext cx="2031326" cy="338554"/>
            </a:xfrm>
            <a:prstGeom prst="rect">
              <a:avLst/>
            </a:prstGeom>
            <a:noFill/>
          </p:spPr>
          <p:txBody>
            <a:bodyPr wrap="none" rtlCol="0">
              <a:spAutoFit/>
            </a:bodyPr>
            <a:lstStyle/>
            <a:p>
              <a:pPr algn="ctr"/>
              <a:r>
                <a:rPr lang="en-US" altLang="zh-CN"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2" name="文本框 12"/>
            <p:cNvSpPr txBox="1"/>
            <p:nvPr/>
          </p:nvSpPr>
          <p:spPr>
            <a:xfrm>
              <a:off x="747631" y="3157059"/>
              <a:ext cx="5109091" cy="830997"/>
            </a:xfrm>
            <a:prstGeom prst="rect">
              <a:avLst/>
            </a:prstGeom>
            <a:noFill/>
          </p:spPr>
          <p:txBody>
            <a:bodyPr wrap="none" rtlCol="0">
              <a:spAutoFit/>
            </a:bodyPr>
            <a:lstStyle/>
            <a:p>
              <a:pPr algn="ctr"/>
              <a:r>
                <a:rPr lang="zh-CN" altLang="en-US" sz="4800" dirty="0">
                  <a:solidFill>
                    <a:srgbClr val="15AA97"/>
                  </a:solidFill>
                  <a:latin typeface="张海山锐线体简" panose="02000000000000000000" pitchFamily="2" charset="-122"/>
                  <a:ea typeface="张海山锐线体简" panose="02000000000000000000" pitchFamily="2" charset="-122"/>
                  <a:cs typeface="Microsoft JhengHei Light" panose="020B0304030504040204" pitchFamily="34" charset="-122"/>
                </a:rPr>
                <a:t>点击加入你的标题</a:t>
              </a:r>
            </a:p>
          </p:txBody>
        </p:sp>
        <p:sp>
          <p:nvSpPr>
            <p:cNvPr id="23" name="矩形 22"/>
            <p:cNvSpPr/>
            <p:nvPr/>
          </p:nvSpPr>
          <p:spPr>
            <a:xfrm>
              <a:off x="873078" y="4060717"/>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4" name="TextBox 23"/>
          <p:cNvSpPr txBox="1"/>
          <p:nvPr/>
        </p:nvSpPr>
        <p:spPr>
          <a:xfrm>
            <a:off x="4575450" y="3926147"/>
            <a:ext cx="4070692" cy="1200329"/>
          </a:xfrm>
          <a:prstGeom prst="rect">
            <a:avLst/>
          </a:prstGeom>
          <a:noFill/>
        </p:spPr>
        <p:txBody>
          <a:bodyPr wrap="square" rtlCol="0">
            <a:spAutoFit/>
          </a:bodyPr>
          <a:lstStyle/>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endParaRPr lang="zh-CN" altLang="en-US" sz="800" dirty="0">
              <a:solidFill>
                <a:schemeClr val="bg1">
                  <a:lumMod val="75000"/>
                </a:schemeClr>
              </a:solidFill>
              <a:latin typeface="微软雅黑" pitchFamily="34" charset="-122"/>
              <a:ea typeface="微软雅黑" pitchFamily="34" charset="-122"/>
            </a:endParaRPr>
          </a:p>
          <a:p>
            <a:r>
              <a:rPr lang="en-US" altLang="zh-CN" sz="800" dirty="0">
                <a:solidFill>
                  <a:schemeClr val="bg1">
                    <a:lumMod val="75000"/>
                  </a:schemeClr>
                </a:solidFill>
                <a:latin typeface="微软雅黑" pitchFamily="34" charset="-122"/>
                <a:ea typeface="微软雅黑" pitchFamily="34" charset="-122"/>
              </a:rPr>
              <a:t>Your content to play here, or through your copy, </a:t>
            </a:r>
          </a:p>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p>
        </p:txBody>
      </p:sp>
      <p:sp>
        <p:nvSpPr>
          <p:cNvPr id="25" name="TextBox 26"/>
          <p:cNvSpPr txBox="1"/>
          <p:nvPr/>
        </p:nvSpPr>
        <p:spPr>
          <a:xfrm>
            <a:off x="2395109" y="2783513"/>
            <a:ext cx="1508746" cy="1446550"/>
          </a:xfrm>
          <a:prstGeom prst="rect">
            <a:avLst/>
          </a:prstGeom>
          <a:noFill/>
        </p:spPr>
        <p:txBody>
          <a:bodyPr wrap="none" rtlCol="0">
            <a:spAutoFit/>
          </a:bodyPr>
          <a:lstStyle/>
          <a:p>
            <a:pPr algn="ctr"/>
            <a:r>
              <a:rPr lang="en-US" altLang="zh-CN" sz="8800" dirty="0">
                <a:solidFill>
                  <a:srgbClr val="C13940"/>
                </a:solidFill>
                <a:latin typeface="微软雅黑" panose="020B0503020204020204" pitchFamily="34" charset="-122"/>
                <a:ea typeface="微软雅黑" panose="020B0503020204020204" pitchFamily="34" charset="-122"/>
                <a:cs typeface="Montserrat Semi" charset="0"/>
              </a:rPr>
              <a:t>01</a:t>
            </a:r>
            <a:endParaRPr lang="en-US" sz="8800" dirty="0">
              <a:solidFill>
                <a:srgbClr val="C13940"/>
              </a:solidFill>
              <a:latin typeface="微软雅黑" panose="020B0503020204020204" pitchFamily="34" charset="-122"/>
              <a:ea typeface="微软雅黑" panose="020B0503020204020204" pitchFamily="34" charset="-122"/>
              <a:cs typeface="Montserrat Semi"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anim calcmode="lin" valueType="num">
                                      <p:cBhvr>
                                        <p:cTn id="12" dur="750" fill="hold"/>
                                        <p:tgtEl>
                                          <p:spTgt spid="25"/>
                                        </p:tgtEl>
                                        <p:attrNameLst>
                                          <p:attrName>ppt_x</p:attrName>
                                        </p:attrNameLst>
                                      </p:cBhvr>
                                      <p:tavLst>
                                        <p:tav tm="0">
                                          <p:val>
                                            <p:strVal val="#ppt_x"/>
                                          </p:val>
                                        </p:tav>
                                        <p:tav tm="100000">
                                          <p:val>
                                            <p:strVal val="#ppt_x"/>
                                          </p:val>
                                        </p:tav>
                                      </p:tavLst>
                                    </p:anim>
                                    <p:anim calcmode="lin" valueType="num">
                                      <p:cBhvr>
                                        <p:cTn id="13" dur="75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750"/>
                                        <p:tgtEl>
                                          <p:spTgt spid="19"/>
                                        </p:tgtEl>
                                      </p:cBhvr>
                                    </p:animEffect>
                                  </p:childTnLst>
                                </p:cTn>
                              </p:par>
                            </p:childTnLst>
                          </p:cTn>
                        </p:par>
                        <p:par>
                          <p:cTn id="18" fill="hold">
                            <p:stCondLst>
                              <p:cond delay="2500"/>
                            </p:stCondLst>
                            <p:childTnLst>
                              <p:par>
                                <p:cTn id="19" presetID="22" presetClass="entr" presetSubtype="8" fill="hold" grpId="0" nodeType="afterEffect">
                                  <p:stCondLst>
                                    <p:cond delay="17"/>
                                  </p:stCondLst>
                                  <p:iterate type="lt">
                                    <p:tmPct val="30000"/>
                                  </p:iterate>
                                  <p:childTnLst>
                                    <p:set>
                                      <p:cBhvr>
                                        <p:cTn id="20" dur="1" fill="hold">
                                          <p:stCondLst>
                                            <p:cond delay="0"/>
                                          </p:stCondLst>
                                        </p:cTn>
                                        <p:tgtEl>
                                          <p:spTgt spid="24"/>
                                        </p:tgtEl>
                                        <p:attrNameLst>
                                          <p:attrName>style.visibility</p:attrName>
                                        </p:attrNameLst>
                                      </p:cBhvr>
                                      <p:to>
                                        <p:strVal val="visible"/>
                                      </p:to>
                                    </p:set>
                                    <p:animEffect transition="in" filter="wipe(left)">
                                      <p:cBhvr>
                                        <p:cTn id="21" dur="1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6" name="文本框 30"/>
          <p:cNvSpPr txBox="1"/>
          <p:nvPr/>
        </p:nvSpPr>
        <p:spPr>
          <a:xfrm>
            <a:off x="1518932" y="1958528"/>
            <a:ext cx="3729009" cy="4401205"/>
          </a:xfrm>
          <a:prstGeom prst="rect">
            <a:avLst/>
          </a:prstGeom>
          <a:noFill/>
          <a:effectLst/>
        </p:spPr>
        <p:txBody>
          <a:bodyPr wrap="square" rtlCol="0">
            <a:spAutoFit/>
          </a:bodyPr>
          <a:lstStyle/>
          <a:p>
            <a:r>
              <a:rPr lang="en-US" altLang="zh-CN" sz="1000" dirty="0">
                <a:solidFill>
                  <a:schemeClr val="bg1">
                    <a:lumMod val="65000"/>
                  </a:schemeClr>
                </a:solidFill>
                <a:latin typeface="方正姚体" pitchFamily="2" charset="-122"/>
                <a:ea typeface="方正姚体" pitchFamily="2" charset="-122"/>
              </a:rPr>
              <a:t>Click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narrativethought</a:t>
            </a:r>
            <a:r>
              <a:rPr lang="en-US" altLang="zh-CN" sz="1000" dirty="0">
                <a:solidFill>
                  <a:schemeClr val="bg1">
                    <a:lumMod val="65000"/>
                  </a:schemeClr>
                </a:solidFill>
                <a:latin typeface="方正姚体" pitchFamily="2" charset="-122"/>
                <a:ea typeface="方正姚体" pitchFamily="2" charset="-122"/>
              </a:rPr>
              <a:t>  Click here to add  you to the  center of the narrative thought  Click here to add  you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a:t>
            </a:r>
            <a:r>
              <a:rPr lang="en-US" altLang="zh-CN" sz="1000" dirty="0" err="1">
                <a:solidFill>
                  <a:schemeClr val="bg1">
                    <a:lumMod val="65000"/>
                  </a:schemeClr>
                </a:solidFill>
                <a:latin typeface="方正姚体" pitchFamily="2" charset="-122"/>
                <a:ea typeface="方正姚体" pitchFamily="2" charset="-122"/>
              </a:rPr>
              <a:t>thoughtClick</a:t>
            </a:r>
            <a:r>
              <a:rPr lang="en-US" altLang="zh-CN" sz="1000" dirty="0">
                <a:solidFill>
                  <a:schemeClr val="bg1">
                    <a:lumMod val="65000"/>
                  </a:schemeClr>
                </a:solidFill>
                <a:latin typeface="方正姚体" pitchFamily="2" charset="-122"/>
                <a:ea typeface="方正姚体" pitchFamily="2" charset="-122"/>
              </a:rPr>
              <a:t> here to add  you to the  center of the  </a:t>
            </a:r>
            <a:r>
              <a:rPr lang="en-US" altLang="zh-CN" sz="1000" dirty="0" err="1">
                <a:solidFill>
                  <a:schemeClr val="bg1">
                    <a:lumMod val="65000"/>
                  </a:schemeClr>
                </a:solidFill>
                <a:latin typeface="方正姚体" pitchFamily="2" charset="-122"/>
                <a:ea typeface="方正姚体" pitchFamily="2" charset="-122"/>
              </a:rPr>
              <a:t>narratiethought</a:t>
            </a:r>
            <a:r>
              <a:rPr lang="en-US" altLang="zh-CN" sz="1000" dirty="0">
                <a:solidFill>
                  <a:schemeClr val="bg1">
                    <a:lumMod val="65000"/>
                  </a:schemeClr>
                </a:solidFill>
                <a:latin typeface="方正姚体" pitchFamily="2" charset="-122"/>
                <a:ea typeface="方正姚体" pitchFamily="2" charset="-122"/>
              </a:rPr>
              <a:t>  Click here to add  you to the  center of the narrative thought  Click here to add  you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thought</a:t>
            </a:r>
          </a:p>
          <a:p>
            <a:r>
              <a:rPr lang="en-US" altLang="zh-CN" sz="1000" dirty="0">
                <a:solidFill>
                  <a:schemeClr val="bg1">
                    <a:lumMod val="65000"/>
                  </a:schemeClr>
                </a:solidFill>
                <a:latin typeface="方正姚体" pitchFamily="2" charset="-122"/>
                <a:ea typeface="方正姚体" pitchFamily="2" charset="-122"/>
              </a:rPr>
              <a:t>Click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narrativethought</a:t>
            </a:r>
            <a:r>
              <a:rPr lang="en-US" altLang="zh-CN" sz="1000" dirty="0">
                <a:solidFill>
                  <a:schemeClr val="bg1">
                    <a:lumMod val="65000"/>
                  </a:schemeClr>
                </a:solidFill>
                <a:latin typeface="方正姚体" pitchFamily="2" charset="-122"/>
                <a:ea typeface="方正姚体" pitchFamily="2" charset="-122"/>
              </a:rPr>
              <a:t>  Click here to add  you to the  center of the narrative thought  Click here to add  </a:t>
            </a:r>
            <a:r>
              <a:rPr lang="en-US" altLang="zh-CN" sz="1000" dirty="0" err="1">
                <a:solidFill>
                  <a:schemeClr val="bg1">
                    <a:lumMod val="65000"/>
                  </a:schemeClr>
                </a:solidFill>
                <a:latin typeface="方正姚体" pitchFamily="2" charset="-122"/>
                <a:ea typeface="方正姚体" pitchFamily="2" charset="-122"/>
              </a:rPr>
              <a:t>ou</a:t>
            </a:r>
            <a:r>
              <a:rPr lang="en-US" altLang="zh-CN" sz="1000" dirty="0">
                <a:solidFill>
                  <a:schemeClr val="bg1">
                    <a:lumMod val="65000"/>
                  </a:schemeClr>
                </a:solidFill>
                <a:latin typeface="方正姚体" pitchFamily="2" charset="-122"/>
                <a:ea typeface="方正姚体" pitchFamily="2" charset="-122"/>
              </a:rPr>
              <a:t>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a:t>
            </a:r>
            <a:r>
              <a:rPr lang="en-US" altLang="zh-CN" sz="1000" dirty="0" err="1">
                <a:solidFill>
                  <a:schemeClr val="bg1">
                    <a:lumMod val="65000"/>
                  </a:schemeClr>
                </a:solidFill>
                <a:latin typeface="方正姚体" pitchFamily="2" charset="-122"/>
                <a:ea typeface="方正姚体" pitchFamily="2" charset="-122"/>
              </a:rPr>
              <a:t>ofthe</a:t>
            </a:r>
            <a:r>
              <a:rPr lang="en-US" altLang="zh-CN" sz="1000" dirty="0">
                <a:solidFill>
                  <a:schemeClr val="bg1">
                    <a:lumMod val="65000"/>
                  </a:schemeClr>
                </a:solidFill>
                <a:latin typeface="方正姚体" pitchFamily="2" charset="-122"/>
                <a:ea typeface="方正姚体" pitchFamily="2" charset="-122"/>
              </a:rPr>
              <a:t>  narrative </a:t>
            </a:r>
            <a:r>
              <a:rPr lang="en-US" altLang="zh-CN" sz="1000" dirty="0" err="1">
                <a:solidFill>
                  <a:schemeClr val="bg1">
                    <a:lumMod val="65000"/>
                  </a:schemeClr>
                </a:solidFill>
                <a:latin typeface="方正姚体" pitchFamily="2" charset="-122"/>
                <a:ea typeface="方正姚体" pitchFamily="2" charset="-122"/>
              </a:rPr>
              <a:t>thoughtClick</a:t>
            </a:r>
            <a:r>
              <a:rPr lang="en-US" altLang="zh-CN" sz="1000" dirty="0">
                <a:solidFill>
                  <a:schemeClr val="bg1">
                    <a:lumMod val="65000"/>
                  </a:schemeClr>
                </a:solidFill>
                <a:latin typeface="方正姚体" pitchFamily="2" charset="-122"/>
                <a:ea typeface="方正姚体" pitchFamily="2" charset="-122"/>
              </a:rPr>
              <a:t>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narrativethouht</a:t>
            </a:r>
            <a:r>
              <a:rPr lang="en-US" altLang="zh-CN" sz="1000" dirty="0">
                <a:solidFill>
                  <a:schemeClr val="bg1">
                    <a:lumMod val="65000"/>
                  </a:schemeClr>
                </a:solidFill>
                <a:latin typeface="方正姚体" pitchFamily="2" charset="-122"/>
                <a:ea typeface="方正姚体" pitchFamily="2" charset="-122"/>
              </a:rPr>
              <a:t>  Click here to add  you to the  center of the narrative thought  Click here to add  you t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thought</a:t>
            </a:r>
          </a:p>
          <a:p>
            <a:r>
              <a:rPr lang="en-US" altLang="zh-CN" sz="1000" dirty="0">
                <a:solidFill>
                  <a:schemeClr val="bg1">
                    <a:lumMod val="65000"/>
                  </a:schemeClr>
                </a:solidFill>
                <a:latin typeface="方正姚体" pitchFamily="2" charset="-122"/>
                <a:ea typeface="方正姚体" pitchFamily="2" charset="-122"/>
              </a:rPr>
              <a:t>Click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narrativethought</a:t>
            </a:r>
            <a:r>
              <a:rPr lang="en-US" altLang="zh-CN" sz="1000" dirty="0">
                <a:solidFill>
                  <a:schemeClr val="bg1">
                    <a:lumMod val="65000"/>
                  </a:schemeClr>
                </a:solidFill>
                <a:latin typeface="方正姚体" pitchFamily="2" charset="-122"/>
                <a:ea typeface="方正姚体" pitchFamily="2" charset="-122"/>
              </a:rPr>
              <a:t>  Click here to add  you  the  center of the narrative thought  Click here to add  you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a:t>
            </a:r>
            <a:r>
              <a:rPr lang="en-US" altLang="zh-CN" sz="1000" dirty="0" err="1">
                <a:solidFill>
                  <a:schemeClr val="bg1">
                    <a:lumMod val="65000"/>
                  </a:schemeClr>
                </a:solidFill>
                <a:latin typeface="方正姚体" pitchFamily="2" charset="-122"/>
                <a:ea typeface="方正姚体" pitchFamily="2" charset="-122"/>
              </a:rPr>
              <a:t>thoughtClick</a:t>
            </a:r>
            <a:r>
              <a:rPr lang="en-US" altLang="zh-CN" sz="1000" dirty="0">
                <a:solidFill>
                  <a:schemeClr val="bg1">
                    <a:lumMod val="65000"/>
                  </a:schemeClr>
                </a:solidFill>
                <a:latin typeface="方正姚体" pitchFamily="2" charset="-122"/>
                <a:ea typeface="方正姚体" pitchFamily="2" charset="-122"/>
              </a:rPr>
              <a:t>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narrativethought</a:t>
            </a:r>
            <a:r>
              <a:rPr lang="en-US" altLang="zh-CN" sz="1000" dirty="0">
                <a:solidFill>
                  <a:schemeClr val="bg1">
                    <a:lumMod val="65000"/>
                  </a:schemeClr>
                </a:solidFill>
                <a:latin typeface="方正姚体" pitchFamily="2" charset="-122"/>
                <a:ea typeface="方正姚体" pitchFamily="2" charset="-122"/>
              </a:rPr>
              <a:t>  Click here </a:t>
            </a:r>
            <a:r>
              <a:rPr lang="en-US" altLang="zh-CN" sz="1000" dirty="0" err="1">
                <a:solidFill>
                  <a:schemeClr val="bg1">
                    <a:lumMod val="65000"/>
                  </a:schemeClr>
                </a:solidFill>
                <a:latin typeface="方正姚体" pitchFamily="2" charset="-122"/>
                <a:ea typeface="方正姚体" pitchFamily="2" charset="-122"/>
              </a:rPr>
              <a:t>tadd</a:t>
            </a:r>
            <a:r>
              <a:rPr lang="en-US" altLang="zh-CN" sz="1000" dirty="0">
                <a:solidFill>
                  <a:schemeClr val="bg1">
                    <a:lumMod val="65000"/>
                  </a:schemeClr>
                </a:solidFill>
                <a:latin typeface="方正姚体" pitchFamily="2" charset="-122"/>
                <a:ea typeface="方正姚体" pitchFamily="2" charset="-122"/>
              </a:rPr>
              <a:t>  the  center of the narrative thought  Click here to add  you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thought</a:t>
            </a:r>
          </a:p>
          <a:p>
            <a:r>
              <a:rPr lang="en-US" altLang="zh-CN" sz="1000" dirty="0">
                <a:solidFill>
                  <a:schemeClr val="bg1">
                    <a:lumMod val="65000"/>
                  </a:schemeClr>
                </a:solidFill>
                <a:latin typeface="方正姚体" pitchFamily="2" charset="-122"/>
                <a:ea typeface="方正姚体" pitchFamily="2" charset="-122"/>
              </a:rPr>
              <a:t>Click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narrativethought</a:t>
            </a:r>
            <a:r>
              <a:rPr lang="en-US" altLang="zh-CN" sz="1000" dirty="0">
                <a:solidFill>
                  <a:schemeClr val="bg1">
                    <a:lumMod val="65000"/>
                  </a:schemeClr>
                </a:solidFill>
                <a:latin typeface="方正姚体" pitchFamily="2" charset="-122"/>
                <a:ea typeface="方正姚体" pitchFamily="2" charset="-122"/>
              </a:rPr>
              <a:t>  Click add  you to the  center of the narrative thought  Click here to add  you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a:t>
            </a:r>
            <a:r>
              <a:rPr lang="en-US" altLang="zh-CN" sz="1000" dirty="0" err="1">
                <a:solidFill>
                  <a:schemeClr val="bg1">
                    <a:lumMod val="65000"/>
                  </a:schemeClr>
                </a:solidFill>
                <a:latin typeface="方正姚体" pitchFamily="2" charset="-122"/>
                <a:ea typeface="方正姚体" pitchFamily="2" charset="-122"/>
              </a:rPr>
              <a:t>thoughtClick</a:t>
            </a:r>
            <a:r>
              <a:rPr lang="en-US" altLang="zh-CN" sz="1000" dirty="0">
                <a:solidFill>
                  <a:schemeClr val="bg1">
                    <a:lumMod val="65000"/>
                  </a:schemeClr>
                </a:solidFill>
                <a:latin typeface="方正姚体" pitchFamily="2" charset="-122"/>
                <a:ea typeface="方正姚体" pitchFamily="2" charset="-122"/>
              </a:rPr>
              <a:t> here to add  you to the  center of the  </a:t>
            </a:r>
            <a:r>
              <a:rPr lang="en-US" altLang="zh-CN" sz="1000" dirty="0" err="1">
                <a:solidFill>
                  <a:schemeClr val="bg1">
                    <a:lumMod val="65000"/>
                  </a:schemeClr>
                </a:solidFill>
                <a:latin typeface="方正姚体" pitchFamily="2" charset="-122"/>
                <a:ea typeface="方正姚体" pitchFamily="2" charset="-122"/>
              </a:rPr>
              <a:t>narrativethought</a:t>
            </a:r>
            <a:r>
              <a:rPr lang="en-US" altLang="zh-CN" sz="1000" dirty="0">
                <a:solidFill>
                  <a:schemeClr val="bg1">
                    <a:lumMod val="65000"/>
                  </a:schemeClr>
                </a:solidFill>
                <a:latin typeface="方正姚体" pitchFamily="2" charset="-122"/>
                <a:ea typeface="方正姚体" pitchFamily="2" charset="-122"/>
              </a:rPr>
              <a:t>  Click here to the  center of the narrative thought  Click here to add  you to the  </a:t>
            </a:r>
            <a:r>
              <a:rPr lang="en-US" altLang="zh-CN" sz="1000" dirty="0" err="1">
                <a:solidFill>
                  <a:schemeClr val="bg1">
                    <a:lumMod val="65000"/>
                  </a:schemeClr>
                </a:solidFill>
                <a:latin typeface="方正姚体" pitchFamily="2" charset="-122"/>
                <a:ea typeface="方正姚体" pitchFamily="2" charset="-122"/>
              </a:rPr>
              <a:t>centerof</a:t>
            </a:r>
            <a:r>
              <a:rPr lang="en-US" altLang="zh-CN" sz="1000" dirty="0">
                <a:solidFill>
                  <a:schemeClr val="bg1">
                    <a:lumMod val="65000"/>
                  </a:schemeClr>
                </a:solidFill>
                <a:latin typeface="方正姚体" pitchFamily="2" charset="-122"/>
                <a:ea typeface="方正姚体" pitchFamily="2" charset="-122"/>
              </a:rPr>
              <a:t> the  narrative  thought  Click here to add  you to the center of the  narrative thought</a:t>
            </a:r>
          </a:p>
        </p:txBody>
      </p:sp>
      <p:grpSp>
        <p:nvGrpSpPr>
          <p:cNvPr id="7" name="组合 6"/>
          <p:cNvGrpSpPr/>
          <p:nvPr/>
        </p:nvGrpSpPr>
        <p:grpSpPr>
          <a:xfrm>
            <a:off x="5551150" y="1996628"/>
            <a:ext cx="5036204" cy="4226372"/>
            <a:chOff x="1448573" y="1888774"/>
            <a:chExt cx="4657062" cy="3908197"/>
          </a:xfrm>
        </p:grpSpPr>
        <p:sp>
          <p:nvSpPr>
            <p:cNvPr id="8" name="Rounded Rectangle 8"/>
            <p:cNvSpPr/>
            <p:nvPr/>
          </p:nvSpPr>
          <p:spPr>
            <a:xfrm>
              <a:off x="1530090" y="5056099"/>
              <a:ext cx="1828801" cy="12759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9" name="TextBox 7"/>
            <p:cNvSpPr txBox="1"/>
            <p:nvPr/>
          </p:nvSpPr>
          <p:spPr>
            <a:xfrm>
              <a:off x="1448573" y="4793368"/>
              <a:ext cx="1258678" cy="253916"/>
            </a:xfrm>
            <a:prstGeom prst="rect">
              <a:avLst/>
            </a:prstGeom>
            <a:noFill/>
          </p:spPr>
          <p:txBody>
            <a:bodyPr wrap="none" rtlCol="0">
              <a:spAutoFit/>
            </a:bodyPr>
            <a:lstStyle/>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Adobe Photoshop</a:t>
              </a:r>
            </a:p>
          </p:txBody>
        </p:sp>
        <p:sp>
          <p:nvSpPr>
            <p:cNvPr id="10" name="Rounded Rectangle 22"/>
            <p:cNvSpPr/>
            <p:nvPr/>
          </p:nvSpPr>
          <p:spPr>
            <a:xfrm>
              <a:off x="1530089" y="5056099"/>
              <a:ext cx="1554480" cy="127592"/>
            </a:xfrm>
            <a:prstGeom prst="roundRect">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2" name="TextBox 9"/>
            <p:cNvSpPr txBox="1"/>
            <p:nvPr/>
          </p:nvSpPr>
          <p:spPr>
            <a:xfrm>
              <a:off x="2967202" y="4793368"/>
              <a:ext cx="455574" cy="253916"/>
            </a:xfrm>
            <a:prstGeom prst="rect">
              <a:avLst/>
            </a:prstGeom>
            <a:noFill/>
          </p:spPr>
          <p:txBody>
            <a:bodyPr wrap="none" rtlCol="0">
              <a:spAutoFit/>
            </a:bodyPr>
            <a:lstStyle/>
            <a:p>
              <a:pPr algn="r"/>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90%</a:t>
              </a:r>
            </a:p>
          </p:txBody>
        </p:sp>
        <p:sp>
          <p:nvSpPr>
            <p:cNvPr id="13" name="Rounded Rectangle 24"/>
            <p:cNvSpPr/>
            <p:nvPr/>
          </p:nvSpPr>
          <p:spPr>
            <a:xfrm>
              <a:off x="4212949" y="5056099"/>
              <a:ext cx="1828801" cy="127592"/>
            </a:xfrm>
            <a:prstGeom prst="roundRect">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4" name="TextBox 11"/>
            <p:cNvSpPr txBox="1"/>
            <p:nvPr/>
          </p:nvSpPr>
          <p:spPr>
            <a:xfrm>
              <a:off x="4131432" y="4793368"/>
              <a:ext cx="1138453" cy="253916"/>
            </a:xfrm>
            <a:prstGeom prst="rect">
              <a:avLst/>
            </a:prstGeom>
            <a:noFill/>
          </p:spPr>
          <p:txBody>
            <a:bodyPr wrap="none" rtlCol="0">
              <a:spAutoFit/>
            </a:bodyPr>
            <a:lstStyle/>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Consulting Web</a:t>
              </a:r>
            </a:p>
          </p:txBody>
        </p:sp>
        <p:sp>
          <p:nvSpPr>
            <p:cNvPr id="15" name="Rounded Rectangle 26"/>
            <p:cNvSpPr/>
            <p:nvPr/>
          </p:nvSpPr>
          <p:spPr>
            <a:xfrm>
              <a:off x="4212948" y="5056099"/>
              <a:ext cx="1188720" cy="12759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6" name="TextBox 13"/>
            <p:cNvSpPr txBox="1"/>
            <p:nvPr/>
          </p:nvSpPr>
          <p:spPr>
            <a:xfrm>
              <a:off x="5650061" y="4793368"/>
              <a:ext cx="455574" cy="253916"/>
            </a:xfrm>
            <a:prstGeom prst="rect">
              <a:avLst/>
            </a:prstGeom>
            <a:noFill/>
          </p:spPr>
          <p:txBody>
            <a:bodyPr wrap="none" rtlCol="0">
              <a:spAutoFit/>
            </a:bodyPr>
            <a:lstStyle/>
            <a:p>
              <a:pPr algn="r"/>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17" name="Rounded Rectangle 28"/>
            <p:cNvSpPr/>
            <p:nvPr/>
          </p:nvSpPr>
          <p:spPr>
            <a:xfrm>
              <a:off x="1530090" y="5669379"/>
              <a:ext cx="1828801" cy="127592"/>
            </a:xfrm>
            <a:prstGeom prst="roundRect">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8" name="TextBox 15"/>
            <p:cNvSpPr txBox="1"/>
            <p:nvPr/>
          </p:nvSpPr>
          <p:spPr>
            <a:xfrm>
              <a:off x="1448573" y="5406648"/>
              <a:ext cx="837089" cy="253916"/>
            </a:xfrm>
            <a:prstGeom prst="rect">
              <a:avLst/>
            </a:prstGeom>
            <a:noFill/>
          </p:spPr>
          <p:txBody>
            <a:bodyPr wrap="none" rtlCol="0">
              <a:spAutoFit/>
            </a:bodyPr>
            <a:lstStyle/>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Wordpress</a:t>
              </a:r>
            </a:p>
          </p:txBody>
        </p:sp>
        <p:sp>
          <p:nvSpPr>
            <p:cNvPr id="19" name="Rounded Rectangle 30"/>
            <p:cNvSpPr/>
            <p:nvPr/>
          </p:nvSpPr>
          <p:spPr>
            <a:xfrm>
              <a:off x="1530089" y="5669379"/>
              <a:ext cx="1005840" cy="12759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20" name="TextBox 17"/>
            <p:cNvSpPr txBox="1"/>
            <p:nvPr/>
          </p:nvSpPr>
          <p:spPr>
            <a:xfrm>
              <a:off x="2967202" y="5406648"/>
              <a:ext cx="455574" cy="253916"/>
            </a:xfrm>
            <a:prstGeom prst="rect">
              <a:avLst/>
            </a:prstGeom>
            <a:noFill/>
          </p:spPr>
          <p:txBody>
            <a:bodyPr wrap="none" rtlCol="0">
              <a:spAutoFit/>
            </a:bodyPr>
            <a:lstStyle/>
            <a:p>
              <a:pPr algn="r"/>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55%</a:t>
              </a:r>
            </a:p>
          </p:txBody>
        </p:sp>
        <p:sp>
          <p:nvSpPr>
            <p:cNvPr id="21" name="Rounded Rectangle 32"/>
            <p:cNvSpPr/>
            <p:nvPr/>
          </p:nvSpPr>
          <p:spPr>
            <a:xfrm>
              <a:off x="4212949" y="5669379"/>
              <a:ext cx="1828801" cy="12759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22" name="TextBox 19"/>
            <p:cNvSpPr txBox="1"/>
            <p:nvPr/>
          </p:nvSpPr>
          <p:spPr>
            <a:xfrm>
              <a:off x="4131432" y="5406648"/>
              <a:ext cx="1040670" cy="253916"/>
            </a:xfrm>
            <a:prstGeom prst="rect">
              <a:avLst/>
            </a:prstGeom>
            <a:noFill/>
          </p:spPr>
          <p:txBody>
            <a:bodyPr wrap="none" rtlCol="0">
              <a:spAutoFit/>
            </a:bodyPr>
            <a:lstStyle/>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Business Plan</a:t>
              </a:r>
            </a:p>
          </p:txBody>
        </p:sp>
        <p:sp>
          <p:nvSpPr>
            <p:cNvPr id="23" name="Rounded Rectangle 34"/>
            <p:cNvSpPr/>
            <p:nvPr/>
          </p:nvSpPr>
          <p:spPr>
            <a:xfrm>
              <a:off x="4212948" y="5669379"/>
              <a:ext cx="822960" cy="127592"/>
            </a:xfrm>
            <a:prstGeom prst="roundRect">
              <a:avLst/>
            </a:prstGeom>
            <a:solidFill>
              <a:srgbClr val="C13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24" name="TextBox 21"/>
            <p:cNvSpPr txBox="1"/>
            <p:nvPr/>
          </p:nvSpPr>
          <p:spPr>
            <a:xfrm>
              <a:off x="5650061" y="5406648"/>
              <a:ext cx="455574" cy="253916"/>
            </a:xfrm>
            <a:prstGeom prst="rect">
              <a:avLst/>
            </a:prstGeom>
            <a:noFill/>
          </p:spPr>
          <p:txBody>
            <a:bodyPr wrap="none" rtlCol="0">
              <a:spAutoFit/>
            </a:bodyPr>
            <a:lstStyle/>
            <a:p>
              <a:pPr algn="r"/>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40%</a:t>
              </a:r>
            </a:p>
          </p:txBody>
        </p:sp>
        <p:sp>
          <p:nvSpPr>
            <p:cNvPr id="25" name="矩形 10"/>
            <p:cNvSpPr>
              <a:spLocks noChangeArrowheads="1"/>
            </p:cNvSpPr>
            <p:nvPr/>
          </p:nvSpPr>
          <p:spPr bwMode="auto">
            <a:xfrm>
              <a:off x="1530089" y="1888774"/>
              <a:ext cx="4575546" cy="2724912"/>
            </a:xfrm>
            <a:prstGeom prst="rect">
              <a:avLst/>
            </a:prstGeom>
            <a:blipFill dpi="0" rotWithShape="1">
              <a:blip r:embed="rId3"/>
              <a:srcRect/>
              <a:stretch>
                <a:fillRect/>
              </a:stretch>
            </a:blipFill>
            <a:ln>
              <a:noFill/>
            </a:ln>
            <a:extLst/>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gr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anim calcmode="lin" valueType="num">
                                      <p:cBhvr>
                                        <p:cTn id="14" dur="250" fill="hold"/>
                                        <p:tgtEl>
                                          <p:spTgt spid="6"/>
                                        </p:tgtEl>
                                        <p:attrNameLst>
                                          <p:attrName>ppt_x</p:attrName>
                                        </p:attrNameLst>
                                      </p:cBhvr>
                                      <p:tavLst>
                                        <p:tav tm="0">
                                          <p:val>
                                            <p:strVal val="#ppt_x"/>
                                          </p:val>
                                        </p:tav>
                                        <p:tav tm="100000">
                                          <p:val>
                                            <p:strVal val="#ppt_x"/>
                                          </p:val>
                                        </p:tav>
                                      </p:tavLst>
                                    </p:anim>
                                    <p:anim calcmode="lin" valueType="num">
                                      <p:cBhvr>
                                        <p:cTn id="15" dur="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6" name="椭圆 42"/>
          <p:cNvSpPr>
            <a:spLocks noChangeArrowheads="1"/>
          </p:cNvSpPr>
          <p:nvPr/>
        </p:nvSpPr>
        <p:spPr bwMode="auto">
          <a:xfrm>
            <a:off x="7413148" y="2440720"/>
            <a:ext cx="447675" cy="447675"/>
          </a:xfrm>
          <a:prstGeom prst="ellipse">
            <a:avLst/>
          </a:prstGeom>
          <a:solidFill>
            <a:srgbClr val="15AA97"/>
          </a:solidFill>
          <a:ln>
            <a:noFill/>
          </a:ln>
        </p:spPr>
        <p:txBody>
          <a:bodyPr anchor="ctr"/>
          <a:lstStyle/>
          <a:p>
            <a:pPr algn="ctr" eaLnBrk="1" hangingPunct="1">
              <a:buFont typeface="Arial" charset="0"/>
              <a:buNone/>
            </a:pPr>
            <a:endParaRPr lang="zh-CN" altLang="en-US" sz="1200">
              <a:solidFill>
                <a:srgbClr val="FFFFFF"/>
              </a:solidFill>
              <a:latin typeface="宋体" charset="-122"/>
              <a:sym typeface="宋体" charset="-122"/>
            </a:endParaRPr>
          </a:p>
        </p:txBody>
      </p:sp>
      <p:sp>
        <p:nvSpPr>
          <p:cNvPr id="7" name="椭圆 43"/>
          <p:cNvSpPr>
            <a:spLocks noChangeArrowheads="1"/>
          </p:cNvSpPr>
          <p:nvPr/>
        </p:nvSpPr>
        <p:spPr bwMode="auto">
          <a:xfrm>
            <a:off x="7413148" y="3358295"/>
            <a:ext cx="447675" cy="447675"/>
          </a:xfrm>
          <a:prstGeom prst="ellipse">
            <a:avLst/>
          </a:prstGeom>
          <a:solidFill>
            <a:srgbClr val="C13940">
              <a:alpha val="80000"/>
            </a:srgbClr>
          </a:solidFill>
          <a:ln>
            <a:noFill/>
          </a:ln>
        </p:spPr>
        <p:txBody>
          <a:bodyPr anchor="ctr"/>
          <a:lstStyle/>
          <a:p>
            <a:pPr algn="ctr" eaLnBrk="1" hangingPunct="1">
              <a:buFont typeface="Arial" charset="0"/>
              <a:buNone/>
            </a:pPr>
            <a:endParaRPr lang="zh-CN" altLang="en-US" sz="1200">
              <a:solidFill>
                <a:srgbClr val="FFFFFF"/>
              </a:solidFill>
              <a:latin typeface="宋体" charset="-122"/>
              <a:sym typeface="宋体" charset="-122"/>
            </a:endParaRPr>
          </a:p>
        </p:txBody>
      </p:sp>
      <p:sp>
        <p:nvSpPr>
          <p:cNvPr id="8" name="椭圆 44"/>
          <p:cNvSpPr>
            <a:spLocks noChangeArrowheads="1"/>
          </p:cNvSpPr>
          <p:nvPr/>
        </p:nvSpPr>
        <p:spPr bwMode="auto">
          <a:xfrm>
            <a:off x="7413148" y="4288570"/>
            <a:ext cx="447675" cy="447675"/>
          </a:xfrm>
          <a:prstGeom prst="ellipse">
            <a:avLst/>
          </a:prstGeom>
          <a:solidFill>
            <a:srgbClr val="15AA97"/>
          </a:solidFill>
          <a:ln>
            <a:noFill/>
          </a:ln>
        </p:spPr>
        <p:txBody>
          <a:bodyPr anchor="ctr"/>
          <a:lstStyle/>
          <a:p>
            <a:pPr algn="ctr" eaLnBrk="1" hangingPunct="1">
              <a:buFont typeface="Arial" charset="0"/>
              <a:buNone/>
            </a:pPr>
            <a:endParaRPr lang="zh-CN" altLang="en-US" sz="1200">
              <a:solidFill>
                <a:srgbClr val="FFFFFF"/>
              </a:solidFill>
              <a:latin typeface="宋体" charset="-122"/>
              <a:sym typeface="宋体" charset="-122"/>
            </a:endParaRPr>
          </a:p>
        </p:txBody>
      </p:sp>
      <p:sp>
        <p:nvSpPr>
          <p:cNvPr id="9" name="椭圆 45"/>
          <p:cNvSpPr>
            <a:spLocks noChangeArrowheads="1"/>
          </p:cNvSpPr>
          <p:nvPr/>
        </p:nvSpPr>
        <p:spPr bwMode="auto">
          <a:xfrm>
            <a:off x="7413148" y="5218845"/>
            <a:ext cx="447675" cy="447675"/>
          </a:xfrm>
          <a:prstGeom prst="ellipse">
            <a:avLst/>
          </a:prstGeom>
          <a:solidFill>
            <a:srgbClr val="C13940">
              <a:alpha val="80000"/>
            </a:srgbClr>
          </a:solidFill>
          <a:ln>
            <a:noFill/>
          </a:ln>
        </p:spPr>
        <p:txBody>
          <a:bodyPr anchor="ctr"/>
          <a:lstStyle/>
          <a:p>
            <a:pPr algn="ctr" eaLnBrk="1" hangingPunct="1">
              <a:buFont typeface="Arial" charset="0"/>
              <a:buNone/>
            </a:pPr>
            <a:endParaRPr lang="zh-CN" altLang="en-US" sz="1200">
              <a:solidFill>
                <a:srgbClr val="FFFFFF"/>
              </a:solidFill>
              <a:latin typeface="宋体" charset="-122"/>
              <a:sym typeface="宋体" charset="-122"/>
            </a:endParaRPr>
          </a:p>
        </p:txBody>
      </p:sp>
      <p:sp>
        <p:nvSpPr>
          <p:cNvPr id="10" name="文本框 47"/>
          <p:cNvSpPr>
            <a:spLocks noChangeArrowheads="1"/>
          </p:cNvSpPr>
          <p:nvPr/>
        </p:nvSpPr>
        <p:spPr bwMode="auto">
          <a:xfrm>
            <a:off x="8071961" y="2248632"/>
            <a:ext cx="249190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b="1" dirty="0">
                <a:solidFill>
                  <a:schemeClr val="bg1">
                    <a:lumMod val="50000"/>
                  </a:schemeClr>
                </a:solidFill>
                <a:latin typeface="Calibri" pitchFamily="34" charset="0"/>
                <a:sym typeface="Calibri" pitchFamily="34" charset="0"/>
              </a:rPr>
              <a:t>YOUR  TITLE</a:t>
            </a:r>
            <a:endParaRPr lang="en-US" altLang="zh-CN" sz="1100" b="1" dirty="0">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dirty="0">
                <a:solidFill>
                  <a:schemeClr val="bg1">
                    <a:lumMod val="50000"/>
                  </a:schemeClr>
                </a:solidFill>
                <a:latin typeface="Calibri" pitchFamily="34" charset="0"/>
                <a:sym typeface="Calibri" pitchFamily="34" charset="0"/>
              </a:rPr>
              <a:t>  Click here to add  you to the</a:t>
            </a:r>
            <a:endParaRPr lang="zh-CN" altLang="en-US" sz="1400" dirty="0">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dirty="0">
                <a:solidFill>
                  <a:schemeClr val="bg1">
                    <a:lumMod val="50000"/>
                  </a:schemeClr>
                </a:solidFill>
                <a:latin typeface="Calibri" pitchFamily="34" charset="0"/>
                <a:sym typeface="Calibri" pitchFamily="34" charset="0"/>
              </a:rPr>
              <a:t> center of the narrative thought</a:t>
            </a:r>
            <a:endParaRPr lang="en-US" altLang="zh-CN" sz="1400" dirty="0">
              <a:solidFill>
                <a:schemeClr val="bg1">
                  <a:lumMod val="50000"/>
                </a:schemeClr>
              </a:solidFill>
              <a:latin typeface="微软雅黑" pitchFamily="34" charset="-122"/>
              <a:ea typeface="微软雅黑" pitchFamily="34" charset="-122"/>
              <a:sym typeface="微软雅黑" pitchFamily="34" charset="-122"/>
            </a:endParaRPr>
          </a:p>
        </p:txBody>
      </p:sp>
      <p:sp>
        <p:nvSpPr>
          <p:cNvPr id="12" name="文本框 48"/>
          <p:cNvSpPr>
            <a:spLocks noChangeArrowheads="1"/>
          </p:cNvSpPr>
          <p:nvPr/>
        </p:nvSpPr>
        <p:spPr bwMode="auto">
          <a:xfrm>
            <a:off x="8071961" y="3166207"/>
            <a:ext cx="249190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b="1">
                <a:solidFill>
                  <a:schemeClr val="bg1">
                    <a:lumMod val="50000"/>
                  </a:schemeClr>
                </a:solidFill>
                <a:latin typeface="Calibri" pitchFamily="34" charset="0"/>
                <a:sym typeface="Calibri" pitchFamily="34" charset="0"/>
              </a:rPr>
              <a:t>YOUR  TITLE</a:t>
            </a:r>
            <a:endParaRPr lang="en-US" altLang="zh-CN" sz="1100" b="1">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a:solidFill>
                  <a:schemeClr val="bg1">
                    <a:lumMod val="50000"/>
                  </a:schemeClr>
                </a:solidFill>
                <a:latin typeface="Calibri" pitchFamily="34" charset="0"/>
                <a:sym typeface="Calibri" pitchFamily="34" charset="0"/>
              </a:rPr>
              <a:t>  Click here to add  you to the</a:t>
            </a:r>
            <a:endParaRPr lang="zh-CN" altLang="en-US" sz="1400">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a:solidFill>
                  <a:schemeClr val="bg1">
                    <a:lumMod val="50000"/>
                  </a:schemeClr>
                </a:solidFill>
                <a:latin typeface="Calibri" pitchFamily="34" charset="0"/>
                <a:sym typeface="Calibri" pitchFamily="34" charset="0"/>
              </a:rPr>
              <a:t> center of the narrative thought</a:t>
            </a:r>
            <a:endParaRPr lang="en-US" altLang="zh-CN" sz="1400">
              <a:solidFill>
                <a:schemeClr val="bg1">
                  <a:lumMod val="50000"/>
                </a:schemeClr>
              </a:solidFill>
              <a:latin typeface="微软雅黑" pitchFamily="34" charset="-122"/>
              <a:ea typeface="微软雅黑" pitchFamily="34" charset="-122"/>
              <a:sym typeface="微软雅黑" pitchFamily="34" charset="-122"/>
            </a:endParaRPr>
          </a:p>
        </p:txBody>
      </p:sp>
      <p:sp>
        <p:nvSpPr>
          <p:cNvPr id="13" name="文本框 49"/>
          <p:cNvSpPr>
            <a:spLocks noChangeArrowheads="1"/>
          </p:cNvSpPr>
          <p:nvPr/>
        </p:nvSpPr>
        <p:spPr bwMode="auto">
          <a:xfrm>
            <a:off x="8071961" y="4096482"/>
            <a:ext cx="249190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b="1">
                <a:solidFill>
                  <a:schemeClr val="bg1">
                    <a:lumMod val="50000"/>
                  </a:schemeClr>
                </a:solidFill>
                <a:latin typeface="Calibri" pitchFamily="34" charset="0"/>
                <a:sym typeface="Calibri" pitchFamily="34" charset="0"/>
              </a:rPr>
              <a:t>YOUR  TITLE</a:t>
            </a:r>
            <a:endParaRPr lang="en-US" altLang="zh-CN" sz="1100" b="1">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a:solidFill>
                  <a:schemeClr val="bg1">
                    <a:lumMod val="50000"/>
                  </a:schemeClr>
                </a:solidFill>
                <a:latin typeface="Calibri" pitchFamily="34" charset="0"/>
                <a:sym typeface="Calibri" pitchFamily="34" charset="0"/>
              </a:rPr>
              <a:t>  Click here to add  you to the</a:t>
            </a:r>
            <a:endParaRPr lang="zh-CN" altLang="en-US" sz="1400">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a:solidFill>
                  <a:schemeClr val="bg1">
                    <a:lumMod val="50000"/>
                  </a:schemeClr>
                </a:solidFill>
                <a:latin typeface="Calibri" pitchFamily="34" charset="0"/>
                <a:sym typeface="Calibri" pitchFamily="34" charset="0"/>
              </a:rPr>
              <a:t> center of the narrative thought</a:t>
            </a:r>
            <a:endParaRPr lang="en-US" altLang="zh-CN" sz="1400">
              <a:solidFill>
                <a:schemeClr val="bg1">
                  <a:lumMod val="50000"/>
                </a:schemeClr>
              </a:solidFill>
              <a:latin typeface="微软雅黑" pitchFamily="34" charset="-122"/>
              <a:ea typeface="微软雅黑" pitchFamily="34" charset="-122"/>
              <a:sym typeface="微软雅黑" pitchFamily="34" charset="-122"/>
            </a:endParaRPr>
          </a:p>
        </p:txBody>
      </p:sp>
      <p:sp>
        <p:nvSpPr>
          <p:cNvPr id="14" name="文本框 50"/>
          <p:cNvSpPr>
            <a:spLocks noChangeArrowheads="1"/>
          </p:cNvSpPr>
          <p:nvPr/>
        </p:nvSpPr>
        <p:spPr bwMode="auto">
          <a:xfrm>
            <a:off x="8071961" y="5041045"/>
            <a:ext cx="249190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charset="0"/>
              <a:buNone/>
            </a:pPr>
            <a:r>
              <a:rPr lang="en-US" altLang="zh-CN" b="1">
                <a:solidFill>
                  <a:schemeClr val="bg1">
                    <a:lumMod val="50000"/>
                  </a:schemeClr>
                </a:solidFill>
                <a:latin typeface="Calibri" pitchFamily="34" charset="0"/>
                <a:sym typeface="Calibri" pitchFamily="34" charset="0"/>
              </a:rPr>
              <a:t>YOUR  TITLE</a:t>
            </a:r>
            <a:endParaRPr lang="en-US" altLang="zh-CN" sz="1100" b="1">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a:solidFill>
                  <a:schemeClr val="bg1">
                    <a:lumMod val="50000"/>
                  </a:schemeClr>
                </a:solidFill>
                <a:latin typeface="Calibri" pitchFamily="34" charset="0"/>
                <a:sym typeface="Calibri" pitchFamily="34" charset="0"/>
              </a:rPr>
              <a:t>  Click here to add  you to the</a:t>
            </a:r>
            <a:endParaRPr lang="zh-CN" altLang="en-US" sz="1400">
              <a:solidFill>
                <a:schemeClr val="bg1">
                  <a:lumMod val="50000"/>
                </a:schemeClr>
              </a:solidFill>
              <a:latin typeface="Calibri" pitchFamily="34" charset="0"/>
              <a:sym typeface="Calibri" pitchFamily="34" charset="0"/>
            </a:endParaRPr>
          </a:p>
          <a:p>
            <a:pPr eaLnBrk="1" hangingPunct="1">
              <a:buFont typeface="Arial" charset="0"/>
              <a:buNone/>
            </a:pPr>
            <a:r>
              <a:rPr lang="en-US" altLang="zh-CN" sz="1400">
                <a:solidFill>
                  <a:schemeClr val="bg1">
                    <a:lumMod val="50000"/>
                  </a:schemeClr>
                </a:solidFill>
                <a:latin typeface="Calibri" pitchFamily="34" charset="0"/>
                <a:sym typeface="Calibri" pitchFamily="34" charset="0"/>
              </a:rPr>
              <a:t> center of the narrative thought</a:t>
            </a:r>
            <a:endParaRPr lang="en-US" altLang="zh-CN" sz="1400">
              <a:solidFill>
                <a:schemeClr val="bg1">
                  <a:lumMod val="50000"/>
                </a:schemeClr>
              </a:solidFill>
              <a:latin typeface="微软雅黑" pitchFamily="34" charset="-122"/>
              <a:ea typeface="微软雅黑" pitchFamily="34" charset="-122"/>
              <a:sym typeface="微软雅黑" pitchFamily="34" charset="-122"/>
            </a:endParaRPr>
          </a:p>
        </p:txBody>
      </p:sp>
      <p:graphicFrame>
        <p:nvGraphicFramePr>
          <p:cNvPr id="15" name="Chart 14"/>
          <p:cNvGraphicFramePr>
            <a:graphicFrameLocks/>
          </p:cNvGraphicFramePr>
          <p:nvPr>
            <p:extLst>
              <p:ext uri="{D42A27DB-BD31-4B8C-83A1-F6EECF244321}">
                <p14:modId xmlns:p14="http://schemas.microsoft.com/office/powerpoint/2010/main" val="1538127645"/>
              </p:ext>
            </p:extLst>
          </p:nvPr>
        </p:nvGraphicFramePr>
        <p:xfrm>
          <a:off x="1307397" y="2440720"/>
          <a:ext cx="6000182" cy="3354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034931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anim calcmode="lin" valueType="num">
                                      <p:cBhvr>
                                        <p:cTn id="14" dur="250" fill="hold"/>
                                        <p:tgtEl>
                                          <p:spTgt spid="6"/>
                                        </p:tgtEl>
                                        <p:attrNameLst>
                                          <p:attrName>ppt_x</p:attrName>
                                        </p:attrNameLst>
                                      </p:cBhvr>
                                      <p:tavLst>
                                        <p:tav tm="0">
                                          <p:val>
                                            <p:strVal val="#ppt_x"/>
                                          </p:val>
                                        </p:tav>
                                        <p:tav tm="100000">
                                          <p:val>
                                            <p:strVal val="#ppt_x"/>
                                          </p:val>
                                        </p:tav>
                                      </p:tavLst>
                                    </p:anim>
                                    <p:anim calcmode="lin" valueType="num">
                                      <p:cBhvr>
                                        <p:cTn id="15" dur="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anim calcmode="lin" valueType="num">
                                      <p:cBhvr>
                                        <p:cTn id="26" dur="250" fill="hold"/>
                                        <p:tgtEl>
                                          <p:spTgt spid="8"/>
                                        </p:tgtEl>
                                        <p:attrNameLst>
                                          <p:attrName>ppt_x</p:attrName>
                                        </p:attrNameLst>
                                      </p:cBhvr>
                                      <p:tavLst>
                                        <p:tav tm="0">
                                          <p:val>
                                            <p:strVal val="#ppt_x"/>
                                          </p:val>
                                        </p:tav>
                                        <p:tav tm="100000">
                                          <p:val>
                                            <p:strVal val="#ppt_x"/>
                                          </p:val>
                                        </p:tav>
                                      </p:tavLst>
                                    </p:anim>
                                    <p:anim calcmode="lin" valueType="num">
                                      <p:cBhvr>
                                        <p:cTn id="27" dur="25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anim calcmode="lin" valueType="num">
                                      <p:cBhvr>
                                        <p:cTn id="32" dur="250" fill="hold"/>
                                        <p:tgtEl>
                                          <p:spTgt spid="9"/>
                                        </p:tgtEl>
                                        <p:attrNameLst>
                                          <p:attrName>ppt_x</p:attrName>
                                        </p:attrNameLst>
                                      </p:cBhvr>
                                      <p:tavLst>
                                        <p:tav tm="0">
                                          <p:val>
                                            <p:strVal val="#ppt_x"/>
                                          </p:val>
                                        </p:tav>
                                        <p:tav tm="100000">
                                          <p:val>
                                            <p:strVal val="#ppt_x"/>
                                          </p:val>
                                        </p:tav>
                                      </p:tavLst>
                                    </p:anim>
                                    <p:anim calcmode="lin" valueType="num">
                                      <p:cBhvr>
                                        <p:cTn id="33" dur="25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anim calcmode="lin" valueType="num">
                                      <p:cBhvr>
                                        <p:cTn id="44" dur="250" fill="hold"/>
                                        <p:tgtEl>
                                          <p:spTgt spid="12"/>
                                        </p:tgtEl>
                                        <p:attrNameLst>
                                          <p:attrName>ppt_x</p:attrName>
                                        </p:attrNameLst>
                                      </p:cBhvr>
                                      <p:tavLst>
                                        <p:tav tm="0">
                                          <p:val>
                                            <p:strVal val="#ppt_x"/>
                                          </p:val>
                                        </p:tav>
                                        <p:tav tm="100000">
                                          <p:val>
                                            <p:strVal val="#ppt_x"/>
                                          </p:val>
                                        </p:tav>
                                      </p:tavLst>
                                    </p:anim>
                                    <p:anim calcmode="lin" valueType="num">
                                      <p:cBhvr>
                                        <p:cTn id="45" dur="25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225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anim calcmode="lin" valueType="num">
                                      <p:cBhvr>
                                        <p:cTn id="50" dur="250" fill="hold"/>
                                        <p:tgtEl>
                                          <p:spTgt spid="13"/>
                                        </p:tgtEl>
                                        <p:attrNameLst>
                                          <p:attrName>ppt_x</p:attrName>
                                        </p:attrNameLst>
                                      </p:cBhvr>
                                      <p:tavLst>
                                        <p:tav tm="0">
                                          <p:val>
                                            <p:strVal val="#ppt_x"/>
                                          </p:val>
                                        </p:tav>
                                        <p:tav tm="100000">
                                          <p:val>
                                            <p:strVal val="#ppt_x"/>
                                          </p:val>
                                        </p:tav>
                                      </p:tavLst>
                                    </p:anim>
                                    <p:anim calcmode="lin" valueType="num">
                                      <p:cBhvr>
                                        <p:cTn id="51" dur="25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anim calcmode="lin" valueType="num">
                                      <p:cBhvr>
                                        <p:cTn id="56" dur="250" fill="hold"/>
                                        <p:tgtEl>
                                          <p:spTgt spid="14"/>
                                        </p:tgtEl>
                                        <p:attrNameLst>
                                          <p:attrName>ppt_x</p:attrName>
                                        </p:attrNameLst>
                                      </p:cBhvr>
                                      <p:tavLst>
                                        <p:tav tm="0">
                                          <p:val>
                                            <p:strVal val="#ppt_x"/>
                                          </p:val>
                                        </p:tav>
                                        <p:tav tm="100000">
                                          <p:val>
                                            <p:strVal val="#ppt_x"/>
                                          </p:val>
                                        </p:tav>
                                      </p:tavLst>
                                    </p:anim>
                                    <p:anim calcmode="lin" valueType="num">
                                      <p:cBhvr>
                                        <p:cTn id="57" dur="25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2750"/>
                            </p:stCondLst>
                            <p:childTnLst>
                              <p:par>
                                <p:cTn id="59" presetID="2" presetClass="entr" presetSubtype="8"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0-#ppt_w/2"/>
                                          </p:val>
                                        </p:tav>
                                        <p:tav tm="100000">
                                          <p:val>
                                            <p:strVal val="#ppt_x"/>
                                          </p:val>
                                        </p:tav>
                                      </p:tavLst>
                                    </p:anim>
                                    <p:anim calcmode="lin" valueType="num">
                                      <p:cBhvr additive="base">
                                        <p:cTn id="6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2" grpId="0"/>
      <p:bldP spid="13" grpId="0"/>
      <p:bldP spid="14" grpId="0"/>
      <p:bldGraphic spid="1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179565" y="2423116"/>
            <a:ext cx="5208624" cy="3304150"/>
            <a:chOff x="608256" y="2187695"/>
            <a:chExt cx="5873750" cy="3726081"/>
          </a:xfrm>
        </p:grpSpPr>
        <p:sp>
          <p:nvSpPr>
            <p:cNvPr id="7" name="椭圆 6"/>
            <p:cNvSpPr/>
            <p:nvPr/>
          </p:nvSpPr>
          <p:spPr>
            <a:xfrm>
              <a:off x="822569" y="2651245"/>
              <a:ext cx="1884362" cy="1884362"/>
            </a:xfrm>
            <a:prstGeom prst="ellipse">
              <a:avLst/>
            </a:prstGeom>
            <a:solidFill>
              <a:srgbClr val="15A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8" name="椭圆 7"/>
            <p:cNvSpPr/>
            <p:nvPr/>
          </p:nvSpPr>
          <p:spPr>
            <a:xfrm>
              <a:off x="1327394" y="4272082"/>
              <a:ext cx="914400" cy="914400"/>
            </a:xfrm>
            <a:prstGeom prst="ellipse">
              <a:avLst/>
            </a:prstGeom>
            <a:solidFill>
              <a:srgbClr val="C139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9" name="弧形 8"/>
            <p:cNvSpPr/>
            <p:nvPr/>
          </p:nvSpPr>
          <p:spPr>
            <a:xfrm>
              <a:off x="608256" y="2435345"/>
              <a:ext cx="2312988" cy="2314575"/>
            </a:xfrm>
            <a:prstGeom prst="arc">
              <a:avLst>
                <a:gd name="adj1" fmla="val 6642635"/>
                <a:gd name="adj2" fmla="val 4215182"/>
              </a:avLst>
            </a:prstGeom>
            <a:ln w="12700">
              <a:solidFill>
                <a:srgbClr val="15AA97"/>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10" name="椭圆 9"/>
            <p:cNvSpPr/>
            <p:nvPr/>
          </p:nvSpPr>
          <p:spPr>
            <a:xfrm>
              <a:off x="2222744" y="2379782"/>
              <a:ext cx="914400" cy="914400"/>
            </a:xfrm>
            <a:prstGeom prst="ellipse">
              <a:avLst/>
            </a:prstGeom>
            <a:solidFill>
              <a:srgbClr val="C139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12" name="椭圆 11"/>
            <p:cNvSpPr/>
            <p:nvPr/>
          </p:nvSpPr>
          <p:spPr>
            <a:xfrm>
              <a:off x="2329106" y="3565645"/>
              <a:ext cx="914400" cy="914400"/>
            </a:xfrm>
            <a:prstGeom prst="ellipse">
              <a:avLst/>
            </a:prstGeom>
            <a:solidFill>
              <a:srgbClr val="15AA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13" name="KSO_Shape"/>
            <p:cNvSpPr/>
            <p:nvPr/>
          </p:nvSpPr>
          <p:spPr>
            <a:xfrm>
              <a:off x="1540119" y="4567357"/>
              <a:ext cx="487362" cy="322263"/>
            </a:xfrm>
            <a:custGeom>
              <a:avLst/>
              <a:gdLst>
                <a:gd name="connsiteX0" fmla="*/ 880442 w 1224136"/>
                <a:gd name="connsiteY0" fmla="*/ 361080 h 883138"/>
                <a:gd name="connsiteX1" fmla="*/ 1006456 w 1224136"/>
                <a:gd name="connsiteY1" fmla="*/ 487094 h 883138"/>
                <a:gd name="connsiteX2" fmla="*/ 880442 w 1224136"/>
                <a:gd name="connsiteY2" fmla="*/ 613108 h 883138"/>
                <a:gd name="connsiteX3" fmla="*/ 754428 w 1224136"/>
                <a:gd name="connsiteY3" fmla="*/ 487094 h 883138"/>
                <a:gd name="connsiteX4" fmla="*/ 880442 w 1224136"/>
                <a:gd name="connsiteY4" fmla="*/ 361080 h 883138"/>
                <a:gd name="connsiteX5" fmla="*/ 880442 w 1224136"/>
                <a:gd name="connsiteY5" fmla="*/ 235066 h 883138"/>
                <a:gd name="connsiteX6" fmla="*/ 628414 w 1224136"/>
                <a:gd name="connsiteY6" fmla="*/ 487094 h 883138"/>
                <a:gd name="connsiteX7" fmla="*/ 880442 w 1224136"/>
                <a:gd name="connsiteY7" fmla="*/ 739122 h 883138"/>
                <a:gd name="connsiteX8" fmla="*/ 1132470 w 1224136"/>
                <a:gd name="connsiteY8" fmla="*/ 487094 h 883138"/>
                <a:gd name="connsiteX9" fmla="*/ 880442 w 1224136"/>
                <a:gd name="connsiteY9" fmla="*/ 235066 h 883138"/>
                <a:gd name="connsiteX10" fmla="*/ 132017 w 1224136"/>
                <a:gd name="connsiteY10" fmla="*/ 91050 h 883138"/>
                <a:gd name="connsiteX11" fmla="*/ 1092119 w 1224136"/>
                <a:gd name="connsiteY11" fmla="*/ 91050 h 883138"/>
                <a:gd name="connsiteX12" fmla="*/ 1224136 w 1224136"/>
                <a:gd name="connsiteY12" fmla="*/ 223067 h 883138"/>
                <a:gd name="connsiteX13" fmla="*/ 1224136 w 1224136"/>
                <a:gd name="connsiteY13" fmla="*/ 751121 h 883138"/>
                <a:gd name="connsiteX14" fmla="*/ 1092119 w 1224136"/>
                <a:gd name="connsiteY14" fmla="*/ 883138 h 883138"/>
                <a:gd name="connsiteX15" fmla="*/ 132017 w 1224136"/>
                <a:gd name="connsiteY15" fmla="*/ 883138 h 883138"/>
                <a:gd name="connsiteX16" fmla="*/ 0 w 1224136"/>
                <a:gd name="connsiteY16" fmla="*/ 751121 h 883138"/>
                <a:gd name="connsiteX17" fmla="*/ 0 w 1224136"/>
                <a:gd name="connsiteY17" fmla="*/ 223067 h 883138"/>
                <a:gd name="connsiteX18" fmla="*/ 132017 w 1224136"/>
                <a:gd name="connsiteY18" fmla="*/ 91050 h 883138"/>
                <a:gd name="connsiteX19" fmla="*/ 156016 w 1224136"/>
                <a:gd name="connsiteY19" fmla="*/ 0 h 883138"/>
                <a:gd name="connsiteX20" fmla="*/ 348040 w 1224136"/>
                <a:gd name="connsiteY20" fmla="*/ 0 h 883138"/>
                <a:gd name="connsiteX21" fmla="*/ 360040 w 1224136"/>
                <a:gd name="connsiteY21" fmla="*/ 12000 h 883138"/>
                <a:gd name="connsiteX22" fmla="*/ 360040 w 1224136"/>
                <a:gd name="connsiteY22" fmla="*/ 60000 h 883138"/>
                <a:gd name="connsiteX23" fmla="*/ 348040 w 1224136"/>
                <a:gd name="connsiteY23" fmla="*/ 72000 h 883138"/>
                <a:gd name="connsiteX24" fmla="*/ 156016 w 1224136"/>
                <a:gd name="connsiteY24" fmla="*/ 72000 h 883138"/>
                <a:gd name="connsiteX25" fmla="*/ 144016 w 1224136"/>
                <a:gd name="connsiteY25" fmla="*/ 60000 h 883138"/>
                <a:gd name="connsiteX26" fmla="*/ 144016 w 1224136"/>
                <a:gd name="connsiteY26" fmla="*/ 12000 h 883138"/>
                <a:gd name="connsiteX27" fmla="*/ 156016 w 1224136"/>
                <a:gd name="connsiteY27" fmla="*/ 0 h 8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136" h="883138">
                  <a:moveTo>
                    <a:pt x="880442" y="361080"/>
                  </a:moveTo>
                  <a:cubicBezTo>
                    <a:pt x="950038" y="361080"/>
                    <a:pt x="1006456" y="417498"/>
                    <a:pt x="1006456" y="487094"/>
                  </a:cubicBezTo>
                  <a:cubicBezTo>
                    <a:pt x="1006456" y="556690"/>
                    <a:pt x="950038" y="613108"/>
                    <a:pt x="880442" y="613108"/>
                  </a:cubicBezTo>
                  <a:cubicBezTo>
                    <a:pt x="810846" y="613108"/>
                    <a:pt x="754428" y="556690"/>
                    <a:pt x="754428" y="487094"/>
                  </a:cubicBezTo>
                  <a:cubicBezTo>
                    <a:pt x="754428" y="417498"/>
                    <a:pt x="810846" y="361080"/>
                    <a:pt x="880442" y="361080"/>
                  </a:cubicBezTo>
                  <a:close/>
                  <a:moveTo>
                    <a:pt x="880442" y="235066"/>
                  </a:moveTo>
                  <a:cubicBezTo>
                    <a:pt x="741251" y="235066"/>
                    <a:pt x="628414" y="347903"/>
                    <a:pt x="628414" y="487094"/>
                  </a:cubicBezTo>
                  <a:cubicBezTo>
                    <a:pt x="628414" y="626285"/>
                    <a:pt x="741251" y="739122"/>
                    <a:pt x="880442" y="739122"/>
                  </a:cubicBezTo>
                  <a:cubicBezTo>
                    <a:pt x="1019633" y="739122"/>
                    <a:pt x="1132470" y="626285"/>
                    <a:pt x="1132470" y="487094"/>
                  </a:cubicBezTo>
                  <a:cubicBezTo>
                    <a:pt x="1132470" y="347903"/>
                    <a:pt x="1019633" y="235066"/>
                    <a:pt x="880442" y="235066"/>
                  </a:cubicBezTo>
                  <a:close/>
                  <a:moveTo>
                    <a:pt x="132017" y="91050"/>
                  </a:moveTo>
                  <a:lnTo>
                    <a:pt x="1092119" y="91050"/>
                  </a:lnTo>
                  <a:cubicBezTo>
                    <a:pt x="1165030" y="91050"/>
                    <a:pt x="1224136" y="150156"/>
                    <a:pt x="1224136" y="223067"/>
                  </a:cubicBezTo>
                  <a:lnTo>
                    <a:pt x="1224136" y="751121"/>
                  </a:lnTo>
                  <a:cubicBezTo>
                    <a:pt x="1224136" y="824032"/>
                    <a:pt x="1165030" y="883138"/>
                    <a:pt x="1092119" y="883138"/>
                  </a:cubicBezTo>
                  <a:lnTo>
                    <a:pt x="132017" y="883138"/>
                  </a:lnTo>
                  <a:cubicBezTo>
                    <a:pt x="59106" y="883138"/>
                    <a:pt x="0" y="824032"/>
                    <a:pt x="0" y="751121"/>
                  </a:cubicBezTo>
                  <a:lnTo>
                    <a:pt x="0" y="223067"/>
                  </a:lnTo>
                  <a:cubicBezTo>
                    <a:pt x="0" y="150156"/>
                    <a:pt x="59106" y="91050"/>
                    <a:pt x="132017" y="91050"/>
                  </a:cubicBezTo>
                  <a:close/>
                  <a:moveTo>
                    <a:pt x="156016" y="0"/>
                  </a:moveTo>
                  <a:lnTo>
                    <a:pt x="348040" y="0"/>
                  </a:lnTo>
                  <a:cubicBezTo>
                    <a:pt x="354667" y="0"/>
                    <a:pt x="360040" y="5373"/>
                    <a:pt x="360040" y="12000"/>
                  </a:cubicBezTo>
                  <a:lnTo>
                    <a:pt x="360040" y="60000"/>
                  </a:lnTo>
                  <a:cubicBezTo>
                    <a:pt x="360040" y="66627"/>
                    <a:pt x="354667" y="72000"/>
                    <a:pt x="348040" y="72000"/>
                  </a:cubicBezTo>
                  <a:lnTo>
                    <a:pt x="156016" y="72000"/>
                  </a:lnTo>
                  <a:cubicBezTo>
                    <a:pt x="149389" y="72000"/>
                    <a:pt x="144016" y="66627"/>
                    <a:pt x="144016" y="60000"/>
                  </a:cubicBezTo>
                  <a:lnTo>
                    <a:pt x="144016" y="12000"/>
                  </a:lnTo>
                  <a:cubicBezTo>
                    <a:pt x="144016" y="5373"/>
                    <a:pt x="149389" y="0"/>
                    <a:pt x="1560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14" name="KSO_Shape"/>
            <p:cNvSpPr/>
            <p:nvPr/>
          </p:nvSpPr>
          <p:spPr>
            <a:xfrm>
              <a:off x="2452931" y="2667120"/>
              <a:ext cx="452438" cy="341312"/>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lumMod val="50000"/>
                  </a:schemeClr>
                </a:solidFill>
              </a:endParaRPr>
            </a:p>
          </p:txBody>
        </p:sp>
        <p:sp>
          <p:nvSpPr>
            <p:cNvPr id="15" name="KSO_Shape"/>
            <p:cNvSpPr/>
            <p:nvPr/>
          </p:nvSpPr>
          <p:spPr>
            <a:xfrm>
              <a:off x="2576756" y="3865682"/>
              <a:ext cx="419100" cy="31432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schemeClr val="bg1">
                    <a:lumMod val="50000"/>
                  </a:schemeClr>
                </a:solidFill>
              </a:endParaRPr>
            </a:p>
          </p:txBody>
        </p:sp>
        <p:grpSp>
          <p:nvGrpSpPr>
            <p:cNvPr id="16" name="组合 11"/>
            <p:cNvGrpSpPr>
              <a:grpSpLocks/>
            </p:cNvGrpSpPr>
            <p:nvPr/>
          </p:nvGrpSpPr>
          <p:grpSpPr bwMode="auto">
            <a:xfrm>
              <a:off x="1325806" y="3008432"/>
              <a:ext cx="877888" cy="1168400"/>
              <a:chOff x="2443163" y="2125663"/>
              <a:chExt cx="315913" cy="511175"/>
            </a:xfrm>
          </p:grpSpPr>
          <p:sp>
            <p:nvSpPr>
              <p:cNvPr id="23" name="Freeform 78"/>
              <p:cNvSpPr>
                <a:spLocks/>
              </p:cNvSpPr>
              <p:nvPr/>
            </p:nvSpPr>
            <p:spPr bwMode="auto">
              <a:xfrm>
                <a:off x="2443163" y="2125663"/>
                <a:ext cx="315913" cy="396875"/>
              </a:xfrm>
              <a:custGeom>
                <a:avLst/>
                <a:gdLst>
                  <a:gd name="T0" fmla="*/ 137085297 w 362"/>
                  <a:gd name="T1" fmla="*/ 0 h 455"/>
                  <a:gd name="T2" fmla="*/ 761856 w 362"/>
                  <a:gd name="T3" fmla="*/ 137709519 h 455"/>
                  <a:gd name="T4" fmla="*/ 55595452 w 362"/>
                  <a:gd name="T5" fmla="*/ 245746745 h 455"/>
                  <a:gd name="T6" fmla="*/ 83012686 w 362"/>
                  <a:gd name="T7" fmla="*/ 327915570 h 455"/>
                  <a:gd name="T8" fmla="*/ 137847154 w 362"/>
                  <a:gd name="T9" fmla="*/ 346175309 h 455"/>
                  <a:gd name="T10" fmla="*/ 192680749 w 362"/>
                  <a:gd name="T11" fmla="*/ 327915570 h 455"/>
                  <a:gd name="T12" fmla="*/ 192680749 w 362"/>
                  <a:gd name="T13" fmla="*/ 327915570 h 455"/>
                  <a:gd name="T14" fmla="*/ 220097983 w 362"/>
                  <a:gd name="T15" fmla="*/ 245746745 h 455"/>
                  <a:gd name="T16" fmla="*/ 274931579 w 362"/>
                  <a:gd name="T17" fmla="*/ 137709519 h 455"/>
                  <a:gd name="T18" fmla="*/ 139369994 w 362"/>
                  <a:gd name="T19" fmla="*/ 0 h 455"/>
                  <a:gd name="T20" fmla="*/ 137085297 w 362"/>
                  <a:gd name="T21" fmla="*/ 0 h 4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2" h="455">
                    <a:moveTo>
                      <a:pt x="180" y="0"/>
                    </a:moveTo>
                    <a:cubicBezTo>
                      <a:pt x="80" y="0"/>
                      <a:pt x="0" y="81"/>
                      <a:pt x="1" y="181"/>
                    </a:cubicBezTo>
                    <a:cubicBezTo>
                      <a:pt x="1" y="239"/>
                      <a:pt x="44" y="290"/>
                      <a:pt x="73" y="323"/>
                    </a:cubicBezTo>
                    <a:cubicBezTo>
                      <a:pt x="103" y="356"/>
                      <a:pt x="109" y="431"/>
                      <a:pt x="109" y="431"/>
                    </a:cubicBezTo>
                    <a:cubicBezTo>
                      <a:pt x="109" y="431"/>
                      <a:pt x="142" y="455"/>
                      <a:pt x="181" y="455"/>
                    </a:cubicBezTo>
                    <a:cubicBezTo>
                      <a:pt x="221" y="455"/>
                      <a:pt x="253" y="431"/>
                      <a:pt x="253" y="431"/>
                    </a:cubicBezTo>
                    <a:cubicBezTo>
                      <a:pt x="253" y="431"/>
                      <a:pt x="253" y="431"/>
                      <a:pt x="253" y="431"/>
                    </a:cubicBezTo>
                    <a:cubicBezTo>
                      <a:pt x="253" y="431"/>
                      <a:pt x="260" y="356"/>
                      <a:pt x="289" y="323"/>
                    </a:cubicBezTo>
                    <a:cubicBezTo>
                      <a:pt x="318" y="290"/>
                      <a:pt x="361" y="239"/>
                      <a:pt x="361" y="181"/>
                    </a:cubicBezTo>
                    <a:cubicBezTo>
                      <a:pt x="362" y="81"/>
                      <a:pt x="282" y="0"/>
                      <a:pt x="183" y="0"/>
                    </a:cubicBezTo>
                    <a:lnTo>
                      <a:pt x="180" y="0"/>
                    </a:lnTo>
                    <a:close/>
                  </a:path>
                </a:pathLst>
              </a:custGeom>
              <a:noFill/>
              <a:ln w="349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600">
                  <a:solidFill>
                    <a:schemeClr val="bg1">
                      <a:lumMod val="50000"/>
                    </a:schemeClr>
                  </a:solidFill>
                </a:endParaRPr>
              </a:p>
            </p:txBody>
          </p:sp>
          <p:sp>
            <p:nvSpPr>
              <p:cNvPr id="24" name="Freeform 79"/>
              <p:cNvSpPr>
                <a:spLocks/>
              </p:cNvSpPr>
              <p:nvPr/>
            </p:nvSpPr>
            <p:spPr bwMode="auto">
              <a:xfrm>
                <a:off x="2530475" y="2508250"/>
                <a:ext cx="69850" cy="55563"/>
              </a:xfrm>
              <a:custGeom>
                <a:avLst/>
                <a:gdLst>
                  <a:gd name="T0" fmla="*/ 9666895 w 81"/>
                  <a:gd name="T1" fmla="*/ 0 h 64"/>
                  <a:gd name="T2" fmla="*/ 3718435 w 81"/>
                  <a:gd name="T3" fmla="*/ 21104390 h 64"/>
                  <a:gd name="T4" fmla="*/ 60234846 w 81"/>
                  <a:gd name="T5" fmla="*/ 48238234 h 64"/>
                  <a:gd name="T6" fmla="*/ 0 60000 65536"/>
                  <a:gd name="T7" fmla="*/ 0 60000 65536"/>
                  <a:gd name="T8" fmla="*/ 0 60000 65536"/>
                </a:gdLst>
                <a:ahLst/>
                <a:cxnLst>
                  <a:cxn ang="T6">
                    <a:pos x="T0" y="T1"/>
                  </a:cxn>
                  <a:cxn ang="T7">
                    <a:pos x="T2" y="T3"/>
                  </a:cxn>
                  <a:cxn ang="T8">
                    <a:pos x="T4" y="T5"/>
                  </a:cxn>
                </a:cxnLst>
                <a:rect l="0" t="0" r="r" b="b"/>
                <a:pathLst>
                  <a:path w="81" h="64">
                    <a:moveTo>
                      <a:pt x="13" y="0"/>
                    </a:moveTo>
                    <a:cubicBezTo>
                      <a:pt x="8" y="14"/>
                      <a:pt x="0" y="16"/>
                      <a:pt x="5" y="28"/>
                    </a:cubicBezTo>
                    <a:cubicBezTo>
                      <a:pt x="11" y="40"/>
                      <a:pt x="42" y="64"/>
                      <a:pt x="81" y="64"/>
                    </a:cubicBez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600">
                  <a:solidFill>
                    <a:schemeClr val="bg1">
                      <a:lumMod val="50000"/>
                    </a:schemeClr>
                  </a:solidFill>
                </a:endParaRPr>
              </a:p>
            </p:txBody>
          </p:sp>
          <p:sp>
            <p:nvSpPr>
              <p:cNvPr id="25" name="Freeform 80"/>
              <p:cNvSpPr>
                <a:spLocks/>
              </p:cNvSpPr>
              <p:nvPr/>
            </p:nvSpPr>
            <p:spPr bwMode="auto">
              <a:xfrm>
                <a:off x="2600325" y="2508250"/>
                <a:ext cx="71438" cy="55563"/>
              </a:xfrm>
              <a:custGeom>
                <a:avLst/>
                <a:gdLst>
                  <a:gd name="T0" fmla="*/ 51610470 w 82"/>
                  <a:gd name="T1" fmla="*/ 0 h 64"/>
                  <a:gd name="T2" fmla="*/ 57682700 w 82"/>
                  <a:gd name="T3" fmla="*/ 21104390 h 64"/>
                  <a:gd name="T4" fmla="*/ 0 w 82"/>
                  <a:gd name="T5" fmla="*/ 48238234 h 64"/>
                  <a:gd name="T6" fmla="*/ 0 60000 65536"/>
                  <a:gd name="T7" fmla="*/ 0 60000 65536"/>
                  <a:gd name="T8" fmla="*/ 0 60000 65536"/>
                </a:gdLst>
                <a:ahLst/>
                <a:cxnLst>
                  <a:cxn ang="T6">
                    <a:pos x="T0" y="T1"/>
                  </a:cxn>
                  <a:cxn ang="T7">
                    <a:pos x="T2" y="T3"/>
                  </a:cxn>
                  <a:cxn ang="T8">
                    <a:pos x="T4" y="T5"/>
                  </a:cxn>
                </a:cxnLst>
                <a:rect l="0" t="0" r="r" b="b"/>
                <a:pathLst>
                  <a:path w="82" h="64">
                    <a:moveTo>
                      <a:pt x="68" y="0"/>
                    </a:moveTo>
                    <a:cubicBezTo>
                      <a:pt x="74" y="14"/>
                      <a:pt x="82" y="16"/>
                      <a:pt x="76" y="28"/>
                    </a:cubicBezTo>
                    <a:cubicBezTo>
                      <a:pt x="71" y="40"/>
                      <a:pt x="40" y="64"/>
                      <a:pt x="0" y="64"/>
                    </a:cubicBez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600">
                  <a:solidFill>
                    <a:schemeClr val="bg1">
                      <a:lumMod val="50000"/>
                    </a:schemeClr>
                  </a:solidFill>
                </a:endParaRPr>
              </a:p>
            </p:txBody>
          </p:sp>
          <p:sp>
            <p:nvSpPr>
              <p:cNvPr id="26" name="Freeform 81"/>
              <p:cNvSpPr>
                <a:spLocks/>
              </p:cNvSpPr>
              <p:nvPr/>
            </p:nvSpPr>
            <p:spPr bwMode="auto">
              <a:xfrm>
                <a:off x="2530475" y="2551113"/>
                <a:ext cx="69850" cy="55563"/>
              </a:xfrm>
              <a:custGeom>
                <a:avLst/>
                <a:gdLst>
                  <a:gd name="T0" fmla="*/ 9666895 w 81"/>
                  <a:gd name="T1" fmla="*/ 0 h 64"/>
                  <a:gd name="T2" fmla="*/ 3718435 w 81"/>
                  <a:gd name="T3" fmla="*/ 21104390 h 64"/>
                  <a:gd name="T4" fmla="*/ 60234846 w 81"/>
                  <a:gd name="T5" fmla="*/ 48238234 h 64"/>
                  <a:gd name="T6" fmla="*/ 0 60000 65536"/>
                  <a:gd name="T7" fmla="*/ 0 60000 65536"/>
                  <a:gd name="T8" fmla="*/ 0 60000 65536"/>
                </a:gdLst>
                <a:ahLst/>
                <a:cxnLst>
                  <a:cxn ang="T6">
                    <a:pos x="T0" y="T1"/>
                  </a:cxn>
                  <a:cxn ang="T7">
                    <a:pos x="T2" y="T3"/>
                  </a:cxn>
                  <a:cxn ang="T8">
                    <a:pos x="T4" y="T5"/>
                  </a:cxn>
                </a:cxnLst>
                <a:rect l="0" t="0" r="r" b="b"/>
                <a:pathLst>
                  <a:path w="81" h="64">
                    <a:moveTo>
                      <a:pt x="13" y="0"/>
                    </a:moveTo>
                    <a:cubicBezTo>
                      <a:pt x="8" y="14"/>
                      <a:pt x="0" y="16"/>
                      <a:pt x="5" y="28"/>
                    </a:cubicBezTo>
                    <a:cubicBezTo>
                      <a:pt x="11" y="40"/>
                      <a:pt x="42" y="64"/>
                      <a:pt x="81" y="64"/>
                    </a:cubicBez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600">
                  <a:solidFill>
                    <a:schemeClr val="bg1">
                      <a:lumMod val="50000"/>
                    </a:schemeClr>
                  </a:solidFill>
                </a:endParaRPr>
              </a:p>
            </p:txBody>
          </p:sp>
          <p:sp>
            <p:nvSpPr>
              <p:cNvPr id="27" name="Freeform 82"/>
              <p:cNvSpPr>
                <a:spLocks/>
              </p:cNvSpPr>
              <p:nvPr/>
            </p:nvSpPr>
            <p:spPr bwMode="auto">
              <a:xfrm>
                <a:off x="2600325" y="2551113"/>
                <a:ext cx="71438" cy="55563"/>
              </a:xfrm>
              <a:custGeom>
                <a:avLst/>
                <a:gdLst>
                  <a:gd name="T0" fmla="*/ 51610470 w 82"/>
                  <a:gd name="T1" fmla="*/ 0 h 64"/>
                  <a:gd name="T2" fmla="*/ 57682700 w 82"/>
                  <a:gd name="T3" fmla="*/ 21104390 h 64"/>
                  <a:gd name="T4" fmla="*/ 0 w 82"/>
                  <a:gd name="T5" fmla="*/ 48238234 h 64"/>
                  <a:gd name="T6" fmla="*/ 0 60000 65536"/>
                  <a:gd name="T7" fmla="*/ 0 60000 65536"/>
                  <a:gd name="T8" fmla="*/ 0 60000 65536"/>
                </a:gdLst>
                <a:ahLst/>
                <a:cxnLst>
                  <a:cxn ang="T6">
                    <a:pos x="T0" y="T1"/>
                  </a:cxn>
                  <a:cxn ang="T7">
                    <a:pos x="T2" y="T3"/>
                  </a:cxn>
                  <a:cxn ang="T8">
                    <a:pos x="T4" y="T5"/>
                  </a:cxn>
                </a:cxnLst>
                <a:rect l="0" t="0" r="r" b="b"/>
                <a:pathLst>
                  <a:path w="82" h="64">
                    <a:moveTo>
                      <a:pt x="68" y="0"/>
                    </a:moveTo>
                    <a:cubicBezTo>
                      <a:pt x="74" y="14"/>
                      <a:pt x="82" y="16"/>
                      <a:pt x="76" y="28"/>
                    </a:cubicBezTo>
                    <a:cubicBezTo>
                      <a:pt x="71" y="40"/>
                      <a:pt x="40" y="64"/>
                      <a:pt x="0" y="64"/>
                    </a:cubicBez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600">
                  <a:solidFill>
                    <a:schemeClr val="bg1">
                      <a:lumMod val="50000"/>
                    </a:schemeClr>
                  </a:solidFill>
                </a:endParaRPr>
              </a:p>
            </p:txBody>
          </p:sp>
          <p:sp>
            <p:nvSpPr>
              <p:cNvPr id="28" name="Freeform 83"/>
              <p:cNvSpPr>
                <a:spLocks/>
              </p:cNvSpPr>
              <p:nvPr/>
            </p:nvSpPr>
            <p:spPr bwMode="auto">
              <a:xfrm>
                <a:off x="2562225" y="2613025"/>
                <a:ext cx="77788" cy="23813"/>
              </a:xfrm>
              <a:custGeom>
                <a:avLst/>
                <a:gdLst>
                  <a:gd name="T0" fmla="*/ 68761056 w 88"/>
                  <a:gd name="T1" fmla="*/ 0 h 27"/>
                  <a:gd name="T2" fmla="*/ 34380528 w 88"/>
                  <a:gd name="T3" fmla="*/ 21002184 h 27"/>
                  <a:gd name="T4" fmla="*/ 0 w 88"/>
                  <a:gd name="T5" fmla="*/ 0 h 27"/>
                  <a:gd name="T6" fmla="*/ 0 60000 65536"/>
                  <a:gd name="T7" fmla="*/ 0 60000 65536"/>
                  <a:gd name="T8" fmla="*/ 0 60000 65536"/>
                </a:gdLst>
                <a:ahLst/>
                <a:cxnLst>
                  <a:cxn ang="T6">
                    <a:pos x="T0" y="T1"/>
                  </a:cxn>
                  <a:cxn ang="T7">
                    <a:pos x="T2" y="T3"/>
                  </a:cxn>
                  <a:cxn ang="T8">
                    <a:pos x="T4" y="T5"/>
                  </a:cxn>
                </a:cxnLst>
                <a:rect l="0" t="0" r="r" b="b"/>
                <a:pathLst>
                  <a:path w="88" h="27">
                    <a:moveTo>
                      <a:pt x="88" y="0"/>
                    </a:moveTo>
                    <a:cubicBezTo>
                      <a:pt x="88" y="0"/>
                      <a:pt x="69" y="27"/>
                      <a:pt x="44" y="27"/>
                    </a:cubicBezTo>
                    <a:cubicBezTo>
                      <a:pt x="20" y="27"/>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solidFill>
                    <a:schemeClr val="bg1">
                      <a:lumMod val="50000"/>
                    </a:schemeClr>
                  </a:solidFill>
                </a:endParaRPr>
              </a:p>
            </p:txBody>
          </p:sp>
          <p:sp>
            <p:nvSpPr>
              <p:cNvPr id="29" name="Freeform 84"/>
              <p:cNvSpPr>
                <a:spLocks/>
              </p:cNvSpPr>
              <p:nvPr/>
            </p:nvSpPr>
            <p:spPr bwMode="auto">
              <a:xfrm>
                <a:off x="2544763" y="2297113"/>
                <a:ext cx="112713" cy="219075"/>
              </a:xfrm>
              <a:custGeom>
                <a:avLst/>
                <a:gdLst>
                  <a:gd name="T0" fmla="*/ 60484018 w 71"/>
                  <a:gd name="T1" fmla="*/ 347781563 h 138"/>
                  <a:gd name="T2" fmla="*/ 0 w 71"/>
                  <a:gd name="T3" fmla="*/ 25201563 h 138"/>
                  <a:gd name="T4" fmla="*/ 15121005 w 71"/>
                  <a:gd name="T5" fmla="*/ 0 h 138"/>
                  <a:gd name="T6" fmla="*/ 40322679 w 71"/>
                  <a:gd name="T7" fmla="*/ 50403125 h 138"/>
                  <a:gd name="T8" fmla="*/ 63004979 w 71"/>
                  <a:gd name="T9" fmla="*/ 0 h 138"/>
                  <a:gd name="T10" fmla="*/ 88206654 w 71"/>
                  <a:gd name="T11" fmla="*/ 50403125 h 138"/>
                  <a:gd name="T12" fmla="*/ 113408328 w 71"/>
                  <a:gd name="T13" fmla="*/ 0 h 138"/>
                  <a:gd name="T14" fmla="*/ 138610002 w 71"/>
                  <a:gd name="T15" fmla="*/ 50403125 h 138"/>
                  <a:gd name="T16" fmla="*/ 163811677 w 71"/>
                  <a:gd name="T17" fmla="*/ 0 h 138"/>
                  <a:gd name="T18" fmla="*/ 178932681 w 71"/>
                  <a:gd name="T19" fmla="*/ 25201563 h 138"/>
                  <a:gd name="T20" fmla="*/ 115927702 w 71"/>
                  <a:gd name="T21" fmla="*/ 347781563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38">
                    <a:moveTo>
                      <a:pt x="24" y="138"/>
                    </a:moveTo>
                    <a:lnTo>
                      <a:pt x="0" y="10"/>
                    </a:lnTo>
                    <a:lnTo>
                      <a:pt x="6" y="0"/>
                    </a:lnTo>
                    <a:lnTo>
                      <a:pt x="16" y="20"/>
                    </a:lnTo>
                    <a:lnTo>
                      <a:pt x="25" y="0"/>
                    </a:lnTo>
                    <a:lnTo>
                      <a:pt x="35" y="20"/>
                    </a:lnTo>
                    <a:lnTo>
                      <a:pt x="45" y="0"/>
                    </a:lnTo>
                    <a:lnTo>
                      <a:pt x="55" y="20"/>
                    </a:lnTo>
                    <a:lnTo>
                      <a:pt x="65" y="0"/>
                    </a:lnTo>
                    <a:lnTo>
                      <a:pt x="71" y="10"/>
                    </a:lnTo>
                    <a:lnTo>
                      <a:pt x="46" y="138"/>
                    </a:ln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600">
                  <a:solidFill>
                    <a:schemeClr val="bg1">
                      <a:lumMod val="50000"/>
                    </a:schemeClr>
                  </a:solidFill>
                </a:endParaRPr>
              </a:p>
            </p:txBody>
          </p:sp>
        </p:grpSp>
        <p:sp>
          <p:nvSpPr>
            <p:cNvPr id="17" name="矩形 19"/>
            <p:cNvSpPr>
              <a:spLocks noChangeArrowheads="1"/>
            </p:cNvSpPr>
            <p:nvPr/>
          </p:nvSpPr>
          <p:spPr bwMode="auto">
            <a:xfrm>
              <a:off x="3411781" y="2435345"/>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200">
                  <a:solidFill>
                    <a:schemeClr val="bg1">
                      <a:lumMod val="50000"/>
                    </a:schemeClr>
                  </a:solidFill>
                </a:rPr>
                <a:t>Vestibulum ante ipsum primis in faucibus orci luctus et ultrices posuere cubilia Curaeet ultrices posuere cubilia Curae</a:t>
              </a:r>
            </a:p>
          </p:txBody>
        </p:sp>
        <p:sp>
          <p:nvSpPr>
            <p:cNvPr id="18" name="矩形 20"/>
            <p:cNvSpPr>
              <a:spLocks noChangeArrowheads="1"/>
            </p:cNvSpPr>
            <p:nvPr/>
          </p:nvSpPr>
          <p:spPr bwMode="auto">
            <a:xfrm>
              <a:off x="3411781" y="2187695"/>
              <a:ext cx="1811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a:solidFill>
                    <a:schemeClr val="bg1">
                      <a:lumMod val="50000"/>
                    </a:schemeClr>
                  </a:solidFill>
                </a:rPr>
                <a:t>ADD YOUR TEXT</a:t>
              </a:r>
            </a:p>
          </p:txBody>
        </p:sp>
        <p:sp>
          <p:nvSpPr>
            <p:cNvPr id="19" name="矩形 21"/>
            <p:cNvSpPr>
              <a:spLocks noChangeArrowheads="1"/>
            </p:cNvSpPr>
            <p:nvPr/>
          </p:nvSpPr>
          <p:spPr bwMode="auto">
            <a:xfrm>
              <a:off x="3602281" y="3851395"/>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200">
                  <a:solidFill>
                    <a:schemeClr val="bg1">
                      <a:lumMod val="50000"/>
                    </a:schemeClr>
                  </a:solidFill>
                </a:rPr>
                <a:t>Vestibulum ante ipsum primis in faucibus orci luctus et ultrices posuere cubilia Curaeet ultrices posuere cubilia Curae</a:t>
              </a:r>
            </a:p>
          </p:txBody>
        </p:sp>
        <p:sp>
          <p:nvSpPr>
            <p:cNvPr id="20" name="矩形 22"/>
            <p:cNvSpPr>
              <a:spLocks noChangeArrowheads="1"/>
            </p:cNvSpPr>
            <p:nvPr/>
          </p:nvSpPr>
          <p:spPr bwMode="auto">
            <a:xfrm>
              <a:off x="3602281" y="3602157"/>
              <a:ext cx="1811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a:solidFill>
                    <a:schemeClr val="bg1">
                      <a:lumMod val="50000"/>
                    </a:schemeClr>
                  </a:solidFill>
                </a:rPr>
                <a:t>ADD YOUR TEXT</a:t>
              </a:r>
            </a:p>
          </p:txBody>
        </p:sp>
        <p:sp>
          <p:nvSpPr>
            <p:cNvPr id="21" name="矩形 23"/>
            <p:cNvSpPr>
              <a:spLocks noChangeArrowheads="1"/>
            </p:cNvSpPr>
            <p:nvPr/>
          </p:nvSpPr>
          <p:spPr bwMode="auto">
            <a:xfrm>
              <a:off x="2376731" y="5267445"/>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200">
                  <a:solidFill>
                    <a:schemeClr val="bg1">
                      <a:lumMod val="50000"/>
                    </a:schemeClr>
                  </a:solidFill>
                </a:rPr>
                <a:t>Vestibulum ante ipsum primis in faucibus orci luctus et ultrices posuere cubilia Curaeet ultrices posuere cubilia Curae</a:t>
              </a:r>
            </a:p>
          </p:txBody>
        </p:sp>
        <p:sp>
          <p:nvSpPr>
            <p:cNvPr id="22" name="矩形 24"/>
            <p:cNvSpPr>
              <a:spLocks noChangeArrowheads="1"/>
            </p:cNvSpPr>
            <p:nvPr/>
          </p:nvSpPr>
          <p:spPr bwMode="auto">
            <a:xfrm>
              <a:off x="2376731" y="5018207"/>
              <a:ext cx="1809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a:solidFill>
                    <a:schemeClr val="bg1">
                      <a:lumMod val="50000"/>
                    </a:schemeClr>
                  </a:solidFill>
                </a:rPr>
                <a:t>ADD YOUR TEXT</a:t>
              </a:r>
            </a:p>
          </p:txBody>
        </p:sp>
      </p:grpSp>
      <p:sp>
        <p:nvSpPr>
          <p:cNvPr id="30" name="TextBox 54"/>
          <p:cNvSpPr txBox="1"/>
          <p:nvPr/>
        </p:nvSpPr>
        <p:spPr>
          <a:xfrm>
            <a:off x="1384180" y="3256793"/>
            <a:ext cx="553631" cy="711838"/>
          </a:xfrm>
          <a:prstGeom prst="rect">
            <a:avLst/>
          </a:prstGeom>
          <a:noFill/>
        </p:spPr>
        <p:txBody>
          <a:bodyPr wrap="square" lIns="49634" tIns="24817" rIns="49634" bIns="24817" rtlCol="0">
            <a:spAutoFit/>
          </a:bodyPr>
          <a:lstStyle/>
          <a:p>
            <a:r>
              <a:rPr lang="id-ID" sz="4300" dirty="0">
                <a:solidFill>
                  <a:schemeClr val="bg1">
                    <a:lumMod val="50000"/>
                  </a:schemeClr>
                </a:solidFill>
                <a:latin typeface="+mj-lt"/>
              </a:rPr>
              <a:t>1</a:t>
            </a:r>
            <a:r>
              <a:rPr lang="en-US" sz="4300" dirty="0">
                <a:solidFill>
                  <a:schemeClr val="bg1">
                    <a:lumMod val="50000"/>
                  </a:schemeClr>
                </a:solidFill>
                <a:latin typeface="+mj-lt"/>
              </a:rPr>
              <a:t>.</a:t>
            </a:r>
            <a:endParaRPr lang="id-ID" sz="4300" dirty="0">
              <a:solidFill>
                <a:schemeClr val="bg1">
                  <a:lumMod val="50000"/>
                </a:schemeClr>
              </a:solidFill>
              <a:latin typeface="+mj-lt"/>
            </a:endParaRPr>
          </a:p>
        </p:txBody>
      </p:sp>
      <p:sp>
        <p:nvSpPr>
          <p:cNvPr id="31" name="Rectangle 19"/>
          <p:cNvSpPr/>
          <p:nvPr/>
        </p:nvSpPr>
        <p:spPr>
          <a:xfrm>
            <a:off x="1865269" y="3339218"/>
            <a:ext cx="3925109" cy="511784"/>
          </a:xfrm>
          <a:prstGeom prst="rect">
            <a:avLst/>
          </a:prstGeom>
        </p:spPr>
        <p:txBody>
          <a:bodyPr wrap="square" lIns="49634" tIns="24817" rIns="49634" bIns="24817">
            <a:spAutoFit/>
          </a:bodyPr>
          <a:lstStyle/>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在此框中选择粘贴，并选择只保留文字。您的内容打在这里，或者通过复制您的文本后，在此框您，或者通过复制您的文本后，</a:t>
            </a:r>
            <a:endParaRPr lang="en-US" altLang="zh-CN" sz="1050" dirty="0">
              <a:solidFill>
                <a:schemeClr val="bg1">
                  <a:lumMod val="50000"/>
                </a:schemeClr>
              </a:solidFill>
              <a:latin typeface="微软雅黑" pitchFamily="34" charset="-122"/>
              <a:ea typeface="微软雅黑" pitchFamily="34" charset="-122"/>
            </a:endParaRPr>
          </a:p>
        </p:txBody>
      </p:sp>
      <p:sp>
        <p:nvSpPr>
          <p:cNvPr id="32" name="TextBox 56"/>
          <p:cNvSpPr txBox="1"/>
          <p:nvPr/>
        </p:nvSpPr>
        <p:spPr>
          <a:xfrm>
            <a:off x="1384180" y="4219777"/>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2.</a:t>
            </a:r>
            <a:endParaRPr lang="id-ID" sz="4300" dirty="0">
              <a:solidFill>
                <a:schemeClr val="bg1">
                  <a:lumMod val="50000"/>
                </a:schemeClr>
              </a:solidFill>
              <a:latin typeface="+mj-lt"/>
            </a:endParaRPr>
          </a:p>
        </p:txBody>
      </p:sp>
      <p:sp>
        <p:nvSpPr>
          <p:cNvPr id="33" name="Rectangle 19"/>
          <p:cNvSpPr/>
          <p:nvPr/>
        </p:nvSpPr>
        <p:spPr>
          <a:xfrm>
            <a:off x="1865269" y="4302204"/>
            <a:ext cx="3925109" cy="506334"/>
          </a:xfrm>
          <a:prstGeom prst="rect">
            <a:avLst/>
          </a:prstGeom>
        </p:spPr>
        <p:txBody>
          <a:bodyPr wrap="square" lIns="49634" tIns="24817" rIns="49634" bIns="24817">
            <a:spAutoFit/>
          </a:bodyPr>
          <a:lstStyle/>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在此框中选择粘贴，并选择只保留文字。您的内容打在这里，或者通过复制您的文本后，在此框您，或者通过复制您的文本后，</a:t>
            </a:r>
            <a:endParaRPr lang="en-US" altLang="zh-CN" sz="1050" dirty="0">
              <a:solidFill>
                <a:schemeClr val="bg1">
                  <a:lumMod val="50000"/>
                </a:schemeClr>
              </a:solidFill>
              <a:latin typeface="微软雅黑" pitchFamily="34" charset="-122"/>
              <a:ea typeface="微软雅黑" pitchFamily="34" charset="-122"/>
            </a:endParaRPr>
          </a:p>
        </p:txBody>
      </p:sp>
      <p:sp>
        <p:nvSpPr>
          <p:cNvPr id="34" name="TextBox 58"/>
          <p:cNvSpPr txBox="1"/>
          <p:nvPr/>
        </p:nvSpPr>
        <p:spPr>
          <a:xfrm>
            <a:off x="1384180" y="5183582"/>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3.</a:t>
            </a:r>
            <a:endParaRPr lang="id-ID" sz="4300" dirty="0">
              <a:solidFill>
                <a:schemeClr val="bg1">
                  <a:lumMod val="50000"/>
                </a:schemeClr>
              </a:solidFill>
              <a:latin typeface="+mj-lt"/>
            </a:endParaRPr>
          </a:p>
        </p:txBody>
      </p:sp>
      <p:sp>
        <p:nvSpPr>
          <p:cNvPr id="35" name="Rectangle 19"/>
          <p:cNvSpPr/>
          <p:nvPr/>
        </p:nvSpPr>
        <p:spPr>
          <a:xfrm>
            <a:off x="1865269" y="5266008"/>
            <a:ext cx="3925109" cy="506334"/>
          </a:xfrm>
          <a:prstGeom prst="rect">
            <a:avLst/>
          </a:prstGeom>
        </p:spPr>
        <p:txBody>
          <a:bodyPr wrap="square" lIns="49634" tIns="24817" rIns="49634" bIns="24817">
            <a:spAutoFit/>
          </a:bodyPr>
          <a:lstStyle/>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在此框中选择粘贴，并选择只保留文字。您的内容打在这里，或者通过复制您的文本后，在此框您，或者通过复制您的文本后，</a:t>
            </a:r>
            <a:endParaRPr lang="en-US" altLang="zh-CN" sz="1050" dirty="0">
              <a:solidFill>
                <a:schemeClr val="bg1">
                  <a:lumMod val="50000"/>
                </a:schemeClr>
              </a:solidFill>
              <a:latin typeface="微软雅黑" pitchFamily="34" charset="-122"/>
              <a:ea typeface="微软雅黑" pitchFamily="34" charset="-122"/>
            </a:endParaRPr>
          </a:p>
        </p:txBody>
      </p:sp>
      <p:cxnSp>
        <p:nvCxnSpPr>
          <p:cNvPr id="36" name="直接连接符 35"/>
          <p:cNvCxnSpPr/>
          <p:nvPr/>
        </p:nvCxnSpPr>
        <p:spPr>
          <a:xfrm>
            <a:off x="1531560" y="4169311"/>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531560" y="5079960"/>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圆角矩形 6"/>
          <p:cNvSpPr>
            <a:spLocks noChangeArrowheads="1"/>
          </p:cNvSpPr>
          <p:nvPr/>
        </p:nvSpPr>
        <p:spPr bwMode="auto">
          <a:xfrm>
            <a:off x="1470975" y="2515191"/>
            <a:ext cx="2471738" cy="461963"/>
          </a:xfrm>
          <a:prstGeom prst="roundRect">
            <a:avLst>
              <a:gd name="adj" fmla="val 16667"/>
            </a:avLst>
          </a:prstGeom>
          <a:solidFill>
            <a:srgbClr val="15AA97"/>
          </a:solidFill>
          <a:ln>
            <a:noFill/>
          </a:ln>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9" name="文本框 7"/>
          <p:cNvSpPr txBox="1">
            <a:spLocks noChangeArrowheads="1"/>
          </p:cNvSpPr>
          <p:nvPr/>
        </p:nvSpPr>
        <p:spPr bwMode="auto">
          <a:xfrm>
            <a:off x="1676040" y="2562816"/>
            <a:ext cx="206002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11377025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14" presetClass="entr" presetSubtype="1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par>
                          <p:cTn id="20" fill="hold">
                            <p:stCondLst>
                              <p:cond delay="1750"/>
                            </p:stCondLst>
                            <p:childTnLst>
                              <p:par>
                                <p:cTn id="21" presetID="1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childTnLst>
                          </p:cTn>
                        </p:par>
                        <p:par>
                          <p:cTn id="25" fill="hold">
                            <p:stCondLst>
                              <p:cond delay="2250"/>
                            </p:stCondLst>
                            <p:childTnLst>
                              <p:par>
                                <p:cTn id="26" presetID="12" presetClass="entr" presetSubtype="4"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p:tgtEl>
                                          <p:spTgt spid="36"/>
                                        </p:tgtEl>
                                        <p:attrNameLst>
                                          <p:attrName>ppt_y</p:attrName>
                                        </p:attrNameLst>
                                      </p:cBhvr>
                                      <p:tavLst>
                                        <p:tav tm="0">
                                          <p:val>
                                            <p:strVal val="#ppt_y+#ppt_h*1.125000"/>
                                          </p:val>
                                        </p:tav>
                                        <p:tav tm="100000">
                                          <p:val>
                                            <p:strVal val="#ppt_y"/>
                                          </p:val>
                                        </p:tav>
                                      </p:tavLst>
                                    </p:anim>
                                    <p:animEffect transition="in" filter="wipe(up)">
                                      <p:cBhvr>
                                        <p:cTn id="29" dur="500"/>
                                        <p:tgtEl>
                                          <p:spTgt spid="36"/>
                                        </p:tgtEl>
                                      </p:cBhvr>
                                    </p:animEffect>
                                  </p:childTnLst>
                                </p:cTn>
                              </p:par>
                            </p:childTnLst>
                          </p:cTn>
                        </p:par>
                        <p:par>
                          <p:cTn id="30" fill="hold">
                            <p:stCondLst>
                              <p:cond delay="2750"/>
                            </p:stCondLst>
                            <p:childTnLst>
                              <p:par>
                                <p:cTn id="31" presetID="14" presetClass="entr" presetSubtype="1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par>
                          <p:cTn id="34" fill="hold">
                            <p:stCondLst>
                              <p:cond delay="3250"/>
                            </p:stCondLst>
                            <p:childTnLst>
                              <p:par>
                                <p:cTn id="35" presetID="12" presetClass="entr" presetSubtype="4"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p:tgtEl>
                                          <p:spTgt spid="33"/>
                                        </p:tgtEl>
                                        <p:attrNameLst>
                                          <p:attrName>ppt_y</p:attrName>
                                        </p:attrNameLst>
                                      </p:cBhvr>
                                      <p:tavLst>
                                        <p:tav tm="0">
                                          <p:val>
                                            <p:strVal val="#ppt_y+#ppt_h*1.125000"/>
                                          </p:val>
                                        </p:tav>
                                        <p:tav tm="100000">
                                          <p:val>
                                            <p:strVal val="#ppt_y"/>
                                          </p:val>
                                        </p:tav>
                                      </p:tavLst>
                                    </p:anim>
                                    <p:animEffect transition="in" filter="wipe(up)">
                                      <p:cBhvr>
                                        <p:cTn id="38" dur="500"/>
                                        <p:tgtEl>
                                          <p:spTgt spid="33"/>
                                        </p:tgtEl>
                                      </p:cBhvr>
                                    </p:animEffect>
                                  </p:childTnLst>
                                </p:cTn>
                              </p:par>
                            </p:childTnLst>
                          </p:cTn>
                        </p:par>
                        <p:par>
                          <p:cTn id="39" fill="hold">
                            <p:stCondLst>
                              <p:cond delay="3750"/>
                            </p:stCondLst>
                            <p:childTnLst>
                              <p:par>
                                <p:cTn id="40" presetID="12" presetClass="entr" presetSubtype="4"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p:tgtEl>
                                          <p:spTgt spid="37"/>
                                        </p:tgtEl>
                                        <p:attrNameLst>
                                          <p:attrName>ppt_y</p:attrName>
                                        </p:attrNameLst>
                                      </p:cBhvr>
                                      <p:tavLst>
                                        <p:tav tm="0">
                                          <p:val>
                                            <p:strVal val="#ppt_y+#ppt_h*1.125000"/>
                                          </p:val>
                                        </p:tav>
                                        <p:tav tm="100000">
                                          <p:val>
                                            <p:strVal val="#ppt_y"/>
                                          </p:val>
                                        </p:tav>
                                      </p:tavLst>
                                    </p:anim>
                                    <p:animEffect transition="in" filter="wipe(up)">
                                      <p:cBhvr>
                                        <p:cTn id="43" dur="500"/>
                                        <p:tgtEl>
                                          <p:spTgt spid="37"/>
                                        </p:tgtEl>
                                      </p:cBhvr>
                                    </p:animEffect>
                                  </p:childTnLst>
                                </p:cTn>
                              </p:par>
                            </p:childTnLst>
                          </p:cTn>
                        </p:par>
                        <p:par>
                          <p:cTn id="44" fill="hold">
                            <p:stCondLst>
                              <p:cond delay="4250"/>
                            </p:stCondLst>
                            <p:childTnLst>
                              <p:par>
                                <p:cTn id="45" presetID="14" presetClass="entr" presetSubtype="1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randombar(horizontal)">
                                      <p:cBhvr>
                                        <p:cTn id="47" dur="500"/>
                                        <p:tgtEl>
                                          <p:spTgt spid="34"/>
                                        </p:tgtEl>
                                      </p:cBhvr>
                                    </p:animEffect>
                                  </p:childTnLst>
                                </p:cTn>
                              </p:par>
                            </p:childTnLst>
                          </p:cTn>
                        </p:par>
                        <p:par>
                          <p:cTn id="48" fill="hold">
                            <p:stCondLst>
                              <p:cond delay="4750"/>
                            </p:stCondLst>
                            <p:childTnLst>
                              <p:par>
                                <p:cTn id="49" presetID="12" presetClass="entr" presetSubtype="4"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p:tgtEl>
                                          <p:spTgt spid="35"/>
                                        </p:tgtEl>
                                        <p:attrNameLst>
                                          <p:attrName>ppt_y</p:attrName>
                                        </p:attrNameLst>
                                      </p:cBhvr>
                                      <p:tavLst>
                                        <p:tav tm="0">
                                          <p:val>
                                            <p:strVal val="#ppt_y+#ppt_h*1.125000"/>
                                          </p:val>
                                        </p:tav>
                                        <p:tav tm="100000">
                                          <p:val>
                                            <p:strVal val="#ppt_y"/>
                                          </p:val>
                                        </p:tav>
                                      </p:tavLst>
                                    </p:anim>
                                    <p:animEffect transition="in" filter="wipe(up)">
                                      <p:cBhvr>
                                        <p:cTn id="52" dur="500"/>
                                        <p:tgtEl>
                                          <p:spTgt spid="35"/>
                                        </p:tgtEl>
                                      </p:cBhvr>
                                    </p:animEffect>
                                  </p:childTnLst>
                                </p:cTn>
                              </p:par>
                            </p:childTnLst>
                          </p:cTn>
                        </p:par>
                        <p:par>
                          <p:cTn id="53" fill="hold">
                            <p:stCondLst>
                              <p:cond delay="5250"/>
                            </p:stCondLst>
                            <p:childTnLst>
                              <p:par>
                                <p:cTn id="54" presetID="42" presetClass="entr" presetSubtype="0"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250"/>
                                        <p:tgtEl>
                                          <p:spTgt spid="38"/>
                                        </p:tgtEl>
                                      </p:cBhvr>
                                    </p:animEffect>
                                    <p:anim calcmode="lin" valueType="num">
                                      <p:cBhvr>
                                        <p:cTn id="57" dur="250" fill="hold"/>
                                        <p:tgtEl>
                                          <p:spTgt spid="38"/>
                                        </p:tgtEl>
                                        <p:attrNameLst>
                                          <p:attrName>ppt_x</p:attrName>
                                        </p:attrNameLst>
                                      </p:cBhvr>
                                      <p:tavLst>
                                        <p:tav tm="0">
                                          <p:val>
                                            <p:strVal val="#ppt_x"/>
                                          </p:val>
                                        </p:tav>
                                        <p:tav tm="100000">
                                          <p:val>
                                            <p:strVal val="#ppt_x"/>
                                          </p:val>
                                        </p:tav>
                                      </p:tavLst>
                                    </p:anim>
                                    <p:anim calcmode="lin" valueType="num">
                                      <p:cBhvr>
                                        <p:cTn id="58" dur="250" fill="hold"/>
                                        <p:tgtEl>
                                          <p:spTgt spid="38"/>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42" presetClass="entr" presetSubtype="0"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250"/>
                                        <p:tgtEl>
                                          <p:spTgt spid="39"/>
                                        </p:tgtEl>
                                      </p:cBhvr>
                                    </p:animEffect>
                                    <p:anim calcmode="lin" valueType="num">
                                      <p:cBhvr>
                                        <p:cTn id="63" dur="250" fill="hold"/>
                                        <p:tgtEl>
                                          <p:spTgt spid="39"/>
                                        </p:tgtEl>
                                        <p:attrNameLst>
                                          <p:attrName>ppt_x</p:attrName>
                                        </p:attrNameLst>
                                      </p:cBhvr>
                                      <p:tavLst>
                                        <p:tav tm="0">
                                          <p:val>
                                            <p:strVal val="#ppt_x"/>
                                          </p:val>
                                        </p:tav>
                                        <p:tav tm="100000">
                                          <p:val>
                                            <p:strVal val="#ppt_x"/>
                                          </p:val>
                                        </p:tav>
                                      </p:tavLst>
                                    </p:anim>
                                    <p:anim calcmode="lin" valueType="num">
                                      <p:cBhvr>
                                        <p:cTn id="64" dur="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390898" y="1971257"/>
            <a:ext cx="4150102" cy="4103460"/>
            <a:chOff x="6856711" y="1879600"/>
            <a:chExt cx="4386876" cy="4337573"/>
          </a:xfrm>
        </p:grpSpPr>
        <p:sp>
          <p:nvSpPr>
            <p:cNvPr id="7" name="Rounded Rectangle 12"/>
            <p:cNvSpPr/>
            <p:nvPr/>
          </p:nvSpPr>
          <p:spPr>
            <a:xfrm>
              <a:off x="6861191" y="2049184"/>
              <a:ext cx="555844" cy="555843"/>
            </a:xfrm>
            <a:prstGeom prst="roundRect">
              <a:avLst>
                <a:gd name="adj" fmla="val 50000"/>
              </a:avLst>
            </a:prstGeom>
            <a:solidFill>
              <a:srgbClr val="15AA9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Roboto condensed"/>
                <a:cs typeface="Roboto condensed"/>
              </a:endParaRPr>
            </a:p>
          </p:txBody>
        </p:sp>
        <p:grpSp>
          <p:nvGrpSpPr>
            <p:cNvPr id="8" name="Group 14"/>
            <p:cNvGrpSpPr/>
            <p:nvPr/>
          </p:nvGrpSpPr>
          <p:grpSpPr>
            <a:xfrm>
              <a:off x="7017550" y="2245063"/>
              <a:ext cx="258684" cy="164083"/>
              <a:chOff x="6351" y="0"/>
              <a:chExt cx="490538" cy="311150"/>
            </a:xfrm>
            <a:solidFill>
              <a:schemeClr val="bg1"/>
            </a:solidFill>
          </p:grpSpPr>
          <p:sp>
            <p:nvSpPr>
              <p:cNvPr id="34" name="Freeform 144"/>
              <p:cNvSpPr>
                <a:spLocks noEditPoints="1"/>
              </p:cNvSpPr>
              <p:nvPr/>
            </p:nvSpPr>
            <p:spPr bwMode="auto">
              <a:xfrm>
                <a:off x="6351" y="0"/>
                <a:ext cx="490538" cy="311150"/>
              </a:xfrm>
              <a:custGeom>
                <a:avLst/>
                <a:gdLst>
                  <a:gd name="T0" fmla="*/ 128 w 128"/>
                  <a:gd name="T1" fmla="*/ 39 h 80"/>
                  <a:gd name="T2" fmla="*/ 128 w 128"/>
                  <a:gd name="T3" fmla="*/ 39 h 80"/>
                  <a:gd name="T4" fmla="*/ 127 w 128"/>
                  <a:gd name="T5" fmla="*/ 38 h 80"/>
                  <a:gd name="T6" fmla="*/ 127 w 128"/>
                  <a:gd name="T7" fmla="*/ 38 h 80"/>
                  <a:gd name="T8" fmla="*/ 64 w 128"/>
                  <a:gd name="T9" fmla="*/ 0 h 80"/>
                  <a:gd name="T10" fmla="*/ 0 w 128"/>
                  <a:gd name="T11" fmla="*/ 38 h 80"/>
                  <a:gd name="T12" fmla="*/ 0 w 128"/>
                  <a:gd name="T13" fmla="*/ 38 h 80"/>
                  <a:gd name="T14" fmla="*/ 0 w 128"/>
                  <a:gd name="T15" fmla="*/ 39 h 80"/>
                  <a:gd name="T16" fmla="*/ 0 w 128"/>
                  <a:gd name="T17" fmla="*/ 39 h 80"/>
                  <a:gd name="T18" fmla="*/ 0 w 128"/>
                  <a:gd name="T19" fmla="*/ 40 h 80"/>
                  <a:gd name="T20" fmla="*/ 0 w 128"/>
                  <a:gd name="T21" fmla="*/ 41 h 80"/>
                  <a:gd name="T22" fmla="*/ 0 w 128"/>
                  <a:gd name="T23" fmla="*/ 41 h 80"/>
                  <a:gd name="T24" fmla="*/ 0 w 128"/>
                  <a:gd name="T25" fmla="*/ 42 h 80"/>
                  <a:gd name="T26" fmla="*/ 0 w 128"/>
                  <a:gd name="T27" fmla="*/ 42 h 80"/>
                  <a:gd name="T28" fmla="*/ 64 w 128"/>
                  <a:gd name="T29" fmla="*/ 80 h 80"/>
                  <a:gd name="T30" fmla="*/ 127 w 128"/>
                  <a:gd name="T31" fmla="*/ 42 h 80"/>
                  <a:gd name="T32" fmla="*/ 127 w 128"/>
                  <a:gd name="T33" fmla="*/ 42 h 80"/>
                  <a:gd name="T34" fmla="*/ 128 w 128"/>
                  <a:gd name="T35" fmla="*/ 41 h 80"/>
                  <a:gd name="T36" fmla="*/ 128 w 128"/>
                  <a:gd name="T37" fmla="*/ 41 h 80"/>
                  <a:gd name="T38" fmla="*/ 128 w 128"/>
                  <a:gd name="T39" fmla="*/ 40 h 80"/>
                  <a:gd name="T40" fmla="*/ 128 w 128"/>
                  <a:gd name="T41" fmla="*/ 39 h 80"/>
                  <a:gd name="T42" fmla="*/ 64 w 128"/>
                  <a:gd name="T43" fmla="*/ 72 h 80"/>
                  <a:gd name="T44" fmla="*/ 9 w 128"/>
                  <a:gd name="T45" fmla="*/ 40 h 80"/>
                  <a:gd name="T46" fmla="*/ 64 w 128"/>
                  <a:gd name="T47" fmla="*/ 8 h 80"/>
                  <a:gd name="T48" fmla="*/ 119 w 128"/>
                  <a:gd name="T49" fmla="*/ 40 h 80"/>
                  <a:gd name="T50" fmla="*/ 64 w 128"/>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0">
                    <a:moveTo>
                      <a:pt x="128" y="39"/>
                    </a:moveTo>
                    <a:cubicBezTo>
                      <a:pt x="128" y="39"/>
                      <a:pt x="128" y="39"/>
                      <a:pt x="128" y="39"/>
                    </a:cubicBezTo>
                    <a:cubicBezTo>
                      <a:pt x="128" y="39"/>
                      <a:pt x="128" y="38"/>
                      <a:pt x="127" y="38"/>
                    </a:cubicBezTo>
                    <a:cubicBezTo>
                      <a:pt x="127" y="38"/>
                      <a:pt x="127" y="38"/>
                      <a:pt x="127" y="38"/>
                    </a:cubicBezTo>
                    <a:cubicBezTo>
                      <a:pt x="116" y="16"/>
                      <a:pt x="91" y="0"/>
                      <a:pt x="64" y="0"/>
                    </a:cubicBezTo>
                    <a:cubicBezTo>
                      <a:pt x="37" y="0"/>
                      <a:pt x="12" y="16"/>
                      <a:pt x="0" y="38"/>
                    </a:cubicBezTo>
                    <a:cubicBezTo>
                      <a:pt x="0" y="38"/>
                      <a:pt x="0" y="38"/>
                      <a:pt x="0" y="38"/>
                    </a:cubicBezTo>
                    <a:cubicBezTo>
                      <a:pt x="0" y="38"/>
                      <a:pt x="0" y="38"/>
                      <a:pt x="0" y="39"/>
                    </a:cubicBezTo>
                    <a:cubicBezTo>
                      <a:pt x="0" y="39"/>
                      <a:pt x="0" y="39"/>
                      <a:pt x="0" y="39"/>
                    </a:cubicBezTo>
                    <a:cubicBezTo>
                      <a:pt x="0" y="39"/>
                      <a:pt x="0" y="40"/>
                      <a:pt x="0" y="40"/>
                    </a:cubicBezTo>
                    <a:cubicBezTo>
                      <a:pt x="0" y="40"/>
                      <a:pt x="0" y="41"/>
                      <a:pt x="0" y="41"/>
                    </a:cubicBezTo>
                    <a:cubicBezTo>
                      <a:pt x="0" y="41"/>
                      <a:pt x="0" y="41"/>
                      <a:pt x="0" y="41"/>
                    </a:cubicBezTo>
                    <a:cubicBezTo>
                      <a:pt x="0" y="41"/>
                      <a:pt x="0" y="41"/>
                      <a:pt x="0" y="42"/>
                    </a:cubicBezTo>
                    <a:cubicBezTo>
                      <a:pt x="0" y="42"/>
                      <a:pt x="0" y="42"/>
                      <a:pt x="0" y="42"/>
                    </a:cubicBezTo>
                    <a:cubicBezTo>
                      <a:pt x="12" y="64"/>
                      <a:pt x="37" y="80"/>
                      <a:pt x="64" y="80"/>
                    </a:cubicBezTo>
                    <a:cubicBezTo>
                      <a:pt x="91" y="80"/>
                      <a:pt x="116" y="64"/>
                      <a:pt x="127" y="42"/>
                    </a:cubicBezTo>
                    <a:cubicBezTo>
                      <a:pt x="127" y="42"/>
                      <a:pt x="127" y="42"/>
                      <a:pt x="127" y="42"/>
                    </a:cubicBezTo>
                    <a:cubicBezTo>
                      <a:pt x="128" y="41"/>
                      <a:pt x="128" y="41"/>
                      <a:pt x="128" y="41"/>
                    </a:cubicBezTo>
                    <a:cubicBezTo>
                      <a:pt x="128" y="41"/>
                      <a:pt x="128" y="41"/>
                      <a:pt x="128" y="41"/>
                    </a:cubicBezTo>
                    <a:cubicBezTo>
                      <a:pt x="128" y="41"/>
                      <a:pt x="128" y="40"/>
                      <a:pt x="128" y="40"/>
                    </a:cubicBezTo>
                    <a:cubicBezTo>
                      <a:pt x="128" y="40"/>
                      <a:pt x="128" y="39"/>
                      <a:pt x="128" y="39"/>
                    </a:cubicBezTo>
                    <a:close/>
                    <a:moveTo>
                      <a:pt x="64" y="72"/>
                    </a:moveTo>
                    <a:cubicBezTo>
                      <a:pt x="41" y="72"/>
                      <a:pt x="19" y="59"/>
                      <a:pt x="9" y="40"/>
                    </a:cubicBezTo>
                    <a:cubicBezTo>
                      <a:pt x="20" y="21"/>
                      <a:pt x="41" y="8"/>
                      <a:pt x="64" y="8"/>
                    </a:cubicBezTo>
                    <a:cubicBezTo>
                      <a:pt x="86" y="8"/>
                      <a:pt x="108" y="21"/>
                      <a:pt x="119" y="40"/>
                    </a:cubicBezTo>
                    <a:cubicBezTo>
                      <a:pt x="108" y="59"/>
                      <a:pt x="86" y="72"/>
                      <a:pt x="64"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sp>
            <p:nvSpPr>
              <p:cNvPr id="35" name="Freeform 145"/>
              <p:cNvSpPr>
                <a:spLocks/>
              </p:cNvSpPr>
              <p:nvPr/>
            </p:nvSpPr>
            <p:spPr bwMode="auto">
              <a:xfrm>
                <a:off x="190501" y="93663"/>
                <a:ext cx="68263" cy="69850"/>
              </a:xfrm>
              <a:custGeom>
                <a:avLst/>
                <a:gdLst>
                  <a:gd name="T0" fmla="*/ 16 w 18"/>
                  <a:gd name="T1" fmla="*/ 0 h 18"/>
                  <a:gd name="T2" fmla="*/ 16 w 18"/>
                  <a:gd name="T3" fmla="*/ 0 h 18"/>
                  <a:gd name="T4" fmla="*/ 0 w 18"/>
                  <a:gd name="T5" fmla="*/ 16 h 18"/>
                  <a:gd name="T6" fmla="*/ 2 w 18"/>
                  <a:gd name="T7" fmla="*/ 18 h 18"/>
                  <a:gd name="T8" fmla="*/ 4 w 18"/>
                  <a:gd name="T9" fmla="*/ 16 h 18"/>
                  <a:gd name="T10" fmla="*/ 16 w 18"/>
                  <a:gd name="T11" fmla="*/ 4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16" y="0"/>
                      <a:pt x="16" y="0"/>
                      <a:pt x="16" y="0"/>
                    </a:cubicBezTo>
                    <a:cubicBezTo>
                      <a:pt x="7" y="0"/>
                      <a:pt x="0" y="7"/>
                      <a:pt x="0" y="16"/>
                    </a:cubicBezTo>
                    <a:cubicBezTo>
                      <a:pt x="0" y="17"/>
                      <a:pt x="1" y="18"/>
                      <a:pt x="2" y="18"/>
                    </a:cubicBezTo>
                    <a:cubicBezTo>
                      <a:pt x="3" y="18"/>
                      <a:pt x="4" y="17"/>
                      <a:pt x="4" y="16"/>
                    </a:cubicBezTo>
                    <a:cubicBezTo>
                      <a:pt x="4" y="9"/>
                      <a:pt x="9" y="4"/>
                      <a:pt x="16" y="4"/>
                    </a:cubicBezTo>
                    <a:cubicBezTo>
                      <a:pt x="16" y="4"/>
                      <a:pt x="16" y="4"/>
                      <a:pt x="16" y="4"/>
                    </a:cubicBezTo>
                    <a:cubicBezTo>
                      <a:pt x="17" y="4"/>
                      <a:pt x="18" y="3"/>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sp>
            <p:nvSpPr>
              <p:cNvPr id="36" name="Freeform 146"/>
              <p:cNvSpPr>
                <a:spLocks noEditPoints="1"/>
              </p:cNvSpPr>
              <p:nvPr/>
            </p:nvSpPr>
            <p:spPr bwMode="auto">
              <a:xfrm>
                <a:off x="144463" y="46038"/>
                <a:ext cx="214313" cy="21907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2" y="0"/>
                      <a:pt x="0" y="13"/>
                      <a:pt x="0" y="28"/>
                    </a:cubicBezTo>
                    <a:cubicBezTo>
                      <a:pt x="0" y="43"/>
                      <a:pt x="12"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grpSp>
        <p:grpSp>
          <p:nvGrpSpPr>
            <p:cNvPr id="9" name="Group 31"/>
            <p:cNvGrpSpPr/>
            <p:nvPr/>
          </p:nvGrpSpPr>
          <p:grpSpPr>
            <a:xfrm>
              <a:off x="7534629" y="1879600"/>
              <a:ext cx="3708958" cy="980082"/>
              <a:chOff x="4826000" y="920370"/>
              <a:chExt cx="3055069" cy="707628"/>
            </a:xfrm>
          </p:grpSpPr>
          <p:sp>
            <p:nvSpPr>
              <p:cNvPr id="32" name="텍스트 개체 틀 2"/>
              <p:cNvSpPr txBox="1">
                <a:spLocks/>
              </p:cNvSpPr>
              <p:nvPr/>
            </p:nvSpPr>
            <p:spPr>
              <a:xfrm>
                <a:off x="4826000" y="1184741"/>
                <a:ext cx="3055069" cy="443257"/>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b="1" dirty="0">
                    <a:solidFill>
                      <a:schemeClr val="bg1">
                        <a:lumMod val="50000"/>
                      </a:schemeClr>
                    </a:solidFill>
                    <a:latin typeface="Roboto condensed"/>
                    <a:cs typeface="Roboto condensed"/>
                  </a:rPr>
                  <a:t>First Section : </a:t>
                </a:r>
                <a:r>
                  <a:rPr lang="en-US" altLang="ko-KR"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33" name="텍스트 개체 틀 2"/>
              <p:cNvSpPr txBox="1">
                <a:spLocks/>
              </p:cNvSpPr>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600" dirty="0">
                    <a:solidFill>
                      <a:schemeClr val="bg1">
                        <a:lumMod val="50000"/>
                      </a:schemeClr>
                    </a:solidFill>
                    <a:latin typeface="Roboto condensed"/>
                    <a:cs typeface="Roboto condensed"/>
                  </a:rPr>
                  <a:t>Business chart 01</a:t>
                </a:r>
              </a:p>
            </p:txBody>
          </p:sp>
        </p:grpSp>
        <p:sp>
          <p:nvSpPr>
            <p:cNvPr id="10" name="Rounded Rectangle 11"/>
            <p:cNvSpPr/>
            <p:nvPr/>
          </p:nvSpPr>
          <p:spPr>
            <a:xfrm>
              <a:off x="6856711" y="3163158"/>
              <a:ext cx="555844" cy="555843"/>
            </a:xfrm>
            <a:prstGeom prst="roundRect">
              <a:avLst>
                <a:gd name="adj" fmla="val 50000"/>
              </a:avLst>
            </a:prstGeom>
            <a:solidFill>
              <a:srgbClr val="C139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Roboto condensed"/>
                <a:cs typeface="Roboto condensed"/>
              </a:endParaRPr>
            </a:p>
          </p:txBody>
        </p:sp>
        <p:grpSp>
          <p:nvGrpSpPr>
            <p:cNvPr id="12" name="Group 18"/>
            <p:cNvGrpSpPr/>
            <p:nvPr/>
          </p:nvGrpSpPr>
          <p:grpSpPr>
            <a:xfrm>
              <a:off x="7022241" y="3319869"/>
              <a:ext cx="240691" cy="240691"/>
              <a:chOff x="6350" y="4763"/>
              <a:chExt cx="492125" cy="492125"/>
            </a:xfrm>
            <a:solidFill>
              <a:schemeClr val="bg1"/>
            </a:solidFill>
          </p:grpSpPr>
          <p:sp>
            <p:nvSpPr>
              <p:cNvPr id="29"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sp>
            <p:nvSpPr>
              <p:cNvPr id="30"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sp>
            <p:nvSpPr>
              <p:cNvPr id="31"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grpSp>
        <p:grpSp>
          <p:nvGrpSpPr>
            <p:cNvPr id="13" name="Group 35"/>
            <p:cNvGrpSpPr/>
            <p:nvPr/>
          </p:nvGrpSpPr>
          <p:grpSpPr>
            <a:xfrm>
              <a:off x="7534629" y="2998763"/>
              <a:ext cx="3708958" cy="980082"/>
              <a:chOff x="4826000" y="920370"/>
              <a:chExt cx="3055069" cy="707628"/>
            </a:xfrm>
          </p:grpSpPr>
          <p:sp>
            <p:nvSpPr>
              <p:cNvPr id="27" name="텍스트 개체 틀 2"/>
              <p:cNvSpPr txBox="1">
                <a:spLocks/>
              </p:cNvSpPr>
              <p:nvPr/>
            </p:nvSpPr>
            <p:spPr>
              <a:xfrm>
                <a:off x="4826000" y="1184741"/>
                <a:ext cx="3055069" cy="44325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900" b="1" dirty="0">
                    <a:solidFill>
                      <a:schemeClr val="bg1">
                        <a:lumMod val="50000"/>
                      </a:schemeClr>
                    </a:solidFill>
                    <a:latin typeface="Roboto condensed"/>
                    <a:cs typeface="Roboto condensed"/>
                  </a:rPr>
                  <a:t>First Section : </a:t>
                </a:r>
                <a:r>
                  <a:rPr lang="en-US" altLang="ko-KR" sz="90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28" name="텍스트 개체 틀 2"/>
              <p:cNvSpPr txBox="1">
                <a:spLocks/>
              </p:cNvSpPr>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600" dirty="0">
                    <a:solidFill>
                      <a:schemeClr val="bg1">
                        <a:lumMod val="50000"/>
                      </a:schemeClr>
                    </a:solidFill>
                    <a:latin typeface="Roboto condensed"/>
                    <a:cs typeface="Roboto condensed"/>
                  </a:rPr>
                  <a:t>Business chart 01</a:t>
                </a:r>
              </a:p>
            </p:txBody>
          </p:sp>
        </p:grpSp>
        <p:sp>
          <p:nvSpPr>
            <p:cNvPr id="14" name="Rounded Rectangle 10"/>
            <p:cNvSpPr/>
            <p:nvPr/>
          </p:nvSpPr>
          <p:spPr>
            <a:xfrm>
              <a:off x="6860864" y="4277131"/>
              <a:ext cx="555844" cy="555843"/>
            </a:xfrm>
            <a:prstGeom prst="roundRect">
              <a:avLst>
                <a:gd name="adj" fmla="val 50000"/>
              </a:avLst>
            </a:prstGeom>
            <a:solidFill>
              <a:srgbClr val="15AA9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Roboto condensed"/>
                <a:cs typeface="Roboto condensed"/>
              </a:endParaRPr>
            </a:p>
          </p:txBody>
        </p:sp>
        <p:sp>
          <p:nvSpPr>
            <p:cNvPr id="15" name="Freeform 53"/>
            <p:cNvSpPr>
              <a:spLocks noEditPoints="1"/>
            </p:cNvSpPr>
            <p:nvPr/>
          </p:nvSpPr>
          <p:spPr bwMode="auto">
            <a:xfrm>
              <a:off x="7043885" y="4437048"/>
              <a:ext cx="202155" cy="225387"/>
            </a:xfrm>
            <a:custGeom>
              <a:avLst/>
              <a:gdLst/>
              <a:ahLst/>
              <a:cxnLst>
                <a:cxn ang="0">
                  <a:pos x="171" y="47"/>
                </a:cxn>
                <a:cxn ang="0">
                  <a:pos x="177" y="36"/>
                </a:cxn>
                <a:cxn ang="0">
                  <a:pos x="179" y="38"/>
                </a:cxn>
                <a:cxn ang="0">
                  <a:pos x="184" y="38"/>
                </a:cxn>
                <a:cxn ang="0">
                  <a:pos x="188" y="35"/>
                </a:cxn>
                <a:cxn ang="0">
                  <a:pos x="193" y="28"/>
                </a:cxn>
                <a:cxn ang="0">
                  <a:pos x="190" y="19"/>
                </a:cxn>
                <a:cxn ang="0">
                  <a:pos x="161" y="2"/>
                </a:cxn>
                <a:cxn ang="0">
                  <a:pos x="152" y="4"/>
                </a:cxn>
                <a:cxn ang="0">
                  <a:pos x="148" y="11"/>
                </a:cxn>
                <a:cxn ang="0">
                  <a:pos x="147" y="16"/>
                </a:cxn>
                <a:cxn ang="0">
                  <a:pos x="150" y="20"/>
                </a:cxn>
                <a:cxn ang="0">
                  <a:pos x="152" y="22"/>
                </a:cxn>
                <a:cxn ang="0">
                  <a:pos x="146" y="32"/>
                </a:cxn>
                <a:cxn ang="0">
                  <a:pos x="106" y="24"/>
                </a:cxn>
                <a:cxn ang="0">
                  <a:pos x="65" y="32"/>
                </a:cxn>
                <a:cxn ang="0">
                  <a:pos x="59" y="22"/>
                </a:cxn>
                <a:cxn ang="0">
                  <a:pos x="62" y="20"/>
                </a:cxn>
                <a:cxn ang="0">
                  <a:pos x="65" y="16"/>
                </a:cxn>
                <a:cxn ang="0">
                  <a:pos x="64" y="11"/>
                </a:cxn>
                <a:cxn ang="0">
                  <a:pos x="60" y="4"/>
                </a:cxn>
                <a:cxn ang="0">
                  <a:pos x="51" y="2"/>
                </a:cxn>
                <a:cxn ang="0">
                  <a:pos x="21" y="19"/>
                </a:cxn>
                <a:cxn ang="0">
                  <a:pos x="19" y="28"/>
                </a:cxn>
                <a:cxn ang="0">
                  <a:pos x="23" y="35"/>
                </a:cxn>
                <a:cxn ang="0">
                  <a:pos x="27" y="38"/>
                </a:cxn>
                <a:cxn ang="0">
                  <a:pos x="32" y="38"/>
                </a:cxn>
                <a:cxn ang="0">
                  <a:pos x="34" y="36"/>
                </a:cxn>
                <a:cxn ang="0">
                  <a:pos x="40" y="47"/>
                </a:cxn>
                <a:cxn ang="0">
                  <a:pos x="0" y="129"/>
                </a:cxn>
                <a:cxn ang="0">
                  <a:pos x="106" y="235"/>
                </a:cxn>
                <a:cxn ang="0">
                  <a:pos x="211" y="129"/>
                </a:cxn>
                <a:cxn ang="0">
                  <a:pos x="171" y="47"/>
                </a:cxn>
                <a:cxn ang="0">
                  <a:pos x="106" y="214"/>
                </a:cxn>
                <a:cxn ang="0">
                  <a:pos x="21" y="129"/>
                </a:cxn>
                <a:cxn ang="0">
                  <a:pos x="106" y="44"/>
                </a:cxn>
                <a:cxn ang="0">
                  <a:pos x="191" y="129"/>
                </a:cxn>
                <a:cxn ang="0">
                  <a:pos x="106" y="214"/>
                </a:cxn>
                <a:cxn ang="0">
                  <a:pos x="115" y="130"/>
                </a:cxn>
                <a:cxn ang="0">
                  <a:pos x="115" y="129"/>
                </a:cxn>
                <a:cxn ang="0">
                  <a:pos x="115" y="82"/>
                </a:cxn>
                <a:cxn ang="0">
                  <a:pos x="106" y="73"/>
                </a:cxn>
                <a:cxn ang="0">
                  <a:pos x="97" y="82"/>
                </a:cxn>
                <a:cxn ang="0">
                  <a:pos x="97" y="129"/>
                </a:cxn>
                <a:cxn ang="0">
                  <a:pos x="106" y="138"/>
                </a:cxn>
                <a:cxn ang="0">
                  <a:pos x="107" y="138"/>
                </a:cxn>
                <a:cxn ang="0">
                  <a:pos x="149" y="180"/>
                </a:cxn>
                <a:cxn ang="0">
                  <a:pos x="153" y="182"/>
                </a:cxn>
                <a:cxn ang="0">
                  <a:pos x="157" y="180"/>
                </a:cxn>
                <a:cxn ang="0">
                  <a:pos x="157" y="173"/>
                </a:cxn>
                <a:cxn ang="0">
                  <a:pos x="115" y="130"/>
                </a:cxn>
              </a:cxnLst>
              <a:rect l="0" t="0" r="r" b="b"/>
              <a:pathLst>
                <a:path w="211" h="235">
                  <a:moveTo>
                    <a:pt x="171" y="47"/>
                  </a:moveTo>
                  <a:cubicBezTo>
                    <a:pt x="177" y="36"/>
                    <a:pt x="177" y="36"/>
                    <a:pt x="177" y="36"/>
                  </a:cubicBezTo>
                  <a:cubicBezTo>
                    <a:pt x="179" y="38"/>
                    <a:pt x="179" y="38"/>
                    <a:pt x="179" y="38"/>
                  </a:cubicBezTo>
                  <a:cubicBezTo>
                    <a:pt x="181" y="38"/>
                    <a:pt x="183" y="39"/>
                    <a:pt x="184" y="38"/>
                  </a:cubicBezTo>
                  <a:cubicBezTo>
                    <a:pt x="186" y="38"/>
                    <a:pt x="188" y="37"/>
                    <a:pt x="188" y="35"/>
                  </a:cubicBezTo>
                  <a:cubicBezTo>
                    <a:pt x="193" y="28"/>
                    <a:pt x="193" y="28"/>
                    <a:pt x="193" y="28"/>
                  </a:cubicBezTo>
                  <a:cubicBezTo>
                    <a:pt x="195" y="25"/>
                    <a:pt x="194" y="21"/>
                    <a:pt x="190" y="19"/>
                  </a:cubicBezTo>
                  <a:cubicBezTo>
                    <a:pt x="161" y="2"/>
                    <a:pt x="161" y="2"/>
                    <a:pt x="161" y="2"/>
                  </a:cubicBezTo>
                  <a:cubicBezTo>
                    <a:pt x="158" y="0"/>
                    <a:pt x="154" y="1"/>
                    <a:pt x="152" y="4"/>
                  </a:cubicBezTo>
                  <a:cubicBezTo>
                    <a:pt x="148" y="11"/>
                    <a:pt x="148" y="11"/>
                    <a:pt x="148" y="11"/>
                  </a:cubicBezTo>
                  <a:cubicBezTo>
                    <a:pt x="147" y="13"/>
                    <a:pt x="147" y="15"/>
                    <a:pt x="147" y="16"/>
                  </a:cubicBezTo>
                  <a:cubicBezTo>
                    <a:pt x="147" y="18"/>
                    <a:pt x="149" y="19"/>
                    <a:pt x="150" y="20"/>
                  </a:cubicBezTo>
                  <a:cubicBezTo>
                    <a:pt x="152" y="22"/>
                    <a:pt x="152" y="22"/>
                    <a:pt x="152" y="22"/>
                  </a:cubicBezTo>
                  <a:cubicBezTo>
                    <a:pt x="146" y="32"/>
                    <a:pt x="146" y="32"/>
                    <a:pt x="146" y="32"/>
                  </a:cubicBezTo>
                  <a:cubicBezTo>
                    <a:pt x="134" y="27"/>
                    <a:pt x="120" y="24"/>
                    <a:pt x="106" y="24"/>
                  </a:cubicBezTo>
                  <a:cubicBezTo>
                    <a:pt x="91" y="24"/>
                    <a:pt x="78" y="27"/>
                    <a:pt x="65" y="32"/>
                  </a:cubicBezTo>
                  <a:cubicBezTo>
                    <a:pt x="59" y="22"/>
                    <a:pt x="59" y="22"/>
                    <a:pt x="59" y="22"/>
                  </a:cubicBezTo>
                  <a:cubicBezTo>
                    <a:pt x="62" y="20"/>
                    <a:pt x="62" y="20"/>
                    <a:pt x="62" y="20"/>
                  </a:cubicBezTo>
                  <a:cubicBezTo>
                    <a:pt x="63" y="19"/>
                    <a:pt x="64" y="18"/>
                    <a:pt x="65" y="16"/>
                  </a:cubicBezTo>
                  <a:cubicBezTo>
                    <a:pt x="65" y="15"/>
                    <a:pt x="65" y="13"/>
                    <a:pt x="64" y="11"/>
                  </a:cubicBezTo>
                  <a:cubicBezTo>
                    <a:pt x="60" y="4"/>
                    <a:pt x="60" y="4"/>
                    <a:pt x="60" y="4"/>
                  </a:cubicBezTo>
                  <a:cubicBezTo>
                    <a:pt x="58" y="1"/>
                    <a:pt x="54" y="0"/>
                    <a:pt x="51" y="2"/>
                  </a:cubicBezTo>
                  <a:cubicBezTo>
                    <a:pt x="21" y="19"/>
                    <a:pt x="21" y="19"/>
                    <a:pt x="21" y="19"/>
                  </a:cubicBezTo>
                  <a:cubicBezTo>
                    <a:pt x="18" y="21"/>
                    <a:pt x="17" y="25"/>
                    <a:pt x="19" y="28"/>
                  </a:cubicBezTo>
                  <a:cubicBezTo>
                    <a:pt x="23" y="35"/>
                    <a:pt x="23" y="35"/>
                    <a:pt x="23" y="35"/>
                  </a:cubicBezTo>
                  <a:cubicBezTo>
                    <a:pt x="24" y="37"/>
                    <a:pt x="25" y="38"/>
                    <a:pt x="27" y="38"/>
                  </a:cubicBezTo>
                  <a:cubicBezTo>
                    <a:pt x="29" y="39"/>
                    <a:pt x="31" y="38"/>
                    <a:pt x="32" y="38"/>
                  </a:cubicBezTo>
                  <a:cubicBezTo>
                    <a:pt x="34" y="36"/>
                    <a:pt x="34" y="36"/>
                    <a:pt x="34" y="36"/>
                  </a:cubicBezTo>
                  <a:cubicBezTo>
                    <a:pt x="40" y="47"/>
                    <a:pt x="40" y="47"/>
                    <a:pt x="40" y="47"/>
                  </a:cubicBezTo>
                  <a:cubicBezTo>
                    <a:pt x="16" y="66"/>
                    <a:pt x="0" y="96"/>
                    <a:pt x="0" y="129"/>
                  </a:cubicBezTo>
                  <a:cubicBezTo>
                    <a:pt x="0" y="187"/>
                    <a:pt x="48" y="235"/>
                    <a:pt x="106" y="235"/>
                  </a:cubicBezTo>
                  <a:cubicBezTo>
                    <a:pt x="164" y="235"/>
                    <a:pt x="211" y="187"/>
                    <a:pt x="211" y="129"/>
                  </a:cubicBezTo>
                  <a:cubicBezTo>
                    <a:pt x="211" y="96"/>
                    <a:pt x="196" y="66"/>
                    <a:pt x="171" y="47"/>
                  </a:cubicBezTo>
                  <a:close/>
                  <a:moveTo>
                    <a:pt x="106" y="214"/>
                  </a:moveTo>
                  <a:cubicBezTo>
                    <a:pt x="59" y="214"/>
                    <a:pt x="21" y="176"/>
                    <a:pt x="21" y="129"/>
                  </a:cubicBezTo>
                  <a:cubicBezTo>
                    <a:pt x="21" y="82"/>
                    <a:pt x="59" y="44"/>
                    <a:pt x="106" y="44"/>
                  </a:cubicBezTo>
                  <a:cubicBezTo>
                    <a:pt x="153" y="44"/>
                    <a:pt x="191" y="82"/>
                    <a:pt x="191" y="129"/>
                  </a:cubicBezTo>
                  <a:cubicBezTo>
                    <a:pt x="191" y="176"/>
                    <a:pt x="153" y="214"/>
                    <a:pt x="106" y="214"/>
                  </a:cubicBezTo>
                  <a:close/>
                  <a:moveTo>
                    <a:pt x="115" y="130"/>
                  </a:moveTo>
                  <a:cubicBezTo>
                    <a:pt x="115" y="130"/>
                    <a:pt x="115" y="130"/>
                    <a:pt x="115" y="129"/>
                  </a:cubicBezTo>
                  <a:cubicBezTo>
                    <a:pt x="115" y="82"/>
                    <a:pt x="115" y="82"/>
                    <a:pt x="115" y="82"/>
                  </a:cubicBezTo>
                  <a:cubicBezTo>
                    <a:pt x="115" y="77"/>
                    <a:pt x="111" y="73"/>
                    <a:pt x="106" y="73"/>
                  </a:cubicBezTo>
                  <a:cubicBezTo>
                    <a:pt x="101" y="73"/>
                    <a:pt x="97" y="77"/>
                    <a:pt x="97" y="82"/>
                  </a:cubicBezTo>
                  <a:cubicBezTo>
                    <a:pt x="97" y="129"/>
                    <a:pt x="97" y="129"/>
                    <a:pt x="97" y="129"/>
                  </a:cubicBezTo>
                  <a:cubicBezTo>
                    <a:pt x="97" y="134"/>
                    <a:pt x="101" y="138"/>
                    <a:pt x="106" y="138"/>
                  </a:cubicBezTo>
                  <a:cubicBezTo>
                    <a:pt x="106" y="138"/>
                    <a:pt x="107" y="138"/>
                    <a:pt x="107" y="138"/>
                  </a:cubicBezTo>
                  <a:cubicBezTo>
                    <a:pt x="149" y="180"/>
                    <a:pt x="149" y="180"/>
                    <a:pt x="149" y="180"/>
                  </a:cubicBezTo>
                  <a:cubicBezTo>
                    <a:pt x="150" y="181"/>
                    <a:pt x="152" y="182"/>
                    <a:pt x="153" y="182"/>
                  </a:cubicBezTo>
                  <a:cubicBezTo>
                    <a:pt x="155" y="182"/>
                    <a:pt x="156" y="181"/>
                    <a:pt x="157" y="180"/>
                  </a:cubicBezTo>
                  <a:cubicBezTo>
                    <a:pt x="159" y="178"/>
                    <a:pt x="159" y="175"/>
                    <a:pt x="157" y="173"/>
                  </a:cubicBezTo>
                  <a:lnTo>
                    <a:pt x="115" y="13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sz="2400">
                <a:latin typeface="Roboto condensed"/>
                <a:cs typeface="Roboto condensed"/>
              </a:endParaRPr>
            </a:p>
          </p:txBody>
        </p:sp>
        <p:grpSp>
          <p:nvGrpSpPr>
            <p:cNvPr id="16" name="Group 38"/>
            <p:cNvGrpSpPr/>
            <p:nvPr/>
          </p:nvGrpSpPr>
          <p:grpSpPr>
            <a:xfrm>
              <a:off x="7534629" y="4117927"/>
              <a:ext cx="3708958" cy="980082"/>
              <a:chOff x="4826000" y="920370"/>
              <a:chExt cx="3055069" cy="707628"/>
            </a:xfrm>
          </p:grpSpPr>
          <p:sp>
            <p:nvSpPr>
              <p:cNvPr id="25" name="텍스트 개체 틀 2"/>
              <p:cNvSpPr txBox="1">
                <a:spLocks/>
              </p:cNvSpPr>
              <p:nvPr/>
            </p:nvSpPr>
            <p:spPr>
              <a:xfrm>
                <a:off x="4826000" y="1184741"/>
                <a:ext cx="3055069" cy="44325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900" b="1" dirty="0">
                    <a:solidFill>
                      <a:schemeClr val="bg1">
                        <a:lumMod val="50000"/>
                      </a:schemeClr>
                    </a:solidFill>
                    <a:latin typeface="Roboto condensed"/>
                    <a:cs typeface="Roboto condensed"/>
                  </a:rPr>
                  <a:t>First Section : </a:t>
                </a:r>
                <a:r>
                  <a:rPr lang="en-US" altLang="ko-KR" sz="90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26" name="텍스트 개체 틀 2"/>
              <p:cNvSpPr txBox="1">
                <a:spLocks/>
              </p:cNvSpPr>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600" dirty="0">
                    <a:solidFill>
                      <a:schemeClr val="bg1">
                        <a:lumMod val="50000"/>
                      </a:schemeClr>
                    </a:solidFill>
                    <a:latin typeface="Roboto condensed"/>
                    <a:cs typeface="Roboto condensed"/>
                  </a:rPr>
                  <a:t>Business chart 01</a:t>
                </a:r>
              </a:p>
            </p:txBody>
          </p:sp>
        </p:grpSp>
        <p:sp>
          <p:nvSpPr>
            <p:cNvPr id="17" name="Rounded Rectangle 13"/>
            <p:cNvSpPr/>
            <p:nvPr/>
          </p:nvSpPr>
          <p:spPr>
            <a:xfrm>
              <a:off x="6873188" y="5391106"/>
              <a:ext cx="555844" cy="555843"/>
            </a:xfrm>
            <a:prstGeom prst="roundRect">
              <a:avLst>
                <a:gd name="adj" fmla="val 50000"/>
              </a:avLst>
            </a:prstGeom>
            <a:solidFill>
              <a:srgbClr val="C139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Roboto condensed"/>
                <a:cs typeface="Roboto condensed"/>
              </a:endParaRPr>
            </a:p>
          </p:txBody>
        </p:sp>
        <p:grpSp>
          <p:nvGrpSpPr>
            <p:cNvPr id="18" name="Group 22"/>
            <p:cNvGrpSpPr/>
            <p:nvPr/>
          </p:nvGrpSpPr>
          <p:grpSpPr>
            <a:xfrm>
              <a:off x="7037555" y="5564866"/>
              <a:ext cx="238679" cy="234878"/>
              <a:chOff x="6297613" y="1392238"/>
              <a:chExt cx="498475" cy="490537"/>
            </a:xfrm>
            <a:solidFill>
              <a:schemeClr val="bg1"/>
            </a:solidFill>
          </p:grpSpPr>
          <p:sp>
            <p:nvSpPr>
              <p:cNvPr id="22" name="Freeform 23"/>
              <p:cNvSpPr>
                <a:spLocks/>
              </p:cNvSpPr>
              <p:nvPr/>
            </p:nvSpPr>
            <p:spPr bwMode="auto">
              <a:xfrm>
                <a:off x="6570663" y="1454150"/>
                <a:ext cx="160338" cy="160337"/>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sp>
            <p:nvSpPr>
              <p:cNvPr id="23" name="Freeform 24"/>
              <p:cNvSpPr>
                <a:spLocks noEditPoints="1"/>
              </p:cNvSpPr>
              <p:nvPr/>
            </p:nvSpPr>
            <p:spPr bwMode="auto">
              <a:xfrm>
                <a:off x="6297613" y="1392238"/>
                <a:ext cx="498475" cy="490537"/>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sp>
            <p:nvSpPr>
              <p:cNvPr id="24" name="Freeform 25"/>
              <p:cNvSpPr>
                <a:spLocks/>
              </p:cNvSpPr>
              <p:nvPr/>
            </p:nvSpPr>
            <p:spPr bwMode="auto">
              <a:xfrm>
                <a:off x="6562726" y="1392238"/>
                <a:ext cx="230188" cy="230187"/>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sz="2400">
                  <a:latin typeface="Roboto condensed"/>
                  <a:ea typeface="+mn-ea"/>
                  <a:cs typeface="Roboto condensed"/>
                </a:endParaRPr>
              </a:p>
            </p:txBody>
          </p:sp>
        </p:grpSp>
        <p:grpSp>
          <p:nvGrpSpPr>
            <p:cNvPr id="19" name="Group 41"/>
            <p:cNvGrpSpPr/>
            <p:nvPr/>
          </p:nvGrpSpPr>
          <p:grpSpPr>
            <a:xfrm>
              <a:off x="7534629" y="5237091"/>
              <a:ext cx="3708958" cy="980082"/>
              <a:chOff x="4826000" y="920370"/>
              <a:chExt cx="3055069" cy="707628"/>
            </a:xfrm>
          </p:grpSpPr>
          <p:sp>
            <p:nvSpPr>
              <p:cNvPr id="20" name="텍스트 개체 틀 2"/>
              <p:cNvSpPr txBox="1">
                <a:spLocks/>
              </p:cNvSpPr>
              <p:nvPr/>
            </p:nvSpPr>
            <p:spPr>
              <a:xfrm>
                <a:off x="4826000" y="1184741"/>
                <a:ext cx="3055069" cy="44325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900" b="1" dirty="0">
                    <a:solidFill>
                      <a:schemeClr val="bg1">
                        <a:lumMod val="50000"/>
                      </a:schemeClr>
                    </a:solidFill>
                    <a:latin typeface="Roboto condensed"/>
                    <a:cs typeface="Roboto condensed"/>
                  </a:rPr>
                  <a:t>First Section : </a:t>
                </a:r>
                <a:r>
                  <a:rPr lang="en-US" altLang="ko-KR" sz="900" dirty="0">
                    <a:solidFill>
                      <a:schemeClr val="bg1">
                        <a:lumMod val="50000"/>
                      </a:schemeClr>
                    </a:solidFill>
                    <a:latin typeface="Roboto condensed"/>
                    <a:cs typeface="Roboto condensed"/>
                  </a:rPr>
                  <a:t>dolor sit amen, consectetur adipiscing elit. Integer nec odio. Praesent lib ero. Sed cursus ante dapibus.</a:t>
                </a:r>
              </a:p>
            </p:txBody>
          </p:sp>
          <p:sp>
            <p:nvSpPr>
              <p:cNvPr id="21" name="텍스트 개체 틀 2"/>
              <p:cNvSpPr txBox="1">
                <a:spLocks/>
              </p:cNvSpPr>
              <p:nvPr/>
            </p:nvSpPr>
            <p:spPr>
              <a:xfrm>
                <a:off x="4826000" y="920370"/>
                <a:ext cx="3055069" cy="314465"/>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20000"/>
                  </a:lnSpc>
                </a:pPr>
                <a:r>
                  <a:rPr lang="en-US" altLang="ko-KR" sz="1600" dirty="0">
                    <a:solidFill>
                      <a:schemeClr val="bg1">
                        <a:lumMod val="50000"/>
                      </a:schemeClr>
                    </a:solidFill>
                    <a:latin typeface="Roboto condensed"/>
                    <a:cs typeface="Roboto condensed"/>
                  </a:rPr>
                  <a:t>Business chart 01</a:t>
                </a:r>
              </a:p>
            </p:txBody>
          </p:sp>
        </p:grpSp>
      </p:grpSp>
      <p:grpSp>
        <p:nvGrpSpPr>
          <p:cNvPr id="37" name="组合 36"/>
          <p:cNvGrpSpPr/>
          <p:nvPr/>
        </p:nvGrpSpPr>
        <p:grpSpPr>
          <a:xfrm>
            <a:off x="1657006" y="2126403"/>
            <a:ext cx="3900244" cy="3909498"/>
            <a:chOff x="2820822" y="2081056"/>
            <a:chExt cx="3582584" cy="3591087"/>
          </a:xfrm>
        </p:grpSpPr>
        <p:sp>
          <p:nvSpPr>
            <p:cNvPr id="38" name="Freeform 6"/>
            <p:cNvSpPr>
              <a:spLocks/>
            </p:cNvSpPr>
            <p:nvPr/>
          </p:nvSpPr>
          <p:spPr bwMode="auto">
            <a:xfrm>
              <a:off x="4604546" y="2081056"/>
              <a:ext cx="1793184" cy="2143678"/>
            </a:xfrm>
            <a:custGeom>
              <a:avLst/>
              <a:gdLst/>
              <a:ahLst/>
              <a:cxnLst>
                <a:cxn ang="0">
                  <a:pos x="0" y="196"/>
                </a:cxn>
                <a:cxn ang="0">
                  <a:pos x="0" y="61"/>
                </a:cxn>
                <a:cxn ang="0">
                  <a:pos x="1" y="61"/>
                </a:cxn>
                <a:cxn ang="0">
                  <a:pos x="32" y="62"/>
                </a:cxn>
                <a:cxn ang="0">
                  <a:pos x="67" y="0"/>
                </a:cxn>
                <a:cxn ang="0">
                  <a:pos x="126" y="15"/>
                </a:cxn>
                <a:cxn ang="0">
                  <a:pos x="126" y="86"/>
                </a:cxn>
                <a:cxn ang="0">
                  <a:pos x="185" y="120"/>
                </a:cxn>
                <a:cxn ang="0">
                  <a:pos x="186" y="120"/>
                </a:cxn>
                <a:cxn ang="0">
                  <a:pos x="246" y="84"/>
                </a:cxn>
                <a:cxn ang="0">
                  <a:pos x="269" y="106"/>
                </a:cxn>
                <a:cxn ang="0">
                  <a:pos x="283" y="120"/>
                </a:cxn>
                <a:cxn ang="0">
                  <a:pos x="288" y="126"/>
                </a:cxn>
                <a:cxn ang="0">
                  <a:pos x="252" y="186"/>
                </a:cxn>
                <a:cxn ang="0">
                  <a:pos x="287" y="244"/>
                </a:cxn>
                <a:cxn ang="0">
                  <a:pos x="359" y="244"/>
                </a:cxn>
                <a:cxn ang="0">
                  <a:pos x="374" y="301"/>
                </a:cxn>
                <a:cxn ang="0">
                  <a:pos x="313" y="341"/>
                </a:cxn>
                <a:cxn ang="0">
                  <a:pos x="314" y="374"/>
                </a:cxn>
                <a:cxn ang="0">
                  <a:pos x="314" y="376"/>
                </a:cxn>
                <a:cxn ang="0">
                  <a:pos x="175" y="376"/>
                </a:cxn>
                <a:cxn ang="0">
                  <a:pos x="174" y="376"/>
                </a:cxn>
                <a:cxn ang="0">
                  <a:pos x="175" y="377"/>
                </a:cxn>
                <a:cxn ang="0">
                  <a:pos x="187" y="406"/>
                </a:cxn>
                <a:cxn ang="0">
                  <a:pos x="175" y="434"/>
                </a:cxn>
                <a:cxn ang="0">
                  <a:pos x="146" y="446"/>
                </a:cxn>
                <a:cxn ang="0">
                  <a:pos x="117" y="434"/>
                </a:cxn>
                <a:cxn ang="0">
                  <a:pos x="106" y="406"/>
                </a:cxn>
                <a:cxn ang="0">
                  <a:pos x="117" y="377"/>
                </a:cxn>
                <a:cxn ang="0">
                  <a:pos x="118" y="376"/>
                </a:cxn>
                <a:cxn ang="0">
                  <a:pos x="117" y="376"/>
                </a:cxn>
                <a:cxn ang="0">
                  <a:pos x="0" y="376"/>
                </a:cxn>
                <a:cxn ang="0">
                  <a:pos x="0" y="253"/>
                </a:cxn>
                <a:cxn ang="0">
                  <a:pos x="3" y="253"/>
                </a:cxn>
                <a:cxn ang="0">
                  <a:pos x="32" y="265"/>
                </a:cxn>
                <a:cxn ang="0">
                  <a:pos x="61" y="253"/>
                </a:cxn>
                <a:cxn ang="0">
                  <a:pos x="73" y="224"/>
                </a:cxn>
                <a:cxn ang="0">
                  <a:pos x="61" y="196"/>
                </a:cxn>
                <a:cxn ang="0">
                  <a:pos x="32" y="184"/>
                </a:cxn>
                <a:cxn ang="0">
                  <a:pos x="3" y="196"/>
                </a:cxn>
                <a:cxn ang="0">
                  <a:pos x="0" y="196"/>
                </a:cxn>
              </a:cxnLst>
              <a:rect l="0" t="0" r="r" b="b"/>
              <a:pathLst>
                <a:path w="374" h="446">
                  <a:moveTo>
                    <a:pt x="0" y="196"/>
                  </a:moveTo>
                  <a:cubicBezTo>
                    <a:pt x="0" y="61"/>
                    <a:pt x="0" y="61"/>
                    <a:pt x="0" y="61"/>
                  </a:cubicBezTo>
                  <a:cubicBezTo>
                    <a:pt x="0" y="61"/>
                    <a:pt x="1" y="61"/>
                    <a:pt x="1" y="61"/>
                  </a:cubicBezTo>
                  <a:cubicBezTo>
                    <a:pt x="12" y="61"/>
                    <a:pt x="22" y="61"/>
                    <a:pt x="32" y="62"/>
                  </a:cubicBezTo>
                  <a:cubicBezTo>
                    <a:pt x="67" y="0"/>
                    <a:pt x="67" y="0"/>
                    <a:pt x="67" y="0"/>
                  </a:cubicBezTo>
                  <a:cubicBezTo>
                    <a:pt x="87" y="4"/>
                    <a:pt x="107" y="8"/>
                    <a:pt x="126" y="15"/>
                  </a:cubicBezTo>
                  <a:cubicBezTo>
                    <a:pt x="126" y="86"/>
                    <a:pt x="126" y="86"/>
                    <a:pt x="126" y="86"/>
                  </a:cubicBezTo>
                  <a:cubicBezTo>
                    <a:pt x="146" y="95"/>
                    <a:pt x="166" y="106"/>
                    <a:pt x="185" y="120"/>
                  </a:cubicBezTo>
                  <a:cubicBezTo>
                    <a:pt x="185" y="120"/>
                    <a:pt x="185" y="120"/>
                    <a:pt x="186" y="120"/>
                  </a:cubicBezTo>
                  <a:cubicBezTo>
                    <a:pt x="246" y="84"/>
                    <a:pt x="246" y="84"/>
                    <a:pt x="246" y="84"/>
                  </a:cubicBezTo>
                  <a:cubicBezTo>
                    <a:pt x="254" y="91"/>
                    <a:pt x="262" y="98"/>
                    <a:pt x="269" y="106"/>
                  </a:cubicBezTo>
                  <a:cubicBezTo>
                    <a:pt x="274" y="111"/>
                    <a:pt x="278" y="115"/>
                    <a:pt x="283" y="120"/>
                  </a:cubicBezTo>
                  <a:cubicBezTo>
                    <a:pt x="284" y="122"/>
                    <a:pt x="286" y="124"/>
                    <a:pt x="288" y="126"/>
                  </a:cubicBezTo>
                  <a:cubicBezTo>
                    <a:pt x="252" y="186"/>
                    <a:pt x="252" y="186"/>
                    <a:pt x="252" y="186"/>
                  </a:cubicBezTo>
                  <a:cubicBezTo>
                    <a:pt x="266" y="204"/>
                    <a:pt x="278" y="224"/>
                    <a:pt x="287"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ubicBezTo>
                    <a:pt x="175" y="376"/>
                    <a:pt x="175" y="376"/>
                    <a:pt x="175" y="376"/>
                  </a:cubicBezTo>
                  <a:cubicBezTo>
                    <a:pt x="174" y="376"/>
                    <a:pt x="174" y="376"/>
                    <a:pt x="174" y="376"/>
                  </a:cubicBezTo>
                  <a:cubicBezTo>
                    <a:pt x="174" y="376"/>
                    <a:pt x="175" y="377"/>
                    <a:pt x="175" y="377"/>
                  </a:cubicBezTo>
                  <a:cubicBezTo>
                    <a:pt x="183" y="385"/>
                    <a:pt x="187" y="395"/>
                    <a:pt x="187" y="406"/>
                  </a:cubicBezTo>
                  <a:cubicBezTo>
                    <a:pt x="187" y="417"/>
                    <a:pt x="183" y="427"/>
                    <a:pt x="175" y="434"/>
                  </a:cubicBezTo>
                  <a:cubicBezTo>
                    <a:pt x="167" y="442"/>
                    <a:pt x="157" y="446"/>
                    <a:pt x="146" y="446"/>
                  </a:cubicBezTo>
                  <a:cubicBezTo>
                    <a:pt x="135" y="446"/>
                    <a:pt x="125" y="442"/>
                    <a:pt x="117" y="434"/>
                  </a:cubicBezTo>
                  <a:cubicBezTo>
                    <a:pt x="110" y="427"/>
                    <a:pt x="106" y="417"/>
                    <a:pt x="106" y="406"/>
                  </a:cubicBezTo>
                  <a:cubicBezTo>
                    <a:pt x="106" y="395"/>
                    <a:pt x="110" y="385"/>
                    <a:pt x="117" y="377"/>
                  </a:cubicBezTo>
                  <a:cubicBezTo>
                    <a:pt x="118" y="377"/>
                    <a:pt x="118" y="376"/>
                    <a:pt x="118" y="376"/>
                  </a:cubicBezTo>
                  <a:cubicBezTo>
                    <a:pt x="117" y="376"/>
                    <a:pt x="117" y="376"/>
                    <a:pt x="117" y="376"/>
                  </a:cubicBezTo>
                  <a:cubicBezTo>
                    <a:pt x="0" y="376"/>
                    <a:pt x="0" y="376"/>
                    <a:pt x="0" y="376"/>
                  </a:cubicBezTo>
                  <a:cubicBezTo>
                    <a:pt x="0" y="253"/>
                    <a:pt x="0" y="253"/>
                    <a:pt x="0" y="253"/>
                  </a:cubicBezTo>
                  <a:cubicBezTo>
                    <a:pt x="3" y="253"/>
                    <a:pt x="3" y="253"/>
                    <a:pt x="3" y="253"/>
                  </a:cubicBezTo>
                  <a:cubicBezTo>
                    <a:pt x="11" y="261"/>
                    <a:pt x="21" y="265"/>
                    <a:pt x="32" y="265"/>
                  </a:cubicBezTo>
                  <a:cubicBezTo>
                    <a:pt x="43" y="265"/>
                    <a:pt x="53" y="261"/>
                    <a:pt x="61" y="253"/>
                  </a:cubicBezTo>
                  <a:cubicBezTo>
                    <a:pt x="69" y="245"/>
                    <a:pt x="73" y="236"/>
                    <a:pt x="73" y="224"/>
                  </a:cubicBezTo>
                  <a:cubicBezTo>
                    <a:pt x="73" y="213"/>
                    <a:pt x="69" y="204"/>
                    <a:pt x="61" y="196"/>
                  </a:cubicBezTo>
                  <a:cubicBezTo>
                    <a:pt x="53" y="188"/>
                    <a:pt x="43" y="184"/>
                    <a:pt x="32" y="184"/>
                  </a:cubicBezTo>
                  <a:cubicBezTo>
                    <a:pt x="21" y="184"/>
                    <a:pt x="11" y="188"/>
                    <a:pt x="3" y="196"/>
                  </a:cubicBezTo>
                  <a:lnTo>
                    <a:pt x="0" y="196"/>
                  </a:lnTo>
                  <a:close/>
                </a:path>
              </a:pathLst>
            </a:custGeom>
            <a:solidFill>
              <a:srgbClr val="15AA97"/>
            </a:solidFill>
            <a:ln w="19050">
              <a:solidFill>
                <a:schemeClr val="bg1"/>
              </a:solidFill>
              <a:round/>
              <a:headEnd/>
              <a:tailEnd/>
            </a:ln>
          </p:spPr>
          <p:txBody>
            <a:bodyPr vert="horz" wrap="square" lIns="45720" tIns="22860" rIns="45720" bIns="22860" numCol="1" anchor="t" anchorCtr="0" compatLnSpc="1">
              <a:prstTxWarp prst="textNoShape">
                <a:avLst/>
              </a:prstTxWarp>
            </a:bodyPr>
            <a:lstStyle/>
            <a:p>
              <a:endParaRPr lang="en-US" sz="900" dirty="0">
                <a:latin typeface="Lato Light" charset="0"/>
              </a:endParaRPr>
            </a:p>
          </p:txBody>
        </p:sp>
        <p:sp>
          <p:nvSpPr>
            <p:cNvPr id="39" name="Freeform 7"/>
            <p:cNvSpPr>
              <a:spLocks/>
            </p:cNvSpPr>
            <p:nvPr/>
          </p:nvSpPr>
          <p:spPr bwMode="auto">
            <a:xfrm>
              <a:off x="4245153" y="3887952"/>
              <a:ext cx="2158253" cy="1784191"/>
            </a:xfrm>
            <a:custGeom>
              <a:avLst/>
              <a:gdLst/>
              <a:ahLst/>
              <a:cxnLst>
                <a:cxn ang="0">
                  <a:pos x="75" y="311"/>
                </a:cxn>
                <a:cxn ang="0">
                  <a:pos x="75" y="166"/>
                </a:cxn>
                <a:cxn ang="0">
                  <a:pos x="70" y="172"/>
                </a:cxn>
                <a:cxn ang="0">
                  <a:pos x="41" y="184"/>
                </a:cxn>
                <a:cxn ang="0">
                  <a:pos x="12" y="172"/>
                </a:cxn>
                <a:cxn ang="0">
                  <a:pos x="0" y="144"/>
                </a:cxn>
                <a:cxn ang="0">
                  <a:pos x="12" y="115"/>
                </a:cxn>
                <a:cxn ang="0">
                  <a:pos x="41" y="103"/>
                </a:cxn>
                <a:cxn ang="0">
                  <a:pos x="70" y="115"/>
                </a:cxn>
                <a:cxn ang="0">
                  <a:pos x="75" y="121"/>
                </a:cxn>
                <a:cxn ang="0">
                  <a:pos x="75" y="0"/>
                </a:cxn>
                <a:cxn ang="0">
                  <a:pos x="192" y="0"/>
                </a:cxn>
                <a:cxn ang="0">
                  <a:pos x="192" y="1"/>
                </a:cxn>
                <a:cxn ang="0">
                  <a:pos x="181" y="30"/>
                </a:cxn>
                <a:cxn ang="0">
                  <a:pos x="192" y="58"/>
                </a:cxn>
                <a:cxn ang="0">
                  <a:pos x="221" y="70"/>
                </a:cxn>
                <a:cxn ang="0">
                  <a:pos x="250" y="58"/>
                </a:cxn>
                <a:cxn ang="0">
                  <a:pos x="262" y="30"/>
                </a:cxn>
                <a:cxn ang="0">
                  <a:pos x="250" y="1"/>
                </a:cxn>
                <a:cxn ang="0">
                  <a:pos x="250" y="0"/>
                </a:cxn>
                <a:cxn ang="0">
                  <a:pos x="389" y="0"/>
                </a:cxn>
                <a:cxn ang="0">
                  <a:pos x="388" y="32"/>
                </a:cxn>
                <a:cxn ang="0">
                  <a:pos x="450" y="66"/>
                </a:cxn>
                <a:cxn ang="0">
                  <a:pos x="436" y="121"/>
                </a:cxn>
                <a:cxn ang="0">
                  <a:pos x="363" y="125"/>
                </a:cxn>
                <a:cxn ang="0">
                  <a:pos x="329" y="183"/>
                </a:cxn>
                <a:cxn ang="0">
                  <a:pos x="366" y="243"/>
                </a:cxn>
                <a:cxn ang="0">
                  <a:pos x="344" y="266"/>
                </a:cxn>
                <a:cxn ang="0">
                  <a:pos x="322" y="287"/>
                </a:cxn>
                <a:cxn ang="0">
                  <a:pos x="260" y="251"/>
                </a:cxn>
                <a:cxn ang="0">
                  <a:pos x="203" y="285"/>
                </a:cxn>
                <a:cxn ang="0">
                  <a:pos x="203" y="356"/>
                </a:cxn>
                <a:cxn ang="0">
                  <a:pos x="145" y="371"/>
                </a:cxn>
                <a:cxn ang="0">
                  <a:pos x="108" y="309"/>
                </a:cxn>
                <a:cxn ang="0">
                  <a:pos x="76" y="311"/>
                </a:cxn>
                <a:cxn ang="0">
                  <a:pos x="75" y="311"/>
                </a:cxn>
              </a:cxnLst>
              <a:rect l="0" t="0" r="r" b="b"/>
              <a:pathLst>
                <a:path w="450" h="371">
                  <a:moveTo>
                    <a:pt x="75" y="311"/>
                  </a:moveTo>
                  <a:cubicBezTo>
                    <a:pt x="75" y="166"/>
                    <a:pt x="75" y="166"/>
                    <a:pt x="75" y="166"/>
                  </a:cubicBezTo>
                  <a:cubicBezTo>
                    <a:pt x="73" y="168"/>
                    <a:pt x="72" y="170"/>
                    <a:pt x="70" y="172"/>
                  </a:cubicBezTo>
                  <a:cubicBezTo>
                    <a:pt x="62" y="180"/>
                    <a:pt x="52" y="184"/>
                    <a:pt x="41" y="184"/>
                  </a:cubicBezTo>
                  <a:cubicBezTo>
                    <a:pt x="30" y="184"/>
                    <a:pt x="20" y="180"/>
                    <a:pt x="12" y="172"/>
                  </a:cubicBezTo>
                  <a:cubicBezTo>
                    <a:pt x="4" y="165"/>
                    <a:pt x="0" y="155"/>
                    <a:pt x="0" y="144"/>
                  </a:cubicBezTo>
                  <a:cubicBezTo>
                    <a:pt x="0" y="133"/>
                    <a:pt x="4" y="123"/>
                    <a:pt x="12" y="115"/>
                  </a:cubicBezTo>
                  <a:cubicBezTo>
                    <a:pt x="20" y="107"/>
                    <a:pt x="30" y="103"/>
                    <a:pt x="41" y="103"/>
                  </a:cubicBezTo>
                  <a:cubicBezTo>
                    <a:pt x="52" y="103"/>
                    <a:pt x="62" y="107"/>
                    <a:pt x="70" y="115"/>
                  </a:cubicBezTo>
                  <a:cubicBezTo>
                    <a:pt x="72" y="117"/>
                    <a:pt x="73" y="119"/>
                    <a:pt x="75" y="121"/>
                  </a:cubicBezTo>
                  <a:cubicBezTo>
                    <a:pt x="75" y="0"/>
                    <a:pt x="75" y="0"/>
                    <a:pt x="75" y="0"/>
                  </a:cubicBezTo>
                  <a:cubicBezTo>
                    <a:pt x="192" y="0"/>
                    <a:pt x="192" y="0"/>
                    <a:pt x="192" y="0"/>
                  </a:cubicBezTo>
                  <a:cubicBezTo>
                    <a:pt x="192" y="1"/>
                    <a:pt x="192" y="1"/>
                    <a:pt x="192" y="1"/>
                  </a:cubicBezTo>
                  <a:cubicBezTo>
                    <a:pt x="185" y="9"/>
                    <a:pt x="181" y="19"/>
                    <a:pt x="181" y="30"/>
                  </a:cubicBezTo>
                  <a:cubicBezTo>
                    <a:pt x="181" y="41"/>
                    <a:pt x="185" y="51"/>
                    <a:pt x="192" y="58"/>
                  </a:cubicBezTo>
                  <a:cubicBezTo>
                    <a:pt x="200" y="66"/>
                    <a:pt x="210" y="70"/>
                    <a:pt x="221" y="70"/>
                  </a:cubicBezTo>
                  <a:cubicBezTo>
                    <a:pt x="232" y="70"/>
                    <a:pt x="242" y="66"/>
                    <a:pt x="250" y="58"/>
                  </a:cubicBezTo>
                  <a:cubicBezTo>
                    <a:pt x="258" y="51"/>
                    <a:pt x="262" y="41"/>
                    <a:pt x="262" y="30"/>
                  </a:cubicBezTo>
                  <a:cubicBezTo>
                    <a:pt x="262" y="19"/>
                    <a:pt x="258" y="9"/>
                    <a:pt x="250" y="1"/>
                  </a:cubicBezTo>
                  <a:cubicBezTo>
                    <a:pt x="250" y="0"/>
                    <a:pt x="250" y="0"/>
                    <a:pt x="250" y="0"/>
                  </a:cubicBezTo>
                  <a:cubicBezTo>
                    <a:pt x="389" y="0"/>
                    <a:pt x="389" y="0"/>
                    <a:pt x="389" y="0"/>
                  </a:cubicBezTo>
                  <a:cubicBezTo>
                    <a:pt x="389" y="11"/>
                    <a:pt x="389" y="22"/>
                    <a:pt x="388" y="32"/>
                  </a:cubicBezTo>
                  <a:cubicBezTo>
                    <a:pt x="450" y="66"/>
                    <a:pt x="450" y="66"/>
                    <a:pt x="450" y="66"/>
                  </a:cubicBezTo>
                  <a:cubicBezTo>
                    <a:pt x="446" y="85"/>
                    <a:pt x="442" y="103"/>
                    <a:pt x="436" y="121"/>
                  </a:cubicBezTo>
                  <a:cubicBezTo>
                    <a:pt x="363" y="125"/>
                    <a:pt x="363" y="125"/>
                    <a:pt x="363" y="125"/>
                  </a:cubicBezTo>
                  <a:cubicBezTo>
                    <a:pt x="354" y="145"/>
                    <a:pt x="343" y="164"/>
                    <a:pt x="329" y="183"/>
                  </a:cubicBezTo>
                  <a:cubicBezTo>
                    <a:pt x="366" y="243"/>
                    <a:pt x="366" y="243"/>
                    <a:pt x="366" y="243"/>
                  </a:cubicBezTo>
                  <a:cubicBezTo>
                    <a:pt x="359" y="251"/>
                    <a:pt x="352" y="258"/>
                    <a:pt x="344" y="266"/>
                  </a:cubicBezTo>
                  <a:cubicBezTo>
                    <a:pt x="337" y="273"/>
                    <a:pt x="329" y="280"/>
                    <a:pt x="322" y="287"/>
                  </a:cubicBezTo>
                  <a:cubicBezTo>
                    <a:pt x="260" y="251"/>
                    <a:pt x="260" y="251"/>
                    <a:pt x="260" y="251"/>
                  </a:cubicBezTo>
                  <a:cubicBezTo>
                    <a:pt x="242" y="265"/>
                    <a:pt x="223" y="276"/>
                    <a:pt x="203" y="285"/>
                  </a:cubicBezTo>
                  <a:cubicBezTo>
                    <a:pt x="203" y="356"/>
                    <a:pt x="203" y="356"/>
                    <a:pt x="203" y="356"/>
                  </a:cubicBezTo>
                  <a:cubicBezTo>
                    <a:pt x="184" y="363"/>
                    <a:pt x="165" y="368"/>
                    <a:pt x="145" y="371"/>
                  </a:cubicBezTo>
                  <a:cubicBezTo>
                    <a:pt x="108" y="309"/>
                    <a:pt x="108" y="309"/>
                    <a:pt x="108" y="309"/>
                  </a:cubicBezTo>
                  <a:cubicBezTo>
                    <a:pt x="98" y="310"/>
                    <a:pt x="87" y="311"/>
                    <a:pt x="76" y="311"/>
                  </a:cubicBezTo>
                  <a:cubicBezTo>
                    <a:pt x="76" y="311"/>
                    <a:pt x="75" y="311"/>
                    <a:pt x="75" y="311"/>
                  </a:cubicBezTo>
                  <a:close/>
                </a:path>
              </a:pathLst>
            </a:custGeom>
            <a:solidFill>
              <a:srgbClr val="C13940"/>
            </a:solidFill>
            <a:ln w="19050">
              <a:solidFill>
                <a:schemeClr val="bg1"/>
              </a:solidFill>
              <a:round/>
              <a:headEnd/>
              <a:tailEnd/>
            </a:ln>
          </p:spPr>
          <p:txBody>
            <a:bodyPr vert="horz" wrap="square" lIns="45720" tIns="22860" rIns="45720" bIns="22860" numCol="1" anchor="t" anchorCtr="0" compatLnSpc="1">
              <a:prstTxWarp prst="textNoShape">
                <a:avLst/>
              </a:prstTxWarp>
            </a:bodyPr>
            <a:lstStyle/>
            <a:p>
              <a:endParaRPr lang="en-US" sz="900" dirty="0">
                <a:latin typeface="Lato Light" charset="0"/>
              </a:endParaRPr>
            </a:p>
          </p:txBody>
        </p:sp>
        <p:sp>
          <p:nvSpPr>
            <p:cNvPr id="40" name="Freeform 5"/>
            <p:cNvSpPr>
              <a:spLocks/>
            </p:cNvSpPr>
            <p:nvPr/>
          </p:nvSpPr>
          <p:spPr bwMode="auto">
            <a:xfrm>
              <a:off x="2820822" y="2084840"/>
              <a:ext cx="2133662" cy="1803112"/>
            </a:xfrm>
            <a:custGeom>
              <a:avLst/>
              <a:gdLst/>
              <a:ahLst/>
              <a:cxnLst>
                <a:cxn ang="0">
                  <a:pos x="372" y="375"/>
                </a:cxn>
                <a:cxn ang="0">
                  <a:pos x="239" y="375"/>
                </a:cxn>
                <a:cxn ang="0">
                  <a:pos x="248" y="368"/>
                </a:cxn>
                <a:cxn ang="0">
                  <a:pos x="260" y="340"/>
                </a:cxn>
                <a:cxn ang="0">
                  <a:pos x="248" y="311"/>
                </a:cxn>
                <a:cxn ang="0">
                  <a:pos x="220" y="299"/>
                </a:cxn>
                <a:cxn ang="0">
                  <a:pos x="191" y="311"/>
                </a:cxn>
                <a:cxn ang="0">
                  <a:pos x="179" y="340"/>
                </a:cxn>
                <a:cxn ang="0">
                  <a:pos x="191" y="368"/>
                </a:cxn>
                <a:cxn ang="0">
                  <a:pos x="200" y="375"/>
                </a:cxn>
                <a:cxn ang="0">
                  <a:pos x="61" y="375"/>
                </a:cxn>
                <a:cxn ang="0">
                  <a:pos x="61" y="375"/>
                </a:cxn>
                <a:cxn ang="0">
                  <a:pos x="61" y="373"/>
                </a:cxn>
                <a:cxn ang="0">
                  <a:pos x="61" y="367"/>
                </a:cxn>
                <a:cxn ang="0">
                  <a:pos x="62" y="342"/>
                </a:cxn>
                <a:cxn ang="0">
                  <a:pos x="0" y="307"/>
                </a:cxn>
                <a:cxn ang="0">
                  <a:pos x="16" y="243"/>
                </a:cxn>
                <a:cxn ang="0">
                  <a:pos x="86" y="247"/>
                </a:cxn>
                <a:cxn ang="0">
                  <a:pos x="119" y="191"/>
                </a:cxn>
                <a:cxn ang="0">
                  <a:pos x="85" y="127"/>
                </a:cxn>
                <a:cxn ang="0">
                  <a:pos x="92" y="119"/>
                </a:cxn>
                <a:cxn ang="0">
                  <a:pos x="106" y="105"/>
                </a:cxn>
                <a:cxn ang="0">
                  <a:pos x="128" y="84"/>
                </a:cxn>
                <a:cxn ang="0">
                  <a:pos x="188" y="120"/>
                </a:cxn>
                <a:cxn ang="0">
                  <a:pos x="190" y="119"/>
                </a:cxn>
                <a:cxn ang="0">
                  <a:pos x="243" y="88"/>
                </a:cxn>
                <a:cxn ang="0">
                  <a:pos x="243" y="16"/>
                </a:cxn>
                <a:cxn ang="0">
                  <a:pos x="303" y="0"/>
                </a:cxn>
                <a:cxn ang="0">
                  <a:pos x="339" y="62"/>
                </a:cxn>
                <a:cxn ang="0">
                  <a:pos x="372" y="60"/>
                </a:cxn>
                <a:cxn ang="0">
                  <a:pos x="372" y="195"/>
                </a:cxn>
                <a:cxn ang="0">
                  <a:pos x="372" y="199"/>
                </a:cxn>
                <a:cxn ang="0">
                  <a:pos x="375" y="195"/>
                </a:cxn>
                <a:cxn ang="0">
                  <a:pos x="404" y="183"/>
                </a:cxn>
                <a:cxn ang="0">
                  <a:pos x="433" y="195"/>
                </a:cxn>
                <a:cxn ang="0">
                  <a:pos x="445" y="223"/>
                </a:cxn>
                <a:cxn ang="0">
                  <a:pos x="433" y="252"/>
                </a:cxn>
                <a:cxn ang="0">
                  <a:pos x="404" y="264"/>
                </a:cxn>
                <a:cxn ang="0">
                  <a:pos x="375" y="252"/>
                </a:cxn>
                <a:cxn ang="0">
                  <a:pos x="372" y="248"/>
                </a:cxn>
                <a:cxn ang="0">
                  <a:pos x="372" y="252"/>
                </a:cxn>
                <a:cxn ang="0">
                  <a:pos x="372" y="375"/>
                </a:cxn>
              </a:cxnLst>
              <a:rect l="0" t="0" r="r" b="b"/>
              <a:pathLst>
                <a:path w="445" h="375">
                  <a:moveTo>
                    <a:pt x="372" y="375"/>
                  </a:moveTo>
                  <a:cubicBezTo>
                    <a:pt x="239" y="375"/>
                    <a:pt x="239" y="375"/>
                    <a:pt x="239" y="375"/>
                  </a:cubicBezTo>
                  <a:cubicBezTo>
                    <a:pt x="243" y="373"/>
                    <a:pt x="246" y="371"/>
                    <a:pt x="248" y="368"/>
                  </a:cubicBezTo>
                  <a:cubicBezTo>
                    <a:pt x="256" y="360"/>
                    <a:pt x="260" y="351"/>
                    <a:pt x="260" y="340"/>
                  </a:cubicBezTo>
                  <a:cubicBezTo>
                    <a:pt x="260" y="328"/>
                    <a:pt x="256" y="319"/>
                    <a:pt x="248" y="311"/>
                  </a:cubicBezTo>
                  <a:cubicBezTo>
                    <a:pt x="241" y="303"/>
                    <a:pt x="231" y="299"/>
                    <a:pt x="220" y="299"/>
                  </a:cubicBezTo>
                  <a:cubicBezTo>
                    <a:pt x="209" y="299"/>
                    <a:pt x="199" y="303"/>
                    <a:pt x="191" y="311"/>
                  </a:cubicBezTo>
                  <a:cubicBezTo>
                    <a:pt x="183" y="319"/>
                    <a:pt x="179" y="328"/>
                    <a:pt x="179" y="340"/>
                  </a:cubicBezTo>
                  <a:cubicBezTo>
                    <a:pt x="179" y="351"/>
                    <a:pt x="183" y="360"/>
                    <a:pt x="191" y="368"/>
                  </a:cubicBezTo>
                  <a:cubicBezTo>
                    <a:pt x="194" y="371"/>
                    <a:pt x="197" y="373"/>
                    <a:pt x="200" y="375"/>
                  </a:cubicBezTo>
                  <a:cubicBezTo>
                    <a:pt x="61" y="375"/>
                    <a:pt x="61" y="375"/>
                    <a:pt x="61" y="375"/>
                  </a:cubicBezTo>
                  <a:cubicBezTo>
                    <a:pt x="61" y="375"/>
                    <a:pt x="61" y="375"/>
                    <a:pt x="61" y="375"/>
                  </a:cubicBezTo>
                  <a:cubicBezTo>
                    <a:pt x="61" y="374"/>
                    <a:pt x="61" y="374"/>
                    <a:pt x="61" y="373"/>
                  </a:cubicBezTo>
                  <a:cubicBezTo>
                    <a:pt x="61" y="371"/>
                    <a:pt x="61" y="369"/>
                    <a:pt x="61" y="367"/>
                  </a:cubicBezTo>
                  <a:cubicBezTo>
                    <a:pt x="61" y="359"/>
                    <a:pt x="61" y="350"/>
                    <a:pt x="62" y="342"/>
                  </a:cubicBezTo>
                  <a:cubicBezTo>
                    <a:pt x="0" y="307"/>
                    <a:pt x="0" y="307"/>
                    <a:pt x="0" y="307"/>
                  </a:cubicBezTo>
                  <a:cubicBezTo>
                    <a:pt x="4" y="285"/>
                    <a:pt x="9" y="263"/>
                    <a:pt x="16" y="243"/>
                  </a:cubicBezTo>
                  <a:cubicBezTo>
                    <a:pt x="86" y="247"/>
                    <a:pt x="86" y="247"/>
                    <a:pt x="86" y="247"/>
                  </a:cubicBezTo>
                  <a:cubicBezTo>
                    <a:pt x="95" y="227"/>
                    <a:pt x="106" y="209"/>
                    <a:pt x="119" y="191"/>
                  </a:cubicBezTo>
                  <a:cubicBezTo>
                    <a:pt x="85" y="127"/>
                    <a:pt x="85" y="127"/>
                    <a:pt x="85" y="127"/>
                  </a:cubicBezTo>
                  <a:cubicBezTo>
                    <a:pt x="87" y="124"/>
                    <a:pt x="90" y="122"/>
                    <a:pt x="92" y="119"/>
                  </a:cubicBezTo>
                  <a:cubicBezTo>
                    <a:pt x="97" y="114"/>
                    <a:pt x="101" y="110"/>
                    <a:pt x="106" y="105"/>
                  </a:cubicBezTo>
                  <a:cubicBezTo>
                    <a:pt x="113" y="98"/>
                    <a:pt x="120" y="91"/>
                    <a:pt x="128" y="84"/>
                  </a:cubicBezTo>
                  <a:cubicBezTo>
                    <a:pt x="188" y="120"/>
                    <a:pt x="188" y="120"/>
                    <a:pt x="188" y="120"/>
                  </a:cubicBezTo>
                  <a:cubicBezTo>
                    <a:pt x="189" y="120"/>
                    <a:pt x="190" y="119"/>
                    <a:pt x="190" y="119"/>
                  </a:cubicBezTo>
                  <a:cubicBezTo>
                    <a:pt x="207" y="106"/>
                    <a:pt x="225" y="96"/>
                    <a:pt x="243" y="88"/>
                  </a:cubicBezTo>
                  <a:cubicBezTo>
                    <a:pt x="243" y="16"/>
                    <a:pt x="243" y="16"/>
                    <a:pt x="243" y="16"/>
                  </a:cubicBezTo>
                  <a:cubicBezTo>
                    <a:pt x="262" y="9"/>
                    <a:pt x="282" y="4"/>
                    <a:pt x="303" y="0"/>
                  </a:cubicBezTo>
                  <a:cubicBezTo>
                    <a:pt x="339" y="62"/>
                    <a:pt x="339" y="62"/>
                    <a:pt x="339" y="62"/>
                  </a:cubicBezTo>
                  <a:cubicBezTo>
                    <a:pt x="350" y="61"/>
                    <a:pt x="361" y="60"/>
                    <a:pt x="372" y="60"/>
                  </a:cubicBezTo>
                  <a:cubicBezTo>
                    <a:pt x="372" y="195"/>
                    <a:pt x="372" y="195"/>
                    <a:pt x="372" y="195"/>
                  </a:cubicBezTo>
                  <a:cubicBezTo>
                    <a:pt x="372" y="199"/>
                    <a:pt x="372" y="199"/>
                    <a:pt x="372" y="199"/>
                  </a:cubicBezTo>
                  <a:cubicBezTo>
                    <a:pt x="373" y="197"/>
                    <a:pt x="374" y="196"/>
                    <a:pt x="375" y="195"/>
                  </a:cubicBezTo>
                  <a:cubicBezTo>
                    <a:pt x="383" y="187"/>
                    <a:pt x="393" y="183"/>
                    <a:pt x="404" y="183"/>
                  </a:cubicBezTo>
                  <a:cubicBezTo>
                    <a:pt x="415" y="183"/>
                    <a:pt x="425" y="187"/>
                    <a:pt x="433" y="195"/>
                  </a:cubicBezTo>
                  <a:cubicBezTo>
                    <a:pt x="441" y="203"/>
                    <a:pt x="445" y="212"/>
                    <a:pt x="445" y="223"/>
                  </a:cubicBezTo>
                  <a:cubicBezTo>
                    <a:pt x="445" y="235"/>
                    <a:pt x="441" y="244"/>
                    <a:pt x="433" y="252"/>
                  </a:cubicBezTo>
                  <a:cubicBezTo>
                    <a:pt x="425" y="260"/>
                    <a:pt x="415" y="264"/>
                    <a:pt x="404" y="264"/>
                  </a:cubicBezTo>
                  <a:cubicBezTo>
                    <a:pt x="393" y="264"/>
                    <a:pt x="383" y="260"/>
                    <a:pt x="375" y="252"/>
                  </a:cubicBezTo>
                  <a:cubicBezTo>
                    <a:pt x="374" y="251"/>
                    <a:pt x="373" y="250"/>
                    <a:pt x="372" y="248"/>
                  </a:cubicBezTo>
                  <a:cubicBezTo>
                    <a:pt x="372" y="252"/>
                    <a:pt x="372" y="252"/>
                    <a:pt x="372" y="252"/>
                  </a:cubicBezTo>
                  <a:lnTo>
                    <a:pt x="372" y="375"/>
                  </a:lnTo>
                  <a:close/>
                </a:path>
              </a:pathLst>
            </a:custGeom>
            <a:solidFill>
              <a:srgbClr val="C13940"/>
            </a:solidFill>
            <a:ln w="19050">
              <a:solidFill>
                <a:schemeClr val="bg1"/>
              </a:solidFill>
              <a:round/>
              <a:headEnd/>
              <a:tailEnd/>
            </a:ln>
          </p:spPr>
          <p:txBody>
            <a:bodyPr vert="horz" wrap="square" lIns="45720" tIns="22860" rIns="45720" bIns="22860" numCol="1" anchor="t" anchorCtr="0" compatLnSpc="1">
              <a:prstTxWarp prst="textNoShape">
                <a:avLst/>
              </a:prstTxWarp>
            </a:bodyPr>
            <a:lstStyle/>
            <a:p>
              <a:endParaRPr lang="en-US" sz="900" dirty="0">
                <a:latin typeface="Lato Light" charset="0"/>
              </a:endParaRPr>
            </a:p>
          </p:txBody>
        </p:sp>
        <p:sp>
          <p:nvSpPr>
            <p:cNvPr id="41" name="Freeform 8"/>
            <p:cNvSpPr>
              <a:spLocks/>
            </p:cNvSpPr>
            <p:nvPr/>
          </p:nvSpPr>
          <p:spPr bwMode="auto">
            <a:xfrm>
              <a:off x="2820822" y="3522788"/>
              <a:ext cx="1783726" cy="2143678"/>
            </a:xfrm>
            <a:custGeom>
              <a:avLst/>
              <a:gdLst/>
              <a:ahLst/>
              <a:cxnLst>
                <a:cxn ang="0">
                  <a:pos x="61" y="76"/>
                </a:cxn>
                <a:cxn ang="0">
                  <a:pos x="200" y="76"/>
                </a:cxn>
                <a:cxn ang="0">
                  <a:pos x="191" y="69"/>
                </a:cxn>
                <a:cxn ang="0">
                  <a:pos x="179" y="41"/>
                </a:cxn>
                <a:cxn ang="0">
                  <a:pos x="191" y="12"/>
                </a:cxn>
                <a:cxn ang="0">
                  <a:pos x="220" y="0"/>
                </a:cxn>
                <a:cxn ang="0">
                  <a:pos x="248" y="12"/>
                </a:cxn>
                <a:cxn ang="0">
                  <a:pos x="260" y="41"/>
                </a:cxn>
                <a:cxn ang="0">
                  <a:pos x="248" y="69"/>
                </a:cxn>
                <a:cxn ang="0">
                  <a:pos x="239" y="76"/>
                </a:cxn>
                <a:cxn ang="0">
                  <a:pos x="372" y="76"/>
                </a:cxn>
                <a:cxn ang="0">
                  <a:pos x="372" y="197"/>
                </a:cxn>
                <a:cxn ang="0">
                  <a:pos x="367" y="191"/>
                </a:cxn>
                <a:cxn ang="0">
                  <a:pos x="338" y="179"/>
                </a:cxn>
                <a:cxn ang="0">
                  <a:pos x="309" y="191"/>
                </a:cxn>
                <a:cxn ang="0">
                  <a:pos x="297" y="220"/>
                </a:cxn>
                <a:cxn ang="0">
                  <a:pos x="309" y="248"/>
                </a:cxn>
                <a:cxn ang="0">
                  <a:pos x="338" y="260"/>
                </a:cxn>
                <a:cxn ang="0">
                  <a:pos x="367" y="248"/>
                </a:cxn>
                <a:cxn ang="0">
                  <a:pos x="372" y="242"/>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Lst>
              <a:rect l="0" t="0" r="r" b="b"/>
              <a:pathLst>
                <a:path w="372" h="446">
                  <a:moveTo>
                    <a:pt x="61" y="76"/>
                  </a:moveTo>
                  <a:cubicBezTo>
                    <a:pt x="200" y="76"/>
                    <a:pt x="200" y="76"/>
                    <a:pt x="200" y="76"/>
                  </a:cubicBezTo>
                  <a:cubicBezTo>
                    <a:pt x="197" y="74"/>
                    <a:pt x="194" y="72"/>
                    <a:pt x="191" y="69"/>
                  </a:cubicBezTo>
                  <a:cubicBezTo>
                    <a:pt x="183" y="61"/>
                    <a:pt x="179" y="52"/>
                    <a:pt x="179" y="41"/>
                  </a:cubicBezTo>
                  <a:cubicBezTo>
                    <a:pt x="179" y="29"/>
                    <a:pt x="183" y="20"/>
                    <a:pt x="191" y="12"/>
                  </a:cubicBezTo>
                  <a:cubicBezTo>
                    <a:pt x="199" y="4"/>
                    <a:pt x="209" y="0"/>
                    <a:pt x="220" y="0"/>
                  </a:cubicBezTo>
                  <a:cubicBezTo>
                    <a:pt x="231" y="0"/>
                    <a:pt x="241" y="4"/>
                    <a:pt x="248" y="12"/>
                  </a:cubicBezTo>
                  <a:cubicBezTo>
                    <a:pt x="256" y="20"/>
                    <a:pt x="260" y="29"/>
                    <a:pt x="260" y="41"/>
                  </a:cubicBezTo>
                  <a:cubicBezTo>
                    <a:pt x="260" y="52"/>
                    <a:pt x="256" y="61"/>
                    <a:pt x="248" y="69"/>
                  </a:cubicBezTo>
                  <a:cubicBezTo>
                    <a:pt x="246" y="72"/>
                    <a:pt x="243" y="74"/>
                    <a:pt x="239" y="76"/>
                  </a:cubicBezTo>
                  <a:cubicBezTo>
                    <a:pt x="372" y="76"/>
                    <a:pt x="372" y="76"/>
                    <a:pt x="372" y="76"/>
                  </a:cubicBezTo>
                  <a:cubicBezTo>
                    <a:pt x="372" y="197"/>
                    <a:pt x="372" y="197"/>
                    <a:pt x="372" y="197"/>
                  </a:cubicBezTo>
                  <a:cubicBezTo>
                    <a:pt x="370" y="195"/>
                    <a:pt x="369" y="193"/>
                    <a:pt x="367" y="191"/>
                  </a:cubicBezTo>
                  <a:cubicBezTo>
                    <a:pt x="359" y="183"/>
                    <a:pt x="349" y="179"/>
                    <a:pt x="338" y="179"/>
                  </a:cubicBezTo>
                  <a:cubicBezTo>
                    <a:pt x="327" y="179"/>
                    <a:pt x="317" y="183"/>
                    <a:pt x="309" y="191"/>
                  </a:cubicBezTo>
                  <a:cubicBezTo>
                    <a:pt x="301" y="199"/>
                    <a:pt x="297" y="209"/>
                    <a:pt x="297" y="220"/>
                  </a:cubicBezTo>
                  <a:cubicBezTo>
                    <a:pt x="297" y="231"/>
                    <a:pt x="301" y="241"/>
                    <a:pt x="309" y="248"/>
                  </a:cubicBezTo>
                  <a:cubicBezTo>
                    <a:pt x="317" y="256"/>
                    <a:pt x="327" y="260"/>
                    <a:pt x="338" y="260"/>
                  </a:cubicBezTo>
                  <a:cubicBezTo>
                    <a:pt x="349" y="260"/>
                    <a:pt x="359" y="256"/>
                    <a:pt x="367" y="248"/>
                  </a:cubicBezTo>
                  <a:cubicBezTo>
                    <a:pt x="369" y="246"/>
                    <a:pt x="370" y="244"/>
                    <a:pt x="372" y="242"/>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4" y="219"/>
                    <a:pt x="86" y="199"/>
                  </a:cubicBezTo>
                  <a:cubicBezTo>
                    <a:pt x="15" y="199"/>
                    <a:pt x="15" y="199"/>
                    <a:pt x="15" y="199"/>
                  </a:cubicBezTo>
                  <a:cubicBezTo>
                    <a:pt x="8" y="180"/>
                    <a:pt x="3" y="161"/>
                    <a:pt x="0" y="141"/>
                  </a:cubicBezTo>
                  <a:cubicBezTo>
                    <a:pt x="62" y="104"/>
                    <a:pt x="62" y="104"/>
                    <a:pt x="62" y="104"/>
                  </a:cubicBezTo>
                  <a:cubicBezTo>
                    <a:pt x="62" y="98"/>
                    <a:pt x="61" y="91"/>
                    <a:pt x="61" y="84"/>
                  </a:cubicBezTo>
                  <a:lnTo>
                    <a:pt x="61" y="76"/>
                  </a:lnTo>
                  <a:close/>
                </a:path>
              </a:pathLst>
            </a:custGeom>
            <a:solidFill>
              <a:srgbClr val="15AA97"/>
            </a:solidFill>
            <a:ln w="19050">
              <a:solidFill>
                <a:schemeClr val="bg1"/>
              </a:solidFill>
              <a:round/>
              <a:headEnd/>
              <a:tailEnd/>
            </a:ln>
          </p:spPr>
          <p:txBody>
            <a:bodyPr vert="horz" wrap="square" lIns="45720" tIns="22860" rIns="45720" bIns="22860" numCol="1" anchor="t" anchorCtr="0" compatLnSpc="1">
              <a:prstTxWarp prst="textNoShape">
                <a:avLst/>
              </a:prstTxWarp>
            </a:bodyPr>
            <a:lstStyle/>
            <a:p>
              <a:endParaRPr lang="en-US" sz="900" dirty="0">
                <a:latin typeface="Lato Light" charset="0"/>
              </a:endParaRPr>
            </a:p>
          </p:txBody>
        </p:sp>
        <p:sp>
          <p:nvSpPr>
            <p:cNvPr id="42" name="Shape 2547"/>
            <p:cNvSpPr/>
            <p:nvPr/>
          </p:nvSpPr>
          <p:spPr>
            <a:xfrm>
              <a:off x="3666712" y="2858076"/>
              <a:ext cx="441880" cy="441880"/>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Light" charset="0"/>
                <a:ea typeface="Lato Light" charset="0"/>
                <a:cs typeface="Lato Light" charset="0"/>
              </a:endParaRPr>
            </a:p>
          </p:txBody>
        </p:sp>
        <p:sp>
          <p:nvSpPr>
            <p:cNvPr id="43" name="Shape 2588"/>
            <p:cNvSpPr/>
            <p:nvPr/>
          </p:nvSpPr>
          <p:spPr>
            <a:xfrm>
              <a:off x="3666712" y="4448618"/>
              <a:ext cx="441880" cy="401725"/>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Light" charset="0"/>
                <a:ea typeface="Lato Light" charset="0"/>
                <a:cs typeface="Lato Light" charset="0"/>
              </a:endParaRPr>
            </a:p>
          </p:txBody>
        </p:sp>
        <p:sp>
          <p:nvSpPr>
            <p:cNvPr id="44" name="Shape 2633"/>
            <p:cNvSpPr/>
            <p:nvPr/>
          </p:nvSpPr>
          <p:spPr>
            <a:xfrm>
              <a:off x="5103339" y="2855748"/>
              <a:ext cx="441880" cy="441880"/>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Light" charset="0"/>
                <a:ea typeface="Lato Light" charset="0"/>
                <a:cs typeface="Lato Light" charset="0"/>
              </a:endParaRPr>
            </a:p>
          </p:txBody>
        </p:sp>
        <p:sp>
          <p:nvSpPr>
            <p:cNvPr id="45" name="Shape 2690"/>
            <p:cNvSpPr>
              <a:spLocks noChangeAspect="1"/>
            </p:cNvSpPr>
            <p:nvPr/>
          </p:nvSpPr>
          <p:spPr>
            <a:xfrm>
              <a:off x="5097536" y="4448618"/>
              <a:ext cx="453486" cy="412261"/>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Light" charset="0"/>
                <a:ea typeface="Lato Light" charset="0"/>
                <a:cs typeface="Lato Light" charset="0"/>
              </a:endParaRPr>
            </a:p>
          </p:txBody>
        </p:sp>
      </p:grpSp>
    </p:spTree>
    <p:extLst>
      <p:ext uri="{BB962C8B-B14F-4D97-AF65-F5344CB8AC3E}">
        <p14:creationId xmlns:p14="http://schemas.microsoft.com/office/powerpoint/2010/main" val="113204819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50"/>
                                        <p:tgtEl>
                                          <p:spTgt spid="37"/>
                                        </p:tgtEl>
                                      </p:cBhvr>
                                    </p:animEffect>
                                    <p:anim calcmode="lin" valueType="num">
                                      <p:cBhvr>
                                        <p:cTn id="14" dur="250" fill="hold"/>
                                        <p:tgtEl>
                                          <p:spTgt spid="37"/>
                                        </p:tgtEl>
                                        <p:attrNameLst>
                                          <p:attrName>ppt_x</p:attrName>
                                        </p:attrNameLst>
                                      </p:cBhvr>
                                      <p:tavLst>
                                        <p:tav tm="0">
                                          <p:val>
                                            <p:strVal val="#ppt_x"/>
                                          </p:val>
                                        </p:tav>
                                        <p:tav tm="100000">
                                          <p:val>
                                            <p:strVal val="#ppt_x"/>
                                          </p:val>
                                        </p:tav>
                                      </p:tavLst>
                                    </p:anim>
                                    <p:anim calcmode="lin" valueType="num">
                                      <p:cBhvr>
                                        <p:cTn id="15" dur="25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11411" y="616846"/>
            <a:ext cx="6981878" cy="684354"/>
            <a:chOff x="2611411" y="776956"/>
            <a:chExt cx="6981878" cy="684354"/>
          </a:xfrm>
        </p:grpSpPr>
        <p:sp>
          <p:nvSpPr>
            <p:cNvPr id="11" name="Copyright Notice"/>
            <p:cNvSpPr>
              <a:spLocks/>
            </p:cNvSpPr>
            <p:nvPr/>
          </p:nvSpPr>
          <p:spPr bwMode="auto">
            <a:xfrm>
              <a:off x="2611411" y="776956"/>
              <a:ext cx="6981878" cy="49632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cap="small" dirty="0">
                  <a:solidFill>
                    <a:schemeClr val="bg1">
                      <a:lumMod val="50000"/>
                    </a:schemeClr>
                  </a:solidFill>
                  <a:latin typeface="微软雅黑" panose="020B0503020204020204" pitchFamily="34" charset="-122"/>
                  <a:ea typeface="微软雅黑" panose="020B0503020204020204" pitchFamily="34" charset="-122"/>
                </a:rPr>
                <a:t>点击加入标题文字</a:t>
              </a:r>
              <a:endParaRPr lang="en-US" sz="2800" cap="small"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a:cxnSpLocks/>
            </p:cNvCxnSpPr>
            <p:nvPr/>
          </p:nvCxnSpPr>
          <p:spPr>
            <a:xfrm>
              <a:off x="2928028" y="1461310"/>
              <a:ext cx="6348644" cy="0"/>
            </a:xfrm>
            <a:prstGeom prst="line">
              <a:avLst/>
            </a:prstGeom>
            <a:ln>
              <a:solidFill>
                <a:srgbClr val="C13940"/>
              </a:solidFill>
            </a:ln>
          </p:spPr>
          <p:style>
            <a:lnRef idx="1">
              <a:schemeClr val="accent1"/>
            </a:lnRef>
            <a:fillRef idx="0">
              <a:schemeClr val="accent1"/>
            </a:fillRef>
            <a:effectRef idx="0">
              <a:schemeClr val="accent1"/>
            </a:effectRef>
            <a:fontRef idx="minor">
              <a:schemeClr val="tx1"/>
            </a:fontRef>
          </p:style>
        </p:cxnSp>
      </p:grpSp>
      <p:sp>
        <p:nvSpPr>
          <p:cNvPr id="31" name="Subtitle 2"/>
          <p:cNvSpPr txBox="1">
            <a:spLocks/>
          </p:cNvSpPr>
          <p:nvPr/>
        </p:nvSpPr>
        <p:spPr>
          <a:xfrm>
            <a:off x="2067066" y="5409953"/>
            <a:ext cx="4214068" cy="5941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050" dirty="0">
                <a:solidFill>
                  <a:schemeClr val="bg1">
                    <a:lumMod val="50000"/>
                  </a:schemeClr>
                </a:solidFill>
                <a:latin typeface="Poppins Light" charset="0"/>
                <a:ea typeface="Poppins Light" charset="0"/>
                <a:cs typeface="Poppins Light" charset="0"/>
              </a:rPr>
              <a:t>Frequently, your initial font choice is taken out of your awesome hands also we are companies</a:t>
            </a:r>
          </a:p>
        </p:txBody>
      </p:sp>
      <p:sp>
        <p:nvSpPr>
          <p:cNvPr id="32" name="TextBox 63"/>
          <p:cNvSpPr txBox="1"/>
          <p:nvPr/>
        </p:nvSpPr>
        <p:spPr>
          <a:xfrm>
            <a:off x="2125852" y="5111544"/>
            <a:ext cx="1398140" cy="253916"/>
          </a:xfrm>
          <a:prstGeom prst="rect">
            <a:avLst/>
          </a:prstGeom>
          <a:noFill/>
        </p:spPr>
        <p:txBody>
          <a:bodyPr wrap="none" rtlCol="0" anchor="ctr" anchorCtr="0">
            <a:spAutoFit/>
          </a:bodyPr>
          <a:lstStyle/>
          <a:p>
            <a:r>
              <a:rPr lang="en-US" sz="1050" b="1" dirty="0">
                <a:solidFill>
                  <a:schemeClr val="bg1">
                    <a:lumMod val="50000"/>
                  </a:schemeClr>
                </a:solidFill>
                <a:latin typeface="Poppins SemiBold" charset="0"/>
                <a:ea typeface="Poppins SemiBold" charset="0"/>
                <a:cs typeface="Poppins SemiBold" charset="0"/>
              </a:rPr>
              <a:t>OFFER 24/7 SUPPORT</a:t>
            </a:r>
          </a:p>
        </p:txBody>
      </p:sp>
      <p:sp>
        <p:nvSpPr>
          <p:cNvPr id="33" name="Subtitle 2"/>
          <p:cNvSpPr txBox="1">
            <a:spLocks/>
          </p:cNvSpPr>
          <p:nvPr/>
        </p:nvSpPr>
        <p:spPr>
          <a:xfrm>
            <a:off x="2067066" y="2774317"/>
            <a:ext cx="4214068" cy="5941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050" dirty="0">
                <a:solidFill>
                  <a:schemeClr val="bg1">
                    <a:lumMod val="50000"/>
                  </a:schemeClr>
                </a:solidFill>
                <a:latin typeface="Poppins Light" charset="0"/>
                <a:ea typeface="Poppins Light" charset="0"/>
                <a:cs typeface="Poppins Light" charset="0"/>
              </a:rPr>
              <a:t>Frequently, your initial font choice is taken out of your awesome hands also we are companies</a:t>
            </a:r>
          </a:p>
        </p:txBody>
      </p:sp>
      <p:sp>
        <p:nvSpPr>
          <p:cNvPr id="34" name="TextBox 65"/>
          <p:cNvSpPr txBox="1"/>
          <p:nvPr/>
        </p:nvSpPr>
        <p:spPr>
          <a:xfrm>
            <a:off x="2125852" y="2475908"/>
            <a:ext cx="1499128" cy="253916"/>
          </a:xfrm>
          <a:prstGeom prst="rect">
            <a:avLst/>
          </a:prstGeom>
          <a:noFill/>
        </p:spPr>
        <p:txBody>
          <a:bodyPr wrap="none" rtlCol="0" anchor="ctr" anchorCtr="0">
            <a:spAutoFit/>
          </a:bodyPr>
          <a:lstStyle/>
          <a:p>
            <a:r>
              <a:rPr lang="en-US" sz="1050" b="1" dirty="0">
                <a:solidFill>
                  <a:schemeClr val="bg1">
                    <a:lumMod val="50000"/>
                  </a:schemeClr>
                </a:solidFill>
                <a:latin typeface="Poppins SemiBold" charset="0"/>
                <a:ea typeface="Poppins SemiBold" charset="0"/>
                <a:cs typeface="Poppins SemiBold" charset="0"/>
              </a:rPr>
              <a:t>BE THE BEST COMPANY</a:t>
            </a:r>
          </a:p>
        </p:txBody>
      </p:sp>
      <p:sp>
        <p:nvSpPr>
          <p:cNvPr id="35" name="Shape 2645"/>
          <p:cNvSpPr/>
          <p:nvPr/>
        </p:nvSpPr>
        <p:spPr>
          <a:xfrm>
            <a:off x="1717993" y="249872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5AA97"/>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sp>
        <p:nvSpPr>
          <p:cNvPr id="37" name="Subtitle 2"/>
          <p:cNvSpPr txBox="1">
            <a:spLocks/>
          </p:cNvSpPr>
          <p:nvPr/>
        </p:nvSpPr>
        <p:spPr>
          <a:xfrm>
            <a:off x="2067066" y="4178695"/>
            <a:ext cx="4214068" cy="5941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050" dirty="0">
                <a:solidFill>
                  <a:schemeClr val="bg1">
                    <a:lumMod val="50000"/>
                  </a:schemeClr>
                </a:solidFill>
                <a:latin typeface="Poppins Light" charset="0"/>
                <a:ea typeface="Poppins Light" charset="0"/>
                <a:cs typeface="Poppins Light" charset="0"/>
              </a:rPr>
              <a:t>Frequently, your initial font choice is taken out of your awesome hands also we are companies</a:t>
            </a:r>
          </a:p>
        </p:txBody>
      </p:sp>
      <p:sp>
        <p:nvSpPr>
          <p:cNvPr id="38" name="TextBox 38"/>
          <p:cNvSpPr txBox="1"/>
          <p:nvPr/>
        </p:nvSpPr>
        <p:spPr>
          <a:xfrm>
            <a:off x="2125852" y="3880286"/>
            <a:ext cx="1784463" cy="253916"/>
          </a:xfrm>
          <a:prstGeom prst="rect">
            <a:avLst/>
          </a:prstGeom>
          <a:noFill/>
        </p:spPr>
        <p:txBody>
          <a:bodyPr wrap="none" rtlCol="0" anchor="ctr" anchorCtr="0">
            <a:spAutoFit/>
          </a:bodyPr>
          <a:lstStyle/>
          <a:p>
            <a:r>
              <a:rPr lang="en-US" sz="1050" b="1" dirty="0">
                <a:solidFill>
                  <a:schemeClr val="bg1">
                    <a:lumMod val="50000"/>
                  </a:schemeClr>
                </a:solidFill>
                <a:latin typeface="Poppins SemiBold" charset="0"/>
                <a:ea typeface="Poppins SemiBold" charset="0"/>
                <a:cs typeface="Poppins SemiBold" charset="0"/>
              </a:rPr>
              <a:t>RELEASE CREATIVE LAYOUTS</a:t>
            </a:r>
          </a:p>
        </p:txBody>
      </p:sp>
      <p:sp>
        <p:nvSpPr>
          <p:cNvPr id="39" name="Shape 2783"/>
          <p:cNvSpPr/>
          <p:nvPr/>
        </p:nvSpPr>
        <p:spPr>
          <a:xfrm>
            <a:off x="1717993" y="3886624"/>
            <a:ext cx="279328" cy="241238"/>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1394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sp>
        <p:nvSpPr>
          <p:cNvPr id="40" name="Shape 2547"/>
          <p:cNvSpPr/>
          <p:nvPr/>
        </p:nvSpPr>
        <p:spPr>
          <a:xfrm>
            <a:off x="1717992" y="507216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15AA97"/>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graphicFrame>
        <p:nvGraphicFramePr>
          <p:cNvPr id="44" name="Chart 6"/>
          <p:cNvGraphicFramePr/>
          <p:nvPr>
            <p:extLst>
              <p:ext uri="{D42A27DB-BD31-4B8C-83A1-F6EECF244321}">
                <p14:modId xmlns:p14="http://schemas.microsoft.com/office/powerpoint/2010/main" val="406044969"/>
              </p:ext>
            </p:extLst>
          </p:nvPr>
        </p:nvGraphicFramePr>
        <p:xfrm>
          <a:off x="6409664" y="2361528"/>
          <a:ext cx="4486935" cy="3706067"/>
        </p:xfrm>
        <a:graphic>
          <a:graphicData uri="http://schemas.openxmlformats.org/drawingml/2006/chart">
            <c:chart xmlns:c="http://schemas.openxmlformats.org/drawingml/2006/chart" xmlns:r="http://schemas.openxmlformats.org/officeDocument/2006/relationships" r:id="rId3"/>
          </a:graphicData>
        </a:graphic>
      </p:graphicFrame>
      <p:sp>
        <p:nvSpPr>
          <p:cNvPr id="45" name="Oval 7"/>
          <p:cNvSpPr/>
          <p:nvPr/>
        </p:nvSpPr>
        <p:spPr>
          <a:xfrm>
            <a:off x="7131200" y="2777586"/>
            <a:ext cx="2924639" cy="292463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TextBox 25"/>
          <p:cNvSpPr txBox="1"/>
          <p:nvPr/>
        </p:nvSpPr>
        <p:spPr>
          <a:xfrm>
            <a:off x="7772881" y="3524067"/>
            <a:ext cx="1843826" cy="1169551"/>
          </a:xfrm>
          <a:prstGeom prst="rect">
            <a:avLst/>
          </a:prstGeom>
          <a:noFill/>
        </p:spPr>
        <p:txBody>
          <a:bodyPr wrap="square" rtlCol="0">
            <a:spAutoFit/>
          </a:bodyPr>
          <a:lstStyle/>
          <a:p>
            <a:pPr algn="ctr"/>
            <a:r>
              <a:rPr lang="en-US" sz="7000" dirty="0">
                <a:solidFill>
                  <a:schemeClr val="bg1">
                    <a:lumMod val="50000"/>
                  </a:schemeClr>
                </a:solidFill>
                <a:latin typeface="Montserrat Ultra Light" charset="0"/>
                <a:ea typeface="Montserrat Ultra Light" charset="0"/>
                <a:cs typeface="Montserrat Ultra Light" charset="0"/>
              </a:rPr>
              <a:t>57%</a:t>
            </a:r>
          </a:p>
        </p:txBody>
      </p:sp>
    </p:spTree>
    <p:extLst>
      <p:ext uri="{BB962C8B-B14F-4D97-AF65-F5344CB8AC3E}">
        <p14:creationId xmlns:p14="http://schemas.microsoft.com/office/powerpoint/2010/main" val="221066518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250" fill="hold"/>
                                        <p:tgtEl>
                                          <p:spTgt spid="31"/>
                                        </p:tgtEl>
                                        <p:attrNameLst>
                                          <p:attrName>ppt_x</p:attrName>
                                        </p:attrNameLst>
                                      </p:cBhvr>
                                      <p:tavLst>
                                        <p:tav tm="0">
                                          <p:val>
                                            <p:strVal val="#ppt_x"/>
                                          </p:val>
                                        </p:tav>
                                        <p:tav tm="100000">
                                          <p:val>
                                            <p:strVal val="#ppt_x"/>
                                          </p:val>
                                        </p:tav>
                                      </p:tavLst>
                                    </p:anim>
                                    <p:anim calcmode="lin" valueType="num">
                                      <p:cBhvr additive="base">
                                        <p:cTn id="14" dur="250" fill="hold"/>
                                        <p:tgtEl>
                                          <p:spTgt spid="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250" fill="hold"/>
                                        <p:tgtEl>
                                          <p:spTgt spid="32"/>
                                        </p:tgtEl>
                                        <p:attrNameLst>
                                          <p:attrName>ppt_x</p:attrName>
                                        </p:attrNameLst>
                                      </p:cBhvr>
                                      <p:tavLst>
                                        <p:tav tm="0">
                                          <p:val>
                                            <p:strVal val="#ppt_x"/>
                                          </p:val>
                                        </p:tav>
                                        <p:tav tm="100000">
                                          <p:val>
                                            <p:strVal val="#ppt_x"/>
                                          </p:val>
                                        </p:tav>
                                      </p:tavLst>
                                    </p:anim>
                                    <p:anim calcmode="lin" valueType="num">
                                      <p:cBhvr additive="base">
                                        <p:cTn id="19" dur="250" fill="hold"/>
                                        <p:tgtEl>
                                          <p:spTgt spid="32"/>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250" fill="hold"/>
                                        <p:tgtEl>
                                          <p:spTgt spid="33"/>
                                        </p:tgtEl>
                                        <p:attrNameLst>
                                          <p:attrName>ppt_x</p:attrName>
                                        </p:attrNameLst>
                                      </p:cBhvr>
                                      <p:tavLst>
                                        <p:tav tm="0">
                                          <p:val>
                                            <p:strVal val="#ppt_x"/>
                                          </p:val>
                                        </p:tav>
                                        <p:tav tm="100000">
                                          <p:val>
                                            <p:strVal val="#ppt_x"/>
                                          </p:val>
                                        </p:tav>
                                      </p:tavLst>
                                    </p:anim>
                                    <p:anim calcmode="lin" valueType="num">
                                      <p:cBhvr additive="base">
                                        <p:cTn id="24" dur="250" fill="hold"/>
                                        <p:tgtEl>
                                          <p:spTgt spid="33"/>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250" fill="hold"/>
                                        <p:tgtEl>
                                          <p:spTgt spid="34"/>
                                        </p:tgtEl>
                                        <p:attrNameLst>
                                          <p:attrName>ppt_x</p:attrName>
                                        </p:attrNameLst>
                                      </p:cBhvr>
                                      <p:tavLst>
                                        <p:tav tm="0">
                                          <p:val>
                                            <p:strVal val="#ppt_x"/>
                                          </p:val>
                                        </p:tav>
                                        <p:tav tm="100000">
                                          <p:val>
                                            <p:strVal val="#ppt_x"/>
                                          </p:val>
                                        </p:tav>
                                      </p:tavLst>
                                    </p:anim>
                                    <p:anim calcmode="lin" valueType="num">
                                      <p:cBhvr additive="base">
                                        <p:cTn id="29" dur="250" fill="hold"/>
                                        <p:tgtEl>
                                          <p:spTgt spid="34"/>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2" presetClass="entr" presetSubtype="4"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250" fill="hold"/>
                                        <p:tgtEl>
                                          <p:spTgt spid="35"/>
                                        </p:tgtEl>
                                        <p:attrNameLst>
                                          <p:attrName>ppt_x</p:attrName>
                                        </p:attrNameLst>
                                      </p:cBhvr>
                                      <p:tavLst>
                                        <p:tav tm="0">
                                          <p:val>
                                            <p:strVal val="#ppt_x"/>
                                          </p:val>
                                        </p:tav>
                                        <p:tav tm="100000">
                                          <p:val>
                                            <p:strVal val="#ppt_x"/>
                                          </p:val>
                                        </p:tav>
                                      </p:tavLst>
                                    </p:anim>
                                    <p:anim calcmode="lin" valueType="num">
                                      <p:cBhvr additive="base">
                                        <p:cTn id="34" dur="25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250" fill="hold"/>
                                        <p:tgtEl>
                                          <p:spTgt spid="37"/>
                                        </p:tgtEl>
                                        <p:attrNameLst>
                                          <p:attrName>ppt_x</p:attrName>
                                        </p:attrNameLst>
                                      </p:cBhvr>
                                      <p:tavLst>
                                        <p:tav tm="0">
                                          <p:val>
                                            <p:strVal val="#ppt_x"/>
                                          </p:val>
                                        </p:tav>
                                        <p:tav tm="100000">
                                          <p:val>
                                            <p:strVal val="#ppt_x"/>
                                          </p:val>
                                        </p:tav>
                                      </p:tavLst>
                                    </p:anim>
                                    <p:anim calcmode="lin" valueType="num">
                                      <p:cBhvr additive="base">
                                        <p:cTn id="39" dur="250" fill="hold"/>
                                        <p:tgtEl>
                                          <p:spTgt spid="37"/>
                                        </p:tgtEl>
                                        <p:attrNameLst>
                                          <p:attrName>ppt_y</p:attrName>
                                        </p:attrNameLst>
                                      </p:cBhvr>
                                      <p:tavLst>
                                        <p:tav tm="0">
                                          <p:val>
                                            <p:strVal val="1+#ppt_h/2"/>
                                          </p:val>
                                        </p:tav>
                                        <p:tav tm="100000">
                                          <p:val>
                                            <p:strVal val="#ppt_y"/>
                                          </p:val>
                                        </p:tav>
                                      </p:tavLst>
                                    </p:anim>
                                  </p:childTnLst>
                                </p:cTn>
                              </p:par>
                            </p:childTnLst>
                          </p:cTn>
                        </p:par>
                        <p:par>
                          <p:cTn id="40" fill="hold">
                            <p:stCondLst>
                              <p:cond delay="2250"/>
                            </p:stCondLst>
                            <p:childTnLst>
                              <p:par>
                                <p:cTn id="41" presetID="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250" fill="hold"/>
                                        <p:tgtEl>
                                          <p:spTgt spid="38"/>
                                        </p:tgtEl>
                                        <p:attrNameLst>
                                          <p:attrName>ppt_x</p:attrName>
                                        </p:attrNameLst>
                                      </p:cBhvr>
                                      <p:tavLst>
                                        <p:tav tm="0">
                                          <p:val>
                                            <p:strVal val="#ppt_x"/>
                                          </p:val>
                                        </p:tav>
                                        <p:tav tm="100000">
                                          <p:val>
                                            <p:strVal val="#ppt_x"/>
                                          </p:val>
                                        </p:tav>
                                      </p:tavLst>
                                    </p:anim>
                                    <p:anim calcmode="lin" valueType="num">
                                      <p:cBhvr additive="base">
                                        <p:cTn id="44" dur="250" fill="hold"/>
                                        <p:tgtEl>
                                          <p:spTgt spid="38"/>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250" fill="hold"/>
                                        <p:tgtEl>
                                          <p:spTgt spid="39"/>
                                        </p:tgtEl>
                                        <p:attrNameLst>
                                          <p:attrName>ppt_x</p:attrName>
                                        </p:attrNameLst>
                                      </p:cBhvr>
                                      <p:tavLst>
                                        <p:tav tm="0">
                                          <p:val>
                                            <p:strVal val="#ppt_x"/>
                                          </p:val>
                                        </p:tav>
                                        <p:tav tm="100000">
                                          <p:val>
                                            <p:strVal val="#ppt_x"/>
                                          </p:val>
                                        </p:tav>
                                      </p:tavLst>
                                    </p:anim>
                                    <p:anim calcmode="lin" valueType="num">
                                      <p:cBhvr additive="base">
                                        <p:cTn id="49" dur="250" fill="hold"/>
                                        <p:tgtEl>
                                          <p:spTgt spid="39"/>
                                        </p:tgtEl>
                                        <p:attrNameLst>
                                          <p:attrName>ppt_y</p:attrName>
                                        </p:attrNameLst>
                                      </p:cBhvr>
                                      <p:tavLst>
                                        <p:tav tm="0">
                                          <p:val>
                                            <p:strVal val="1+#ppt_h/2"/>
                                          </p:val>
                                        </p:tav>
                                        <p:tav tm="100000">
                                          <p:val>
                                            <p:strVal val="#ppt_y"/>
                                          </p:val>
                                        </p:tav>
                                      </p:tavLst>
                                    </p:anim>
                                  </p:childTnLst>
                                </p:cTn>
                              </p:par>
                            </p:childTnLst>
                          </p:cTn>
                        </p:par>
                        <p:par>
                          <p:cTn id="50" fill="hold">
                            <p:stCondLst>
                              <p:cond delay="2750"/>
                            </p:stCondLst>
                            <p:childTnLst>
                              <p:par>
                                <p:cTn id="51" presetID="2" presetClass="entr" presetSubtype="4"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250" fill="hold"/>
                                        <p:tgtEl>
                                          <p:spTgt spid="40"/>
                                        </p:tgtEl>
                                        <p:attrNameLst>
                                          <p:attrName>ppt_x</p:attrName>
                                        </p:attrNameLst>
                                      </p:cBhvr>
                                      <p:tavLst>
                                        <p:tav tm="0">
                                          <p:val>
                                            <p:strVal val="#ppt_x"/>
                                          </p:val>
                                        </p:tav>
                                        <p:tav tm="100000">
                                          <p:val>
                                            <p:strVal val="#ppt_x"/>
                                          </p:val>
                                        </p:tav>
                                      </p:tavLst>
                                    </p:anim>
                                    <p:anim calcmode="lin" valueType="num">
                                      <p:cBhvr additive="base">
                                        <p:cTn id="54" dur="250" fill="hold"/>
                                        <p:tgtEl>
                                          <p:spTgt spid="40"/>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250" fill="hold"/>
                                        <p:tgtEl>
                                          <p:spTgt spid="44"/>
                                        </p:tgtEl>
                                        <p:attrNameLst>
                                          <p:attrName>ppt_x</p:attrName>
                                        </p:attrNameLst>
                                      </p:cBhvr>
                                      <p:tavLst>
                                        <p:tav tm="0">
                                          <p:val>
                                            <p:strVal val="#ppt_x"/>
                                          </p:val>
                                        </p:tav>
                                        <p:tav tm="100000">
                                          <p:val>
                                            <p:strVal val="#ppt_x"/>
                                          </p:val>
                                        </p:tav>
                                      </p:tavLst>
                                    </p:anim>
                                    <p:anim calcmode="lin" valueType="num">
                                      <p:cBhvr additive="base">
                                        <p:cTn id="59" dur="250" fill="hold"/>
                                        <p:tgtEl>
                                          <p:spTgt spid="44"/>
                                        </p:tgtEl>
                                        <p:attrNameLst>
                                          <p:attrName>ppt_y</p:attrName>
                                        </p:attrNameLst>
                                      </p:cBhvr>
                                      <p:tavLst>
                                        <p:tav tm="0">
                                          <p:val>
                                            <p:strVal val="1+#ppt_h/2"/>
                                          </p:val>
                                        </p:tav>
                                        <p:tav tm="100000">
                                          <p:val>
                                            <p:strVal val="#ppt_y"/>
                                          </p:val>
                                        </p:tav>
                                      </p:tavLst>
                                    </p:anim>
                                  </p:childTnLst>
                                </p:cTn>
                              </p:par>
                            </p:childTnLst>
                          </p:cTn>
                        </p:par>
                        <p:par>
                          <p:cTn id="60" fill="hold">
                            <p:stCondLst>
                              <p:cond delay="3250"/>
                            </p:stCondLst>
                            <p:childTnLst>
                              <p:par>
                                <p:cTn id="61" presetID="2" presetClass="entr" presetSubtype="4"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250" fill="hold"/>
                                        <p:tgtEl>
                                          <p:spTgt spid="45"/>
                                        </p:tgtEl>
                                        <p:attrNameLst>
                                          <p:attrName>ppt_x</p:attrName>
                                        </p:attrNameLst>
                                      </p:cBhvr>
                                      <p:tavLst>
                                        <p:tav tm="0">
                                          <p:val>
                                            <p:strVal val="#ppt_x"/>
                                          </p:val>
                                        </p:tav>
                                        <p:tav tm="100000">
                                          <p:val>
                                            <p:strVal val="#ppt_x"/>
                                          </p:val>
                                        </p:tav>
                                      </p:tavLst>
                                    </p:anim>
                                    <p:anim calcmode="lin" valueType="num">
                                      <p:cBhvr additive="base">
                                        <p:cTn id="64" dur="250" fill="hold"/>
                                        <p:tgtEl>
                                          <p:spTgt spid="45"/>
                                        </p:tgtEl>
                                        <p:attrNameLst>
                                          <p:attrName>ppt_y</p:attrName>
                                        </p:attrNameLst>
                                      </p:cBhvr>
                                      <p:tavLst>
                                        <p:tav tm="0">
                                          <p:val>
                                            <p:strVal val="1+#ppt_h/2"/>
                                          </p:val>
                                        </p:tav>
                                        <p:tav tm="100000">
                                          <p:val>
                                            <p:strVal val="#ppt_y"/>
                                          </p:val>
                                        </p:tav>
                                      </p:tavLst>
                                    </p:anim>
                                  </p:childTnLst>
                                </p:cTn>
                              </p:par>
                            </p:childTnLst>
                          </p:cTn>
                        </p:par>
                        <p:par>
                          <p:cTn id="65" fill="hold">
                            <p:stCondLst>
                              <p:cond delay="3500"/>
                            </p:stCondLst>
                            <p:childTnLst>
                              <p:par>
                                <p:cTn id="66" presetID="2" presetClass="entr" presetSubtype="4"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250" fill="hold"/>
                                        <p:tgtEl>
                                          <p:spTgt spid="46"/>
                                        </p:tgtEl>
                                        <p:attrNameLst>
                                          <p:attrName>ppt_x</p:attrName>
                                        </p:attrNameLst>
                                      </p:cBhvr>
                                      <p:tavLst>
                                        <p:tav tm="0">
                                          <p:val>
                                            <p:strVal val="#ppt_x"/>
                                          </p:val>
                                        </p:tav>
                                        <p:tav tm="100000">
                                          <p:val>
                                            <p:strVal val="#ppt_x"/>
                                          </p:val>
                                        </p:tav>
                                      </p:tavLst>
                                    </p:anim>
                                    <p:anim calcmode="lin" valueType="num">
                                      <p:cBhvr additive="base">
                                        <p:cTn id="69" dur="25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animBg="1"/>
      <p:bldP spid="37" grpId="0"/>
      <p:bldP spid="38" grpId="0"/>
      <p:bldP spid="39" grpId="0" animBg="1"/>
      <p:bldP spid="40" grpId="0" animBg="1"/>
      <p:bldGraphic spid="44" grpId="0">
        <p:bldAsOne/>
      </p:bldGraphic>
      <p:bldP spid="45"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9" name="组合 18"/>
          <p:cNvGrpSpPr/>
          <p:nvPr/>
        </p:nvGrpSpPr>
        <p:grpSpPr>
          <a:xfrm>
            <a:off x="4504739" y="2372033"/>
            <a:ext cx="5109091" cy="1420251"/>
            <a:chOff x="747631" y="3157059"/>
            <a:chExt cx="5109091" cy="1420251"/>
          </a:xfrm>
        </p:grpSpPr>
        <p:sp>
          <p:nvSpPr>
            <p:cNvPr id="21" name="文本框 10"/>
            <p:cNvSpPr txBox="1"/>
            <p:nvPr/>
          </p:nvSpPr>
          <p:spPr>
            <a:xfrm>
              <a:off x="935850" y="4238756"/>
              <a:ext cx="2031326" cy="338554"/>
            </a:xfrm>
            <a:prstGeom prst="rect">
              <a:avLst/>
            </a:prstGeom>
            <a:noFill/>
          </p:spPr>
          <p:txBody>
            <a:bodyPr wrap="none" rtlCol="0">
              <a:spAutoFit/>
            </a:bodyPr>
            <a:lstStyle/>
            <a:p>
              <a:pPr algn="ctr"/>
              <a:r>
                <a:rPr lang="en-US" altLang="zh-CN"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1600" cap="all" dirty="0">
                <a:solidFill>
                  <a:schemeClr val="tx2">
                    <a:lumMod val="50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2" name="文本框 12"/>
            <p:cNvSpPr txBox="1"/>
            <p:nvPr/>
          </p:nvSpPr>
          <p:spPr>
            <a:xfrm>
              <a:off x="747631" y="3157059"/>
              <a:ext cx="5109091" cy="830997"/>
            </a:xfrm>
            <a:prstGeom prst="rect">
              <a:avLst/>
            </a:prstGeom>
            <a:noFill/>
          </p:spPr>
          <p:txBody>
            <a:bodyPr wrap="none" rtlCol="0">
              <a:spAutoFit/>
            </a:bodyPr>
            <a:lstStyle/>
            <a:p>
              <a:pPr algn="ctr"/>
              <a:r>
                <a:rPr lang="zh-CN" altLang="en-US" sz="4800" dirty="0">
                  <a:solidFill>
                    <a:srgbClr val="15AA97"/>
                  </a:solidFill>
                  <a:latin typeface="张海山锐线体简" panose="02000000000000000000" pitchFamily="2" charset="-122"/>
                  <a:ea typeface="张海山锐线体简" panose="02000000000000000000" pitchFamily="2" charset="-122"/>
                  <a:cs typeface="Microsoft JhengHei Light" panose="020B0304030504040204" pitchFamily="34" charset="-122"/>
                </a:rPr>
                <a:t>点击加入你的标题</a:t>
              </a:r>
            </a:p>
          </p:txBody>
        </p:sp>
        <p:sp>
          <p:nvSpPr>
            <p:cNvPr id="23" name="矩形 22"/>
            <p:cNvSpPr/>
            <p:nvPr/>
          </p:nvSpPr>
          <p:spPr>
            <a:xfrm>
              <a:off x="873078" y="4060717"/>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4" name="TextBox 23"/>
          <p:cNvSpPr txBox="1"/>
          <p:nvPr/>
        </p:nvSpPr>
        <p:spPr>
          <a:xfrm>
            <a:off x="4575450" y="3926147"/>
            <a:ext cx="4070692" cy="1200329"/>
          </a:xfrm>
          <a:prstGeom prst="rect">
            <a:avLst/>
          </a:prstGeom>
          <a:noFill/>
        </p:spPr>
        <p:txBody>
          <a:bodyPr wrap="square" rtlCol="0">
            <a:spAutoFit/>
          </a:bodyPr>
          <a:lstStyle/>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endParaRPr lang="zh-CN" altLang="en-US" sz="800" dirty="0">
              <a:solidFill>
                <a:schemeClr val="bg1">
                  <a:lumMod val="75000"/>
                </a:schemeClr>
              </a:solidFill>
              <a:latin typeface="微软雅黑" pitchFamily="34" charset="-122"/>
              <a:ea typeface="微软雅黑" pitchFamily="34" charset="-122"/>
            </a:endParaRPr>
          </a:p>
          <a:p>
            <a:r>
              <a:rPr lang="en-US" altLang="zh-CN" sz="800" dirty="0">
                <a:solidFill>
                  <a:schemeClr val="bg1">
                    <a:lumMod val="75000"/>
                  </a:schemeClr>
                </a:solidFill>
                <a:latin typeface="微软雅黑" pitchFamily="34" charset="-122"/>
                <a:ea typeface="微软雅黑" pitchFamily="34" charset="-122"/>
              </a:rPr>
              <a:t>Your content to play here, or through your copy, </a:t>
            </a:r>
          </a:p>
          <a:p>
            <a:r>
              <a:rPr lang="en-US" altLang="zh-CN" sz="800" dirty="0">
                <a:solidFill>
                  <a:schemeClr val="bg1">
                    <a:lumMod val="75000"/>
                  </a:schemeClr>
                </a:solidFill>
                <a:latin typeface="微软雅黑" pitchFamily="34" charset="-122"/>
                <a:ea typeface="微软雅黑" pitchFamily="34" charset="-122"/>
              </a:rPr>
              <a:t>paste in this box, and select only the text. Your content to play here, or through your copy, paste in this box, and select only the text. Your content to play here, or through your copy, </a:t>
            </a:r>
            <a:r>
              <a:rPr lang="en-US" altLang="zh-CN" sz="800" dirty="0" err="1">
                <a:solidFill>
                  <a:schemeClr val="bg1">
                    <a:lumMod val="75000"/>
                  </a:schemeClr>
                </a:solidFill>
                <a:latin typeface="微软雅黑" pitchFamily="34" charset="-122"/>
                <a:ea typeface="微软雅黑" pitchFamily="34" charset="-122"/>
              </a:rPr>
              <a:t>aste</a:t>
            </a:r>
            <a:r>
              <a:rPr lang="en-US" altLang="zh-CN" sz="800" dirty="0">
                <a:solidFill>
                  <a:schemeClr val="bg1">
                    <a:lumMod val="75000"/>
                  </a:schemeClr>
                </a:solidFill>
                <a:latin typeface="微软雅黑" pitchFamily="34" charset="-122"/>
                <a:ea typeface="微软雅黑" pitchFamily="34" charset="-122"/>
              </a:rPr>
              <a:t> in this box, and select only the text. Your content to play here, or through your copy, paste in this box, and select only the text.</a:t>
            </a:r>
          </a:p>
        </p:txBody>
      </p:sp>
      <p:sp>
        <p:nvSpPr>
          <p:cNvPr id="25" name="TextBox 26"/>
          <p:cNvSpPr txBox="1"/>
          <p:nvPr/>
        </p:nvSpPr>
        <p:spPr>
          <a:xfrm>
            <a:off x="2395109" y="2783513"/>
            <a:ext cx="1508746" cy="1446550"/>
          </a:xfrm>
          <a:prstGeom prst="rect">
            <a:avLst/>
          </a:prstGeom>
          <a:noFill/>
        </p:spPr>
        <p:txBody>
          <a:bodyPr wrap="none" rtlCol="0">
            <a:spAutoFit/>
          </a:bodyPr>
          <a:lstStyle/>
          <a:p>
            <a:pPr algn="ctr"/>
            <a:r>
              <a:rPr lang="en-US" altLang="zh-CN" sz="8800" dirty="0">
                <a:solidFill>
                  <a:srgbClr val="C13940"/>
                </a:solidFill>
                <a:latin typeface="微软雅黑" panose="020B0503020204020204" pitchFamily="34" charset="-122"/>
                <a:ea typeface="微软雅黑" panose="020B0503020204020204" pitchFamily="34" charset="-122"/>
                <a:cs typeface="Montserrat Semi" charset="0"/>
              </a:rPr>
              <a:t>02</a:t>
            </a:r>
            <a:endParaRPr lang="en-US" sz="8800" dirty="0">
              <a:solidFill>
                <a:srgbClr val="C13940"/>
              </a:solidFill>
              <a:latin typeface="微软雅黑" panose="020B0503020204020204" pitchFamily="34" charset="-122"/>
              <a:ea typeface="微软雅黑" panose="020B0503020204020204" pitchFamily="34" charset="-122"/>
              <a:cs typeface="Montserrat Semi" charset="0"/>
            </a:endParaRPr>
          </a:p>
        </p:txBody>
      </p:sp>
    </p:spTree>
    <p:extLst>
      <p:ext uri="{BB962C8B-B14F-4D97-AF65-F5344CB8AC3E}">
        <p14:creationId xmlns:p14="http://schemas.microsoft.com/office/powerpoint/2010/main" val="115598096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anim calcmode="lin" valueType="num">
                                      <p:cBhvr>
                                        <p:cTn id="12" dur="750" fill="hold"/>
                                        <p:tgtEl>
                                          <p:spTgt spid="25"/>
                                        </p:tgtEl>
                                        <p:attrNameLst>
                                          <p:attrName>ppt_x</p:attrName>
                                        </p:attrNameLst>
                                      </p:cBhvr>
                                      <p:tavLst>
                                        <p:tav tm="0">
                                          <p:val>
                                            <p:strVal val="#ppt_x"/>
                                          </p:val>
                                        </p:tav>
                                        <p:tav tm="100000">
                                          <p:val>
                                            <p:strVal val="#ppt_x"/>
                                          </p:val>
                                        </p:tav>
                                      </p:tavLst>
                                    </p:anim>
                                    <p:anim calcmode="lin" valueType="num">
                                      <p:cBhvr>
                                        <p:cTn id="13" dur="75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750"/>
                                        <p:tgtEl>
                                          <p:spTgt spid="19"/>
                                        </p:tgtEl>
                                      </p:cBhvr>
                                    </p:animEffect>
                                  </p:childTnLst>
                                </p:cTn>
                              </p:par>
                            </p:childTnLst>
                          </p:cTn>
                        </p:par>
                        <p:par>
                          <p:cTn id="18" fill="hold">
                            <p:stCondLst>
                              <p:cond delay="2500"/>
                            </p:stCondLst>
                            <p:childTnLst>
                              <p:par>
                                <p:cTn id="19" presetID="22" presetClass="entr" presetSubtype="8" fill="hold" grpId="0" nodeType="afterEffect">
                                  <p:stCondLst>
                                    <p:cond delay="17"/>
                                  </p:stCondLst>
                                  <p:iterate type="lt">
                                    <p:tmPct val="30000"/>
                                  </p:iterate>
                                  <p:childTnLst>
                                    <p:set>
                                      <p:cBhvr>
                                        <p:cTn id="20" dur="1" fill="hold">
                                          <p:stCondLst>
                                            <p:cond delay="0"/>
                                          </p:stCondLst>
                                        </p:cTn>
                                        <p:tgtEl>
                                          <p:spTgt spid="24"/>
                                        </p:tgtEl>
                                        <p:attrNameLst>
                                          <p:attrName>style.visibility</p:attrName>
                                        </p:attrNameLst>
                                      </p:cBhvr>
                                      <p:to>
                                        <p:strVal val="visible"/>
                                      </p:to>
                                    </p:set>
                                    <p:animEffect transition="in" filter="wipe(left)">
                                      <p:cBhvr>
                                        <p:cTn id="21" dur="1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5005</TotalTime>
  <Words>3105</Words>
  <Application>Microsoft Office PowerPoint</Application>
  <PresentationFormat>自定义</PresentationFormat>
  <Paragraphs>310</Paragraphs>
  <Slides>27</Slides>
  <Notes>27</Notes>
  <HiddenSlides>0</HiddenSlides>
  <MMClips>1</MMClips>
  <ScaleCrop>false</ScaleCrop>
  <HeadingPairs>
    <vt:vector size="6" baseType="variant">
      <vt:variant>
        <vt:lpstr>已用的字体</vt:lpstr>
      </vt:variant>
      <vt:variant>
        <vt:i4>36</vt:i4>
      </vt:variant>
      <vt:variant>
        <vt:lpstr>主题</vt:lpstr>
      </vt:variant>
      <vt:variant>
        <vt:i4>10</vt:i4>
      </vt:variant>
      <vt:variant>
        <vt:lpstr>幻灯片标题</vt:lpstr>
      </vt:variant>
      <vt:variant>
        <vt:i4>27</vt:i4>
      </vt:variant>
    </vt:vector>
  </HeadingPairs>
  <TitlesOfParts>
    <vt:vector size="73" baseType="lpstr">
      <vt:lpstr>Adobe Gothic Std B</vt:lpstr>
      <vt:lpstr>Gill Sans</vt:lpstr>
      <vt:lpstr>ITC Avant Garde Std Bk</vt:lpstr>
      <vt:lpstr>Lato</vt:lpstr>
      <vt:lpstr>Lato Black</vt:lpstr>
      <vt:lpstr>Lato Bold</vt:lpstr>
      <vt:lpstr>Lato Heavy</vt:lpstr>
      <vt:lpstr>Lato Light</vt:lpstr>
      <vt:lpstr>Lato Regular</vt:lpstr>
      <vt:lpstr>LiHei Pro</vt:lpstr>
      <vt:lpstr>맑은 고딕</vt:lpstr>
      <vt:lpstr>Microsoft JhengHei Light</vt:lpstr>
      <vt:lpstr>Montserrat</vt:lpstr>
      <vt:lpstr>Montserrat Semi</vt:lpstr>
      <vt:lpstr>Montserrat Ultra Light</vt:lpstr>
      <vt:lpstr>Open Sans</vt:lpstr>
      <vt:lpstr>Open Sans Extrabold</vt:lpstr>
      <vt:lpstr>Poppins Light</vt:lpstr>
      <vt:lpstr>Poppins SemiBold</vt:lpstr>
      <vt:lpstr>Raleway</vt:lpstr>
      <vt:lpstr>Roboto condensed</vt:lpstr>
      <vt:lpstr>Signika</vt:lpstr>
      <vt:lpstr>Source Sans Pro</vt:lpstr>
      <vt:lpstr>Wingdings</vt:lpstr>
      <vt:lpstr>等线</vt:lpstr>
      <vt:lpstr>等线 Light</vt:lpstr>
      <vt:lpstr>冬青黑体简体中文 W3</vt:lpstr>
      <vt:lpstr>方正姚体</vt:lpstr>
      <vt:lpstr>迷你简汉真广标</vt:lpstr>
      <vt:lpstr>宋体</vt:lpstr>
      <vt:lpstr>微软雅黑</vt:lpstr>
      <vt:lpstr>张海山锐线体简</vt:lpstr>
      <vt:lpstr>Arial</vt:lpstr>
      <vt:lpstr>Calibri</vt:lpstr>
      <vt:lpstr>Century Gothic</vt:lpstr>
      <vt:lpstr>Impact</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Administrator</cp:lastModifiedBy>
  <cp:revision>3085</cp:revision>
  <dcterms:created xsi:type="dcterms:W3CDTF">2015-12-01T09:06:39Z</dcterms:created>
  <dcterms:modified xsi:type="dcterms:W3CDTF">2017-05-23T11:36:42Z</dcterms:modified>
</cp:coreProperties>
</file>