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36" r:id="rId3"/>
    <p:sldId id="404" r:id="rId4"/>
    <p:sldId id="443" r:id="rId5"/>
    <p:sldId id="449" r:id="rId6"/>
    <p:sldId id="438" r:id="rId7"/>
    <p:sldId id="439" r:id="rId8"/>
    <p:sldId id="440" r:id="rId9"/>
    <p:sldId id="321" r:id="rId10"/>
    <p:sldId id="442" r:id="rId11"/>
    <p:sldId id="437" r:id="rId12"/>
    <p:sldId id="454" r:id="rId13"/>
    <p:sldId id="444" r:id="rId14"/>
    <p:sldId id="445" r:id="rId15"/>
    <p:sldId id="320" r:id="rId16"/>
    <p:sldId id="446" r:id="rId17"/>
    <p:sldId id="448" r:id="rId18"/>
    <p:sldId id="453" r:id="rId19"/>
    <p:sldId id="451" r:id="rId20"/>
    <p:sldId id="447" r:id="rId21"/>
    <p:sldId id="401" r:id="rId22"/>
    <p:sldId id="452" r:id="rId23"/>
    <p:sldId id="450" r:id="rId24"/>
    <p:sldId id="441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866"/>
    <a:srgbClr val="3D6539"/>
    <a:srgbClr val="F4B06C"/>
    <a:srgbClr val="5B795B"/>
    <a:srgbClr val="F8CDA0"/>
    <a:srgbClr val="5AAD9E"/>
    <a:srgbClr val="F4EFE9"/>
    <a:srgbClr val="256C81"/>
    <a:srgbClr val="F1F8F1"/>
    <a:srgbClr val="F7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 varScale="1">
        <p:scale>
          <a:sx n="146" d="100"/>
          <a:sy n="146" d="100"/>
        </p:scale>
        <p:origin x="810" y="10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2017/12/21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2017/12/21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977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974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048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064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40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595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324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499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59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835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895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174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638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471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86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381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066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98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68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3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879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2017/12/21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2017/12/21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2017/12/21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69334" y="-2324794"/>
            <a:ext cx="457200" cy="4572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" y="843558"/>
            <a:ext cx="3235246" cy="46203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C3C882F-6656-4844-ADD2-733C57E586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75" y="2519486"/>
            <a:ext cx="1797817" cy="2567509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724E4DE8-7D63-4CA5-9B41-7CA30DD2C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211" y="2866387"/>
            <a:ext cx="45340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年终总结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新年计划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述职报告  工作汇报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02CCF81-0655-4A15-8509-BD4CA08EE986}"/>
              </a:ext>
            </a:extLst>
          </p:cNvPr>
          <p:cNvSpPr/>
          <p:nvPr/>
        </p:nvSpPr>
        <p:spPr>
          <a:xfrm>
            <a:off x="3809662" y="987574"/>
            <a:ext cx="44347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800" spc="300" dirty="0">
                <a:solidFill>
                  <a:srgbClr val="6B8866"/>
                </a:solidFill>
                <a:latin typeface="Agency FB" panose="020B0503020202020204" pitchFamily="34" charset="0"/>
                <a:cs typeface="+mn-ea"/>
                <a:sym typeface="+mn-lt"/>
              </a:rPr>
              <a:t>2018</a:t>
            </a:r>
            <a:endParaRPr lang="zh-CN" altLang="en-US" sz="8800" spc="300" dirty="0">
              <a:solidFill>
                <a:srgbClr val="6B8866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0146AC3-29D8-4AFE-BC2E-50F6FD0EF998}"/>
              </a:ext>
            </a:extLst>
          </p:cNvPr>
          <p:cNvGrpSpPr/>
          <p:nvPr/>
        </p:nvGrpSpPr>
        <p:grpSpPr>
          <a:xfrm>
            <a:off x="3833762" y="3219822"/>
            <a:ext cx="1827315" cy="273378"/>
            <a:chOff x="5677613" y="3909380"/>
            <a:chExt cx="1827315" cy="273378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A616DAE-A96A-4180-88D8-AB2B47AD7C02}"/>
                </a:ext>
              </a:extLst>
            </p:cNvPr>
            <p:cNvSpPr/>
            <p:nvPr/>
          </p:nvSpPr>
          <p:spPr>
            <a:xfrm>
              <a:off x="5677614" y="3909380"/>
              <a:ext cx="1827314" cy="273378"/>
            </a:xfrm>
            <a:prstGeom prst="rect">
              <a:avLst/>
            </a:prstGeom>
            <a:solidFill>
              <a:srgbClr val="6B88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TextBox 84">
              <a:extLst>
                <a:ext uri="{FF2B5EF4-FFF2-40B4-BE49-F238E27FC236}">
                  <a16:creationId xmlns:a16="http://schemas.microsoft.com/office/drawing/2014/main" id="{D6907464-3E04-4FF8-A863-5D38C55BE59E}"/>
                </a:ext>
              </a:extLst>
            </p:cNvPr>
            <p:cNvSpPr txBox="1"/>
            <p:nvPr/>
          </p:nvSpPr>
          <p:spPr>
            <a:xfrm>
              <a:off x="5677613" y="3921148"/>
              <a:ext cx="17876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部门：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XXX   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汇报人：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1" name="TextBox 7">
            <a:extLst>
              <a:ext uri="{FF2B5EF4-FFF2-40B4-BE49-F238E27FC236}">
                <a16:creationId xmlns:a16="http://schemas.microsoft.com/office/drawing/2014/main" id="{057F9792-BFB7-403F-93F1-C7CF196D9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2211710"/>
            <a:ext cx="562271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小清新简约商务模板</a:t>
            </a: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"/>
                            </p:stCondLst>
                            <p:childTnLst>
                              <p:par>
                                <p:cTn id="30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6" grpId="0"/>
      <p:bldP spid="17" grpId="0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214558" y="681540"/>
            <a:ext cx="2358694" cy="3398342"/>
            <a:chOff x="312648" y="681540"/>
            <a:chExt cx="2358694" cy="3398342"/>
          </a:xfrm>
        </p:grpSpPr>
        <p:sp>
          <p:nvSpPr>
            <p:cNvPr id="4" name="椭圆 3"/>
            <p:cNvSpPr/>
            <p:nvPr/>
          </p:nvSpPr>
          <p:spPr>
            <a:xfrm>
              <a:off x="788817" y="1407877"/>
              <a:ext cx="1661337" cy="16613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89152" y="1908211"/>
              <a:ext cx="660668" cy="660667"/>
              <a:chOff x="4775200" y="1962150"/>
              <a:chExt cx="406400" cy="406400"/>
            </a:xfrm>
            <a:solidFill>
              <a:schemeClr val="bg1"/>
            </a:solidFill>
          </p:grpSpPr>
          <p:sp>
            <p:nvSpPr>
              <p:cNvPr id="37" name="任意多边形: 形状 36"/>
              <p:cNvSpPr>
                <a:spLocks/>
              </p:cNvSpPr>
              <p:nvPr/>
            </p:nvSpPr>
            <p:spPr bwMode="auto">
              <a:xfrm>
                <a:off x="4775200" y="1962150"/>
                <a:ext cx="406400" cy="40640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22" y="8"/>
                  </a:cxn>
                  <a:cxn ang="0">
                    <a:pos x="92" y="28"/>
                  </a:cxn>
                  <a:cxn ang="0">
                    <a:pos x="72" y="58"/>
                  </a:cxn>
                  <a:cxn ang="0">
                    <a:pos x="64" y="96"/>
                  </a:cxn>
                  <a:cxn ang="0">
                    <a:pos x="64" y="108"/>
                  </a:cxn>
                  <a:cxn ang="0">
                    <a:pos x="70" y="130"/>
                  </a:cxn>
                  <a:cxn ang="0">
                    <a:pos x="8" y="208"/>
                  </a:cxn>
                  <a:cxn ang="0">
                    <a:pos x="8" y="208"/>
                  </a:cxn>
                  <a:cxn ang="0">
                    <a:pos x="0" y="228"/>
                  </a:cxn>
                  <a:cxn ang="0">
                    <a:pos x="2" y="238"/>
                  </a:cxn>
                  <a:cxn ang="0">
                    <a:pos x="18" y="254"/>
                  </a:cxn>
                  <a:cxn ang="0">
                    <a:pos x="28" y="256"/>
                  </a:cxn>
                  <a:cxn ang="0">
                    <a:pos x="48" y="248"/>
                  </a:cxn>
                  <a:cxn ang="0">
                    <a:pos x="116" y="180"/>
                  </a:cxn>
                  <a:cxn ang="0">
                    <a:pos x="126" y="186"/>
                  </a:cxn>
                  <a:cxn ang="0">
                    <a:pos x="148" y="192"/>
                  </a:cxn>
                  <a:cxn ang="0">
                    <a:pos x="160" y="192"/>
                  </a:cxn>
                  <a:cxn ang="0">
                    <a:pos x="198" y="184"/>
                  </a:cxn>
                  <a:cxn ang="0">
                    <a:pos x="228" y="164"/>
                  </a:cxn>
                  <a:cxn ang="0">
                    <a:pos x="248" y="134"/>
                  </a:cxn>
                  <a:cxn ang="0">
                    <a:pos x="256" y="96"/>
                  </a:cxn>
                  <a:cxn ang="0">
                    <a:pos x="254" y="76"/>
                  </a:cxn>
                  <a:cxn ang="0">
                    <a:pos x="240" y="42"/>
                  </a:cxn>
                  <a:cxn ang="0">
                    <a:pos x="214" y="16"/>
                  </a:cxn>
                  <a:cxn ang="0">
                    <a:pos x="180" y="2"/>
                  </a:cxn>
                  <a:cxn ang="0">
                    <a:pos x="38" y="238"/>
                  </a:cxn>
                  <a:cxn ang="0">
                    <a:pos x="34" y="240"/>
                  </a:cxn>
                  <a:cxn ang="0">
                    <a:pos x="28" y="242"/>
                  </a:cxn>
                  <a:cxn ang="0">
                    <a:pos x="18" y="238"/>
                  </a:cxn>
                  <a:cxn ang="0">
                    <a:pos x="14" y="228"/>
                  </a:cxn>
                  <a:cxn ang="0">
                    <a:pos x="16" y="222"/>
                  </a:cxn>
                  <a:cxn ang="0">
                    <a:pos x="18" y="218"/>
                  </a:cxn>
                  <a:cxn ang="0">
                    <a:pos x="82" y="154"/>
                  </a:cxn>
                  <a:cxn ang="0">
                    <a:pos x="102" y="174"/>
                  </a:cxn>
                  <a:cxn ang="0">
                    <a:pos x="160" y="176"/>
                  </a:cxn>
                  <a:cxn ang="0">
                    <a:pos x="144" y="174"/>
                  </a:cxn>
                  <a:cxn ang="0">
                    <a:pos x="116" y="162"/>
                  </a:cxn>
                  <a:cxn ang="0">
                    <a:pos x="94" y="140"/>
                  </a:cxn>
                  <a:cxn ang="0">
                    <a:pos x="82" y="112"/>
                  </a:cxn>
                  <a:cxn ang="0">
                    <a:pos x="80" y="96"/>
                  </a:cxn>
                  <a:cxn ang="0">
                    <a:pos x="86" y="64"/>
                  </a:cxn>
                  <a:cxn ang="0">
                    <a:pos x="104" y="40"/>
                  </a:cxn>
                  <a:cxn ang="0">
                    <a:pos x="128" y="22"/>
                  </a:cxn>
                  <a:cxn ang="0">
                    <a:pos x="160" y="16"/>
                  </a:cxn>
                  <a:cxn ang="0">
                    <a:pos x="176" y="18"/>
                  </a:cxn>
                  <a:cxn ang="0">
                    <a:pos x="204" y="30"/>
                  </a:cxn>
                  <a:cxn ang="0">
                    <a:pos x="226" y="52"/>
                  </a:cxn>
                  <a:cxn ang="0">
                    <a:pos x="238" y="80"/>
                  </a:cxn>
                  <a:cxn ang="0">
                    <a:pos x="240" y="96"/>
                  </a:cxn>
                  <a:cxn ang="0">
                    <a:pos x="234" y="128"/>
                  </a:cxn>
                  <a:cxn ang="0">
                    <a:pos x="216" y="152"/>
                  </a:cxn>
                  <a:cxn ang="0">
                    <a:pos x="192" y="170"/>
                  </a:cxn>
                  <a:cxn ang="0">
                    <a:pos x="160" y="176"/>
                  </a:cxn>
                </a:cxnLst>
                <a:rect l="0" t="0" r="r" b="b"/>
                <a:pathLst>
                  <a:path w="256" h="256">
                    <a:moveTo>
                      <a:pt x="160" y="0"/>
                    </a:moveTo>
                    <a:lnTo>
                      <a:pt x="160" y="0"/>
                    </a:lnTo>
                    <a:lnTo>
                      <a:pt x="140" y="2"/>
                    </a:lnTo>
                    <a:lnTo>
                      <a:pt x="122" y="8"/>
                    </a:lnTo>
                    <a:lnTo>
                      <a:pt x="106" y="16"/>
                    </a:lnTo>
                    <a:lnTo>
                      <a:pt x="92" y="28"/>
                    </a:lnTo>
                    <a:lnTo>
                      <a:pt x="80" y="42"/>
                    </a:lnTo>
                    <a:lnTo>
                      <a:pt x="72" y="58"/>
                    </a:lnTo>
                    <a:lnTo>
                      <a:pt x="66" y="7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4" y="108"/>
                    </a:lnTo>
                    <a:lnTo>
                      <a:pt x="66" y="120"/>
                    </a:lnTo>
                    <a:lnTo>
                      <a:pt x="70" y="130"/>
                    </a:lnTo>
                    <a:lnTo>
                      <a:pt x="76" y="140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2" y="216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2" y="238"/>
                    </a:lnTo>
                    <a:lnTo>
                      <a:pt x="8" y="248"/>
                    </a:lnTo>
                    <a:lnTo>
                      <a:pt x="18" y="254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40" y="254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26" y="186"/>
                    </a:lnTo>
                    <a:lnTo>
                      <a:pt x="136" y="190"/>
                    </a:lnTo>
                    <a:lnTo>
                      <a:pt x="148" y="192"/>
                    </a:lnTo>
                    <a:lnTo>
                      <a:pt x="160" y="192"/>
                    </a:lnTo>
                    <a:lnTo>
                      <a:pt x="160" y="192"/>
                    </a:lnTo>
                    <a:lnTo>
                      <a:pt x="180" y="190"/>
                    </a:lnTo>
                    <a:lnTo>
                      <a:pt x="198" y="184"/>
                    </a:lnTo>
                    <a:lnTo>
                      <a:pt x="214" y="176"/>
                    </a:lnTo>
                    <a:lnTo>
                      <a:pt x="228" y="164"/>
                    </a:lnTo>
                    <a:lnTo>
                      <a:pt x="240" y="150"/>
                    </a:lnTo>
                    <a:lnTo>
                      <a:pt x="248" y="134"/>
                    </a:lnTo>
                    <a:lnTo>
                      <a:pt x="254" y="116"/>
                    </a:lnTo>
                    <a:lnTo>
                      <a:pt x="256" y="96"/>
                    </a:lnTo>
                    <a:lnTo>
                      <a:pt x="256" y="96"/>
                    </a:lnTo>
                    <a:lnTo>
                      <a:pt x="254" y="76"/>
                    </a:lnTo>
                    <a:lnTo>
                      <a:pt x="248" y="58"/>
                    </a:lnTo>
                    <a:lnTo>
                      <a:pt x="240" y="42"/>
                    </a:lnTo>
                    <a:lnTo>
                      <a:pt x="228" y="28"/>
                    </a:lnTo>
                    <a:lnTo>
                      <a:pt x="214" y="16"/>
                    </a:lnTo>
                    <a:lnTo>
                      <a:pt x="198" y="8"/>
                    </a:lnTo>
                    <a:lnTo>
                      <a:pt x="180" y="2"/>
                    </a:lnTo>
                    <a:lnTo>
                      <a:pt x="160" y="0"/>
                    </a:lnTo>
                    <a:close/>
                    <a:moveTo>
                      <a:pt x="38" y="238"/>
                    </a:moveTo>
                    <a:lnTo>
                      <a:pt x="38" y="238"/>
                    </a:lnTo>
                    <a:lnTo>
                      <a:pt x="34" y="240"/>
                    </a:lnTo>
                    <a:lnTo>
                      <a:pt x="28" y="242"/>
                    </a:lnTo>
                    <a:lnTo>
                      <a:pt x="28" y="242"/>
                    </a:lnTo>
                    <a:lnTo>
                      <a:pt x="22" y="240"/>
                    </a:lnTo>
                    <a:lnTo>
                      <a:pt x="18" y="238"/>
                    </a:lnTo>
                    <a:lnTo>
                      <a:pt x="16" y="234"/>
                    </a:lnTo>
                    <a:lnTo>
                      <a:pt x="14" y="228"/>
                    </a:lnTo>
                    <a:lnTo>
                      <a:pt x="14" y="228"/>
                    </a:lnTo>
                    <a:lnTo>
                      <a:pt x="16" y="222"/>
                    </a:lnTo>
                    <a:lnTo>
                      <a:pt x="18" y="218"/>
                    </a:lnTo>
                    <a:lnTo>
                      <a:pt x="18" y="218"/>
                    </a:lnTo>
                    <a:lnTo>
                      <a:pt x="82" y="154"/>
                    </a:lnTo>
                    <a:lnTo>
                      <a:pt x="82" y="154"/>
                    </a:lnTo>
                    <a:lnTo>
                      <a:pt x="92" y="164"/>
                    </a:lnTo>
                    <a:lnTo>
                      <a:pt x="102" y="174"/>
                    </a:lnTo>
                    <a:lnTo>
                      <a:pt x="38" y="238"/>
                    </a:lnTo>
                    <a:close/>
                    <a:moveTo>
                      <a:pt x="160" y="176"/>
                    </a:moveTo>
                    <a:lnTo>
                      <a:pt x="160" y="176"/>
                    </a:lnTo>
                    <a:lnTo>
                      <a:pt x="144" y="174"/>
                    </a:lnTo>
                    <a:lnTo>
                      <a:pt x="128" y="170"/>
                    </a:lnTo>
                    <a:lnTo>
                      <a:pt x="116" y="162"/>
                    </a:lnTo>
                    <a:lnTo>
                      <a:pt x="104" y="152"/>
                    </a:lnTo>
                    <a:lnTo>
                      <a:pt x="94" y="140"/>
                    </a:lnTo>
                    <a:lnTo>
                      <a:pt x="86" y="128"/>
                    </a:lnTo>
                    <a:lnTo>
                      <a:pt x="82" y="112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2" y="80"/>
                    </a:lnTo>
                    <a:lnTo>
                      <a:pt x="86" y="64"/>
                    </a:lnTo>
                    <a:lnTo>
                      <a:pt x="94" y="52"/>
                    </a:lnTo>
                    <a:lnTo>
                      <a:pt x="104" y="40"/>
                    </a:lnTo>
                    <a:lnTo>
                      <a:pt x="116" y="30"/>
                    </a:lnTo>
                    <a:lnTo>
                      <a:pt x="128" y="22"/>
                    </a:lnTo>
                    <a:lnTo>
                      <a:pt x="144" y="18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76" y="18"/>
                    </a:lnTo>
                    <a:lnTo>
                      <a:pt x="192" y="22"/>
                    </a:lnTo>
                    <a:lnTo>
                      <a:pt x="204" y="30"/>
                    </a:lnTo>
                    <a:lnTo>
                      <a:pt x="216" y="40"/>
                    </a:lnTo>
                    <a:lnTo>
                      <a:pt x="226" y="52"/>
                    </a:lnTo>
                    <a:lnTo>
                      <a:pt x="234" y="64"/>
                    </a:lnTo>
                    <a:lnTo>
                      <a:pt x="238" y="80"/>
                    </a:lnTo>
                    <a:lnTo>
                      <a:pt x="240" y="96"/>
                    </a:lnTo>
                    <a:lnTo>
                      <a:pt x="240" y="96"/>
                    </a:lnTo>
                    <a:lnTo>
                      <a:pt x="238" y="112"/>
                    </a:lnTo>
                    <a:lnTo>
                      <a:pt x="234" y="128"/>
                    </a:lnTo>
                    <a:lnTo>
                      <a:pt x="226" y="140"/>
                    </a:lnTo>
                    <a:lnTo>
                      <a:pt x="216" y="152"/>
                    </a:lnTo>
                    <a:lnTo>
                      <a:pt x="204" y="162"/>
                    </a:lnTo>
                    <a:lnTo>
                      <a:pt x="192" y="170"/>
                    </a:lnTo>
                    <a:lnTo>
                      <a:pt x="176" y="174"/>
                    </a:lnTo>
                    <a:lnTo>
                      <a:pt x="160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/>
              <p:cNvSpPr>
                <a:spLocks/>
              </p:cNvSpPr>
              <p:nvPr/>
            </p:nvSpPr>
            <p:spPr bwMode="auto">
              <a:xfrm>
                <a:off x="4940300" y="2025650"/>
                <a:ext cx="95250" cy="952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34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46"/>
                  </a:cxn>
                  <a:cxn ang="0">
                    <a:pos x="12" y="38"/>
                  </a:cxn>
                  <a:cxn ang="0">
                    <a:pos x="16" y="30"/>
                  </a:cxn>
                  <a:cxn ang="0">
                    <a:pos x="22" y="22"/>
                  </a:cxn>
                  <a:cxn ang="0">
                    <a:pos x="30" y="16"/>
                  </a:cxn>
                  <a:cxn ang="0">
                    <a:pos x="38" y="12"/>
                  </a:cxn>
                  <a:cxn ang="0">
                    <a:pos x="46" y="8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6"/>
                  </a:cxn>
                  <a:cxn ang="0">
                    <a:pos x="60" y="4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6" y="0"/>
                  </a:cxn>
                </a:cxnLst>
                <a:rect l="0" t="0" r="r" b="b"/>
                <a:pathLst>
                  <a:path w="60" h="60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/>
              <p:cNvSpPr>
                <a:spLocks/>
              </p:cNvSpPr>
              <p:nvPr/>
            </p:nvSpPr>
            <p:spPr bwMode="auto">
              <a:xfrm>
                <a:off x="4940300" y="2025650"/>
                <a:ext cx="95250" cy="952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34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46"/>
                  </a:cxn>
                  <a:cxn ang="0">
                    <a:pos x="12" y="38"/>
                  </a:cxn>
                  <a:cxn ang="0">
                    <a:pos x="16" y="30"/>
                  </a:cxn>
                  <a:cxn ang="0">
                    <a:pos x="22" y="22"/>
                  </a:cxn>
                  <a:cxn ang="0">
                    <a:pos x="30" y="16"/>
                  </a:cxn>
                  <a:cxn ang="0">
                    <a:pos x="38" y="12"/>
                  </a:cxn>
                  <a:cxn ang="0">
                    <a:pos x="46" y="8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6"/>
                  </a:cxn>
                  <a:cxn ang="0">
                    <a:pos x="60" y="4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6" y="0"/>
                  </a:cxn>
                </a:cxnLst>
                <a:rect l="0" t="0" r="r" b="b"/>
                <a:pathLst>
                  <a:path w="60" h="60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312648" y="681540"/>
              <a:ext cx="1452674" cy="14526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文本框 33"/>
            <p:cNvSpPr txBox="1"/>
            <p:nvPr/>
          </p:nvSpPr>
          <p:spPr>
            <a:xfrm>
              <a:off x="638456" y="3401235"/>
              <a:ext cx="2032886" cy="276999"/>
            </a:xfrm>
            <a:prstGeom prst="rect">
              <a:avLst/>
            </a:prstGeom>
            <a:noFill/>
          </p:spPr>
          <p:txBody>
            <a:bodyPr wrap="none" anchor="b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0" name="文本框 37"/>
            <p:cNvSpPr txBox="1"/>
            <p:nvPr/>
          </p:nvSpPr>
          <p:spPr>
            <a:xfrm>
              <a:off x="638456" y="3678234"/>
              <a:ext cx="2032886" cy="40164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31015" y="1407877"/>
            <a:ext cx="2245606" cy="2701207"/>
            <a:chOff x="2529105" y="1407877"/>
            <a:chExt cx="2245606" cy="2701207"/>
          </a:xfrm>
        </p:grpSpPr>
        <p:sp>
          <p:nvSpPr>
            <p:cNvPr id="6" name="椭圆 5"/>
            <p:cNvSpPr/>
            <p:nvPr/>
          </p:nvSpPr>
          <p:spPr>
            <a:xfrm>
              <a:off x="2750527" y="1407877"/>
              <a:ext cx="1661337" cy="16613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354090" y="1908211"/>
              <a:ext cx="454209" cy="660667"/>
              <a:chOff x="4838700" y="2774950"/>
              <a:chExt cx="279400" cy="406400"/>
            </a:xfrm>
            <a:solidFill>
              <a:schemeClr val="bg1"/>
            </a:solidFill>
          </p:grpSpPr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4838700" y="2774950"/>
                <a:ext cx="279400" cy="40640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54" y="6"/>
                  </a:cxn>
                  <a:cxn ang="0">
                    <a:pos x="26" y="26"/>
                  </a:cxn>
                  <a:cxn ang="0">
                    <a:pos x="6" y="54"/>
                  </a:cxn>
                  <a:cxn ang="0">
                    <a:pos x="0" y="88"/>
                  </a:cxn>
                  <a:cxn ang="0">
                    <a:pos x="2" y="100"/>
                  </a:cxn>
                  <a:cxn ang="0">
                    <a:pos x="16" y="138"/>
                  </a:cxn>
                  <a:cxn ang="0">
                    <a:pos x="40" y="184"/>
                  </a:cxn>
                  <a:cxn ang="0">
                    <a:pos x="50" y="214"/>
                  </a:cxn>
                  <a:cxn ang="0">
                    <a:pos x="62" y="246"/>
                  </a:cxn>
                  <a:cxn ang="0">
                    <a:pos x="76" y="254"/>
                  </a:cxn>
                  <a:cxn ang="0">
                    <a:pos x="88" y="256"/>
                  </a:cxn>
                  <a:cxn ang="0">
                    <a:pos x="108" y="252"/>
                  </a:cxn>
                  <a:cxn ang="0">
                    <a:pos x="118" y="238"/>
                  </a:cxn>
                  <a:cxn ang="0">
                    <a:pos x="136" y="184"/>
                  </a:cxn>
                  <a:cxn ang="0">
                    <a:pos x="146" y="162"/>
                  </a:cxn>
                  <a:cxn ang="0">
                    <a:pos x="172" y="112"/>
                  </a:cxn>
                  <a:cxn ang="0">
                    <a:pos x="176" y="88"/>
                  </a:cxn>
                  <a:cxn ang="0">
                    <a:pos x="174" y="70"/>
                  </a:cxn>
                  <a:cxn ang="0">
                    <a:pos x="160" y="38"/>
                  </a:cxn>
                  <a:cxn ang="0">
                    <a:pos x="138" y="16"/>
                  </a:cxn>
                  <a:cxn ang="0">
                    <a:pos x="106" y="2"/>
                  </a:cxn>
                  <a:cxn ang="0">
                    <a:pos x="108" y="218"/>
                  </a:cxn>
                  <a:cxn ang="0">
                    <a:pos x="70" y="222"/>
                  </a:cxn>
                  <a:cxn ang="0">
                    <a:pos x="64" y="208"/>
                  </a:cxn>
                  <a:cxn ang="0">
                    <a:pos x="114" y="200"/>
                  </a:cxn>
                  <a:cxn ang="0">
                    <a:pos x="112" y="208"/>
                  </a:cxn>
                  <a:cxn ang="0">
                    <a:pos x="108" y="218"/>
                  </a:cxn>
                  <a:cxn ang="0">
                    <a:pos x="62" y="200"/>
                  </a:cxn>
                  <a:cxn ang="0">
                    <a:pos x="120" y="184"/>
                  </a:cxn>
                  <a:cxn ang="0">
                    <a:pos x="116" y="192"/>
                  </a:cxn>
                  <a:cxn ang="0">
                    <a:pos x="88" y="240"/>
                  </a:cxn>
                  <a:cxn ang="0">
                    <a:pos x="82" y="240"/>
                  </a:cxn>
                  <a:cxn ang="0">
                    <a:pos x="76" y="236"/>
                  </a:cxn>
                  <a:cxn ang="0">
                    <a:pos x="106" y="226"/>
                  </a:cxn>
                  <a:cxn ang="0">
                    <a:pos x="102" y="234"/>
                  </a:cxn>
                  <a:cxn ang="0">
                    <a:pos x="94" y="240"/>
                  </a:cxn>
                  <a:cxn ang="0">
                    <a:pos x="126" y="168"/>
                  </a:cxn>
                  <a:cxn ang="0">
                    <a:pos x="50" y="168"/>
                  </a:cxn>
                  <a:cxn ang="0">
                    <a:pos x="38" y="142"/>
                  </a:cxn>
                  <a:cxn ang="0">
                    <a:pos x="18" y="100"/>
                  </a:cxn>
                  <a:cxn ang="0">
                    <a:pos x="16" y="88"/>
                  </a:cxn>
                  <a:cxn ang="0">
                    <a:pos x="22" y="60"/>
                  </a:cxn>
                  <a:cxn ang="0">
                    <a:pos x="38" y="38"/>
                  </a:cxn>
                  <a:cxn ang="0">
                    <a:pos x="60" y="22"/>
                  </a:cxn>
                  <a:cxn ang="0">
                    <a:pos x="88" y="16"/>
                  </a:cxn>
                  <a:cxn ang="0">
                    <a:pos x="102" y="18"/>
                  </a:cxn>
                  <a:cxn ang="0">
                    <a:pos x="128" y="28"/>
                  </a:cxn>
                  <a:cxn ang="0">
                    <a:pos x="148" y="48"/>
                  </a:cxn>
                  <a:cxn ang="0">
                    <a:pos x="158" y="74"/>
                  </a:cxn>
                  <a:cxn ang="0">
                    <a:pos x="160" y="88"/>
                  </a:cxn>
                  <a:cxn ang="0">
                    <a:pos x="154" y="114"/>
                  </a:cxn>
                  <a:cxn ang="0">
                    <a:pos x="138" y="142"/>
                  </a:cxn>
                </a:cxnLst>
                <a:rect l="0" t="0" r="r" b="b"/>
                <a:pathLst>
                  <a:path w="176" h="256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6"/>
                    </a:lnTo>
                    <a:lnTo>
                      <a:pt x="38" y="16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6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100"/>
                    </a:lnTo>
                    <a:lnTo>
                      <a:pt x="4" y="112"/>
                    </a:lnTo>
                    <a:lnTo>
                      <a:pt x="16" y="138"/>
                    </a:lnTo>
                    <a:lnTo>
                      <a:pt x="30" y="16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50" y="214"/>
                    </a:lnTo>
                    <a:lnTo>
                      <a:pt x="58" y="238"/>
                    </a:lnTo>
                    <a:lnTo>
                      <a:pt x="62" y="246"/>
                    </a:lnTo>
                    <a:lnTo>
                      <a:pt x="68" y="252"/>
                    </a:lnTo>
                    <a:lnTo>
                      <a:pt x="76" y="254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0" y="254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8" y="238"/>
                    </a:lnTo>
                    <a:lnTo>
                      <a:pt x="126" y="214"/>
                    </a:lnTo>
                    <a:lnTo>
                      <a:pt x="136" y="184"/>
                    </a:lnTo>
                    <a:lnTo>
                      <a:pt x="136" y="184"/>
                    </a:lnTo>
                    <a:lnTo>
                      <a:pt x="146" y="162"/>
                    </a:lnTo>
                    <a:lnTo>
                      <a:pt x="160" y="138"/>
                    </a:lnTo>
                    <a:lnTo>
                      <a:pt x="172" y="112"/>
                    </a:lnTo>
                    <a:lnTo>
                      <a:pt x="174" y="10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70"/>
                    </a:lnTo>
                    <a:lnTo>
                      <a:pt x="170" y="54"/>
                    </a:lnTo>
                    <a:lnTo>
                      <a:pt x="160" y="38"/>
                    </a:lnTo>
                    <a:lnTo>
                      <a:pt x="150" y="26"/>
                    </a:lnTo>
                    <a:lnTo>
                      <a:pt x="138" y="16"/>
                    </a:lnTo>
                    <a:lnTo>
                      <a:pt x="122" y="6"/>
                    </a:lnTo>
                    <a:lnTo>
                      <a:pt x="106" y="2"/>
                    </a:lnTo>
                    <a:lnTo>
                      <a:pt x="88" y="0"/>
                    </a:lnTo>
                    <a:close/>
                    <a:moveTo>
                      <a:pt x="108" y="218"/>
                    </a:moveTo>
                    <a:lnTo>
                      <a:pt x="70" y="222"/>
                    </a:lnTo>
                    <a:lnTo>
                      <a:pt x="70" y="22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08" y="218"/>
                    </a:lnTo>
                    <a:close/>
                    <a:moveTo>
                      <a:pt x="62" y="200"/>
                    </a:moveTo>
                    <a:lnTo>
                      <a:pt x="62" y="200"/>
                    </a:lnTo>
                    <a:lnTo>
                      <a:pt x="56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6" y="192"/>
                    </a:lnTo>
                    <a:lnTo>
                      <a:pt x="62" y="200"/>
                    </a:lnTo>
                    <a:close/>
                    <a:moveTo>
                      <a:pt x="88" y="240"/>
                    </a:moveTo>
                    <a:lnTo>
                      <a:pt x="88" y="240"/>
                    </a:lnTo>
                    <a:lnTo>
                      <a:pt x="82" y="240"/>
                    </a:lnTo>
                    <a:lnTo>
                      <a:pt x="78" y="238"/>
                    </a:lnTo>
                    <a:lnTo>
                      <a:pt x="76" y="236"/>
                    </a:lnTo>
                    <a:lnTo>
                      <a:pt x="72" y="230"/>
                    </a:lnTo>
                    <a:lnTo>
                      <a:pt x="106" y="226"/>
                    </a:lnTo>
                    <a:lnTo>
                      <a:pt x="106" y="226"/>
                    </a:lnTo>
                    <a:lnTo>
                      <a:pt x="102" y="234"/>
                    </a:lnTo>
                    <a:lnTo>
                      <a:pt x="98" y="238"/>
                    </a:lnTo>
                    <a:lnTo>
                      <a:pt x="94" y="240"/>
                    </a:lnTo>
                    <a:lnTo>
                      <a:pt x="88" y="240"/>
                    </a:lnTo>
                    <a:close/>
                    <a:moveTo>
                      <a:pt x="126" y="168"/>
                    </a:moveTo>
                    <a:lnTo>
                      <a:pt x="50" y="168"/>
                    </a:lnTo>
                    <a:lnTo>
                      <a:pt x="50" y="168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22" y="114"/>
                    </a:lnTo>
                    <a:lnTo>
                      <a:pt x="18" y="10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8" y="74"/>
                    </a:lnTo>
                    <a:lnTo>
                      <a:pt x="22" y="60"/>
                    </a:lnTo>
                    <a:lnTo>
                      <a:pt x="28" y="48"/>
                    </a:lnTo>
                    <a:lnTo>
                      <a:pt x="38" y="38"/>
                    </a:lnTo>
                    <a:lnTo>
                      <a:pt x="48" y="28"/>
                    </a:lnTo>
                    <a:lnTo>
                      <a:pt x="60" y="22"/>
                    </a:lnTo>
                    <a:lnTo>
                      <a:pt x="74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102" y="18"/>
                    </a:lnTo>
                    <a:lnTo>
                      <a:pt x="116" y="22"/>
                    </a:lnTo>
                    <a:lnTo>
                      <a:pt x="128" y="28"/>
                    </a:lnTo>
                    <a:lnTo>
                      <a:pt x="138" y="38"/>
                    </a:lnTo>
                    <a:lnTo>
                      <a:pt x="148" y="48"/>
                    </a:lnTo>
                    <a:lnTo>
                      <a:pt x="154" y="60"/>
                    </a:lnTo>
                    <a:lnTo>
                      <a:pt x="158" y="74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100"/>
                    </a:lnTo>
                    <a:lnTo>
                      <a:pt x="154" y="11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6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/>
              <p:cNvSpPr>
                <a:spLocks/>
              </p:cNvSpPr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>
                <a:spLocks/>
              </p:cNvSpPr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3322037" y="2323638"/>
              <a:ext cx="1452674" cy="14526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文本框 34"/>
            <p:cNvSpPr txBox="1"/>
            <p:nvPr/>
          </p:nvSpPr>
          <p:spPr>
            <a:xfrm>
              <a:off x="2824463" y="3401235"/>
              <a:ext cx="1553321" cy="276999"/>
            </a:xfrm>
            <a:prstGeom prst="rect">
              <a:avLst/>
            </a:prstGeom>
            <a:noFill/>
          </p:spPr>
          <p:txBody>
            <a:bodyPr wrap="none" anchor="b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文本框 38"/>
            <p:cNvSpPr txBox="1"/>
            <p:nvPr/>
          </p:nvSpPr>
          <p:spPr>
            <a:xfrm>
              <a:off x="2529105" y="3707436"/>
              <a:ext cx="2032886" cy="40164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428370" y="688724"/>
            <a:ext cx="2239974" cy="3391158"/>
            <a:chOff x="4526460" y="688724"/>
            <a:chExt cx="2239974" cy="3391158"/>
          </a:xfrm>
        </p:grpSpPr>
        <p:sp>
          <p:nvSpPr>
            <p:cNvPr id="8" name="椭圆 7"/>
            <p:cNvSpPr/>
            <p:nvPr/>
          </p:nvSpPr>
          <p:spPr>
            <a:xfrm>
              <a:off x="4712237" y="1407877"/>
              <a:ext cx="1661337" cy="1661337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254243" y="1909142"/>
              <a:ext cx="577259" cy="659724"/>
              <a:chOff x="4800600" y="1962150"/>
              <a:chExt cx="355600" cy="406400"/>
            </a:xfrm>
            <a:solidFill>
              <a:schemeClr val="bg1"/>
            </a:solidFill>
          </p:grpSpPr>
          <p:sp>
            <p:nvSpPr>
              <p:cNvPr id="27" name="任意多边形: 形状 26"/>
              <p:cNvSpPr>
                <a:spLocks/>
              </p:cNvSpPr>
              <p:nvPr/>
            </p:nvSpPr>
            <p:spPr bwMode="auto">
              <a:xfrm>
                <a:off x="5080000" y="22796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任意多边形: 形状 27"/>
              <p:cNvSpPr>
                <a:spLocks/>
              </p:cNvSpPr>
              <p:nvPr/>
            </p:nvSpPr>
            <p:spPr bwMode="auto">
              <a:xfrm>
                <a:off x="5080000" y="22796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5080000" y="22034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5080000" y="22034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任意多边形: 形状 30"/>
              <p:cNvSpPr>
                <a:spLocks/>
              </p:cNvSpPr>
              <p:nvPr/>
            </p:nvSpPr>
            <p:spPr bwMode="auto">
              <a:xfrm>
                <a:off x="5080000" y="21272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>
                <a:spLocks/>
              </p:cNvSpPr>
              <p:nvPr/>
            </p:nvSpPr>
            <p:spPr bwMode="auto">
              <a:xfrm>
                <a:off x="5080000" y="21272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>
                <a:spLocks/>
              </p:cNvSpPr>
              <p:nvPr/>
            </p:nvSpPr>
            <p:spPr bwMode="auto">
              <a:xfrm>
                <a:off x="4800600" y="1962150"/>
                <a:ext cx="355600" cy="406400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10" y="28"/>
                  </a:cxn>
                  <a:cxn ang="0">
                    <a:pos x="0" y="204"/>
                  </a:cxn>
                  <a:cxn ang="0">
                    <a:pos x="10" y="228"/>
                  </a:cxn>
                  <a:cxn ang="0">
                    <a:pos x="72" y="252"/>
                  </a:cxn>
                  <a:cxn ang="0">
                    <a:pos x="132" y="256"/>
                  </a:cxn>
                  <a:cxn ang="0">
                    <a:pos x="202" y="236"/>
                  </a:cxn>
                  <a:cxn ang="0">
                    <a:pos x="224" y="204"/>
                  </a:cxn>
                  <a:cxn ang="0">
                    <a:pos x="222" y="40"/>
                  </a:cxn>
                  <a:cxn ang="0">
                    <a:pos x="172" y="8"/>
                  </a:cxn>
                  <a:cxn ang="0">
                    <a:pos x="208" y="204"/>
                  </a:cxn>
                  <a:cxn ang="0">
                    <a:pos x="192" y="224"/>
                  </a:cxn>
                  <a:cxn ang="0">
                    <a:pos x="132" y="240"/>
                  </a:cxn>
                  <a:cxn ang="0">
                    <a:pos x="74" y="238"/>
                  </a:cxn>
                  <a:cxn ang="0">
                    <a:pos x="24" y="218"/>
                  </a:cxn>
                  <a:cxn ang="0">
                    <a:pos x="16" y="174"/>
                  </a:cxn>
                  <a:cxn ang="0">
                    <a:pos x="56" y="194"/>
                  </a:cxn>
                  <a:cxn ang="0">
                    <a:pos x="142" y="198"/>
                  </a:cxn>
                  <a:cxn ang="0">
                    <a:pos x="200" y="180"/>
                  </a:cxn>
                  <a:cxn ang="0">
                    <a:pos x="208" y="156"/>
                  </a:cxn>
                  <a:cxn ang="0">
                    <a:pos x="206" y="164"/>
                  </a:cxn>
                  <a:cxn ang="0">
                    <a:pos x="166" y="186"/>
                  </a:cxn>
                  <a:cxn ang="0">
                    <a:pos x="112" y="192"/>
                  </a:cxn>
                  <a:cxn ang="0">
                    <a:pos x="44" y="182"/>
                  </a:cxn>
                  <a:cxn ang="0">
                    <a:pos x="16" y="156"/>
                  </a:cxn>
                  <a:cxn ang="0">
                    <a:pos x="16" y="126"/>
                  </a:cxn>
                  <a:cxn ang="0">
                    <a:pos x="44" y="142"/>
                  </a:cxn>
                  <a:cxn ang="0">
                    <a:pos x="112" y="152"/>
                  </a:cxn>
                  <a:cxn ang="0">
                    <a:pos x="192" y="138"/>
                  </a:cxn>
                  <a:cxn ang="0">
                    <a:pos x="208" y="108"/>
                  </a:cxn>
                  <a:cxn ang="0">
                    <a:pos x="208" y="108"/>
                  </a:cxn>
                  <a:cxn ang="0">
                    <a:pos x="180" y="134"/>
                  </a:cxn>
                  <a:cxn ang="0">
                    <a:pos x="112" y="144"/>
                  </a:cxn>
                  <a:cxn ang="0">
                    <a:pos x="58" y="138"/>
                  </a:cxn>
                  <a:cxn ang="0">
                    <a:pos x="18" y="116"/>
                  </a:cxn>
                  <a:cxn ang="0">
                    <a:pos x="16" y="108"/>
                  </a:cxn>
                  <a:cxn ang="0">
                    <a:pos x="34" y="90"/>
                  </a:cxn>
                  <a:cxn ang="0">
                    <a:pos x="112" y="104"/>
                  </a:cxn>
                  <a:cxn ang="0">
                    <a:pos x="200" y="86"/>
                  </a:cxn>
                  <a:cxn ang="0">
                    <a:pos x="112" y="88"/>
                  </a:cxn>
                  <a:cxn ang="0">
                    <a:pos x="44" y="78"/>
                  </a:cxn>
                  <a:cxn ang="0">
                    <a:pos x="16" y="52"/>
                  </a:cxn>
                  <a:cxn ang="0">
                    <a:pos x="32" y="32"/>
                  </a:cxn>
                  <a:cxn ang="0">
                    <a:pos x="92" y="16"/>
                  </a:cxn>
                  <a:cxn ang="0">
                    <a:pos x="150" y="18"/>
                  </a:cxn>
                  <a:cxn ang="0">
                    <a:pos x="200" y="38"/>
                  </a:cxn>
                  <a:cxn ang="0">
                    <a:pos x="206" y="60"/>
                  </a:cxn>
                  <a:cxn ang="0">
                    <a:pos x="166" y="82"/>
                  </a:cxn>
                </a:cxnLst>
                <a:rect l="0" t="0" r="r" b="b"/>
                <a:pathLst>
                  <a:path w="224" h="256">
                    <a:moveTo>
                      <a:pt x="112" y="0"/>
                    </a:moveTo>
                    <a:lnTo>
                      <a:pt x="112" y="0"/>
                    </a:lnTo>
                    <a:lnTo>
                      <a:pt x="92" y="0"/>
                    </a:lnTo>
                    <a:lnTo>
                      <a:pt x="72" y="4"/>
                    </a:lnTo>
                    <a:lnTo>
                      <a:pt x="52" y="8"/>
                    </a:lnTo>
                    <a:lnTo>
                      <a:pt x="36" y="12"/>
                    </a:lnTo>
                    <a:lnTo>
                      <a:pt x="22" y="20"/>
                    </a:lnTo>
                    <a:lnTo>
                      <a:pt x="10" y="28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0"/>
                    </a:lnTo>
                    <a:lnTo>
                      <a:pt x="2" y="216"/>
                    </a:lnTo>
                    <a:lnTo>
                      <a:pt x="10" y="228"/>
                    </a:lnTo>
                    <a:lnTo>
                      <a:pt x="22" y="236"/>
                    </a:lnTo>
                    <a:lnTo>
                      <a:pt x="36" y="244"/>
                    </a:lnTo>
                    <a:lnTo>
                      <a:pt x="52" y="248"/>
                    </a:lnTo>
                    <a:lnTo>
                      <a:pt x="72" y="252"/>
                    </a:lnTo>
                    <a:lnTo>
                      <a:pt x="92" y="256"/>
                    </a:lnTo>
                    <a:lnTo>
                      <a:pt x="112" y="256"/>
                    </a:lnTo>
                    <a:lnTo>
                      <a:pt x="112" y="256"/>
                    </a:lnTo>
                    <a:lnTo>
                      <a:pt x="132" y="256"/>
                    </a:lnTo>
                    <a:lnTo>
                      <a:pt x="152" y="252"/>
                    </a:lnTo>
                    <a:lnTo>
                      <a:pt x="172" y="248"/>
                    </a:lnTo>
                    <a:lnTo>
                      <a:pt x="188" y="244"/>
                    </a:lnTo>
                    <a:lnTo>
                      <a:pt x="202" y="236"/>
                    </a:lnTo>
                    <a:lnTo>
                      <a:pt x="214" y="228"/>
                    </a:lnTo>
                    <a:lnTo>
                      <a:pt x="222" y="216"/>
                    </a:lnTo>
                    <a:lnTo>
                      <a:pt x="224" y="210"/>
                    </a:lnTo>
                    <a:lnTo>
                      <a:pt x="224" y="204"/>
                    </a:lnTo>
                    <a:lnTo>
                      <a:pt x="224" y="52"/>
                    </a:lnTo>
                    <a:lnTo>
                      <a:pt x="224" y="52"/>
                    </a:lnTo>
                    <a:lnTo>
                      <a:pt x="224" y="46"/>
                    </a:lnTo>
                    <a:lnTo>
                      <a:pt x="222" y="40"/>
                    </a:lnTo>
                    <a:lnTo>
                      <a:pt x="214" y="28"/>
                    </a:lnTo>
                    <a:lnTo>
                      <a:pt x="202" y="20"/>
                    </a:lnTo>
                    <a:lnTo>
                      <a:pt x="188" y="12"/>
                    </a:lnTo>
                    <a:lnTo>
                      <a:pt x="172" y="8"/>
                    </a:lnTo>
                    <a:lnTo>
                      <a:pt x="152" y="4"/>
                    </a:lnTo>
                    <a:lnTo>
                      <a:pt x="132" y="0"/>
                    </a:lnTo>
                    <a:lnTo>
                      <a:pt x="112" y="0"/>
                    </a:lnTo>
                    <a:close/>
                    <a:moveTo>
                      <a:pt x="208" y="204"/>
                    </a:moveTo>
                    <a:lnTo>
                      <a:pt x="208" y="204"/>
                    </a:lnTo>
                    <a:lnTo>
                      <a:pt x="206" y="212"/>
                    </a:lnTo>
                    <a:lnTo>
                      <a:pt x="200" y="218"/>
                    </a:lnTo>
                    <a:lnTo>
                      <a:pt x="192" y="224"/>
                    </a:lnTo>
                    <a:lnTo>
                      <a:pt x="180" y="230"/>
                    </a:lnTo>
                    <a:lnTo>
                      <a:pt x="166" y="234"/>
                    </a:lnTo>
                    <a:lnTo>
                      <a:pt x="150" y="238"/>
                    </a:lnTo>
                    <a:lnTo>
                      <a:pt x="132" y="240"/>
                    </a:lnTo>
                    <a:lnTo>
                      <a:pt x="112" y="240"/>
                    </a:lnTo>
                    <a:lnTo>
                      <a:pt x="112" y="240"/>
                    </a:lnTo>
                    <a:lnTo>
                      <a:pt x="92" y="240"/>
                    </a:lnTo>
                    <a:lnTo>
                      <a:pt x="74" y="238"/>
                    </a:lnTo>
                    <a:lnTo>
                      <a:pt x="58" y="234"/>
                    </a:lnTo>
                    <a:lnTo>
                      <a:pt x="44" y="230"/>
                    </a:lnTo>
                    <a:lnTo>
                      <a:pt x="32" y="224"/>
                    </a:lnTo>
                    <a:lnTo>
                      <a:pt x="24" y="218"/>
                    </a:lnTo>
                    <a:lnTo>
                      <a:pt x="18" y="212"/>
                    </a:lnTo>
                    <a:lnTo>
                      <a:pt x="16" y="204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24" y="180"/>
                    </a:lnTo>
                    <a:lnTo>
                      <a:pt x="32" y="186"/>
                    </a:lnTo>
                    <a:lnTo>
                      <a:pt x="44" y="190"/>
                    </a:lnTo>
                    <a:lnTo>
                      <a:pt x="56" y="194"/>
                    </a:lnTo>
                    <a:lnTo>
                      <a:pt x="82" y="198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42" y="198"/>
                    </a:lnTo>
                    <a:lnTo>
                      <a:pt x="168" y="194"/>
                    </a:lnTo>
                    <a:lnTo>
                      <a:pt x="180" y="190"/>
                    </a:lnTo>
                    <a:lnTo>
                      <a:pt x="192" y="186"/>
                    </a:lnTo>
                    <a:lnTo>
                      <a:pt x="200" y="180"/>
                    </a:lnTo>
                    <a:lnTo>
                      <a:pt x="208" y="174"/>
                    </a:lnTo>
                    <a:lnTo>
                      <a:pt x="208" y="204"/>
                    </a:lnTo>
                    <a:close/>
                    <a:moveTo>
                      <a:pt x="208" y="156"/>
                    </a:move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6" y="164"/>
                    </a:lnTo>
                    <a:lnTo>
                      <a:pt x="200" y="170"/>
                    </a:lnTo>
                    <a:lnTo>
                      <a:pt x="192" y="176"/>
                    </a:lnTo>
                    <a:lnTo>
                      <a:pt x="180" y="182"/>
                    </a:lnTo>
                    <a:lnTo>
                      <a:pt x="166" y="186"/>
                    </a:lnTo>
                    <a:lnTo>
                      <a:pt x="150" y="190"/>
                    </a:lnTo>
                    <a:lnTo>
                      <a:pt x="132" y="192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92" y="192"/>
                    </a:lnTo>
                    <a:lnTo>
                      <a:pt x="74" y="190"/>
                    </a:lnTo>
                    <a:lnTo>
                      <a:pt x="58" y="186"/>
                    </a:lnTo>
                    <a:lnTo>
                      <a:pt x="44" y="182"/>
                    </a:lnTo>
                    <a:lnTo>
                      <a:pt x="32" y="176"/>
                    </a:lnTo>
                    <a:lnTo>
                      <a:pt x="24" y="170"/>
                    </a:lnTo>
                    <a:lnTo>
                      <a:pt x="18" y="164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24" y="132"/>
                    </a:lnTo>
                    <a:lnTo>
                      <a:pt x="32" y="138"/>
                    </a:lnTo>
                    <a:lnTo>
                      <a:pt x="44" y="142"/>
                    </a:lnTo>
                    <a:lnTo>
                      <a:pt x="56" y="146"/>
                    </a:lnTo>
                    <a:lnTo>
                      <a:pt x="82" y="150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42" y="150"/>
                    </a:lnTo>
                    <a:lnTo>
                      <a:pt x="168" y="146"/>
                    </a:lnTo>
                    <a:lnTo>
                      <a:pt x="180" y="142"/>
                    </a:lnTo>
                    <a:lnTo>
                      <a:pt x="192" y="138"/>
                    </a:lnTo>
                    <a:lnTo>
                      <a:pt x="200" y="132"/>
                    </a:lnTo>
                    <a:lnTo>
                      <a:pt x="208" y="126"/>
                    </a:lnTo>
                    <a:lnTo>
                      <a:pt x="208" y="156"/>
                    </a:lnTo>
                    <a:close/>
                    <a:moveTo>
                      <a:pt x="208" y="108"/>
                    </a:moveTo>
                    <a:lnTo>
                      <a:pt x="208" y="108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6" y="116"/>
                    </a:lnTo>
                    <a:lnTo>
                      <a:pt x="200" y="122"/>
                    </a:lnTo>
                    <a:lnTo>
                      <a:pt x="192" y="128"/>
                    </a:lnTo>
                    <a:lnTo>
                      <a:pt x="180" y="134"/>
                    </a:lnTo>
                    <a:lnTo>
                      <a:pt x="166" y="138"/>
                    </a:lnTo>
                    <a:lnTo>
                      <a:pt x="150" y="142"/>
                    </a:lnTo>
                    <a:lnTo>
                      <a:pt x="132" y="144"/>
                    </a:lnTo>
                    <a:lnTo>
                      <a:pt x="112" y="144"/>
                    </a:lnTo>
                    <a:lnTo>
                      <a:pt x="112" y="144"/>
                    </a:lnTo>
                    <a:lnTo>
                      <a:pt x="92" y="144"/>
                    </a:lnTo>
                    <a:lnTo>
                      <a:pt x="74" y="142"/>
                    </a:lnTo>
                    <a:lnTo>
                      <a:pt x="58" y="138"/>
                    </a:lnTo>
                    <a:lnTo>
                      <a:pt x="44" y="134"/>
                    </a:lnTo>
                    <a:lnTo>
                      <a:pt x="32" y="128"/>
                    </a:lnTo>
                    <a:lnTo>
                      <a:pt x="24" y="122"/>
                    </a:lnTo>
                    <a:lnTo>
                      <a:pt x="18" y="116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24" y="86"/>
                    </a:lnTo>
                    <a:lnTo>
                      <a:pt x="34" y="90"/>
                    </a:lnTo>
                    <a:lnTo>
                      <a:pt x="58" y="98"/>
                    </a:lnTo>
                    <a:lnTo>
                      <a:pt x="84" y="102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40" y="102"/>
                    </a:lnTo>
                    <a:lnTo>
                      <a:pt x="166" y="98"/>
                    </a:lnTo>
                    <a:lnTo>
                      <a:pt x="190" y="90"/>
                    </a:lnTo>
                    <a:lnTo>
                      <a:pt x="200" y="86"/>
                    </a:lnTo>
                    <a:lnTo>
                      <a:pt x="208" y="80"/>
                    </a:lnTo>
                    <a:lnTo>
                      <a:pt x="208" y="108"/>
                    </a:lnTo>
                    <a:close/>
                    <a:moveTo>
                      <a:pt x="112" y="88"/>
                    </a:moveTo>
                    <a:lnTo>
                      <a:pt x="112" y="88"/>
                    </a:lnTo>
                    <a:lnTo>
                      <a:pt x="92" y="88"/>
                    </a:lnTo>
                    <a:lnTo>
                      <a:pt x="74" y="86"/>
                    </a:lnTo>
                    <a:lnTo>
                      <a:pt x="58" y="82"/>
                    </a:lnTo>
                    <a:lnTo>
                      <a:pt x="44" y="78"/>
                    </a:lnTo>
                    <a:lnTo>
                      <a:pt x="32" y="72"/>
                    </a:lnTo>
                    <a:lnTo>
                      <a:pt x="24" y="66"/>
                    </a:lnTo>
                    <a:lnTo>
                      <a:pt x="18" y="6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8" y="44"/>
                    </a:lnTo>
                    <a:lnTo>
                      <a:pt x="24" y="38"/>
                    </a:lnTo>
                    <a:lnTo>
                      <a:pt x="32" y="32"/>
                    </a:lnTo>
                    <a:lnTo>
                      <a:pt x="44" y="26"/>
                    </a:lnTo>
                    <a:lnTo>
                      <a:pt x="58" y="22"/>
                    </a:lnTo>
                    <a:lnTo>
                      <a:pt x="74" y="18"/>
                    </a:lnTo>
                    <a:lnTo>
                      <a:pt x="92" y="16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32" y="16"/>
                    </a:lnTo>
                    <a:lnTo>
                      <a:pt x="150" y="18"/>
                    </a:lnTo>
                    <a:lnTo>
                      <a:pt x="166" y="22"/>
                    </a:lnTo>
                    <a:lnTo>
                      <a:pt x="180" y="26"/>
                    </a:lnTo>
                    <a:lnTo>
                      <a:pt x="192" y="32"/>
                    </a:lnTo>
                    <a:lnTo>
                      <a:pt x="200" y="38"/>
                    </a:lnTo>
                    <a:lnTo>
                      <a:pt x="206" y="44"/>
                    </a:lnTo>
                    <a:lnTo>
                      <a:pt x="208" y="52"/>
                    </a:lnTo>
                    <a:lnTo>
                      <a:pt x="208" y="52"/>
                    </a:lnTo>
                    <a:lnTo>
                      <a:pt x="206" y="60"/>
                    </a:lnTo>
                    <a:lnTo>
                      <a:pt x="200" y="66"/>
                    </a:lnTo>
                    <a:lnTo>
                      <a:pt x="192" y="72"/>
                    </a:lnTo>
                    <a:lnTo>
                      <a:pt x="180" y="78"/>
                    </a:lnTo>
                    <a:lnTo>
                      <a:pt x="166" y="82"/>
                    </a:lnTo>
                    <a:lnTo>
                      <a:pt x="150" y="86"/>
                    </a:lnTo>
                    <a:lnTo>
                      <a:pt x="132" y="88"/>
                    </a:lnTo>
                    <a:lnTo>
                      <a:pt x="112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5313760" y="688724"/>
              <a:ext cx="1452674" cy="14526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文本框 35"/>
            <p:cNvSpPr txBox="1"/>
            <p:nvPr/>
          </p:nvSpPr>
          <p:spPr>
            <a:xfrm>
              <a:off x="4766243" y="3372033"/>
              <a:ext cx="1553321" cy="276999"/>
            </a:xfrm>
            <a:prstGeom prst="rect">
              <a:avLst/>
            </a:prstGeom>
            <a:noFill/>
          </p:spPr>
          <p:txBody>
            <a:bodyPr wrap="none" anchor="b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" name="文本框 39"/>
            <p:cNvSpPr txBox="1"/>
            <p:nvPr/>
          </p:nvSpPr>
          <p:spPr>
            <a:xfrm>
              <a:off x="4526460" y="3678234"/>
              <a:ext cx="2032886" cy="40164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sp>
        <p:nvSpPr>
          <p:cNvPr id="40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09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744935" y="1951439"/>
            <a:ext cx="3659655" cy="3583447"/>
            <a:chOff x="3659914" y="2601919"/>
            <a:chExt cx="4879540" cy="4777929"/>
          </a:xfrm>
        </p:grpSpPr>
        <p:sp>
          <p:nvSpPr>
            <p:cNvPr id="40" name="Freeform: Shape 3"/>
            <p:cNvSpPr>
              <a:spLocks/>
            </p:cNvSpPr>
            <p:nvPr/>
          </p:nvSpPr>
          <p:spPr bwMode="auto">
            <a:xfrm>
              <a:off x="3827317" y="2601919"/>
              <a:ext cx="4544734" cy="4543272"/>
            </a:xfrm>
            <a:custGeom>
              <a:avLst/>
              <a:gdLst>
                <a:gd name="T0" fmla="*/ 2621 w 2629"/>
                <a:gd name="T1" fmla="*/ 1303 h 2628"/>
                <a:gd name="T2" fmla="*/ 2607 w 2629"/>
                <a:gd name="T3" fmla="*/ 1188 h 2628"/>
                <a:gd name="T4" fmla="*/ 2560 w 2629"/>
                <a:gd name="T5" fmla="*/ 946 h 2628"/>
                <a:gd name="T6" fmla="*/ 2528 w 2629"/>
                <a:gd name="T7" fmla="*/ 851 h 2628"/>
                <a:gd name="T8" fmla="*/ 2489 w 2629"/>
                <a:gd name="T9" fmla="*/ 742 h 2628"/>
                <a:gd name="T10" fmla="*/ 2432 w 2629"/>
                <a:gd name="T11" fmla="*/ 622 h 2628"/>
                <a:gd name="T12" fmla="*/ 2346 w 2629"/>
                <a:gd name="T13" fmla="*/ 500 h 2628"/>
                <a:gd name="T14" fmla="*/ 2253 w 2629"/>
                <a:gd name="T15" fmla="*/ 405 h 2628"/>
                <a:gd name="T16" fmla="*/ 2163 w 2629"/>
                <a:gd name="T17" fmla="*/ 331 h 2628"/>
                <a:gd name="T18" fmla="*/ 1962 w 2629"/>
                <a:gd name="T19" fmla="*/ 188 h 2628"/>
                <a:gd name="T20" fmla="*/ 1874 w 2629"/>
                <a:gd name="T21" fmla="*/ 142 h 2628"/>
                <a:gd name="T22" fmla="*/ 1770 w 2629"/>
                <a:gd name="T23" fmla="*/ 89 h 2628"/>
                <a:gd name="T24" fmla="*/ 1646 w 2629"/>
                <a:gd name="T25" fmla="*/ 41 h 2628"/>
                <a:gd name="T26" fmla="*/ 1499 w 2629"/>
                <a:gd name="T27" fmla="*/ 12 h 2628"/>
                <a:gd name="T28" fmla="*/ 1366 w 2629"/>
                <a:gd name="T29" fmla="*/ 8 h 2628"/>
                <a:gd name="T30" fmla="*/ 1250 w 2629"/>
                <a:gd name="T31" fmla="*/ 17 h 2628"/>
                <a:gd name="T32" fmla="*/ 1006 w 2629"/>
                <a:gd name="T33" fmla="*/ 52 h 2628"/>
                <a:gd name="T34" fmla="*/ 910 w 2629"/>
                <a:gd name="T35" fmla="*/ 79 h 2628"/>
                <a:gd name="T36" fmla="*/ 799 w 2629"/>
                <a:gd name="T37" fmla="*/ 113 h 2628"/>
                <a:gd name="T38" fmla="*/ 677 w 2629"/>
                <a:gd name="T39" fmla="*/ 164 h 2628"/>
                <a:gd name="T40" fmla="*/ 551 w 2629"/>
                <a:gd name="T41" fmla="*/ 244 h 2628"/>
                <a:gd name="T42" fmla="*/ 452 w 2629"/>
                <a:gd name="T43" fmla="*/ 333 h 2628"/>
                <a:gd name="T44" fmla="*/ 374 w 2629"/>
                <a:gd name="T45" fmla="*/ 419 h 2628"/>
                <a:gd name="T46" fmla="*/ 221 w 2629"/>
                <a:gd name="T47" fmla="*/ 613 h 2628"/>
                <a:gd name="T48" fmla="*/ 170 w 2629"/>
                <a:gd name="T49" fmla="*/ 699 h 2628"/>
                <a:gd name="T50" fmla="*/ 113 w 2629"/>
                <a:gd name="T51" fmla="*/ 800 h 2628"/>
                <a:gd name="T52" fmla="*/ 59 w 2629"/>
                <a:gd name="T53" fmla="*/ 922 h 2628"/>
                <a:gd name="T54" fmla="*/ 23 w 2629"/>
                <a:gd name="T55" fmla="*/ 1067 h 2628"/>
                <a:gd name="T56" fmla="*/ 13 w 2629"/>
                <a:gd name="T57" fmla="*/ 1199 h 2628"/>
                <a:gd name="T58" fmla="*/ 0 w 2629"/>
                <a:gd name="T59" fmla="*/ 1315 h 2628"/>
                <a:gd name="T60" fmla="*/ 14 w 2629"/>
                <a:gd name="T61" fmla="*/ 1448 h 2628"/>
                <a:gd name="T62" fmla="*/ 39 w 2629"/>
                <a:gd name="T63" fmla="*/ 1561 h 2628"/>
                <a:gd name="T64" fmla="*/ 109 w 2629"/>
                <a:gd name="T65" fmla="*/ 1798 h 2628"/>
                <a:gd name="T66" fmla="*/ 150 w 2629"/>
                <a:gd name="T67" fmla="*/ 1889 h 2628"/>
                <a:gd name="T68" fmla="*/ 198 w 2629"/>
                <a:gd name="T69" fmla="*/ 1994 h 2628"/>
                <a:gd name="T70" fmla="*/ 267 w 2629"/>
                <a:gd name="T71" fmla="*/ 2108 h 2628"/>
                <a:gd name="T72" fmla="*/ 363 w 2629"/>
                <a:gd name="T73" fmla="*/ 2222 h 2628"/>
                <a:gd name="T74" fmla="*/ 465 w 2629"/>
                <a:gd name="T75" fmla="*/ 2307 h 2628"/>
                <a:gd name="T76" fmla="*/ 562 w 2629"/>
                <a:gd name="T77" fmla="*/ 2372 h 2628"/>
                <a:gd name="T78" fmla="*/ 776 w 2629"/>
                <a:gd name="T79" fmla="*/ 2496 h 2628"/>
                <a:gd name="T80" fmla="*/ 868 w 2629"/>
                <a:gd name="T81" fmla="*/ 2534 h 2628"/>
                <a:gd name="T82" fmla="*/ 976 w 2629"/>
                <a:gd name="T83" fmla="*/ 2576 h 2628"/>
                <a:gd name="T84" fmla="*/ 1104 w 2629"/>
                <a:gd name="T85" fmla="*/ 2612 h 2628"/>
                <a:gd name="T86" fmla="*/ 1253 w 2629"/>
                <a:gd name="T87" fmla="*/ 2627 h 2628"/>
                <a:gd name="T88" fmla="*/ 1385 w 2629"/>
                <a:gd name="T89" fmla="*/ 2619 h 2628"/>
                <a:gd name="T90" fmla="*/ 1500 w 2629"/>
                <a:gd name="T91" fmla="*/ 2599 h 2628"/>
                <a:gd name="T92" fmla="*/ 1740 w 2629"/>
                <a:gd name="T93" fmla="*/ 2541 h 2628"/>
                <a:gd name="T94" fmla="*/ 1832 w 2629"/>
                <a:gd name="T95" fmla="*/ 2505 h 2628"/>
                <a:gd name="T96" fmla="*/ 1940 w 2629"/>
                <a:gd name="T97" fmla="*/ 2461 h 2628"/>
                <a:gd name="T98" fmla="*/ 2057 w 2629"/>
                <a:gd name="T99" fmla="*/ 2399 h 2628"/>
                <a:gd name="T100" fmla="*/ 2175 w 2629"/>
                <a:gd name="T101" fmla="*/ 2308 h 2628"/>
                <a:gd name="T102" fmla="*/ 2266 w 2629"/>
                <a:gd name="T103" fmla="*/ 2210 h 2628"/>
                <a:gd name="T104" fmla="*/ 2335 w 2629"/>
                <a:gd name="T105" fmla="*/ 2117 h 2628"/>
                <a:gd name="T106" fmla="*/ 2469 w 2629"/>
                <a:gd name="T107" fmla="*/ 1909 h 2628"/>
                <a:gd name="T108" fmla="*/ 2511 w 2629"/>
                <a:gd name="T109" fmla="*/ 1819 h 2628"/>
                <a:gd name="T110" fmla="*/ 2559 w 2629"/>
                <a:gd name="T111" fmla="*/ 1713 h 2628"/>
                <a:gd name="T112" fmla="*/ 2601 w 2629"/>
                <a:gd name="T113" fmla="*/ 1586 h 2628"/>
                <a:gd name="T114" fmla="*/ 2623 w 2629"/>
                <a:gd name="T115" fmla="*/ 1439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9" h="2628">
                  <a:moveTo>
                    <a:pt x="2613" y="1311"/>
                  </a:moveTo>
                  <a:cubicBezTo>
                    <a:pt x="2613" y="1312"/>
                    <a:pt x="2613" y="1313"/>
                    <a:pt x="2613" y="1314"/>
                  </a:cubicBezTo>
                  <a:cubicBezTo>
                    <a:pt x="2613" y="1322"/>
                    <a:pt x="2613" y="1330"/>
                    <a:pt x="2613" y="1338"/>
                  </a:cubicBezTo>
                  <a:cubicBezTo>
                    <a:pt x="2613" y="1342"/>
                    <a:pt x="2616" y="1346"/>
                    <a:pt x="2621" y="1346"/>
                  </a:cubicBezTo>
                  <a:cubicBezTo>
                    <a:pt x="2625" y="1346"/>
                    <a:pt x="2629" y="1343"/>
                    <a:pt x="2629" y="1338"/>
                  </a:cubicBezTo>
                  <a:cubicBezTo>
                    <a:pt x="2629" y="1330"/>
                    <a:pt x="2629" y="1322"/>
                    <a:pt x="2629" y="1314"/>
                  </a:cubicBezTo>
                  <a:cubicBezTo>
                    <a:pt x="2629" y="1313"/>
                    <a:pt x="2629" y="1312"/>
                    <a:pt x="2629" y="1311"/>
                  </a:cubicBezTo>
                  <a:cubicBezTo>
                    <a:pt x="2629" y="1307"/>
                    <a:pt x="2625" y="1303"/>
                    <a:pt x="2621" y="1303"/>
                  </a:cubicBezTo>
                  <a:cubicBezTo>
                    <a:pt x="2617" y="1303"/>
                    <a:pt x="2613" y="1307"/>
                    <a:pt x="2613" y="1311"/>
                  </a:cubicBezTo>
                  <a:close/>
                  <a:moveTo>
                    <a:pt x="2607" y="1188"/>
                  </a:moveTo>
                  <a:cubicBezTo>
                    <a:pt x="2608" y="1196"/>
                    <a:pt x="2608" y="1204"/>
                    <a:pt x="2609" y="1212"/>
                  </a:cubicBezTo>
                  <a:cubicBezTo>
                    <a:pt x="2609" y="1216"/>
                    <a:pt x="2613" y="1219"/>
                    <a:pt x="2618" y="1219"/>
                  </a:cubicBezTo>
                  <a:cubicBezTo>
                    <a:pt x="2622" y="1219"/>
                    <a:pt x="2625" y="1215"/>
                    <a:pt x="2625" y="1210"/>
                  </a:cubicBezTo>
                  <a:cubicBezTo>
                    <a:pt x="2624" y="1202"/>
                    <a:pt x="2624" y="1194"/>
                    <a:pt x="2623" y="1186"/>
                  </a:cubicBezTo>
                  <a:cubicBezTo>
                    <a:pt x="2622" y="1182"/>
                    <a:pt x="2619" y="1179"/>
                    <a:pt x="2614" y="1179"/>
                  </a:cubicBezTo>
                  <a:cubicBezTo>
                    <a:pt x="2610" y="1179"/>
                    <a:pt x="2607" y="1183"/>
                    <a:pt x="2607" y="1188"/>
                  </a:cubicBezTo>
                  <a:close/>
                  <a:moveTo>
                    <a:pt x="2589" y="1066"/>
                  </a:moveTo>
                  <a:cubicBezTo>
                    <a:pt x="2591" y="1073"/>
                    <a:pt x="2592" y="1081"/>
                    <a:pt x="2594" y="1089"/>
                  </a:cubicBezTo>
                  <a:cubicBezTo>
                    <a:pt x="2594" y="1093"/>
                    <a:pt x="2598" y="1096"/>
                    <a:pt x="2603" y="1096"/>
                  </a:cubicBezTo>
                  <a:cubicBezTo>
                    <a:pt x="2607" y="1095"/>
                    <a:pt x="2610" y="1091"/>
                    <a:pt x="2609" y="1086"/>
                  </a:cubicBezTo>
                  <a:cubicBezTo>
                    <a:pt x="2608" y="1078"/>
                    <a:pt x="2606" y="1070"/>
                    <a:pt x="2605" y="1062"/>
                  </a:cubicBezTo>
                  <a:cubicBezTo>
                    <a:pt x="2604" y="1058"/>
                    <a:pt x="2600" y="1055"/>
                    <a:pt x="2596" y="1056"/>
                  </a:cubicBezTo>
                  <a:cubicBezTo>
                    <a:pt x="2591" y="1057"/>
                    <a:pt x="2588" y="1061"/>
                    <a:pt x="2589" y="1066"/>
                  </a:cubicBezTo>
                  <a:close/>
                  <a:moveTo>
                    <a:pt x="2560" y="946"/>
                  </a:moveTo>
                  <a:cubicBezTo>
                    <a:pt x="2562" y="953"/>
                    <a:pt x="2564" y="961"/>
                    <a:pt x="2567" y="969"/>
                  </a:cubicBezTo>
                  <a:cubicBezTo>
                    <a:pt x="2568" y="973"/>
                    <a:pt x="2572" y="975"/>
                    <a:pt x="2576" y="974"/>
                  </a:cubicBezTo>
                  <a:cubicBezTo>
                    <a:pt x="2581" y="973"/>
                    <a:pt x="2583" y="969"/>
                    <a:pt x="2582" y="964"/>
                  </a:cubicBezTo>
                  <a:cubicBezTo>
                    <a:pt x="2580" y="956"/>
                    <a:pt x="2578" y="949"/>
                    <a:pt x="2575" y="941"/>
                  </a:cubicBezTo>
                  <a:cubicBezTo>
                    <a:pt x="2574" y="937"/>
                    <a:pt x="2570" y="934"/>
                    <a:pt x="2565" y="936"/>
                  </a:cubicBezTo>
                  <a:cubicBezTo>
                    <a:pt x="2561" y="937"/>
                    <a:pt x="2559" y="941"/>
                    <a:pt x="2560" y="946"/>
                  </a:cubicBezTo>
                  <a:close/>
                  <a:moveTo>
                    <a:pt x="2519" y="829"/>
                  </a:moveTo>
                  <a:cubicBezTo>
                    <a:pt x="2522" y="836"/>
                    <a:pt x="2525" y="844"/>
                    <a:pt x="2528" y="851"/>
                  </a:cubicBezTo>
                  <a:cubicBezTo>
                    <a:pt x="2530" y="855"/>
                    <a:pt x="2534" y="857"/>
                    <a:pt x="2538" y="856"/>
                  </a:cubicBezTo>
                  <a:cubicBezTo>
                    <a:pt x="2543" y="854"/>
                    <a:pt x="2545" y="850"/>
                    <a:pt x="2543" y="845"/>
                  </a:cubicBezTo>
                  <a:cubicBezTo>
                    <a:pt x="2540" y="838"/>
                    <a:pt x="2537" y="830"/>
                    <a:pt x="2534" y="823"/>
                  </a:cubicBezTo>
                  <a:cubicBezTo>
                    <a:pt x="2533" y="819"/>
                    <a:pt x="2528" y="817"/>
                    <a:pt x="2524" y="818"/>
                  </a:cubicBezTo>
                  <a:cubicBezTo>
                    <a:pt x="2520" y="820"/>
                    <a:pt x="2518" y="825"/>
                    <a:pt x="2519" y="829"/>
                  </a:cubicBezTo>
                  <a:close/>
                  <a:moveTo>
                    <a:pt x="2468" y="717"/>
                  </a:moveTo>
                  <a:cubicBezTo>
                    <a:pt x="2471" y="724"/>
                    <a:pt x="2475" y="731"/>
                    <a:pt x="2479" y="738"/>
                  </a:cubicBezTo>
                  <a:cubicBezTo>
                    <a:pt x="2481" y="742"/>
                    <a:pt x="2485" y="744"/>
                    <a:pt x="2489" y="742"/>
                  </a:cubicBezTo>
                  <a:cubicBezTo>
                    <a:pt x="2493" y="740"/>
                    <a:pt x="2495" y="735"/>
                    <a:pt x="2493" y="731"/>
                  </a:cubicBezTo>
                  <a:cubicBezTo>
                    <a:pt x="2489" y="724"/>
                    <a:pt x="2486" y="716"/>
                    <a:pt x="2482" y="709"/>
                  </a:cubicBezTo>
                  <a:cubicBezTo>
                    <a:pt x="2480" y="705"/>
                    <a:pt x="2475" y="704"/>
                    <a:pt x="2471" y="706"/>
                  </a:cubicBezTo>
                  <a:cubicBezTo>
                    <a:pt x="2467" y="708"/>
                    <a:pt x="2466" y="713"/>
                    <a:pt x="2468" y="717"/>
                  </a:cubicBezTo>
                  <a:close/>
                  <a:moveTo>
                    <a:pt x="2406" y="610"/>
                  </a:moveTo>
                  <a:cubicBezTo>
                    <a:pt x="2410" y="617"/>
                    <a:pt x="2414" y="623"/>
                    <a:pt x="2419" y="630"/>
                  </a:cubicBezTo>
                  <a:cubicBezTo>
                    <a:pt x="2421" y="634"/>
                    <a:pt x="2426" y="635"/>
                    <a:pt x="2430" y="633"/>
                  </a:cubicBezTo>
                  <a:cubicBezTo>
                    <a:pt x="2433" y="630"/>
                    <a:pt x="2434" y="625"/>
                    <a:pt x="2432" y="622"/>
                  </a:cubicBezTo>
                  <a:cubicBezTo>
                    <a:pt x="2428" y="615"/>
                    <a:pt x="2424" y="608"/>
                    <a:pt x="2419" y="601"/>
                  </a:cubicBezTo>
                  <a:cubicBezTo>
                    <a:pt x="2417" y="598"/>
                    <a:pt x="2412" y="597"/>
                    <a:pt x="2408" y="599"/>
                  </a:cubicBezTo>
                  <a:cubicBezTo>
                    <a:pt x="2404" y="601"/>
                    <a:pt x="2403" y="606"/>
                    <a:pt x="2406" y="610"/>
                  </a:cubicBezTo>
                  <a:close/>
                  <a:moveTo>
                    <a:pt x="2334" y="510"/>
                  </a:moveTo>
                  <a:cubicBezTo>
                    <a:pt x="2339" y="516"/>
                    <a:pt x="2344" y="522"/>
                    <a:pt x="2349" y="528"/>
                  </a:cubicBezTo>
                  <a:cubicBezTo>
                    <a:pt x="2351" y="532"/>
                    <a:pt x="2356" y="533"/>
                    <a:pt x="2360" y="530"/>
                  </a:cubicBezTo>
                  <a:cubicBezTo>
                    <a:pt x="2363" y="527"/>
                    <a:pt x="2364" y="522"/>
                    <a:pt x="2361" y="519"/>
                  </a:cubicBezTo>
                  <a:cubicBezTo>
                    <a:pt x="2356" y="512"/>
                    <a:pt x="2351" y="506"/>
                    <a:pt x="2346" y="500"/>
                  </a:cubicBezTo>
                  <a:cubicBezTo>
                    <a:pt x="2344" y="496"/>
                    <a:pt x="2339" y="496"/>
                    <a:pt x="2335" y="498"/>
                  </a:cubicBezTo>
                  <a:cubicBezTo>
                    <a:pt x="2332" y="501"/>
                    <a:pt x="2331" y="506"/>
                    <a:pt x="2334" y="510"/>
                  </a:cubicBezTo>
                  <a:close/>
                  <a:moveTo>
                    <a:pt x="2253" y="416"/>
                  </a:moveTo>
                  <a:cubicBezTo>
                    <a:pt x="2258" y="422"/>
                    <a:pt x="2264" y="428"/>
                    <a:pt x="2269" y="434"/>
                  </a:cubicBezTo>
                  <a:cubicBezTo>
                    <a:pt x="2272" y="437"/>
                    <a:pt x="2277" y="437"/>
                    <a:pt x="2280" y="434"/>
                  </a:cubicBezTo>
                  <a:cubicBezTo>
                    <a:pt x="2284" y="431"/>
                    <a:pt x="2284" y="426"/>
                    <a:pt x="2281" y="423"/>
                  </a:cubicBezTo>
                  <a:cubicBezTo>
                    <a:pt x="2275" y="417"/>
                    <a:pt x="2270" y="411"/>
                    <a:pt x="2264" y="405"/>
                  </a:cubicBezTo>
                  <a:cubicBezTo>
                    <a:pt x="2261" y="402"/>
                    <a:pt x="2256" y="402"/>
                    <a:pt x="2253" y="405"/>
                  </a:cubicBezTo>
                  <a:cubicBezTo>
                    <a:pt x="2250" y="408"/>
                    <a:pt x="2250" y="413"/>
                    <a:pt x="2253" y="416"/>
                  </a:cubicBezTo>
                  <a:close/>
                  <a:moveTo>
                    <a:pt x="2163" y="331"/>
                  </a:moveTo>
                  <a:cubicBezTo>
                    <a:pt x="2169" y="336"/>
                    <a:pt x="2175" y="342"/>
                    <a:pt x="2181" y="347"/>
                  </a:cubicBezTo>
                  <a:cubicBezTo>
                    <a:pt x="2184" y="350"/>
                    <a:pt x="2190" y="350"/>
                    <a:pt x="2192" y="346"/>
                  </a:cubicBezTo>
                  <a:cubicBezTo>
                    <a:pt x="2195" y="343"/>
                    <a:pt x="2195" y="338"/>
                    <a:pt x="2192" y="335"/>
                  </a:cubicBezTo>
                  <a:cubicBezTo>
                    <a:pt x="2186" y="330"/>
                    <a:pt x="2180" y="324"/>
                    <a:pt x="2174" y="319"/>
                  </a:cubicBezTo>
                  <a:cubicBezTo>
                    <a:pt x="2170" y="316"/>
                    <a:pt x="2165" y="317"/>
                    <a:pt x="2162" y="320"/>
                  </a:cubicBezTo>
                  <a:cubicBezTo>
                    <a:pt x="2160" y="323"/>
                    <a:pt x="2160" y="328"/>
                    <a:pt x="2163" y="331"/>
                  </a:cubicBezTo>
                  <a:close/>
                  <a:moveTo>
                    <a:pt x="2066" y="255"/>
                  </a:moveTo>
                  <a:cubicBezTo>
                    <a:pt x="2073" y="260"/>
                    <a:pt x="2079" y="264"/>
                    <a:pt x="2085" y="269"/>
                  </a:cubicBezTo>
                  <a:cubicBezTo>
                    <a:pt x="2089" y="272"/>
                    <a:pt x="2094" y="271"/>
                    <a:pt x="2097" y="267"/>
                  </a:cubicBezTo>
                  <a:cubicBezTo>
                    <a:pt x="2099" y="264"/>
                    <a:pt x="2098" y="259"/>
                    <a:pt x="2095" y="256"/>
                  </a:cubicBezTo>
                  <a:cubicBezTo>
                    <a:pt x="2088" y="251"/>
                    <a:pt x="2082" y="247"/>
                    <a:pt x="2075" y="242"/>
                  </a:cubicBezTo>
                  <a:cubicBezTo>
                    <a:pt x="2072" y="239"/>
                    <a:pt x="2067" y="240"/>
                    <a:pt x="2064" y="244"/>
                  </a:cubicBezTo>
                  <a:cubicBezTo>
                    <a:pt x="2062" y="247"/>
                    <a:pt x="2062" y="252"/>
                    <a:pt x="2066" y="255"/>
                  </a:cubicBezTo>
                  <a:close/>
                  <a:moveTo>
                    <a:pt x="1962" y="188"/>
                  </a:moveTo>
                  <a:cubicBezTo>
                    <a:pt x="1969" y="192"/>
                    <a:pt x="1976" y="196"/>
                    <a:pt x="1983" y="200"/>
                  </a:cubicBezTo>
                  <a:cubicBezTo>
                    <a:pt x="1986" y="203"/>
                    <a:pt x="1991" y="201"/>
                    <a:pt x="1994" y="198"/>
                  </a:cubicBezTo>
                  <a:cubicBezTo>
                    <a:pt x="1996" y="194"/>
                    <a:pt x="1995" y="189"/>
                    <a:pt x="1991" y="187"/>
                  </a:cubicBezTo>
                  <a:cubicBezTo>
                    <a:pt x="1984" y="182"/>
                    <a:pt x="1977" y="178"/>
                    <a:pt x="1970" y="174"/>
                  </a:cubicBezTo>
                  <a:cubicBezTo>
                    <a:pt x="1966" y="172"/>
                    <a:pt x="1961" y="173"/>
                    <a:pt x="1959" y="177"/>
                  </a:cubicBezTo>
                  <a:cubicBezTo>
                    <a:pt x="1957" y="181"/>
                    <a:pt x="1958" y="186"/>
                    <a:pt x="1962" y="188"/>
                  </a:cubicBezTo>
                  <a:close/>
                  <a:moveTo>
                    <a:pt x="1852" y="132"/>
                  </a:moveTo>
                  <a:cubicBezTo>
                    <a:pt x="1859" y="135"/>
                    <a:pt x="1866" y="138"/>
                    <a:pt x="1874" y="142"/>
                  </a:cubicBezTo>
                  <a:cubicBezTo>
                    <a:pt x="1878" y="144"/>
                    <a:pt x="1882" y="142"/>
                    <a:pt x="1884" y="138"/>
                  </a:cubicBezTo>
                  <a:cubicBezTo>
                    <a:pt x="1886" y="134"/>
                    <a:pt x="1885" y="129"/>
                    <a:pt x="1881" y="127"/>
                  </a:cubicBezTo>
                  <a:cubicBezTo>
                    <a:pt x="1873" y="124"/>
                    <a:pt x="1866" y="120"/>
                    <a:pt x="1859" y="117"/>
                  </a:cubicBezTo>
                  <a:cubicBezTo>
                    <a:pt x="1855" y="115"/>
                    <a:pt x="1850" y="117"/>
                    <a:pt x="1848" y="121"/>
                  </a:cubicBezTo>
                  <a:cubicBezTo>
                    <a:pt x="1846" y="125"/>
                    <a:pt x="1848" y="130"/>
                    <a:pt x="1852" y="132"/>
                  </a:cubicBezTo>
                  <a:close/>
                  <a:moveTo>
                    <a:pt x="1737" y="86"/>
                  </a:moveTo>
                  <a:cubicBezTo>
                    <a:pt x="1745" y="88"/>
                    <a:pt x="1752" y="91"/>
                    <a:pt x="1760" y="94"/>
                  </a:cubicBezTo>
                  <a:cubicBezTo>
                    <a:pt x="1764" y="95"/>
                    <a:pt x="1768" y="93"/>
                    <a:pt x="1770" y="89"/>
                  </a:cubicBezTo>
                  <a:cubicBezTo>
                    <a:pt x="1771" y="85"/>
                    <a:pt x="1769" y="80"/>
                    <a:pt x="1765" y="79"/>
                  </a:cubicBezTo>
                  <a:cubicBezTo>
                    <a:pt x="1758" y="76"/>
                    <a:pt x="1750" y="73"/>
                    <a:pt x="1742" y="71"/>
                  </a:cubicBezTo>
                  <a:cubicBezTo>
                    <a:pt x="1738" y="69"/>
                    <a:pt x="1734" y="71"/>
                    <a:pt x="1732" y="76"/>
                  </a:cubicBezTo>
                  <a:cubicBezTo>
                    <a:pt x="1731" y="80"/>
                    <a:pt x="1733" y="84"/>
                    <a:pt x="1737" y="86"/>
                  </a:cubicBezTo>
                  <a:close/>
                  <a:moveTo>
                    <a:pt x="1618" y="51"/>
                  </a:moveTo>
                  <a:cubicBezTo>
                    <a:pt x="1626" y="53"/>
                    <a:pt x="1634" y="55"/>
                    <a:pt x="1642" y="57"/>
                  </a:cubicBezTo>
                  <a:cubicBezTo>
                    <a:pt x="1646" y="58"/>
                    <a:pt x="1650" y="56"/>
                    <a:pt x="1651" y="51"/>
                  </a:cubicBezTo>
                  <a:cubicBezTo>
                    <a:pt x="1652" y="47"/>
                    <a:pt x="1650" y="43"/>
                    <a:pt x="1646" y="41"/>
                  </a:cubicBezTo>
                  <a:cubicBezTo>
                    <a:pt x="1638" y="39"/>
                    <a:pt x="1630" y="37"/>
                    <a:pt x="1622" y="36"/>
                  </a:cubicBezTo>
                  <a:cubicBezTo>
                    <a:pt x="1618" y="35"/>
                    <a:pt x="1614" y="37"/>
                    <a:pt x="1612" y="42"/>
                  </a:cubicBezTo>
                  <a:cubicBezTo>
                    <a:pt x="1611" y="46"/>
                    <a:pt x="1614" y="50"/>
                    <a:pt x="1618" y="51"/>
                  </a:cubicBezTo>
                  <a:close/>
                  <a:moveTo>
                    <a:pt x="1497" y="28"/>
                  </a:moveTo>
                  <a:cubicBezTo>
                    <a:pt x="1505" y="29"/>
                    <a:pt x="1513" y="30"/>
                    <a:pt x="1521" y="32"/>
                  </a:cubicBezTo>
                  <a:cubicBezTo>
                    <a:pt x="1525" y="32"/>
                    <a:pt x="1529" y="29"/>
                    <a:pt x="1530" y="25"/>
                  </a:cubicBezTo>
                  <a:cubicBezTo>
                    <a:pt x="1531" y="21"/>
                    <a:pt x="1528" y="17"/>
                    <a:pt x="1523" y="16"/>
                  </a:cubicBezTo>
                  <a:cubicBezTo>
                    <a:pt x="1515" y="15"/>
                    <a:pt x="1507" y="13"/>
                    <a:pt x="1499" y="12"/>
                  </a:cubicBezTo>
                  <a:cubicBezTo>
                    <a:pt x="1495" y="12"/>
                    <a:pt x="1491" y="15"/>
                    <a:pt x="1490" y="19"/>
                  </a:cubicBezTo>
                  <a:cubicBezTo>
                    <a:pt x="1490" y="23"/>
                    <a:pt x="1493" y="28"/>
                    <a:pt x="1497" y="28"/>
                  </a:cubicBezTo>
                  <a:close/>
                  <a:moveTo>
                    <a:pt x="1374" y="17"/>
                  </a:moveTo>
                  <a:cubicBezTo>
                    <a:pt x="1382" y="17"/>
                    <a:pt x="1390" y="18"/>
                    <a:pt x="1398" y="18"/>
                  </a:cubicBezTo>
                  <a:cubicBezTo>
                    <a:pt x="1402" y="18"/>
                    <a:pt x="1406" y="15"/>
                    <a:pt x="1406" y="11"/>
                  </a:cubicBezTo>
                  <a:cubicBezTo>
                    <a:pt x="1407" y="6"/>
                    <a:pt x="1403" y="2"/>
                    <a:pt x="1399" y="2"/>
                  </a:cubicBezTo>
                  <a:cubicBezTo>
                    <a:pt x="1391" y="2"/>
                    <a:pt x="1383" y="1"/>
                    <a:pt x="1375" y="1"/>
                  </a:cubicBezTo>
                  <a:cubicBezTo>
                    <a:pt x="1370" y="1"/>
                    <a:pt x="1367" y="4"/>
                    <a:pt x="1366" y="8"/>
                  </a:cubicBezTo>
                  <a:cubicBezTo>
                    <a:pt x="1366" y="13"/>
                    <a:pt x="1370" y="17"/>
                    <a:pt x="1374" y="17"/>
                  </a:cubicBezTo>
                  <a:close/>
                  <a:moveTo>
                    <a:pt x="1250" y="17"/>
                  </a:moveTo>
                  <a:cubicBezTo>
                    <a:pt x="1258" y="17"/>
                    <a:pt x="1266" y="16"/>
                    <a:pt x="1274" y="16"/>
                  </a:cubicBezTo>
                  <a:cubicBezTo>
                    <a:pt x="1279" y="16"/>
                    <a:pt x="1282" y="12"/>
                    <a:pt x="1282" y="8"/>
                  </a:cubicBezTo>
                  <a:cubicBezTo>
                    <a:pt x="1282" y="3"/>
                    <a:pt x="1278" y="0"/>
                    <a:pt x="1274" y="0"/>
                  </a:cubicBezTo>
                  <a:cubicBezTo>
                    <a:pt x="1266" y="0"/>
                    <a:pt x="1258" y="1"/>
                    <a:pt x="1250" y="1"/>
                  </a:cubicBezTo>
                  <a:cubicBezTo>
                    <a:pt x="1245" y="1"/>
                    <a:pt x="1242" y="5"/>
                    <a:pt x="1242" y="9"/>
                  </a:cubicBezTo>
                  <a:cubicBezTo>
                    <a:pt x="1242" y="14"/>
                    <a:pt x="1246" y="17"/>
                    <a:pt x="1250" y="17"/>
                  </a:cubicBezTo>
                  <a:close/>
                  <a:moveTo>
                    <a:pt x="1127" y="29"/>
                  </a:moveTo>
                  <a:cubicBezTo>
                    <a:pt x="1135" y="28"/>
                    <a:pt x="1143" y="27"/>
                    <a:pt x="1151" y="26"/>
                  </a:cubicBezTo>
                  <a:cubicBezTo>
                    <a:pt x="1156" y="25"/>
                    <a:pt x="1159" y="21"/>
                    <a:pt x="1158" y="17"/>
                  </a:cubicBezTo>
                  <a:cubicBezTo>
                    <a:pt x="1158" y="12"/>
                    <a:pt x="1154" y="9"/>
                    <a:pt x="1149" y="10"/>
                  </a:cubicBezTo>
                  <a:cubicBezTo>
                    <a:pt x="1141" y="11"/>
                    <a:pt x="1133" y="12"/>
                    <a:pt x="1125" y="13"/>
                  </a:cubicBezTo>
                  <a:cubicBezTo>
                    <a:pt x="1121" y="14"/>
                    <a:pt x="1118" y="18"/>
                    <a:pt x="1118" y="22"/>
                  </a:cubicBezTo>
                  <a:cubicBezTo>
                    <a:pt x="1119" y="26"/>
                    <a:pt x="1123" y="29"/>
                    <a:pt x="1127" y="29"/>
                  </a:cubicBezTo>
                  <a:close/>
                  <a:moveTo>
                    <a:pt x="1006" y="52"/>
                  </a:moveTo>
                  <a:cubicBezTo>
                    <a:pt x="1014" y="50"/>
                    <a:pt x="1022" y="48"/>
                    <a:pt x="1029" y="47"/>
                  </a:cubicBezTo>
                  <a:cubicBezTo>
                    <a:pt x="1034" y="46"/>
                    <a:pt x="1037" y="41"/>
                    <a:pt x="1036" y="37"/>
                  </a:cubicBezTo>
                  <a:cubicBezTo>
                    <a:pt x="1035" y="33"/>
                    <a:pt x="1030" y="30"/>
                    <a:pt x="1026" y="31"/>
                  </a:cubicBezTo>
                  <a:cubicBezTo>
                    <a:pt x="1018" y="33"/>
                    <a:pt x="1010" y="35"/>
                    <a:pt x="1002" y="37"/>
                  </a:cubicBezTo>
                  <a:cubicBezTo>
                    <a:pt x="998" y="38"/>
                    <a:pt x="995" y="42"/>
                    <a:pt x="997" y="46"/>
                  </a:cubicBezTo>
                  <a:cubicBezTo>
                    <a:pt x="998" y="51"/>
                    <a:pt x="1002" y="53"/>
                    <a:pt x="1006" y="52"/>
                  </a:cubicBezTo>
                  <a:close/>
                  <a:moveTo>
                    <a:pt x="888" y="87"/>
                  </a:moveTo>
                  <a:cubicBezTo>
                    <a:pt x="895" y="85"/>
                    <a:pt x="903" y="82"/>
                    <a:pt x="910" y="79"/>
                  </a:cubicBezTo>
                  <a:cubicBezTo>
                    <a:pt x="915" y="78"/>
                    <a:pt x="917" y="74"/>
                    <a:pt x="915" y="69"/>
                  </a:cubicBezTo>
                  <a:cubicBezTo>
                    <a:pt x="914" y="65"/>
                    <a:pt x="910" y="63"/>
                    <a:pt x="905" y="64"/>
                  </a:cubicBezTo>
                  <a:cubicBezTo>
                    <a:pt x="898" y="67"/>
                    <a:pt x="890" y="69"/>
                    <a:pt x="882" y="72"/>
                  </a:cubicBezTo>
                  <a:cubicBezTo>
                    <a:pt x="878" y="73"/>
                    <a:pt x="876" y="78"/>
                    <a:pt x="878" y="82"/>
                  </a:cubicBezTo>
                  <a:cubicBezTo>
                    <a:pt x="879" y="86"/>
                    <a:pt x="884" y="89"/>
                    <a:pt x="888" y="87"/>
                  </a:cubicBezTo>
                  <a:close/>
                  <a:moveTo>
                    <a:pt x="773" y="133"/>
                  </a:moveTo>
                  <a:cubicBezTo>
                    <a:pt x="780" y="130"/>
                    <a:pt x="788" y="127"/>
                    <a:pt x="795" y="123"/>
                  </a:cubicBezTo>
                  <a:cubicBezTo>
                    <a:pt x="799" y="122"/>
                    <a:pt x="801" y="117"/>
                    <a:pt x="799" y="113"/>
                  </a:cubicBezTo>
                  <a:cubicBezTo>
                    <a:pt x="797" y="109"/>
                    <a:pt x="793" y="107"/>
                    <a:pt x="789" y="109"/>
                  </a:cubicBezTo>
                  <a:cubicBezTo>
                    <a:pt x="781" y="112"/>
                    <a:pt x="774" y="115"/>
                    <a:pt x="767" y="119"/>
                  </a:cubicBezTo>
                  <a:cubicBezTo>
                    <a:pt x="763" y="120"/>
                    <a:pt x="761" y="125"/>
                    <a:pt x="763" y="129"/>
                  </a:cubicBezTo>
                  <a:cubicBezTo>
                    <a:pt x="764" y="133"/>
                    <a:pt x="769" y="135"/>
                    <a:pt x="773" y="133"/>
                  </a:cubicBezTo>
                  <a:close/>
                  <a:moveTo>
                    <a:pt x="664" y="190"/>
                  </a:moveTo>
                  <a:cubicBezTo>
                    <a:pt x="671" y="186"/>
                    <a:pt x="677" y="182"/>
                    <a:pt x="684" y="178"/>
                  </a:cubicBezTo>
                  <a:cubicBezTo>
                    <a:pt x="688" y="176"/>
                    <a:pt x="690" y="171"/>
                    <a:pt x="688" y="167"/>
                  </a:cubicBezTo>
                  <a:cubicBezTo>
                    <a:pt x="685" y="163"/>
                    <a:pt x="680" y="162"/>
                    <a:pt x="677" y="164"/>
                  </a:cubicBezTo>
                  <a:cubicBezTo>
                    <a:pt x="670" y="168"/>
                    <a:pt x="663" y="172"/>
                    <a:pt x="656" y="176"/>
                  </a:cubicBezTo>
                  <a:cubicBezTo>
                    <a:pt x="652" y="178"/>
                    <a:pt x="651" y="183"/>
                    <a:pt x="653" y="187"/>
                  </a:cubicBezTo>
                  <a:cubicBezTo>
                    <a:pt x="655" y="191"/>
                    <a:pt x="660" y="192"/>
                    <a:pt x="664" y="190"/>
                  </a:cubicBezTo>
                  <a:close/>
                  <a:moveTo>
                    <a:pt x="560" y="257"/>
                  </a:moveTo>
                  <a:cubicBezTo>
                    <a:pt x="566" y="252"/>
                    <a:pt x="573" y="248"/>
                    <a:pt x="579" y="243"/>
                  </a:cubicBezTo>
                  <a:cubicBezTo>
                    <a:pt x="583" y="241"/>
                    <a:pt x="584" y="236"/>
                    <a:pt x="582" y="232"/>
                  </a:cubicBezTo>
                  <a:cubicBezTo>
                    <a:pt x="579" y="228"/>
                    <a:pt x="574" y="228"/>
                    <a:pt x="570" y="230"/>
                  </a:cubicBezTo>
                  <a:cubicBezTo>
                    <a:pt x="564" y="235"/>
                    <a:pt x="557" y="239"/>
                    <a:pt x="551" y="244"/>
                  </a:cubicBezTo>
                  <a:cubicBezTo>
                    <a:pt x="547" y="246"/>
                    <a:pt x="546" y="251"/>
                    <a:pt x="549" y="255"/>
                  </a:cubicBezTo>
                  <a:cubicBezTo>
                    <a:pt x="551" y="259"/>
                    <a:pt x="556" y="259"/>
                    <a:pt x="560" y="257"/>
                  </a:cubicBezTo>
                  <a:close/>
                  <a:moveTo>
                    <a:pt x="463" y="333"/>
                  </a:moveTo>
                  <a:cubicBezTo>
                    <a:pt x="469" y="328"/>
                    <a:pt x="475" y="323"/>
                    <a:pt x="481" y="318"/>
                  </a:cubicBezTo>
                  <a:cubicBezTo>
                    <a:pt x="485" y="315"/>
                    <a:pt x="485" y="310"/>
                    <a:pt x="482" y="307"/>
                  </a:cubicBezTo>
                  <a:cubicBezTo>
                    <a:pt x="479" y="303"/>
                    <a:pt x="474" y="303"/>
                    <a:pt x="471" y="306"/>
                  </a:cubicBezTo>
                  <a:cubicBezTo>
                    <a:pt x="465" y="311"/>
                    <a:pt x="459" y="316"/>
                    <a:pt x="452" y="321"/>
                  </a:cubicBezTo>
                  <a:cubicBezTo>
                    <a:pt x="449" y="324"/>
                    <a:pt x="449" y="329"/>
                    <a:pt x="452" y="333"/>
                  </a:cubicBezTo>
                  <a:cubicBezTo>
                    <a:pt x="455" y="336"/>
                    <a:pt x="460" y="336"/>
                    <a:pt x="463" y="333"/>
                  </a:cubicBezTo>
                  <a:close/>
                  <a:moveTo>
                    <a:pt x="374" y="419"/>
                  </a:moveTo>
                  <a:cubicBezTo>
                    <a:pt x="379" y="413"/>
                    <a:pt x="385" y="407"/>
                    <a:pt x="390" y="402"/>
                  </a:cubicBezTo>
                  <a:cubicBezTo>
                    <a:pt x="393" y="398"/>
                    <a:pt x="393" y="393"/>
                    <a:pt x="390" y="390"/>
                  </a:cubicBezTo>
                  <a:cubicBezTo>
                    <a:pt x="387" y="387"/>
                    <a:pt x="382" y="387"/>
                    <a:pt x="379" y="390"/>
                  </a:cubicBezTo>
                  <a:cubicBezTo>
                    <a:pt x="373" y="396"/>
                    <a:pt x="368" y="402"/>
                    <a:pt x="362" y="408"/>
                  </a:cubicBezTo>
                  <a:cubicBezTo>
                    <a:pt x="359" y="411"/>
                    <a:pt x="359" y="416"/>
                    <a:pt x="362" y="419"/>
                  </a:cubicBezTo>
                  <a:cubicBezTo>
                    <a:pt x="366" y="422"/>
                    <a:pt x="371" y="422"/>
                    <a:pt x="374" y="419"/>
                  </a:cubicBezTo>
                  <a:close/>
                  <a:moveTo>
                    <a:pt x="293" y="512"/>
                  </a:moveTo>
                  <a:cubicBezTo>
                    <a:pt x="298" y="506"/>
                    <a:pt x="303" y="500"/>
                    <a:pt x="308" y="494"/>
                  </a:cubicBezTo>
                  <a:cubicBezTo>
                    <a:pt x="310" y="490"/>
                    <a:pt x="310" y="485"/>
                    <a:pt x="307" y="482"/>
                  </a:cubicBezTo>
                  <a:cubicBezTo>
                    <a:pt x="303" y="480"/>
                    <a:pt x="298" y="480"/>
                    <a:pt x="295" y="483"/>
                  </a:cubicBezTo>
                  <a:cubicBezTo>
                    <a:pt x="290" y="490"/>
                    <a:pt x="285" y="496"/>
                    <a:pt x="280" y="502"/>
                  </a:cubicBezTo>
                  <a:cubicBezTo>
                    <a:pt x="277" y="506"/>
                    <a:pt x="278" y="511"/>
                    <a:pt x="282" y="514"/>
                  </a:cubicBezTo>
                  <a:cubicBezTo>
                    <a:pt x="285" y="516"/>
                    <a:pt x="290" y="516"/>
                    <a:pt x="293" y="512"/>
                  </a:cubicBezTo>
                  <a:close/>
                  <a:moveTo>
                    <a:pt x="221" y="613"/>
                  </a:moveTo>
                  <a:cubicBezTo>
                    <a:pt x="225" y="606"/>
                    <a:pt x="230" y="600"/>
                    <a:pt x="234" y="593"/>
                  </a:cubicBezTo>
                  <a:cubicBezTo>
                    <a:pt x="237" y="589"/>
                    <a:pt x="236" y="584"/>
                    <a:pt x="232" y="582"/>
                  </a:cubicBezTo>
                  <a:cubicBezTo>
                    <a:pt x="228" y="579"/>
                    <a:pt x="223" y="580"/>
                    <a:pt x="221" y="584"/>
                  </a:cubicBezTo>
                  <a:cubicBezTo>
                    <a:pt x="216" y="591"/>
                    <a:pt x="212" y="598"/>
                    <a:pt x="208" y="604"/>
                  </a:cubicBezTo>
                  <a:cubicBezTo>
                    <a:pt x="205" y="608"/>
                    <a:pt x="206" y="613"/>
                    <a:pt x="210" y="615"/>
                  </a:cubicBezTo>
                  <a:cubicBezTo>
                    <a:pt x="214" y="618"/>
                    <a:pt x="219" y="617"/>
                    <a:pt x="221" y="613"/>
                  </a:cubicBezTo>
                  <a:close/>
                  <a:moveTo>
                    <a:pt x="159" y="720"/>
                  </a:moveTo>
                  <a:cubicBezTo>
                    <a:pt x="163" y="713"/>
                    <a:pt x="167" y="706"/>
                    <a:pt x="170" y="699"/>
                  </a:cubicBezTo>
                  <a:cubicBezTo>
                    <a:pt x="173" y="695"/>
                    <a:pt x="171" y="690"/>
                    <a:pt x="167" y="688"/>
                  </a:cubicBezTo>
                  <a:cubicBezTo>
                    <a:pt x="163" y="686"/>
                    <a:pt x="158" y="687"/>
                    <a:pt x="156" y="691"/>
                  </a:cubicBezTo>
                  <a:cubicBezTo>
                    <a:pt x="152" y="698"/>
                    <a:pt x="149" y="706"/>
                    <a:pt x="145" y="713"/>
                  </a:cubicBezTo>
                  <a:cubicBezTo>
                    <a:pt x="143" y="717"/>
                    <a:pt x="145" y="722"/>
                    <a:pt x="148" y="724"/>
                  </a:cubicBezTo>
                  <a:cubicBezTo>
                    <a:pt x="152" y="726"/>
                    <a:pt x="157" y="724"/>
                    <a:pt x="159" y="720"/>
                  </a:cubicBezTo>
                  <a:close/>
                  <a:moveTo>
                    <a:pt x="108" y="833"/>
                  </a:moveTo>
                  <a:cubicBezTo>
                    <a:pt x="111" y="825"/>
                    <a:pt x="114" y="818"/>
                    <a:pt x="117" y="810"/>
                  </a:cubicBezTo>
                  <a:cubicBezTo>
                    <a:pt x="119" y="806"/>
                    <a:pt x="117" y="802"/>
                    <a:pt x="113" y="800"/>
                  </a:cubicBezTo>
                  <a:cubicBezTo>
                    <a:pt x="109" y="798"/>
                    <a:pt x="104" y="800"/>
                    <a:pt x="102" y="804"/>
                  </a:cubicBezTo>
                  <a:cubicBezTo>
                    <a:pt x="99" y="812"/>
                    <a:pt x="96" y="819"/>
                    <a:pt x="93" y="827"/>
                  </a:cubicBezTo>
                  <a:cubicBezTo>
                    <a:pt x="91" y="831"/>
                    <a:pt x="93" y="835"/>
                    <a:pt x="98" y="837"/>
                  </a:cubicBezTo>
                  <a:cubicBezTo>
                    <a:pt x="102" y="839"/>
                    <a:pt x="106" y="837"/>
                    <a:pt x="108" y="833"/>
                  </a:cubicBezTo>
                  <a:close/>
                  <a:moveTo>
                    <a:pt x="68" y="950"/>
                  </a:moveTo>
                  <a:cubicBezTo>
                    <a:pt x="70" y="942"/>
                    <a:pt x="72" y="934"/>
                    <a:pt x="75" y="927"/>
                  </a:cubicBezTo>
                  <a:cubicBezTo>
                    <a:pt x="76" y="922"/>
                    <a:pt x="73" y="918"/>
                    <a:pt x="69" y="917"/>
                  </a:cubicBezTo>
                  <a:cubicBezTo>
                    <a:pt x="65" y="915"/>
                    <a:pt x="61" y="918"/>
                    <a:pt x="59" y="922"/>
                  </a:cubicBezTo>
                  <a:cubicBezTo>
                    <a:pt x="57" y="930"/>
                    <a:pt x="55" y="937"/>
                    <a:pt x="52" y="945"/>
                  </a:cubicBezTo>
                  <a:cubicBezTo>
                    <a:pt x="51" y="949"/>
                    <a:pt x="53" y="954"/>
                    <a:pt x="58" y="955"/>
                  </a:cubicBezTo>
                  <a:cubicBezTo>
                    <a:pt x="62" y="956"/>
                    <a:pt x="66" y="954"/>
                    <a:pt x="68" y="950"/>
                  </a:cubicBezTo>
                  <a:close/>
                  <a:moveTo>
                    <a:pt x="39" y="1070"/>
                  </a:moveTo>
                  <a:cubicBezTo>
                    <a:pt x="40" y="1062"/>
                    <a:pt x="42" y="1054"/>
                    <a:pt x="43" y="1046"/>
                  </a:cubicBezTo>
                  <a:cubicBezTo>
                    <a:pt x="44" y="1042"/>
                    <a:pt x="42" y="1038"/>
                    <a:pt x="37" y="1037"/>
                  </a:cubicBezTo>
                  <a:cubicBezTo>
                    <a:pt x="33" y="1036"/>
                    <a:pt x="29" y="1039"/>
                    <a:pt x="28" y="1043"/>
                  </a:cubicBezTo>
                  <a:cubicBezTo>
                    <a:pt x="26" y="1051"/>
                    <a:pt x="25" y="1059"/>
                    <a:pt x="23" y="1067"/>
                  </a:cubicBezTo>
                  <a:cubicBezTo>
                    <a:pt x="22" y="1071"/>
                    <a:pt x="25" y="1075"/>
                    <a:pt x="29" y="1076"/>
                  </a:cubicBezTo>
                  <a:cubicBezTo>
                    <a:pt x="34" y="1077"/>
                    <a:pt x="38" y="1074"/>
                    <a:pt x="39" y="1070"/>
                  </a:cubicBezTo>
                  <a:close/>
                  <a:moveTo>
                    <a:pt x="21" y="1192"/>
                  </a:moveTo>
                  <a:cubicBezTo>
                    <a:pt x="22" y="1184"/>
                    <a:pt x="23" y="1176"/>
                    <a:pt x="24" y="1168"/>
                  </a:cubicBezTo>
                  <a:cubicBezTo>
                    <a:pt x="24" y="1164"/>
                    <a:pt x="21" y="1160"/>
                    <a:pt x="17" y="1159"/>
                  </a:cubicBezTo>
                  <a:cubicBezTo>
                    <a:pt x="12" y="1159"/>
                    <a:pt x="8" y="1162"/>
                    <a:pt x="8" y="1166"/>
                  </a:cubicBezTo>
                  <a:cubicBezTo>
                    <a:pt x="7" y="1174"/>
                    <a:pt x="6" y="1182"/>
                    <a:pt x="6" y="1191"/>
                  </a:cubicBezTo>
                  <a:cubicBezTo>
                    <a:pt x="5" y="1195"/>
                    <a:pt x="8" y="1199"/>
                    <a:pt x="13" y="1199"/>
                  </a:cubicBezTo>
                  <a:cubicBezTo>
                    <a:pt x="17" y="1200"/>
                    <a:pt x="21" y="1196"/>
                    <a:pt x="21" y="1192"/>
                  </a:cubicBezTo>
                  <a:close/>
                  <a:moveTo>
                    <a:pt x="16" y="1315"/>
                  </a:moveTo>
                  <a:cubicBezTo>
                    <a:pt x="16" y="1315"/>
                    <a:pt x="16" y="1314"/>
                    <a:pt x="16" y="1314"/>
                  </a:cubicBezTo>
                  <a:cubicBezTo>
                    <a:pt x="16" y="1306"/>
                    <a:pt x="16" y="1299"/>
                    <a:pt x="16" y="1291"/>
                  </a:cubicBezTo>
                  <a:cubicBezTo>
                    <a:pt x="16" y="1287"/>
                    <a:pt x="13" y="1283"/>
                    <a:pt x="8" y="1283"/>
                  </a:cubicBezTo>
                  <a:cubicBezTo>
                    <a:pt x="4" y="1283"/>
                    <a:pt x="0" y="1287"/>
                    <a:pt x="0" y="1291"/>
                  </a:cubicBezTo>
                  <a:cubicBezTo>
                    <a:pt x="0" y="1299"/>
                    <a:pt x="0" y="1306"/>
                    <a:pt x="0" y="1314"/>
                  </a:cubicBezTo>
                  <a:cubicBezTo>
                    <a:pt x="0" y="1314"/>
                    <a:pt x="0" y="1315"/>
                    <a:pt x="0" y="1315"/>
                  </a:cubicBezTo>
                  <a:cubicBezTo>
                    <a:pt x="0" y="1320"/>
                    <a:pt x="3" y="1323"/>
                    <a:pt x="8" y="1323"/>
                  </a:cubicBezTo>
                  <a:cubicBezTo>
                    <a:pt x="12" y="1323"/>
                    <a:pt x="16" y="1320"/>
                    <a:pt x="16" y="1315"/>
                  </a:cubicBezTo>
                  <a:close/>
                  <a:moveTo>
                    <a:pt x="22" y="1439"/>
                  </a:moveTo>
                  <a:cubicBezTo>
                    <a:pt x="21" y="1431"/>
                    <a:pt x="20" y="1423"/>
                    <a:pt x="20" y="1415"/>
                  </a:cubicBezTo>
                  <a:cubicBezTo>
                    <a:pt x="19" y="1411"/>
                    <a:pt x="15" y="1407"/>
                    <a:pt x="11" y="1408"/>
                  </a:cubicBezTo>
                  <a:cubicBezTo>
                    <a:pt x="7" y="1408"/>
                    <a:pt x="3" y="1412"/>
                    <a:pt x="4" y="1416"/>
                  </a:cubicBezTo>
                  <a:cubicBezTo>
                    <a:pt x="4" y="1424"/>
                    <a:pt x="5" y="1432"/>
                    <a:pt x="6" y="1440"/>
                  </a:cubicBezTo>
                  <a:cubicBezTo>
                    <a:pt x="6" y="1445"/>
                    <a:pt x="10" y="1448"/>
                    <a:pt x="14" y="1448"/>
                  </a:cubicBezTo>
                  <a:cubicBezTo>
                    <a:pt x="19" y="1447"/>
                    <a:pt x="22" y="1443"/>
                    <a:pt x="22" y="1439"/>
                  </a:cubicBezTo>
                  <a:close/>
                  <a:moveTo>
                    <a:pt x="39" y="1561"/>
                  </a:moveTo>
                  <a:cubicBezTo>
                    <a:pt x="38" y="1553"/>
                    <a:pt x="36" y="1545"/>
                    <a:pt x="35" y="1538"/>
                  </a:cubicBezTo>
                  <a:cubicBezTo>
                    <a:pt x="34" y="1533"/>
                    <a:pt x="30" y="1530"/>
                    <a:pt x="26" y="1531"/>
                  </a:cubicBezTo>
                  <a:cubicBezTo>
                    <a:pt x="21" y="1532"/>
                    <a:pt x="18" y="1536"/>
                    <a:pt x="19" y="1540"/>
                  </a:cubicBezTo>
                  <a:cubicBezTo>
                    <a:pt x="21" y="1548"/>
                    <a:pt x="22" y="1556"/>
                    <a:pt x="24" y="1564"/>
                  </a:cubicBezTo>
                  <a:cubicBezTo>
                    <a:pt x="24" y="1568"/>
                    <a:pt x="29" y="1571"/>
                    <a:pt x="33" y="1570"/>
                  </a:cubicBezTo>
                  <a:cubicBezTo>
                    <a:pt x="37" y="1570"/>
                    <a:pt x="40" y="1565"/>
                    <a:pt x="39" y="1561"/>
                  </a:cubicBezTo>
                  <a:close/>
                  <a:moveTo>
                    <a:pt x="68" y="1681"/>
                  </a:moveTo>
                  <a:cubicBezTo>
                    <a:pt x="66" y="1674"/>
                    <a:pt x="64" y="1666"/>
                    <a:pt x="62" y="1658"/>
                  </a:cubicBezTo>
                  <a:cubicBezTo>
                    <a:pt x="61" y="1654"/>
                    <a:pt x="56" y="1651"/>
                    <a:pt x="52" y="1653"/>
                  </a:cubicBezTo>
                  <a:cubicBezTo>
                    <a:pt x="48" y="1654"/>
                    <a:pt x="45" y="1658"/>
                    <a:pt x="46" y="1662"/>
                  </a:cubicBezTo>
                  <a:cubicBezTo>
                    <a:pt x="49" y="1670"/>
                    <a:pt x="51" y="1678"/>
                    <a:pt x="53" y="1686"/>
                  </a:cubicBezTo>
                  <a:cubicBezTo>
                    <a:pt x="54" y="1690"/>
                    <a:pt x="59" y="1692"/>
                    <a:pt x="63" y="1691"/>
                  </a:cubicBezTo>
                  <a:cubicBezTo>
                    <a:pt x="67" y="1690"/>
                    <a:pt x="70" y="1685"/>
                    <a:pt x="68" y="1681"/>
                  </a:cubicBezTo>
                  <a:close/>
                  <a:moveTo>
                    <a:pt x="109" y="1798"/>
                  </a:moveTo>
                  <a:cubicBezTo>
                    <a:pt x="106" y="1790"/>
                    <a:pt x="103" y="1783"/>
                    <a:pt x="100" y="1776"/>
                  </a:cubicBezTo>
                  <a:cubicBezTo>
                    <a:pt x="99" y="1771"/>
                    <a:pt x="94" y="1769"/>
                    <a:pt x="90" y="1771"/>
                  </a:cubicBezTo>
                  <a:cubicBezTo>
                    <a:pt x="86" y="1773"/>
                    <a:pt x="84" y="1777"/>
                    <a:pt x="85" y="1781"/>
                  </a:cubicBezTo>
                  <a:cubicBezTo>
                    <a:pt x="88" y="1789"/>
                    <a:pt x="91" y="1796"/>
                    <a:pt x="94" y="1804"/>
                  </a:cubicBezTo>
                  <a:cubicBezTo>
                    <a:pt x="96" y="1808"/>
                    <a:pt x="100" y="1810"/>
                    <a:pt x="104" y="1808"/>
                  </a:cubicBezTo>
                  <a:cubicBezTo>
                    <a:pt x="109" y="1807"/>
                    <a:pt x="111" y="1802"/>
                    <a:pt x="109" y="1798"/>
                  </a:cubicBezTo>
                  <a:close/>
                  <a:moveTo>
                    <a:pt x="160" y="1910"/>
                  </a:moveTo>
                  <a:cubicBezTo>
                    <a:pt x="157" y="1903"/>
                    <a:pt x="153" y="1896"/>
                    <a:pt x="150" y="1889"/>
                  </a:cubicBezTo>
                  <a:cubicBezTo>
                    <a:pt x="148" y="1885"/>
                    <a:pt x="143" y="1883"/>
                    <a:pt x="139" y="1885"/>
                  </a:cubicBezTo>
                  <a:cubicBezTo>
                    <a:pt x="135" y="1887"/>
                    <a:pt x="133" y="1892"/>
                    <a:pt x="135" y="1896"/>
                  </a:cubicBezTo>
                  <a:cubicBezTo>
                    <a:pt x="139" y="1903"/>
                    <a:pt x="142" y="1910"/>
                    <a:pt x="146" y="1917"/>
                  </a:cubicBezTo>
                  <a:cubicBezTo>
                    <a:pt x="148" y="1921"/>
                    <a:pt x="153" y="1923"/>
                    <a:pt x="157" y="1921"/>
                  </a:cubicBezTo>
                  <a:cubicBezTo>
                    <a:pt x="161" y="1919"/>
                    <a:pt x="162" y="1914"/>
                    <a:pt x="160" y="1910"/>
                  </a:cubicBezTo>
                  <a:close/>
                  <a:moveTo>
                    <a:pt x="222" y="2017"/>
                  </a:moveTo>
                  <a:cubicBezTo>
                    <a:pt x="218" y="2010"/>
                    <a:pt x="214" y="2003"/>
                    <a:pt x="209" y="1997"/>
                  </a:cubicBezTo>
                  <a:cubicBezTo>
                    <a:pt x="207" y="1993"/>
                    <a:pt x="202" y="1992"/>
                    <a:pt x="198" y="1994"/>
                  </a:cubicBezTo>
                  <a:cubicBezTo>
                    <a:pt x="195" y="1996"/>
                    <a:pt x="194" y="2001"/>
                    <a:pt x="196" y="2005"/>
                  </a:cubicBezTo>
                  <a:cubicBezTo>
                    <a:pt x="200" y="2012"/>
                    <a:pt x="204" y="2019"/>
                    <a:pt x="209" y="2026"/>
                  </a:cubicBezTo>
                  <a:cubicBezTo>
                    <a:pt x="211" y="2029"/>
                    <a:pt x="216" y="2030"/>
                    <a:pt x="220" y="2028"/>
                  </a:cubicBezTo>
                  <a:cubicBezTo>
                    <a:pt x="224" y="2026"/>
                    <a:pt x="225" y="2021"/>
                    <a:pt x="222" y="2017"/>
                  </a:cubicBezTo>
                  <a:close/>
                  <a:moveTo>
                    <a:pt x="294" y="2117"/>
                  </a:moveTo>
                  <a:cubicBezTo>
                    <a:pt x="289" y="2111"/>
                    <a:pt x="284" y="2105"/>
                    <a:pt x="279" y="2098"/>
                  </a:cubicBezTo>
                  <a:cubicBezTo>
                    <a:pt x="277" y="2095"/>
                    <a:pt x="272" y="2094"/>
                    <a:pt x="268" y="2097"/>
                  </a:cubicBezTo>
                  <a:cubicBezTo>
                    <a:pt x="265" y="2100"/>
                    <a:pt x="264" y="2105"/>
                    <a:pt x="267" y="2108"/>
                  </a:cubicBezTo>
                  <a:cubicBezTo>
                    <a:pt x="272" y="2115"/>
                    <a:pt x="276" y="2121"/>
                    <a:pt x="281" y="2127"/>
                  </a:cubicBezTo>
                  <a:cubicBezTo>
                    <a:pt x="284" y="2131"/>
                    <a:pt x="289" y="2131"/>
                    <a:pt x="293" y="2129"/>
                  </a:cubicBezTo>
                  <a:cubicBezTo>
                    <a:pt x="296" y="2126"/>
                    <a:pt x="297" y="2121"/>
                    <a:pt x="294" y="2117"/>
                  </a:cubicBezTo>
                  <a:close/>
                  <a:moveTo>
                    <a:pt x="375" y="2211"/>
                  </a:moveTo>
                  <a:cubicBezTo>
                    <a:pt x="370" y="2205"/>
                    <a:pt x="364" y="2199"/>
                    <a:pt x="359" y="2193"/>
                  </a:cubicBezTo>
                  <a:cubicBezTo>
                    <a:pt x="356" y="2190"/>
                    <a:pt x="351" y="2190"/>
                    <a:pt x="347" y="2193"/>
                  </a:cubicBezTo>
                  <a:cubicBezTo>
                    <a:pt x="344" y="2196"/>
                    <a:pt x="344" y="2201"/>
                    <a:pt x="347" y="2204"/>
                  </a:cubicBezTo>
                  <a:cubicBezTo>
                    <a:pt x="352" y="2210"/>
                    <a:pt x="358" y="2216"/>
                    <a:pt x="363" y="2222"/>
                  </a:cubicBezTo>
                  <a:cubicBezTo>
                    <a:pt x="366" y="2225"/>
                    <a:pt x="372" y="2225"/>
                    <a:pt x="375" y="2222"/>
                  </a:cubicBezTo>
                  <a:cubicBezTo>
                    <a:pt x="378" y="2219"/>
                    <a:pt x="378" y="2214"/>
                    <a:pt x="375" y="2211"/>
                  </a:cubicBezTo>
                  <a:close/>
                  <a:moveTo>
                    <a:pt x="464" y="2296"/>
                  </a:moveTo>
                  <a:cubicBezTo>
                    <a:pt x="458" y="2291"/>
                    <a:pt x="452" y="2285"/>
                    <a:pt x="447" y="2280"/>
                  </a:cubicBezTo>
                  <a:cubicBezTo>
                    <a:pt x="443" y="2277"/>
                    <a:pt x="438" y="2277"/>
                    <a:pt x="435" y="2281"/>
                  </a:cubicBezTo>
                  <a:cubicBezTo>
                    <a:pt x="432" y="2284"/>
                    <a:pt x="433" y="2289"/>
                    <a:pt x="436" y="2292"/>
                  </a:cubicBezTo>
                  <a:cubicBezTo>
                    <a:pt x="442" y="2297"/>
                    <a:pt x="448" y="2303"/>
                    <a:pt x="454" y="2308"/>
                  </a:cubicBezTo>
                  <a:cubicBezTo>
                    <a:pt x="457" y="2311"/>
                    <a:pt x="462" y="2311"/>
                    <a:pt x="465" y="2307"/>
                  </a:cubicBezTo>
                  <a:cubicBezTo>
                    <a:pt x="468" y="2304"/>
                    <a:pt x="468" y="2299"/>
                    <a:pt x="464" y="2296"/>
                  </a:cubicBezTo>
                  <a:close/>
                  <a:moveTo>
                    <a:pt x="562" y="2372"/>
                  </a:moveTo>
                  <a:cubicBezTo>
                    <a:pt x="555" y="2368"/>
                    <a:pt x="549" y="2363"/>
                    <a:pt x="542" y="2358"/>
                  </a:cubicBezTo>
                  <a:cubicBezTo>
                    <a:pt x="539" y="2356"/>
                    <a:pt x="534" y="2356"/>
                    <a:pt x="531" y="2360"/>
                  </a:cubicBezTo>
                  <a:cubicBezTo>
                    <a:pt x="528" y="2363"/>
                    <a:pt x="529" y="2368"/>
                    <a:pt x="533" y="2371"/>
                  </a:cubicBezTo>
                  <a:cubicBezTo>
                    <a:pt x="539" y="2376"/>
                    <a:pt x="546" y="2381"/>
                    <a:pt x="552" y="2385"/>
                  </a:cubicBezTo>
                  <a:cubicBezTo>
                    <a:pt x="556" y="2388"/>
                    <a:pt x="561" y="2387"/>
                    <a:pt x="564" y="2383"/>
                  </a:cubicBezTo>
                  <a:cubicBezTo>
                    <a:pt x="566" y="2380"/>
                    <a:pt x="565" y="2375"/>
                    <a:pt x="562" y="2372"/>
                  </a:cubicBezTo>
                  <a:close/>
                  <a:moveTo>
                    <a:pt x="666" y="2439"/>
                  </a:moveTo>
                  <a:cubicBezTo>
                    <a:pt x="659" y="2435"/>
                    <a:pt x="652" y="2431"/>
                    <a:pt x="645" y="2427"/>
                  </a:cubicBezTo>
                  <a:cubicBezTo>
                    <a:pt x="641" y="2425"/>
                    <a:pt x="636" y="2426"/>
                    <a:pt x="634" y="2430"/>
                  </a:cubicBezTo>
                  <a:cubicBezTo>
                    <a:pt x="632" y="2434"/>
                    <a:pt x="633" y="2438"/>
                    <a:pt x="637" y="2441"/>
                  </a:cubicBezTo>
                  <a:cubicBezTo>
                    <a:pt x="644" y="2445"/>
                    <a:pt x="651" y="2449"/>
                    <a:pt x="658" y="2453"/>
                  </a:cubicBezTo>
                  <a:cubicBezTo>
                    <a:pt x="661" y="2455"/>
                    <a:pt x="666" y="2454"/>
                    <a:pt x="669" y="2450"/>
                  </a:cubicBezTo>
                  <a:cubicBezTo>
                    <a:pt x="671" y="2446"/>
                    <a:pt x="669" y="2441"/>
                    <a:pt x="666" y="2439"/>
                  </a:cubicBezTo>
                  <a:close/>
                  <a:moveTo>
                    <a:pt x="776" y="2496"/>
                  </a:moveTo>
                  <a:cubicBezTo>
                    <a:pt x="768" y="2493"/>
                    <a:pt x="761" y="2489"/>
                    <a:pt x="754" y="2486"/>
                  </a:cubicBezTo>
                  <a:cubicBezTo>
                    <a:pt x="750" y="2484"/>
                    <a:pt x="745" y="2485"/>
                    <a:pt x="743" y="2489"/>
                  </a:cubicBezTo>
                  <a:cubicBezTo>
                    <a:pt x="741" y="2493"/>
                    <a:pt x="743" y="2498"/>
                    <a:pt x="747" y="2500"/>
                  </a:cubicBezTo>
                  <a:cubicBezTo>
                    <a:pt x="754" y="2504"/>
                    <a:pt x="762" y="2507"/>
                    <a:pt x="769" y="2510"/>
                  </a:cubicBezTo>
                  <a:cubicBezTo>
                    <a:pt x="773" y="2512"/>
                    <a:pt x="778" y="2511"/>
                    <a:pt x="780" y="2506"/>
                  </a:cubicBezTo>
                  <a:cubicBezTo>
                    <a:pt x="781" y="2502"/>
                    <a:pt x="780" y="2498"/>
                    <a:pt x="776" y="2496"/>
                  </a:cubicBezTo>
                  <a:close/>
                  <a:moveTo>
                    <a:pt x="890" y="2542"/>
                  </a:moveTo>
                  <a:cubicBezTo>
                    <a:pt x="883" y="2539"/>
                    <a:pt x="875" y="2537"/>
                    <a:pt x="868" y="2534"/>
                  </a:cubicBezTo>
                  <a:cubicBezTo>
                    <a:pt x="864" y="2532"/>
                    <a:pt x="859" y="2534"/>
                    <a:pt x="858" y="2539"/>
                  </a:cubicBezTo>
                  <a:cubicBezTo>
                    <a:pt x="856" y="2543"/>
                    <a:pt x="858" y="2547"/>
                    <a:pt x="862" y="2549"/>
                  </a:cubicBezTo>
                  <a:cubicBezTo>
                    <a:pt x="870" y="2552"/>
                    <a:pt x="878" y="2554"/>
                    <a:pt x="885" y="2557"/>
                  </a:cubicBezTo>
                  <a:cubicBezTo>
                    <a:pt x="889" y="2558"/>
                    <a:pt x="894" y="2556"/>
                    <a:pt x="895" y="2552"/>
                  </a:cubicBezTo>
                  <a:cubicBezTo>
                    <a:pt x="897" y="2548"/>
                    <a:pt x="895" y="2543"/>
                    <a:pt x="890" y="2542"/>
                  </a:cubicBezTo>
                  <a:close/>
                  <a:moveTo>
                    <a:pt x="1009" y="2577"/>
                  </a:moveTo>
                  <a:cubicBezTo>
                    <a:pt x="1001" y="2575"/>
                    <a:pt x="994" y="2573"/>
                    <a:pt x="986" y="2571"/>
                  </a:cubicBezTo>
                  <a:cubicBezTo>
                    <a:pt x="982" y="2570"/>
                    <a:pt x="977" y="2572"/>
                    <a:pt x="976" y="2576"/>
                  </a:cubicBezTo>
                  <a:cubicBezTo>
                    <a:pt x="975" y="2581"/>
                    <a:pt x="977" y="2585"/>
                    <a:pt x="982" y="2586"/>
                  </a:cubicBezTo>
                  <a:cubicBezTo>
                    <a:pt x="990" y="2588"/>
                    <a:pt x="997" y="2590"/>
                    <a:pt x="1005" y="2592"/>
                  </a:cubicBezTo>
                  <a:cubicBezTo>
                    <a:pt x="1010" y="2593"/>
                    <a:pt x="1014" y="2590"/>
                    <a:pt x="1015" y="2586"/>
                  </a:cubicBezTo>
                  <a:cubicBezTo>
                    <a:pt x="1016" y="2582"/>
                    <a:pt x="1013" y="2578"/>
                    <a:pt x="1009" y="2577"/>
                  </a:cubicBezTo>
                  <a:close/>
                  <a:moveTo>
                    <a:pt x="1130" y="2600"/>
                  </a:moveTo>
                  <a:cubicBezTo>
                    <a:pt x="1122" y="2599"/>
                    <a:pt x="1115" y="2597"/>
                    <a:pt x="1107" y="2596"/>
                  </a:cubicBezTo>
                  <a:cubicBezTo>
                    <a:pt x="1102" y="2595"/>
                    <a:pt x="1098" y="2598"/>
                    <a:pt x="1098" y="2603"/>
                  </a:cubicBezTo>
                  <a:cubicBezTo>
                    <a:pt x="1097" y="2607"/>
                    <a:pt x="1100" y="2611"/>
                    <a:pt x="1104" y="2612"/>
                  </a:cubicBezTo>
                  <a:cubicBezTo>
                    <a:pt x="1112" y="2613"/>
                    <a:pt x="1120" y="2614"/>
                    <a:pt x="1128" y="2616"/>
                  </a:cubicBezTo>
                  <a:cubicBezTo>
                    <a:pt x="1132" y="2616"/>
                    <a:pt x="1137" y="2613"/>
                    <a:pt x="1137" y="2609"/>
                  </a:cubicBezTo>
                  <a:cubicBezTo>
                    <a:pt x="1138" y="2604"/>
                    <a:pt x="1135" y="2600"/>
                    <a:pt x="1130" y="2600"/>
                  </a:cubicBezTo>
                  <a:close/>
                  <a:moveTo>
                    <a:pt x="1253" y="2611"/>
                  </a:moveTo>
                  <a:cubicBezTo>
                    <a:pt x="1245" y="2611"/>
                    <a:pt x="1237" y="2610"/>
                    <a:pt x="1229" y="2610"/>
                  </a:cubicBezTo>
                  <a:cubicBezTo>
                    <a:pt x="1225" y="2610"/>
                    <a:pt x="1221" y="2613"/>
                    <a:pt x="1221" y="2617"/>
                  </a:cubicBezTo>
                  <a:cubicBezTo>
                    <a:pt x="1221" y="2622"/>
                    <a:pt x="1224" y="2626"/>
                    <a:pt x="1228" y="2626"/>
                  </a:cubicBezTo>
                  <a:cubicBezTo>
                    <a:pt x="1236" y="2626"/>
                    <a:pt x="1245" y="2627"/>
                    <a:pt x="1253" y="2627"/>
                  </a:cubicBezTo>
                  <a:cubicBezTo>
                    <a:pt x="1257" y="2627"/>
                    <a:pt x="1261" y="2624"/>
                    <a:pt x="1261" y="2620"/>
                  </a:cubicBezTo>
                  <a:cubicBezTo>
                    <a:pt x="1261" y="2615"/>
                    <a:pt x="1258" y="2611"/>
                    <a:pt x="1253" y="2611"/>
                  </a:cubicBezTo>
                  <a:close/>
                  <a:moveTo>
                    <a:pt x="1377" y="2611"/>
                  </a:moveTo>
                  <a:cubicBezTo>
                    <a:pt x="1369" y="2612"/>
                    <a:pt x="1361" y="2612"/>
                    <a:pt x="1353" y="2612"/>
                  </a:cubicBezTo>
                  <a:cubicBezTo>
                    <a:pt x="1349" y="2612"/>
                    <a:pt x="1345" y="2616"/>
                    <a:pt x="1345" y="2620"/>
                  </a:cubicBezTo>
                  <a:cubicBezTo>
                    <a:pt x="1345" y="2625"/>
                    <a:pt x="1349" y="2628"/>
                    <a:pt x="1353" y="2628"/>
                  </a:cubicBezTo>
                  <a:cubicBezTo>
                    <a:pt x="1362" y="2628"/>
                    <a:pt x="1370" y="2627"/>
                    <a:pt x="1378" y="2627"/>
                  </a:cubicBezTo>
                  <a:cubicBezTo>
                    <a:pt x="1382" y="2627"/>
                    <a:pt x="1386" y="2623"/>
                    <a:pt x="1385" y="2619"/>
                  </a:cubicBezTo>
                  <a:cubicBezTo>
                    <a:pt x="1385" y="2614"/>
                    <a:pt x="1381" y="2611"/>
                    <a:pt x="1377" y="2611"/>
                  </a:cubicBezTo>
                  <a:close/>
                  <a:moveTo>
                    <a:pt x="1500" y="2599"/>
                  </a:moveTo>
                  <a:cubicBezTo>
                    <a:pt x="1492" y="2601"/>
                    <a:pt x="1484" y="2602"/>
                    <a:pt x="1476" y="2603"/>
                  </a:cubicBezTo>
                  <a:cubicBezTo>
                    <a:pt x="1472" y="2603"/>
                    <a:pt x="1469" y="2607"/>
                    <a:pt x="1469" y="2612"/>
                  </a:cubicBezTo>
                  <a:cubicBezTo>
                    <a:pt x="1470" y="2616"/>
                    <a:pt x="1474" y="2619"/>
                    <a:pt x="1478" y="2619"/>
                  </a:cubicBezTo>
                  <a:cubicBezTo>
                    <a:pt x="1486" y="2618"/>
                    <a:pt x="1494" y="2616"/>
                    <a:pt x="1502" y="2615"/>
                  </a:cubicBezTo>
                  <a:cubicBezTo>
                    <a:pt x="1507" y="2615"/>
                    <a:pt x="1510" y="2611"/>
                    <a:pt x="1509" y="2606"/>
                  </a:cubicBezTo>
                  <a:cubicBezTo>
                    <a:pt x="1508" y="2602"/>
                    <a:pt x="1504" y="2599"/>
                    <a:pt x="1500" y="2599"/>
                  </a:cubicBezTo>
                  <a:close/>
                  <a:moveTo>
                    <a:pt x="1621" y="2576"/>
                  </a:moveTo>
                  <a:cubicBezTo>
                    <a:pt x="1613" y="2578"/>
                    <a:pt x="1606" y="2580"/>
                    <a:pt x="1598" y="2582"/>
                  </a:cubicBezTo>
                  <a:cubicBezTo>
                    <a:pt x="1594" y="2583"/>
                    <a:pt x="1591" y="2587"/>
                    <a:pt x="1592" y="2591"/>
                  </a:cubicBezTo>
                  <a:cubicBezTo>
                    <a:pt x="1593" y="2595"/>
                    <a:pt x="1597" y="2598"/>
                    <a:pt x="1601" y="2597"/>
                  </a:cubicBezTo>
                  <a:cubicBezTo>
                    <a:pt x="1609" y="2595"/>
                    <a:pt x="1617" y="2594"/>
                    <a:pt x="1625" y="2592"/>
                  </a:cubicBezTo>
                  <a:cubicBezTo>
                    <a:pt x="1629" y="2591"/>
                    <a:pt x="1632" y="2586"/>
                    <a:pt x="1631" y="2582"/>
                  </a:cubicBezTo>
                  <a:cubicBezTo>
                    <a:pt x="1630" y="2578"/>
                    <a:pt x="1626" y="2575"/>
                    <a:pt x="1621" y="2576"/>
                  </a:cubicBezTo>
                  <a:close/>
                  <a:moveTo>
                    <a:pt x="1740" y="2541"/>
                  </a:moveTo>
                  <a:cubicBezTo>
                    <a:pt x="1732" y="2544"/>
                    <a:pt x="1725" y="2546"/>
                    <a:pt x="1717" y="2549"/>
                  </a:cubicBezTo>
                  <a:cubicBezTo>
                    <a:pt x="1713" y="2550"/>
                    <a:pt x="1711" y="2555"/>
                    <a:pt x="1712" y="2559"/>
                  </a:cubicBezTo>
                  <a:cubicBezTo>
                    <a:pt x="1713" y="2563"/>
                    <a:pt x="1718" y="2566"/>
                    <a:pt x="1722" y="2564"/>
                  </a:cubicBezTo>
                  <a:cubicBezTo>
                    <a:pt x="1730" y="2562"/>
                    <a:pt x="1737" y="2559"/>
                    <a:pt x="1745" y="2556"/>
                  </a:cubicBezTo>
                  <a:cubicBezTo>
                    <a:pt x="1749" y="2555"/>
                    <a:pt x="1751" y="2550"/>
                    <a:pt x="1750" y="2546"/>
                  </a:cubicBezTo>
                  <a:cubicBezTo>
                    <a:pt x="1749" y="2542"/>
                    <a:pt x="1744" y="2540"/>
                    <a:pt x="1740" y="2541"/>
                  </a:cubicBezTo>
                  <a:close/>
                  <a:moveTo>
                    <a:pt x="1854" y="2495"/>
                  </a:moveTo>
                  <a:cubicBezTo>
                    <a:pt x="1847" y="2499"/>
                    <a:pt x="1840" y="2502"/>
                    <a:pt x="1832" y="2505"/>
                  </a:cubicBezTo>
                  <a:cubicBezTo>
                    <a:pt x="1828" y="2507"/>
                    <a:pt x="1827" y="2512"/>
                    <a:pt x="1828" y="2516"/>
                  </a:cubicBezTo>
                  <a:cubicBezTo>
                    <a:pt x="1830" y="2520"/>
                    <a:pt x="1835" y="2522"/>
                    <a:pt x="1839" y="2520"/>
                  </a:cubicBezTo>
                  <a:cubicBezTo>
                    <a:pt x="1846" y="2517"/>
                    <a:pt x="1854" y="2513"/>
                    <a:pt x="1861" y="2510"/>
                  </a:cubicBezTo>
                  <a:cubicBezTo>
                    <a:pt x="1865" y="2508"/>
                    <a:pt x="1867" y="2503"/>
                    <a:pt x="1865" y="2499"/>
                  </a:cubicBezTo>
                  <a:cubicBezTo>
                    <a:pt x="1863" y="2495"/>
                    <a:pt x="1858" y="2494"/>
                    <a:pt x="1854" y="2495"/>
                  </a:cubicBezTo>
                  <a:close/>
                  <a:moveTo>
                    <a:pt x="1964" y="2439"/>
                  </a:moveTo>
                  <a:cubicBezTo>
                    <a:pt x="1957" y="2443"/>
                    <a:pt x="1950" y="2447"/>
                    <a:pt x="1943" y="2451"/>
                  </a:cubicBezTo>
                  <a:cubicBezTo>
                    <a:pt x="1939" y="2453"/>
                    <a:pt x="1938" y="2458"/>
                    <a:pt x="1940" y="2461"/>
                  </a:cubicBezTo>
                  <a:cubicBezTo>
                    <a:pt x="1942" y="2465"/>
                    <a:pt x="1947" y="2467"/>
                    <a:pt x="1951" y="2465"/>
                  </a:cubicBezTo>
                  <a:cubicBezTo>
                    <a:pt x="1958" y="2461"/>
                    <a:pt x="1965" y="2457"/>
                    <a:pt x="1972" y="2453"/>
                  </a:cubicBezTo>
                  <a:cubicBezTo>
                    <a:pt x="1976" y="2450"/>
                    <a:pt x="1977" y="2445"/>
                    <a:pt x="1975" y="2442"/>
                  </a:cubicBezTo>
                  <a:cubicBezTo>
                    <a:pt x="1973" y="2438"/>
                    <a:pt x="1968" y="2437"/>
                    <a:pt x="1964" y="2439"/>
                  </a:cubicBezTo>
                  <a:close/>
                  <a:moveTo>
                    <a:pt x="2068" y="2372"/>
                  </a:moveTo>
                  <a:cubicBezTo>
                    <a:pt x="2061" y="2377"/>
                    <a:pt x="2055" y="2381"/>
                    <a:pt x="2048" y="2386"/>
                  </a:cubicBezTo>
                  <a:cubicBezTo>
                    <a:pt x="2045" y="2388"/>
                    <a:pt x="2044" y="2393"/>
                    <a:pt x="2046" y="2397"/>
                  </a:cubicBezTo>
                  <a:cubicBezTo>
                    <a:pt x="2049" y="2400"/>
                    <a:pt x="2054" y="2401"/>
                    <a:pt x="2057" y="2399"/>
                  </a:cubicBezTo>
                  <a:cubicBezTo>
                    <a:pt x="2064" y="2394"/>
                    <a:pt x="2070" y="2390"/>
                    <a:pt x="2077" y="2385"/>
                  </a:cubicBezTo>
                  <a:cubicBezTo>
                    <a:pt x="2081" y="2382"/>
                    <a:pt x="2081" y="2377"/>
                    <a:pt x="2079" y="2374"/>
                  </a:cubicBezTo>
                  <a:cubicBezTo>
                    <a:pt x="2076" y="2370"/>
                    <a:pt x="2071" y="2369"/>
                    <a:pt x="2068" y="2372"/>
                  </a:cubicBezTo>
                  <a:close/>
                  <a:moveTo>
                    <a:pt x="2165" y="2295"/>
                  </a:moveTo>
                  <a:cubicBezTo>
                    <a:pt x="2159" y="2301"/>
                    <a:pt x="2153" y="2306"/>
                    <a:pt x="2147" y="2311"/>
                  </a:cubicBezTo>
                  <a:cubicBezTo>
                    <a:pt x="2143" y="2314"/>
                    <a:pt x="2143" y="2319"/>
                    <a:pt x="2146" y="2322"/>
                  </a:cubicBezTo>
                  <a:cubicBezTo>
                    <a:pt x="2148" y="2326"/>
                    <a:pt x="2153" y="2326"/>
                    <a:pt x="2157" y="2323"/>
                  </a:cubicBezTo>
                  <a:cubicBezTo>
                    <a:pt x="2163" y="2318"/>
                    <a:pt x="2169" y="2313"/>
                    <a:pt x="2175" y="2308"/>
                  </a:cubicBezTo>
                  <a:cubicBezTo>
                    <a:pt x="2179" y="2305"/>
                    <a:pt x="2179" y="2300"/>
                    <a:pt x="2176" y="2296"/>
                  </a:cubicBezTo>
                  <a:cubicBezTo>
                    <a:pt x="2173" y="2293"/>
                    <a:pt x="2168" y="2293"/>
                    <a:pt x="2165" y="2295"/>
                  </a:cubicBezTo>
                  <a:close/>
                  <a:moveTo>
                    <a:pt x="2254" y="2210"/>
                  </a:moveTo>
                  <a:cubicBezTo>
                    <a:pt x="2249" y="2216"/>
                    <a:pt x="2243" y="2222"/>
                    <a:pt x="2238" y="2227"/>
                  </a:cubicBezTo>
                  <a:cubicBezTo>
                    <a:pt x="2234" y="2230"/>
                    <a:pt x="2234" y="2236"/>
                    <a:pt x="2238" y="2239"/>
                  </a:cubicBezTo>
                  <a:cubicBezTo>
                    <a:pt x="2241" y="2242"/>
                    <a:pt x="2246" y="2242"/>
                    <a:pt x="2249" y="2239"/>
                  </a:cubicBezTo>
                  <a:cubicBezTo>
                    <a:pt x="2255" y="2233"/>
                    <a:pt x="2260" y="2227"/>
                    <a:pt x="2266" y="2221"/>
                  </a:cubicBezTo>
                  <a:cubicBezTo>
                    <a:pt x="2269" y="2218"/>
                    <a:pt x="2269" y="2213"/>
                    <a:pt x="2266" y="2210"/>
                  </a:cubicBezTo>
                  <a:cubicBezTo>
                    <a:pt x="2262" y="2207"/>
                    <a:pt x="2257" y="2207"/>
                    <a:pt x="2254" y="2210"/>
                  </a:cubicBezTo>
                  <a:close/>
                  <a:moveTo>
                    <a:pt x="2335" y="2117"/>
                  </a:moveTo>
                  <a:cubicBezTo>
                    <a:pt x="2330" y="2123"/>
                    <a:pt x="2325" y="2129"/>
                    <a:pt x="2320" y="2136"/>
                  </a:cubicBezTo>
                  <a:cubicBezTo>
                    <a:pt x="2317" y="2139"/>
                    <a:pt x="2318" y="2144"/>
                    <a:pt x="2321" y="2147"/>
                  </a:cubicBezTo>
                  <a:cubicBezTo>
                    <a:pt x="2325" y="2150"/>
                    <a:pt x="2330" y="2149"/>
                    <a:pt x="2333" y="2146"/>
                  </a:cubicBezTo>
                  <a:cubicBezTo>
                    <a:pt x="2338" y="2139"/>
                    <a:pt x="2343" y="2133"/>
                    <a:pt x="2348" y="2127"/>
                  </a:cubicBezTo>
                  <a:cubicBezTo>
                    <a:pt x="2350" y="2123"/>
                    <a:pt x="2350" y="2118"/>
                    <a:pt x="2346" y="2115"/>
                  </a:cubicBezTo>
                  <a:cubicBezTo>
                    <a:pt x="2343" y="2113"/>
                    <a:pt x="2338" y="2113"/>
                    <a:pt x="2335" y="2117"/>
                  </a:cubicBezTo>
                  <a:close/>
                  <a:moveTo>
                    <a:pt x="2407" y="2016"/>
                  </a:moveTo>
                  <a:cubicBezTo>
                    <a:pt x="2403" y="2023"/>
                    <a:pt x="2398" y="2030"/>
                    <a:pt x="2394" y="2036"/>
                  </a:cubicBezTo>
                  <a:cubicBezTo>
                    <a:pt x="2391" y="2040"/>
                    <a:pt x="2392" y="2045"/>
                    <a:pt x="2396" y="2047"/>
                  </a:cubicBezTo>
                  <a:cubicBezTo>
                    <a:pt x="2400" y="2050"/>
                    <a:pt x="2405" y="2049"/>
                    <a:pt x="2407" y="2045"/>
                  </a:cubicBezTo>
                  <a:cubicBezTo>
                    <a:pt x="2412" y="2038"/>
                    <a:pt x="2416" y="2032"/>
                    <a:pt x="2420" y="2025"/>
                  </a:cubicBezTo>
                  <a:cubicBezTo>
                    <a:pt x="2423" y="2021"/>
                    <a:pt x="2422" y="2016"/>
                    <a:pt x="2418" y="2014"/>
                  </a:cubicBezTo>
                  <a:cubicBezTo>
                    <a:pt x="2414" y="2011"/>
                    <a:pt x="2409" y="2012"/>
                    <a:pt x="2407" y="2016"/>
                  </a:cubicBezTo>
                  <a:close/>
                  <a:moveTo>
                    <a:pt x="2469" y="1909"/>
                  </a:moveTo>
                  <a:cubicBezTo>
                    <a:pt x="2465" y="1916"/>
                    <a:pt x="2461" y="1923"/>
                    <a:pt x="2458" y="1930"/>
                  </a:cubicBezTo>
                  <a:cubicBezTo>
                    <a:pt x="2456" y="1934"/>
                    <a:pt x="2457" y="1939"/>
                    <a:pt x="2461" y="1941"/>
                  </a:cubicBezTo>
                  <a:cubicBezTo>
                    <a:pt x="2465" y="1943"/>
                    <a:pt x="2470" y="1942"/>
                    <a:pt x="2472" y="1938"/>
                  </a:cubicBezTo>
                  <a:cubicBezTo>
                    <a:pt x="2476" y="1931"/>
                    <a:pt x="2479" y="1924"/>
                    <a:pt x="2483" y="1917"/>
                  </a:cubicBezTo>
                  <a:cubicBezTo>
                    <a:pt x="2485" y="1913"/>
                    <a:pt x="2484" y="1908"/>
                    <a:pt x="2480" y="1906"/>
                  </a:cubicBezTo>
                  <a:cubicBezTo>
                    <a:pt x="2476" y="1904"/>
                    <a:pt x="2471" y="1905"/>
                    <a:pt x="2469" y="1909"/>
                  </a:cubicBezTo>
                  <a:close/>
                  <a:moveTo>
                    <a:pt x="2520" y="1797"/>
                  </a:moveTo>
                  <a:cubicBezTo>
                    <a:pt x="2517" y="1804"/>
                    <a:pt x="2514" y="1811"/>
                    <a:pt x="2511" y="1819"/>
                  </a:cubicBezTo>
                  <a:cubicBezTo>
                    <a:pt x="2509" y="1823"/>
                    <a:pt x="2511" y="1828"/>
                    <a:pt x="2515" y="1829"/>
                  </a:cubicBezTo>
                  <a:cubicBezTo>
                    <a:pt x="2520" y="1831"/>
                    <a:pt x="2524" y="1829"/>
                    <a:pt x="2526" y="1825"/>
                  </a:cubicBezTo>
                  <a:cubicBezTo>
                    <a:pt x="2529" y="1818"/>
                    <a:pt x="2532" y="1810"/>
                    <a:pt x="2535" y="1803"/>
                  </a:cubicBezTo>
                  <a:cubicBezTo>
                    <a:pt x="2537" y="1799"/>
                    <a:pt x="2535" y="1794"/>
                    <a:pt x="2531" y="1792"/>
                  </a:cubicBezTo>
                  <a:cubicBezTo>
                    <a:pt x="2527" y="1791"/>
                    <a:pt x="2522" y="1793"/>
                    <a:pt x="2520" y="1797"/>
                  </a:cubicBezTo>
                  <a:close/>
                  <a:moveTo>
                    <a:pt x="2561" y="1680"/>
                  </a:moveTo>
                  <a:cubicBezTo>
                    <a:pt x="2559" y="1687"/>
                    <a:pt x="2556" y="1695"/>
                    <a:pt x="2554" y="1703"/>
                  </a:cubicBezTo>
                  <a:cubicBezTo>
                    <a:pt x="2553" y="1707"/>
                    <a:pt x="2555" y="1711"/>
                    <a:pt x="2559" y="1713"/>
                  </a:cubicBezTo>
                  <a:cubicBezTo>
                    <a:pt x="2563" y="1714"/>
                    <a:pt x="2568" y="1712"/>
                    <a:pt x="2569" y="1707"/>
                  </a:cubicBezTo>
                  <a:cubicBezTo>
                    <a:pt x="2572" y="1700"/>
                    <a:pt x="2574" y="1692"/>
                    <a:pt x="2576" y="1684"/>
                  </a:cubicBezTo>
                  <a:cubicBezTo>
                    <a:pt x="2577" y="1680"/>
                    <a:pt x="2575" y="1676"/>
                    <a:pt x="2571" y="1674"/>
                  </a:cubicBezTo>
                  <a:cubicBezTo>
                    <a:pt x="2566" y="1673"/>
                    <a:pt x="2562" y="1676"/>
                    <a:pt x="2561" y="1680"/>
                  </a:cubicBezTo>
                  <a:close/>
                  <a:moveTo>
                    <a:pt x="2590" y="1560"/>
                  </a:moveTo>
                  <a:cubicBezTo>
                    <a:pt x="2588" y="1568"/>
                    <a:pt x="2587" y="1575"/>
                    <a:pt x="2585" y="1583"/>
                  </a:cubicBezTo>
                  <a:cubicBezTo>
                    <a:pt x="2584" y="1587"/>
                    <a:pt x="2587" y="1592"/>
                    <a:pt x="2591" y="1593"/>
                  </a:cubicBezTo>
                  <a:cubicBezTo>
                    <a:pt x="2596" y="1594"/>
                    <a:pt x="2600" y="1591"/>
                    <a:pt x="2601" y="1586"/>
                  </a:cubicBezTo>
                  <a:cubicBezTo>
                    <a:pt x="2602" y="1579"/>
                    <a:pt x="2604" y="1571"/>
                    <a:pt x="2606" y="1563"/>
                  </a:cubicBezTo>
                  <a:cubicBezTo>
                    <a:pt x="2606" y="1558"/>
                    <a:pt x="2603" y="1554"/>
                    <a:pt x="2599" y="1553"/>
                  </a:cubicBezTo>
                  <a:cubicBezTo>
                    <a:pt x="2595" y="1553"/>
                    <a:pt x="2591" y="1555"/>
                    <a:pt x="2590" y="1560"/>
                  </a:cubicBezTo>
                  <a:close/>
                  <a:moveTo>
                    <a:pt x="2607" y="1437"/>
                  </a:moveTo>
                  <a:cubicBezTo>
                    <a:pt x="2606" y="1445"/>
                    <a:pt x="2606" y="1453"/>
                    <a:pt x="2605" y="1461"/>
                  </a:cubicBezTo>
                  <a:cubicBezTo>
                    <a:pt x="2604" y="1466"/>
                    <a:pt x="2607" y="1470"/>
                    <a:pt x="2612" y="1470"/>
                  </a:cubicBezTo>
                  <a:cubicBezTo>
                    <a:pt x="2616" y="1471"/>
                    <a:pt x="2620" y="1467"/>
                    <a:pt x="2621" y="1463"/>
                  </a:cubicBezTo>
                  <a:cubicBezTo>
                    <a:pt x="2622" y="1455"/>
                    <a:pt x="2622" y="1447"/>
                    <a:pt x="2623" y="1439"/>
                  </a:cubicBezTo>
                  <a:cubicBezTo>
                    <a:pt x="2624" y="1435"/>
                    <a:pt x="2620" y="1431"/>
                    <a:pt x="2616" y="1430"/>
                  </a:cubicBezTo>
                  <a:cubicBezTo>
                    <a:pt x="2612" y="1430"/>
                    <a:pt x="2608" y="1433"/>
                    <a:pt x="2607" y="143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"/>
            <p:cNvSpPr>
              <a:spLocks/>
            </p:cNvSpPr>
            <p:nvPr/>
          </p:nvSpPr>
          <p:spPr bwMode="auto">
            <a:xfrm>
              <a:off x="4086827" y="3160416"/>
              <a:ext cx="4025712" cy="4025712"/>
            </a:xfrm>
            <a:custGeom>
              <a:avLst/>
              <a:gdLst>
                <a:gd name="T0" fmla="*/ 2329 w 2329"/>
                <a:gd name="T1" fmla="*/ 1162 h 2329"/>
                <a:gd name="T2" fmla="*/ 2325 w 2329"/>
                <a:gd name="T3" fmla="*/ 1062 h 2329"/>
                <a:gd name="T4" fmla="*/ 2301 w 2329"/>
                <a:gd name="T5" fmla="*/ 949 h 2329"/>
                <a:gd name="T6" fmla="*/ 2262 w 2329"/>
                <a:gd name="T7" fmla="*/ 824 h 2329"/>
                <a:gd name="T8" fmla="*/ 2219 w 2329"/>
                <a:gd name="T9" fmla="*/ 709 h 2329"/>
                <a:gd name="T10" fmla="*/ 2165 w 2329"/>
                <a:gd name="T11" fmla="*/ 600 h 2329"/>
                <a:gd name="T12" fmla="*/ 2099 w 2329"/>
                <a:gd name="T13" fmla="*/ 497 h 2329"/>
                <a:gd name="T14" fmla="*/ 2007 w 2329"/>
                <a:gd name="T15" fmla="*/ 384 h 2329"/>
                <a:gd name="T16" fmla="*/ 2007 w 2329"/>
                <a:gd name="T17" fmla="*/ 384 h 2329"/>
                <a:gd name="T18" fmla="*/ 1919 w 2329"/>
                <a:gd name="T19" fmla="*/ 299 h 2329"/>
                <a:gd name="T20" fmla="*/ 1821 w 2329"/>
                <a:gd name="T21" fmla="*/ 212 h 2329"/>
                <a:gd name="T22" fmla="*/ 1716 w 2329"/>
                <a:gd name="T23" fmla="*/ 148 h 2329"/>
                <a:gd name="T24" fmla="*/ 1605 w 2329"/>
                <a:gd name="T25" fmla="*/ 95 h 2329"/>
                <a:gd name="T26" fmla="*/ 1489 w 2329"/>
                <a:gd name="T27" fmla="*/ 54 h 2329"/>
                <a:gd name="T28" fmla="*/ 1369 w 2329"/>
                <a:gd name="T29" fmla="*/ 26 h 2329"/>
                <a:gd name="T30" fmla="*/ 1247 w 2329"/>
                <a:gd name="T31" fmla="*/ 11 h 2329"/>
                <a:gd name="T32" fmla="*/ 1124 w 2329"/>
                <a:gd name="T33" fmla="*/ 9 h 2329"/>
                <a:gd name="T34" fmla="*/ 1001 w 2329"/>
                <a:gd name="T35" fmla="*/ 19 h 2329"/>
                <a:gd name="T36" fmla="*/ 886 w 2329"/>
                <a:gd name="T37" fmla="*/ 33 h 2329"/>
                <a:gd name="T38" fmla="*/ 768 w 2329"/>
                <a:gd name="T39" fmla="*/ 69 h 2329"/>
                <a:gd name="T40" fmla="*/ 675 w 2329"/>
                <a:gd name="T41" fmla="*/ 107 h 2329"/>
                <a:gd name="T42" fmla="*/ 566 w 2329"/>
                <a:gd name="T43" fmla="*/ 165 h 2329"/>
                <a:gd name="T44" fmla="*/ 463 w 2329"/>
                <a:gd name="T45" fmla="*/ 235 h 2329"/>
                <a:gd name="T46" fmla="*/ 368 w 2329"/>
                <a:gd name="T47" fmla="*/ 315 h 2329"/>
                <a:gd name="T48" fmla="*/ 283 w 2329"/>
                <a:gd name="T49" fmla="*/ 404 h 2329"/>
                <a:gd name="T50" fmla="*/ 207 w 2329"/>
                <a:gd name="T51" fmla="*/ 502 h 2329"/>
                <a:gd name="T52" fmla="*/ 141 w 2329"/>
                <a:gd name="T53" fmla="*/ 607 h 2329"/>
                <a:gd name="T54" fmla="*/ 88 w 2329"/>
                <a:gd name="T55" fmla="*/ 719 h 2329"/>
                <a:gd name="T56" fmla="*/ 47 w 2329"/>
                <a:gd name="T57" fmla="*/ 836 h 2329"/>
                <a:gd name="T58" fmla="*/ 28 w 2329"/>
                <a:gd name="T59" fmla="*/ 950 h 2329"/>
                <a:gd name="T60" fmla="*/ 11 w 2329"/>
                <a:gd name="T61" fmla="*/ 1072 h 2329"/>
                <a:gd name="T62" fmla="*/ 8 w 2329"/>
                <a:gd name="T63" fmla="*/ 1195 h 2329"/>
                <a:gd name="T64" fmla="*/ 18 w 2329"/>
                <a:gd name="T65" fmla="*/ 1318 h 2329"/>
                <a:gd name="T66" fmla="*/ 41 w 2329"/>
                <a:gd name="T67" fmla="*/ 1439 h 2329"/>
                <a:gd name="T68" fmla="*/ 76 w 2329"/>
                <a:gd name="T69" fmla="*/ 1557 h 2329"/>
                <a:gd name="T70" fmla="*/ 135 w 2329"/>
                <a:gd name="T71" fmla="*/ 1674 h 2329"/>
                <a:gd name="T72" fmla="*/ 195 w 2329"/>
                <a:gd name="T73" fmla="*/ 1780 h 2329"/>
                <a:gd name="T74" fmla="*/ 281 w 2329"/>
                <a:gd name="T75" fmla="*/ 1898 h 2329"/>
                <a:gd name="T76" fmla="*/ 281 w 2329"/>
                <a:gd name="T77" fmla="*/ 1898 h 2329"/>
                <a:gd name="T78" fmla="*/ 364 w 2329"/>
                <a:gd name="T79" fmla="*/ 1988 h 2329"/>
                <a:gd name="T80" fmla="*/ 456 w 2329"/>
                <a:gd name="T81" fmla="*/ 2068 h 2329"/>
                <a:gd name="T82" fmla="*/ 556 w 2329"/>
                <a:gd name="T83" fmla="*/ 2139 h 2329"/>
                <a:gd name="T84" fmla="*/ 663 w 2329"/>
                <a:gd name="T85" fmla="*/ 2198 h 2329"/>
                <a:gd name="T86" fmla="*/ 775 w 2329"/>
                <a:gd name="T87" fmla="*/ 2246 h 2329"/>
                <a:gd name="T88" fmla="*/ 892 w 2329"/>
                <a:gd name="T89" fmla="*/ 2281 h 2329"/>
                <a:gd name="T90" fmla="*/ 1013 w 2329"/>
                <a:gd name="T91" fmla="*/ 2303 h 2329"/>
                <a:gd name="T92" fmla="*/ 1134 w 2329"/>
                <a:gd name="T93" fmla="*/ 2313 h 2329"/>
                <a:gd name="T94" fmla="*/ 1257 w 2329"/>
                <a:gd name="T95" fmla="*/ 2309 h 2329"/>
                <a:gd name="T96" fmla="*/ 1378 w 2329"/>
                <a:gd name="T97" fmla="*/ 2293 h 2329"/>
                <a:gd name="T98" fmla="*/ 1497 w 2329"/>
                <a:gd name="T99" fmla="*/ 2264 h 2329"/>
                <a:gd name="T100" fmla="*/ 1622 w 2329"/>
                <a:gd name="T101" fmla="*/ 2227 h 2329"/>
                <a:gd name="T102" fmla="*/ 1732 w 2329"/>
                <a:gd name="T103" fmla="*/ 2172 h 2329"/>
                <a:gd name="T104" fmla="*/ 1836 w 2329"/>
                <a:gd name="T105" fmla="*/ 2106 h 2329"/>
                <a:gd name="T106" fmla="*/ 1931 w 2329"/>
                <a:gd name="T107" fmla="*/ 2041 h 2329"/>
                <a:gd name="T108" fmla="*/ 2020 w 2329"/>
                <a:gd name="T109" fmla="*/ 1954 h 2329"/>
                <a:gd name="T110" fmla="*/ 2099 w 2329"/>
                <a:gd name="T111" fmla="*/ 1859 h 2329"/>
                <a:gd name="T112" fmla="*/ 2155 w 2329"/>
                <a:gd name="T113" fmla="*/ 1776 h 2329"/>
                <a:gd name="T114" fmla="*/ 2215 w 2329"/>
                <a:gd name="T115" fmla="*/ 1668 h 2329"/>
                <a:gd name="T116" fmla="*/ 2263 w 2329"/>
                <a:gd name="T117" fmla="*/ 1553 h 2329"/>
                <a:gd name="T118" fmla="*/ 2298 w 2329"/>
                <a:gd name="T119" fmla="*/ 1434 h 2329"/>
                <a:gd name="T120" fmla="*/ 2320 w 2329"/>
                <a:gd name="T121" fmla="*/ 1312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29" h="2329">
                  <a:moveTo>
                    <a:pt x="2313" y="1162"/>
                  </a:moveTo>
                  <a:cubicBezTo>
                    <a:pt x="2313" y="1163"/>
                    <a:pt x="2313" y="1164"/>
                    <a:pt x="2313" y="1165"/>
                  </a:cubicBezTo>
                  <a:cubicBezTo>
                    <a:pt x="2313" y="1172"/>
                    <a:pt x="2313" y="1180"/>
                    <a:pt x="2313" y="1188"/>
                  </a:cubicBezTo>
                  <a:cubicBezTo>
                    <a:pt x="2313" y="1193"/>
                    <a:pt x="2316" y="1196"/>
                    <a:pt x="2321" y="1196"/>
                  </a:cubicBezTo>
                  <a:cubicBezTo>
                    <a:pt x="2325" y="1196"/>
                    <a:pt x="2329" y="1193"/>
                    <a:pt x="2329" y="1189"/>
                  </a:cubicBezTo>
                  <a:cubicBezTo>
                    <a:pt x="2329" y="1181"/>
                    <a:pt x="2329" y="1173"/>
                    <a:pt x="2329" y="1165"/>
                  </a:cubicBezTo>
                  <a:cubicBezTo>
                    <a:pt x="2329" y="1164"/>
                    <a:pt x="2329" y="1163"/>
                    <a:pt x="2329" y="1162"/>
                  </a:cubicBezTo>
                  <a:cubicBezTo>
                    <a:pt x="2329" y="1158"/>
                    <a:pt x="2325" y="1154"/>
                    <a:pt x="2321" y="1154"/>
                  </a:cubicBezTo>
                  <a:cubicBezTo>
                    <a:pt x="2317" y="1154"/>
                    <a:pt x="2313" y="1158"/>
                    <a:pt x="2313" y="1162"/>
                  </a:cubicBezTo>
                  <a:cubicBezTo>
                    <a:pt x="2313" y="1162"/>
                    <a:pt x="2313" y="1162"/>
                    <a:pt x="2313" y="1162"/>
                  </a:cubicBezTo>
                  <a:moveTo>
                    <a:pt x="2306" y="1040"/>
                  </a:moveTo>
                  <a:cubicBezTo>
                    <a:pt x="2307" y="1048"/>
                    <a:pt x="2308" y="1056"/>
                    <a:pt x="2309" y="1063"/>
                  </a:cubicBezTo>
                  <a:cubicBezTo>
                    <a:pt x="2309" y="1068"/>
                    <a:pt x="2313" y="1071"/>
                    <a:pt x="2317" y="1071"/>
                  </a:cubicBezTo>
                  <a:cubicBezTo>
                    <a:pt x="2322" y="1070"/>
                    <a:pt x="2325" y="1066"/>
                    <a:pt x="2325" y="1062"/>
                  </a:cubicBezTo>
                  <a:cubicBezTo>
                    <a:pt x="2324" y="1054"/>
                    <a:pt x="2323" y="1046"/>
                    <a:pt x="2322" y="1038"/>
                  </a:cubicBezTo>
                  <a:cubicBezTo>
                    <a:pt x="2322" y="1034"/>
                    <a:pt x="2318" y="1031"/>
                    <a:pt x="2313" y="1031"/>
                  </a:cubicBezTo>
                  <a:cubicBezTo>
                    <a:pt x="2309" y="1032"/>
                    <a:pt x="2306" y="1036"/>
                    <a:pt x="2306" y="1040"/>
                  </a:cubicBezTo>
                  <a:cubicBezTo>
                    <a:pt x="2306" y="1040"/>
                    <a:pt x="2306" y="1040"/>
                    <a:pt x="2306" y="1040"/>
                  </a:cubicBezTo>
                  <a:moveTo>
                    <a:pt x="2287" y="919"/>
                  </a:moveTo>
                  <a:cubicBezTo>
                    <a:pt x="2288" y="927"/>
                    <a:pt x="2290" y="935"/>
                    <a:pt x="2291" y="942"/>
                  </a:cubicBezTo>
                  <a:cubicBezTo>
                    <a:pt x="2292" y="947"/>
                    <a:pt x="2297" y="950"/>
                    <a:pt x="2301" y="949"/>
                  </a:cubicBezTo>
                  <a:cubicBezTo>
                    <a:pt x="2305" y="948"/>
                    <a:pt x="2308" y="944"/>
                    <a:pt x="2307" y="939"/>
                  </a:cubicBezTo>
                  <a:cubicBezTo>
                    <a:pt x="2306" y="932"/>
                    <a:pt x="2304" y="924"/>
                    <a:pt x="2302" y="916"/>
                  </a:cubicBezTo>
                  <a:cubicBezTo>
                    <a:pt x="2301" y="912"/>
                    <a:pt x="2297" y="909"/>
                    <a:pt x="2293" y="910"/>
                  </a:cubicBezTo>
                  <a:cubicBezTo>
                    <a:pt x="2289" y="911"/>
                    <a:pt x="2286" y="915"/>
                    <a:pt x="2287" y="919"/>
                  </a:cubicBezTo>
                  <a:cubicBezTo>
                    <a:pt x="2287" y="919"/>
                    <a:pt x="2287" y="919"/>
                    <a:pt x="2287" y="919"/>
                  </a:cubicBezTo>
                  <a:moveTo>
                    <a:pt x="2254" y="801"/>
                  </a:moveTo>
                  <a:cubicBezTo>
                    <a:pt x="2257" y="809"/>
                    <a:pt x="2259" y="816"/>
                    <a:pt x="2262" y="824"/>
                  </a:cubicBezTo>
                  <a:cubicBezTo>
                    <a:pt x="2263" y="828"/>
                    <a:pt x="2267" y="831"/>
                    <a:pt x="2272" y="829"/>
                  </a:cubicBezTo>
                  <a:cubicBezTo>
                    <a:pt x="2276" y="828"/>
                    <a:pt x="2278" y="823"/>
                    <a:pt x="2277" y="819"/>
                  </a:cubicBezTo>
                  <a:cubicBezTo>
                    <a:pt x="2275" y="812"/>
                    <a:pt x="2272" y="804"/>
                    <a:pt x="2270" y="796"/>
                  </a:cubicBezTo>
                  <a:cubicBezTo>
                    <a:pt x="2268" y="792"/>
                    <a:pt x="2264" y="790"/>
                    <a:pt x="2259" y="791"/>
                  </a:cubicBezTo>
                  <a:cubicBezTo>
                    <a:pt x="2255" y="793"/>
                    <a:pt x="2253" y="797"/>
                    <a:pt x="2254" y="801"/>
                  </a:cubicBezTo>
                  <a:moveTo>
                    <a:pt x="2210" y="688"/>
                  </a:moveTo>
                  <a:cubicBezTo>
                    <a:pt x="2213" y="695"/>
                    <a:pt x="2216" y="702"/>
                    <a:pt x="2219" y="709"/>
                  </a:cubicBezTo>
                  <a:cubicBezTo>
                    <a:pt x="2221" y="713"/>
                    <a:pt x="2226" y="715"/>
                    <a:pt x="2230" y="714"/>
                  </a:cubicBezTo>
                  <a:cubicBezTo>
                    <a:pt x="2234" y="712"/>
                    <a:pt x="2236" y="707"/>
                    <a:pt x="2234" y="703"/>
                  </a:cubicBezTo>
                  <a:cubicBezTo>
                    <a:pt x="2231" y="696"/>
                    <a:pt x="2228" y="688"/>
                    <a:pt x="2224" y="681"/>
                  </a:cubicBezTo>
                  <a:cubicBezTo>
                    <a:pt x="2222" y="677"/>
                    <a:pt x="2218" y="675"/>
                    <a:pt x="2214" y="677"/>
                  </a:cubicBezTo>
                  <a:cubicBezTo>
                    <a:pt x="2210" y="679"/>
                    <a:pt x="2208" y="684"/>
                    <a:pt x="2210" y="688"/>
                  </a:cubicBezTo>
                  <a:moveTo>
                    <a:pt x="2153" y="580"/>
                  </a:moveTo>
                  <a:cubicBezTo>
                    <a:pt x="2157" y="586"/>
                    <a:pt x="2161" y="593"/>
                    <a:pt x="2165" y="600"/>
                  </a:cubicBezTo>
                  <a:cubicBezTo>
                    <a:pt x="2167" y="604"/>
                    <a:pt x="2172" y="605"/>
                    <a:pt x="2176" y="603"/>
                  </a:cubicBezTo>
                  <a:cubicBezTo>
                    <a:pt x="2180" y="601"/>
                    <a:pt x="2181" y="596"/>
                    <a:pt x="2179" y="592"/>
                  </a:cubicBezTo>
                  <a:cubicBezTo>
                    <a:pt x="2175" y="585"/>
                    <a:pt x="2171" y="578"/>
                    <a:pt x="2167" y="571"/>
                  </a:cubicBezTo>
                  <a:cubicBezTo>
                    <a:pt x="2165" y="568"/>
                    <a:pt x="2160" y="566"/>
                    <a:pt x="2156" y="569"/>
                  </a:cubicBezTo>
                  <a:cubicBezTo>
                    <a:pt x="2152" y="571"/>
                    <a:pt x="2151" y="576"/>
                    <a:pt x="2153" y="580"/>
                  </a:cubicBezTo>
                  <a:moveTo>
                    <a:pt x="2085" y="478"/>
                  </a:moveTo>
                  <a:cubicBezTo>
                    <a:pt x="2090" y="484"/>
                    <a:pt x="2095" y="491"/>
                    <a:pt x="2099" y="497"/>
                  </a:cubicBezTo>
                  <a:cubicBezTo>
                    <a:pt x="2102" y="501"/>
                    <a:pt x="2107" y="501"/>
                    <a:pt x="2110" y="499"/>
                  </a:cubicBezTo>
                  <a:cubicBezTo>
                    <a:pt x="2114" y="496"/>
                    <a:pt x="2115" y="491"/>
                    <a:pt x="2112" y="488"/>
                  </a:cubicBezTo>
                  <a:cubicBezTo>
                    <a:pt x="2108" y="481"/>
                    <a:pt x="2103" y="475"/>
                    <a:pt x="2098" y="468"/>
                  </a:cubicBezTo>
                  <a:cubicBezTo>
                    <a:pt x="2095" y="465"/>
                    <a:pt x="2090" y="464"/>
                    <a:pt x="2087" y="467"/>
                  </a:cubicBezTo>
                  <a:cubicBezTo>
                    <a:pt x="2083" y="469"/>
                    <a:pt x="2083" y="474"/>
                    <a:pt x="2085" y="478"/>
                  </a:cubicBezTo>
                  <a:cubicBezTo>
                    <a:pt x="2085" y="478"/>
                    <a:pt x="2085" y="478"/>
                    <a:pt x="2085" y="478"/>
                  </a:cubicBezTo>
                  <a:moveTo>
                    <a:pt x="2007" y="384"/>
                  </a:moveTo>
                  <a:cubicBezTo>
                    <a:pt x="2012" y="390"/>
                    <a:pt x="2018" y="396"/>
                    <a:pt x="2023" y="402"/>
                  </a:cubicBezTo>
                  <a:cubicBezTo>
                    <a:pt x="2026" y="405"/>
                    <a:pt x="2031" y="405"/>
                    <a:pt x="2034" y="402"/>
                  </a:cubicBezTo>
                  <a:cubicBezTo>
                    <a:pt x="2037" y="399"/>
                    <a:pt x="2038" y="394"/>
                    <a:pt x="2035" y="391"/>
                  </a:cubicBezTo>
                  <a:cubicBezTo>
                    <a:pt x="2030" y="385"/>
                    <a:pt x="2024" y="379"/>
                    <a:pt x="2019" y="373"/>
                  </a:cubicBezTo>
                  <a:cubicBezTo>
                    <a:pt x="2016" y="370"/>
                    <a:pt x="2011" y="370"/>
                    <a:pt x="2007" y="373"/>
                  </a:cubicBezTo>
                  <a:cubicBezTo>
                    <a:pt x="2004" y="376"/>
                    <a:pt x="2004" y="381"/>
                    <a:pt x="2007" y="384"/>
                  </a:cubicBezTo>
                  <a:cubicBezTo>
                    <a:pt x="2007" y="384"/>
                    <a:pt x="2007" y="384"/>
                    <a:pt x="2007" y="384"/>
                  </a:cubicBezTo>
                  <a:moveTo>
                    <a:pt x="1919" y="299"/>
                  </a:moveTo>
                  <a:cubicBezTo>
                    <a:pt x="1925" y="304"/>
                    <a:pt x="1931" y="309"/>
                    <a:pt x="1937" y="315"/>
                  </a:cubicBezTo>
                  <a:cubicBezTo>
                    <a:pt x="1940" y="318"/>
                    <a:pt x="1945" y="317"/>
                    <a:pt x="1948" y="314"/>
                  </a:cubicBezTo>
                  <a:cubicBezTo>
                    <a:pt x="1951" y="311"/>
                    <a:pt x="1951" y="306"/>
                    <a:pt x="1948" y="303"/>
                  </a:cubicBezTo>
                  <a:cubicBezTo>
                    <a:pt x="1942" y="297"/>
                    <a:pt x="1936" y="292"/>
                    <a:pt x="1930" y="287"/>
                  </a:cubicBezTo>
                  <a:cubicBezTo>
                    <a:pt x="1926" y="284"/>
                    <a:pt x="1921" y="284"/>
                    <a:pt x="1919" y="288"/>
                  </a:cubicBezTo>
                  <a:cubicBezTo>
                    <a:pt x="1916" y="291"/>
                    <a:pt x="1916" y="296"/>
                    <a:pt x="1919" y="299"/>
                  </a:cubicBezTo>
                  <a:cubicBezTo>
                    <a:pt x="1919" y="299"/>
                    <a:pt x="1919" y="299"/>
                    <a:pt x="1919" y="299"/>
                  </a:cubicBezTo>
                  <a:moveTo>
                    <a:pt x="1823" y="223"/>
                  </a:moveTo>
                  <a:cubicBezTo>
                    <a:pt x="1829" y="228"/>
                    <a:pt x="1836" y="233"/>
                    <a:pt x="1842" y="237"/>
                  </a:cubicBezTo>
                  <a:cubicBezTo>
                    <a:pt x="1846" y="240"/>
                    <a:pt x="1851" y="239"/>
                    <a:pt x="1853" y="236"/>
                  </a:cubicBezTo>
                  <a:cubicBezTo>
                    <a:pt x="1856" y="232"/>
                    <a:pt x="1855" y="227"/>
                    <a:pt x="1852" y="224"/>
                  </a:cubicBezTo>
                  <a:cubicBezTo>
                    <a:pt x="1845" y="220"/>
                    <a:pt x="1839" y="215"/>
                    <a:pt x="1832" y="210"/>
                  </a:cubicBezTo>
                  <a:cubicBezTo>
                    <a:pt x="1829" y="208"/>
                    <a:pt x="1824" y="209"/>
                    <a:pt x="1821" y="212"/>
                  </a:cubicBezTo>
                  <a:cubicBezTo>
                    <a:pt x="1819" y="216"/>
                    <a:pt x="1819" y="221"/>
                    <a:pt x="1823" y="223"/>
                  </a:cubicBezTo>
                  <a:moveTo>
                    <a:pt x="1719" y="159"/>
                  </a:moveTo>
                  <a:cubicBezTo>
                    <a:pt x="1726" y="162"/>
                    <a:pt x="1733" y="166"/>
                    <a:pt x="1740" y="170"/>
                  </a:cubicBezTo>
                  <a:cubicBezTo>
                    <a:pt x="1744" y="173"/>
                    <a:pt x="1749" y="171"/>
                    <a:pt x="1751" y="167"/>
                  </a:cubicBezTo>
                  <a:cubicBezTo>
                    <a:pt x="1753" y="164"/>
                    <a:pt x="1752" y="159"/>
                    <a:pt x="1748" y="157"/>
                  </a:cubicBezTo>
                  <a:cubicBezTo>
                    <a:pt x="1741" y="152"/>
                    <a:pt x="1734" y="149"/>
                    <a:pt x="1727" y="145"/>
                  </a:cubicBezTo>
                  <a:cubicBezTo>
                    <a:pt x="1723" y="143"/>
                    <a:pt x="1718" y="144"/>
                    <a:pt x="1716" y="148"/>
                  </a:cubicBezTo>
                  <a:cubicBezTo>
                    <a:pt x="1714" y="152"/>
                    <a:pt x="1715" y="157"/>
                    <a:pt x="1719" y="159"/>
                  </a:cubicBezTo>
                  <a:moveTo>
                    <a:pt x="1609" y="105"/>
                  </a:moveTo>
                  <a:cubicBezTo>
                    <a:pt x="1617" y="108"/>
                    <a:pt x="1624" y="111"/>
                    <a:pt x="1631" y="115"/>
                  </a:cubicBezTo>
                  <a:cubicBezTo>
                    <a:pt x="1635" y="117"/>
                    <a:pt x="1640" y="115"/>
                    <a:pt x="1642" y="111"/>
                  </a:cubicBezTo>
                  <a:cubicBezTo>
                    <a:pt x="1643" y="107"/>
                    <a:pt x="1642" y="102"/>
                    <a:pt x="1637" y="100"/>
                  </a:cubicBezTo>
                  <a:cubicBezTo>
                    <a:pt x="1630" y="97"/>
                    <a:pt x="1623" y="94"/>
                    <a:pt x="1615" y="91"/>
                  </a:cubicBezTo>
                  <a:cubicBezTo>
                    <a:pt x="1611" y="89"/>
                    <a:pt x="1607" y="91"/>
                    <a:pt x="1605" y="95"/>
                  </a:cubicBezTo>
                  <a:cubicBezTo>
                    <a:pt x="1603" y="99"/>
                    <a:pt x="1605" y="104"/>
                    <a:pt x="1609" y="105"/>
                  </a:cubicBezTo>
                  <a:moveTo>
                    <a:pt x="1494" y="64"/>
                  </a:moveTo>
                  <a:cubicBezTo>
                    <a:pt x="1502" y="66"/>
                    <a:pt x="1509" y="69"/>
                    <a:pt x="1517" y="71"/>
                  </a:cubicBezTo>
                  <a:cubicBezTo>
                    <a:pt x="1521" y="72"/>
                    <a:pt x="1525" y="70"/>
                    <a:pt x="1527" y="66"/>
                  </a:cubicBezTo>
                  <a:cubicBezTo>
                    <a:pt x="1528" y="62"/>
                    <a:pt x="1526" y="57"/>
                    <a:pt x="1522" y="56"/>
                  </a:cubicBezTo>
                  <a:cubicBezTo>
                    <a:pt x="1514" y="53"/>
                    <a:pt x="1506" y="51"/>
                    <a:pt x="1499" y="49"/>
                  </a:cubicBezTo>
                  <a:cubicBezTo>
                    <a:pt x="1494" y="47"/>
                    <a:pt x="1490" y="50"/>
                    <a:pt x="1489" y="54"/>
                  </a:cubicBezTo>
                  <a:cubicBezTo>
                    <a:pt x="1487" y="58"/>
                    <a:pt x="1490" y="63"/>
                    <a:pt x="1494" y="64"/>
                  </a:cubicBezTo>
                  <a:moveTo>
                    <a:pt x="1375" y="35"/>
                  </a:moveTo>
                  <a:cubicBezTo>
                    <a:pt x="1383" y="37"/>
                    <a:pt x="1391" y="38"/>
                    <a:pt x="1399" y="40"/>
                  </a:cubicBezTo>
                  <a:cubicBezTo>
                    <a:pt x="1403" y="41"/>
                    <a:pt x="1407" y="38"/>
                    <a:pt x="1408" y="34"/>
                  </a:cubicBezTo>
                  <a:cubicBezTo>
                    <a:pt x="1409" y="29"/>
                    <a:pt x="1406" y="25"/>
                    <a:pt x="1402" y="24"/>
                  </a:cubicBezTo>
                  <a:cubicBezTo>
                    <a:pt x="1394" y="23"/>
                    <a:pt x="1386" y="21"/>
                    <a:pt x="1378" y="20"/>
                  </a:cubicBezTo>
                  <a:cubicBezTo>
                    <a:pt x="1374" y="19"/>
                    <a:pt x="1370" y="22"/>
                    <a:pt x="1369" y="26"/>
                  </a:cubicBezTo>
                  <a:cubicBezTo>
                    <a:pt x="1368" y="30"/>
                    <a:pt x="1371" y="34"/>
                    <a:pt x="1375" y="35"/>
                  </a:cubicBezTo>
                  <a:moveTo>
                    <a:pt x="1254" y="19"/>
                  </a:moveTo>
                  <a:cubicBezTo>
                    <a:pt x="1262" y="20"/>
                    <a:pt x="1270" y="21"/>
                    <a:pt x="1278" y="21"/>
                  </a:cubicBezTo>
                  <a:cubicBezTo>
                    <a:pt x="1282" y="22"/>
                    <a:pt x="1286" y="19"/>
                    <a:pt x="1286" y="14"/>
                  </a:cubicBezTo>
                  <a:cubicBezTo>
                    <a:pt x="1287" y="10"/>
                    <a:pt x="1284" y="6"/>
                    <a:pt x="1279" y="6"/>
                  </a:cubicBezTo>
                  <a:cubicBezTo>
                    <a:pt x="1271" y="5"/>
                    <a:pt x="1263" y="4"/>
                    <a:pt x="1255" y="3"/>
                  </a:cubicBezTo>
                  <a:cubicBezTo>
                    <a:pt x="1251" y="3"/>
                    <a:pt x="1247" y="6"/>
                    <a:pt x="1247" y="11"/>
                  </a:cubicBezTo>
                  <a:cubicBezTo>
                    <a:pt x="1246" y="15"/>
                    <a:pt x="1250" y="19"/>
                    <a:pt x="1254" y="19"/>
                  </a:cubicBezTo>
                  <a:moveTo>
                    <a:pt x="1132" y="16"/>
                  </a:moveTo>
                  <a:cubicBezTo>
                    <a:pt x="1140" y="16"/>
                    <a:pt x="1148" y="16"/>
                    <a:pt x="1156" y="16"/>
                  </a:cubicBezTo>
                  <a:cubicBezTo>
                    <a:pt x="1160" y="16"/>
                    <a:pt x="1164" y="12"/>
                    <a:pt x="1164" y="8"/>
                  </a:cubicBezTo>
                  <a:cubicBezTo>
                    <a:pt x="1163" y="4"/>
                    <a:pt x="1160" y="0"/>
                    <a:pt x="1155" y="0"/>
                  </a:cubicBezTo>
                  <a:cubicBezTo>
                    <a:pt x="1147" y="0"/>
                    <a:pt x="1139" y="0"/>
                    <a:pt x="1131" y="0"/>
                  </a:cubicBezTo>
                  <a:cubicBezTo>
                    <a:pt x="1127" y="1"/>
                    <a:pt x="1124" y="4"/>
                    <a:pt x="1124" y="9"/>
                  </a:cubicBezTo>
                  <a:cubicBezTo>
                    <a:pt x="1124" y="13"/>
                    <a:pt x="1128" y="17"/>
                    <a:pt x="1132" y="16"/>
                  </a:cubicBezTo>
                  <a:moveTo>
                    <a:pt x="1010" y="26"/>
                  </a:moveTo>
                  <a:cubicBezTo>
                    <a:pt x="1018" y="25"/>
                    <a:pt x="1026" y="24"/>
                    <a:pt x="1034" y="23"/>
                  </a:cubicBezTo>
                  <a:cubicBezTo>
                    <a:pt x="1038" y="23"/>
                    <a:pt x="1041" y="19"/>
                    <a:pt x="1041" y="14"/>
                  </a:cubicBezTo>
                  <a:cubicBezTo>
                    <a:pt x="1040" y="10"/>
                    <a:pt x="1036" y="7"/>
                    <a:pt x="1032" y="7"/>
                  </a:cubicBezTo>
                  <a:cubicBezTo>
                    <a:pt x="1024" y="8"/>
                    <a:pt x="1016" y="9"/>
                    <a:pt x="1008" y="10"/>
                  </a:cubicBezTo>
                  <a:cubicBezTo>
                    <a:pt x="1004" y="11"/>
                    <a:pt x="1001" y="15"/>
                    <a:pt x="1001" y="19"/>
                  </a:cubicBezTo>
                  <a:cubicBezTo>
                    <a:pt x="1002" y="24"/>
                    <a:pt x="1006" y="27"/>
                    <a:pt x="1010" y="26"/>
                  </a:cubicBezTo>
                  <a:cubicBezTo>
                    <a:pt x="1010" y="26"/>
                    <a:pt x="1010" y="26"/>
                    <a:pt x="1010" y="26"/>
                  </a:cubicBezTo>
                  <a:moveTo>
                    <a:pt x="890" y="49"/>
                  </a:moveTo>
                  <a:cubicBezTo>
                    <a:pt x="898" y="47"/>
                    <a:pt x="905" y="45"/>
                    <a:pt x="913" y="44"/>
                  </a:cubicBezTo>
                  <a:cubicBezTo>
                    <a:pt x="917" y="43"/>
                    <a:pt x="920" y="38"/>
                    <a:pt x="919" y="34"/>
                  </a:cubicBezTo>
                  <a:cubicBezTo>
                    <a:pt x="918" y="30"/>
                    <a:pt x="914" y="27"/>
                    <a:pt x="910" y="28"/>
                  </a:cubicBezTo>
                  <a:cubicBezTo>
                    <a:pt x="902" y="30"/>
                    <a:pt x="894" y="32"/>
                    <a:pt x="886" y="33"/>
                  </a:cubicBezTo>
                  <a:cubicBezTo>
                    <a:pt x="882" y="34"/>
                    <a:pt x="879" y="39"/>
                    <a:pt x="880" y="43"/>
                  </a:cubicBezTo>
                  <a:cubicBezTo>
                    <a:pt x="881" y="47"/>
                    <a:pt x="886" y="50"/>
                    <a:pt x="890" y="49"/>
                  </a:cubicBezTo>
                  <a:moveTo>
                    <a:pt x="773" y="84"/>
                  </a:moveTo>
                  <a:cubicBezTo>
                    <a:pt x="780" y="82"/>
                    <a:pt x="788" y="79"/>
                    <a:pt x="795" y="77"/>
                  </a:cubicBezTo>
                  <a:cubicBezTo>
                    <a:pt x="800" y="75"/>
                    <a:pt x="802" y="71"/>
                    <a:pt x="800" y="66"/>
                  </a:cubicBezTo>
                  <a:cubicBezTo>
                    <a:pt x="799" y="62"/>
                    <a:pt x="794" y="60"/>
                    <a:pt x="790" y="61"/>
                  </a:cubicBezTo>
                  <a:cubicBezTo>
                    <a:pt x="783" y="64"/>
                    <a:pt x="775" y="67"/>
                    <a:pt x="768" y="69"/>
                  </a:cubicBezTo>
                  <a:cubicBezTo>
                    <a:pt x="763" y="71"/>
                    <a:pt x="761" y="75"/>
                    <a:pt x="763" y="80"/>
                  </a:cubicBezTo>
                  <a:cubicBezTo>
                    <a:pt x="764" y="84"/>
                    <a:pt x="769" y="86"/>
                    <a:pt x="773" y="84"/>
                  </a:cubicBezTo>
                  <a:cubicBezTo>
                    <a:pt x="773" y="84"/>
                    <a:pt x="773" y="84"/>
                    <a:pt x="773" y="84"/>
                  </a:cubicBezTo>
                  <a:moveTo>
                    <a:pt x="661" y="132"/>
                  </a:moveTo>
                  <a:cubicBezTo>
                    <a:pt x="668" y="129"/>
                    <a:pt x="675" y="125"/>
                    <a:pt x="682" y="122"/>
                  </a:cubicBezTo>
                  <a:cubicBezTo>
                    <a:pt x="686" y="120"/>
                    <a:pt x="688" y="115"/>
                    <a:pt x="686" y="111"/>
                  </a:cubicBezTo>
                  <a:cubicBezTo>
                    <a:pt x="684" y="107"/>
                    <a:pt x="679" y="106"/>
                    <a:pt x="675" y="107"/>
                  </a:cubicBezTo>
                  <a:cubicBezTo>
                    <a:pt x="668" y="111"/>
                    <a:pt x="661" y="114"/>
                    <a:pt x="654" y="118"/>
                  </a:cubicBezTo>
                  <a:cubicBezTo>
                    <a:pt x="650" y="120"/>
                    <a:pt x="648" y="124"/>
                    <a:pt x="650" y="128"/>
                  </a:cubicBezTo>
                  <a:cubicBezTo>
                    <a:pt x="652" y="132"/>
                    <a:pt x="657" y="134"/>
                    <a:pt x="661" y="132"/>
                  </a:cubicBezTo>
                  <a:moveTo>
                    <a:pt x="554" y="191"/>
                  </a:moveTo>
                  <a:cubicBezTo>
                    <a:pt x="561" y="187"/>
                    <a:pt x="567" y="183"/>
                    <a:pt x="574" y="179"/>
                  </a:cubicBezTo>
                  <a:cubicBezTo>
                    <a:pt x="578" y="177"/>
                    <a:pt x="579" y="172"/>
                    <a:pt x="577" y="168"/>
                  </a:cubicBezTo>
                  <a:cubicBezTo>
                    <a:pt x="575" y="164"/>
                    <a:pt x="570" y="163"/>
                    <a:pt x="566" y="165"/>
                  </a:cubicBezTo>
                  <a:cubicBezTo>
                    <a:pt x="559" y="169"/>
                    <a:pt x="552" y="174"/>
                    <a:pt x="545" y="178"/>
                  </a:cubicBezTo>
                  <a:cubicBezTo>
                    <a:pt x="542" y="180"/>
                    <a:pt x="541" y="185"/>
                    <a:pt x="543" y="189"/>
                  </a:cubicBezTo>
                  <a:cubicBezTo>
                    <a:pt x="545" y="193"/>
                    <a:pt x="550" y="194"/>
                    <a:pt x="554" y="191"/>
                  </a:cubicBezTo>
                  <a:moveTo>
                    <a:pt x="454" y="262"/>
                  </a:moveTo>
                  <a:cubicBezTo>
                    <a:pt x="460" y="257"/>
                    <a:pt x="466" y="252"/>
                    <a:pt x="473" y="247"/>
                  </a:cubicBezTo>
                  <a:cubicBezTo>
                    <a:pt x="476" y="245"/>
                    <a:pt x="477" y="240"/>
                    <a:pt x="474" y="236"/>
                  </a:cubicBezTo>
                  <a:cubicBezTo>
                    <a:pt x="472" y="233"/>
                    <a:pt x="467" y="232"/>
                    <a:pt x="463" y="235"/>
                  </a:cubicBezTo>
                  <a:cubicBezTo>
                    <a:pt x="457" y="240"/>
                    <a:pt x="450" y="244"/>
                    <a:pt x="444" y="249"/>
                  </a:cubicBezTo>
                  <a:cubicBezTo>
                    <a:pt x="441" y="252"/>
                    <a:pt x="440" y="257"/>
                    <a:pt x="443" y="261"/>
                  </a:cubicBezTo>
                  <a:cubicBezTo>
                    <a:pt x="446" y="264"/>
                    <a:pt x="451" y="265"/>
                    <a:pt x="454" y="262"/>
                  </a:cubicBezTo>
                  <a:moveTo>
                    <a:pt x="362" y="343"/>
                  </a:moveTo>
                  <a:cubicBezTo>
                    <a:pt x="368" y="337"/>
                    <a:pt x="374" y="332"/>
                    <a:pt x="379" y="326"/>
                  </a:cubicBezTo>
                  <a:cubicBezTo>
                    <a:pt x="383" y="323"/>
                    <a:pt x="383" y="318"/>
                    <a:pt x="380" y="315"/>
                  </a:cubicBezTo>
                  <a:cubicBezTo>
                    <a:pt x="377" y="312"/>
                    <a:pt x="372" y="311"/>
                    <a:pt x="368" y="315"/>
                  </a:cubicBezTo>
                  <a:cubicBezTo>
                    <a:pt x="363" y="320"/>
                    <a:pt x="357" y="326"/>
                    <a:pt x="351" y="331"/>
                  </a:cubicBezTo>
                  <a:cubicBezTo>
                    <a:pt x="348" y="334"/>
                    <a:pt x="348" y="339"/>
                    <a:pt x="351" y="342"/>
                  </a:cubicBezTo>
                  <a:cubicBezTo>
                    <a:pt x="354" y="346"/>
                    <a:pt x="359" y="346"/>
                    <a:pt x="362" y="343"/>
                  </a:cubicBezTo>
                  <a:moveTo>
                    <a:pt x="279" y="432"/>
                  </a:moveTo>
                  <a:cubicBezTo>
                    <a:pt x="284" y="426"/>
                    <a:pt x="289" y="420"/>
                    <a:pt x="295" y="414"/>
                  </a:cubicBezTo>
                  <a:cubicBezTo>
                    <a:pt x="298" y="411"/>
                    <a:pt x="297" y="406"/>
                    <a:pt x="294" y="403"/>
                  </a:cubicBezTo>
                  <a:cubicBezTo>
                    <a:pt x="290" y="400"/>
                    <a:pt x="285" y="401"/>
                    <a:pt x="283" y="404"/>
                  </a:cubicBezTo>
                  <a:cubicBezTo>
                    <a:pt x="277" y="410"/>
                    <a:pt x="272" y="416"/>
                    <a:pt x="267" y="422"/>
                  </a:cubicBezTo>
                  <a:cubicBezTo>
                    <a:pt x="264" y="426"/>
                    <a:pt x="265" y="431"/>
                    <a:pt x="268" y="434"/>
                  </a:cubicBezTo>
                  <a:cubicBezTo>
                    <a:pt x="271" y="436"/>
                    <a:pt x="277" y="436"/>
                    <a:pt x="279" y="432"/>
                  </a:cubicBezTo>
                  <a:moveTo>
                    <a:pt x="206" y="531"/>
                  </a:moveTo>
                  <a:cubicBezTo>
                    <a:pt x="211" y="524"/>
                    <a:pt x="215" y="518"/>
                    <a:pt x="220" y="511"/>
                  </a:cubicBezTo>
                  <a:cubicBezTo>
                    <a:pt x="222" y="507"/>
                    <a:pt x="221" y="502"/>
                    <a:pt x="218" y="500"/>
                  </a:cubicBezTo>
                  <a:cubicBezTo>
                    <a:pt x="214" y="497"/>
                    <a:pt x="209" y="498"/>
                    <a:pt x="207" y="502"/>
                  </a:cubicBezTo>
                  <a:cubicBezTo>
                    <a:pt x="202" y="508"/>
                    <a:pt x="198" y="515"/>
                    <a:pt x="193" y="522"/>
                  </a:cubicBezTo>
                  <a:cubicBezTo>
                    <a:pt x="191" y="525"/>
                    <a:pt x="192" y="530"/>
                    <a:pt x="195" y="533"/>
                  </a:cubicBezTo>
                  <a:cubicBezTo>
                    <a:pt x="199" y="535"/>
                    <a:pt x="204" y="534"/>
                    <a:pt x="206" y="531"/>
                  </a:cubicBezTo>
                  <a:moveTo>
                    <a:pt x="144" y="636"/>
                  </a:moveTo>
                  <a:cubicBezTo>
                    <a:pt x="148" y="629"/>
                    <a:pt x="152" y="622"/>
                    <a:pt x="156" y="615"/>
                  </a:cubicBezTo>
                  <a:cubicBezTo>
                    <a:pt x="158" y="611"/>
                    <a:pt x="156" y="606"/>
                    <a:pt x="152" y="604"/>
                  </a:cubicBezTo>
                  <a:cubicBezTo>
                    <a:pt x="148" y="602"/>
                    <a:pt x="144" y="604"/>
                    <a:pt x="141" y="607"/>
                  </a:cubicBezTo>
                  <a:cubicBezTo>
                    <a:pt x="138" y="614"/>
                    <a:pt x="134" y="622"/>
                    <a:pt x="130" y="629"/>
                  </a:cubicBezTo>
                  <a:cubicBezTo>
                    <a:pt x="128" y="633"/>
                    <a:pt x="130" y="637"/>
                    <a:pt x="134" y="639"/>
                  </a:cubicBezTo>
                  <a:cubicBezTo>
                    <a:pt x="138" y="641"/>
                    <a:pt x="142" y="640"/>
                    <a:pt x="144" y="636"/>
                  </a:cubicBezTo>
                  <a:moveTo>
                    <a:pt x="94" y="747"/>
                  </a:moveTo>
                  <a:cubicBezTo>
                    <a:pt x="97" y="740"/>
                    <a:pt x="100" y="733"/>
                    <a:pt x="103" y="725"/>
                  </a:cubicBezTo>
                  <a:cubicBezTo>
                    <a:pt x="104" y="721"/>
                    <a:pt x="103" y="717"/>
                    <a:pt x="98" y="715"/>
                  </a:cubicBezTo>
                  <a:cubicBezTo>
                    <a:pt x="94" y="713"/>
                    <a:pt x="90" y="715"/>
                    <a:pt x="88" y="719"/>
                  </a:cubicBezTo>
                  <a:cubicBezTo>
                    <a:pt x="85" y="727"/>
                    <a:pt x="82" y="734"/>
                    <a:pt x="79" y="742"/>
                  </a:cubicBezTo>
                  <a:cubicBezTo>
                    <a:pt x="77" y="746"/>
                    <a:pt x="79" y="750"/>
                    <a:pt x="84" y="752"/>
                  </a:cubicBezTo>
                  <a:cubicBezTo>
                    <a:pt x="88" y="754"/>
                    <a:pt x="92" y="752"/>
                    <a:pt x="94" y="747"/>
                  </a:cubicBezTo>
                  <a:moveTo>
                    <a:pt x="56" y="864"/>
                  </a:moveTo>
                  <a:cubicBezTo>
                    <a:pt x="58" y="856"/>
                    <a:pt x="60" y="848"/>
                    <a:pt x="62" y="841"/>
                  </a:cubicBezTo>
                  <a:cubicBezTo>
                    <a:pt x="63" y="837"/>
                    <a:pt x="61" y="832"/>
                    <a:pt x="57" y="831"/>
                  </a:cubicBezTo>
                  <a:cubicBezTo>
                    <a:pt x="52" y="830"/>
                    <a:pt x="48" y="832"/>
                    <a:pt x="47" y="836"/>
                  </a:cubicBezTo>
                  <a:cubicBezTo>
                    <a:pt x="44" y="844"/>
                    <a:pt x="42" y="852"/>
                    <a:pt x="40" y="859"/>
                  </a:cubicBezTo>
                  <a:cubicBezTo>
                    <a:pt x="39" y="864"/>
                    <a:pt x="42" y="868"/>
                    <a:pt x="46" y="869"/>
                  </a:cubicBezTo>
                  <a:cubicBezTo>
                    <a:pt x="50" y="870"/>
                    <a:pt x="55" y="868"/>
                    <a:pt x="56" y="864"/>
                  </a:cubicBezTo>
                  <a:cubicBezTo>
                    <a:pt x="56" y="864"/>
                    <a:pt x="56" y="864"/>
                    <a:pt x="56" y="864"/>
                  </a:cubicBezTo>
                  <a:moveTo>
                    <a:pt x="30" y="983"/>
                  </a:moveTo>
                  <a:cubicBezTo>
                    <a:pt x="31" y="975"/>
                    <a:pt x="33" y="967"/>
                    <a:pt x="34" y="960"/>
                  </a:cubicBezTo>
                  <a:cubicBezTo>
                    <a:pt x="35" y="955"/>
                    <a:pt x="32" y="951"/>
                    <a:pt x="28" y="950"/>
                  </a:cubicBezTo>
                  <a:cubicBezTo>
                    <a:pt x="23" y="950"/>
                    <a:pt x="19" y="953"/>
                    <a:pt x="18" y="957"/>
                  </a:cubicBezTo>
                  <a:cubicBezTo>
                    <a:pt x="17" y="965"/>
                    <a:pt x="16" y="973"/>
                    <a:pt x="14" y="981"/>
                  </a:cubicBezTo>
                  <a:cubicBezTo>
                    <a:pt x="14" y="985"/>
                    <a:pt x="17" y="989"/>
                    <a:pt x="21" y="990"/>
                  </a:cubicBezTo>
                  <a:cubicBezTo>
                    <a:pt x="25" y="990"/>
                    <a:pt x="29" y="987"/>
                    <a:pt x="30" y="983"/>
                  </a:cubicBezTo>
                  <a:moveTo>
                    <a:pt x="17" y="1105"/>
                  </a:moveTo>
                  <a:cubicBezTo>
                    <a:pt x="18" y="1097"/>
                    <a:pt x="18" y="1089"/>
                    <a:pt x="19" y="1081"/>
                  </a:cubicBezTo>
                  <a:cubicBezTo>
                    <a:pt x="19" y="1077"/>
                    <a:pt x="16" y="1073"/>
                    <a:pt x="11" y="1072"/>
                  </a:cubicBezTo>
                  <a:cubicBezTo>
                    <a:pt x="7" y="1072"/>
                    <a:pt x="3" y="1075"/>
                    <a:pt x="3" y="1080"/>
                  </a:cubicBezTo>
                  <a:cubicBezTo>
                    <a:pt x="2" y="1088"/>
                    <a:pt x="2" y="1096"/>
                    <a:pt x="1" y="1104"/>
                  </a:cubicBezTo>
                  <a:cubicBezTo>
                    <a:pt x="1" y="1108"/>
                    <a:pt x="5" y="1112"/>
                    <a:pt x="9" y="1112"/>
                  </a:cubicBezTo>
                  <a:cubicBezTo>
                    <a:pt x="13" y="1112"/>
                    <a:pt x="17" y="1109"/>
                    <a:pt x="17" y="1105"/>
                  </a:cubicBezTo>
                  <a:moveTo>
                    <a:pt x="17" y="1227"/>
                  </a:moveTo>
                  <a:cubicBezTo>
                    <a:pt x="17" y="1219"/>
                    <a:pt x="17" y="1211"/>
                    <a:pt x="16" y="1203"/>
                  </a:cubicBezTo>
                  <a:cubicBezTo>
                    <a:pt x="16" y="1199"/>
                    <a:pt x="13" y="1195"/>
                    <a:pt x="8" y="1195"/>
                  </a:cubicBezTo>
                  <a:cubicBezTo>
                    <a:pt x="4" y="1196"/>
                    <a:pt x="0" y="1199"/>
                    <a:pt x="0" y="1204"/>
                  </a:cubicBezTo>
                  <a:cubicBezTo>
                    <a:pt x="1" y="1212"/>
                    <a:pt x="1" y="1220"/>
                    <a:pt x="2" y="1228"/>
                  </a:cubicBezTo>
                  <a:cubicBezTo>
                    <a:pt x="2" y="1232"/>
                    <a:pt x="6" y="1236"/>
                    <a:pt x="10" y="1235"/>
                  </a:cubicBezTo>
                  <a:cubicBezTo>
                    <a:pt x="14" y="1235"/>
                    <a:pt x="18" y="1231"/>
                    <a:pt x="17" y="1227"/>
                  </a:cubicBezTo>
                  <a:moveTo>
                    <a:pt x="30" y="1348"/>
                  </a:moveTo>
                  <a:cubicBezTo>
                    <a:pt x="29" y="1341"/>
                    <a:pt x="28" y="1333"/>
                    <a:pt x="27" y="1325"/>
                  </a:cubicBezTo>
                  <a:cubicBezTo>
                    <a:pt x="26" y="1321"/>
                    <a:pt x="22" y="1318"/>
                    <a:pt x="18" y="1318"/>
                  </a:cubicBezTo>
                  <a:cubicBezTo>
                    <a:pt x="14" y="1319"/>
                    <a:pt x="10" y="1323"/>
                    <a:pt x="11" y="1327"/>
                  </a:cubicBezTo>
                  <a:cubicBezTo>
                    <a:pt x="12" y="1335"/>
                    <a:pt x="13" y="1343"/>
                    <a:pt x="15" y="1351"/>
                  </a:cubicBezTo>
                  <a:cubicBezTo>
                    <a:pt x="15" y="1355"/>
                    <a:pt x="19" y="1358"/>
                    <a:pt x="24" y="1358"/>
                  </a:cubicBezTo>
                  <a:cubicBezTo>
                    <a:pt x="28" y="1357"/>
                    <a:pt x="31" y="1353"/>
                    <a:pt x="30" y="1348"/>
                  </a:cubicBezTo>
                  <a:moveTo>
                    <a:pt x="56" y="1468"/>
                  </a:moveTo>
                  <a:cubicBezTo>
                    <a:pt x="54" y="1460"/>
                    <a:pt x="52" y="1453"/>
                    <a:pt x="50" y="1445"/>
                  </a:cubicBezTo>
                  <a:cubicBezTo>
                    <a:pt x="49" y="1441"/>
                    <a:pt x="45" y="1438"/>
                    <a:pt x="41" y="1439"/>
                  </a:cubicBezTo>
                  <a:cubicBezTo>
                    <a:pt x="36" y="1440"/>
                    <a:pt x="34" y="1445"/>
                    <a:pt x="35" y="1449"/>
                  </a:cubicBezTo>
                  <a:cubicBezTo>
                    <a:pt x="37" y="1457"/>
                    <a:pt x="39" y="1464"/>
                    <a:pt x="41" y="1472"/>
                  </a:cubicBezTo>
                  <a:cubicBezTo>
                    <a:pt x="42" y="1476"/>
                    <a:pt x="46" y="1479"/>
                    <a:pt x="51" y="1478"/>
                  </a:cubicBezTo>
                  <a:cubicBezTo>
                    <a:pt x="55" y="1477"/>
                    <a:pt x="57" y="1472"/>
                    <a:pt x="56" y="1468"/>
                  </a:cubicBezTo>
                  <a:moveTo>
                    <a:pt x="95" y="1584"/>
                  </a:moveTo>
                  <a:cubicBezTo>
                    <a:pt x="92" y="1577"/>
                    <a:pt x="89" y="1569"/>
                    <a:pt x="86" y="1562"/>
                  </a:cubicBezTo>
                  <a:cubicBezTo>
                    <a:pt x="85" y="1558"/>
                    <a:pt x="80" y="1555"/>
                    <a:pt x="76" y="1557"/>
                  </a:cubicBezTo>
                  <a:cubicBezTo>
                    <a:pt x="72" y="1559"/>
                    <a:pt x="70" y="1563"/>
                    <a:pt x="71" y="1567"/>
                  </a:cubicBezTo>
                  <a:cubicBezTo>
                    <a:pt x="74" y="1575"/>
                    <a:pt x="77" y="1582"/>
                    <a:pt x="80" y="1590"/>
                  </a:cubicBezTo>
                  <a:cubicBezTo>
                    <a:pt x="81" y="1594"/>
                    <a:pt x="86" y="1596"/>
                    <a:pt x="90" y="1594"/>
                  </a:cubicBezTo>
                  <a:cubicBezTo>
                    <a:pt x="94" y="1593"/>
                    <a:pt x="96" y="1588"/>
                    <a:pt x="95" y="1584"/>
                  </a:cubicBezTo>
                  <a:cubicBezTo>
                    <a:pt x="95" y="1584"/>
                    <a:pt x="95" y="1584"/>
                    <a:pt x="95" y="1584"/>
                  </a:cubicBezTo>
                  <a:moveTo>
                    <a:pt x="145" y="1695"/>
                  </a:moveTo>
                  <a:cubicBezTo>
                    <a:pt x="142" y="1688"/>
                    <a:pt x="138" y="1681"/>
                    <a:pt x="135" y="1674"/>
                  </a:cubicBezTo>
                  <a:cubicBezTo>
                    <a:pt x="133" y="1670"/>
                    <a:pt x="128" y="1668"/>
                    <a:pt x="124" y="1670"/>
                  </a:cubicBezTo>
                  <a:cubicBezTo>
                    <a:pt x="120" y="1672"/>
                    <a:pt x="118" y="1677"/>
                    <a:pt x="120" y="1681"/>
                  </a:cubicBezTo>
                  <a:cubicBezTo>
                    <a:pt x="124" y="1688"/>
                    <a:pt x="128" y="1695"/>
                    <a:pt x="131" y="1702"/>
                  </a:cubicBezTo>
                  <a:cubicBezTo>
                    <a:pt x="133" y="1706"/>
                    <a:pt x="138" y="1708"/>
                    <a:pt x="142" y="1706"/>
                  </a:cubicBezTo>
                  <a:cubicBezTo>
                    <a:pt x="146" y="1704"/>
                    <a:pt x="147" y="1699"/>
                    <a:pt x="145" y="1695"/>
                  </a:cubicBezTo>
                  <a:moveTo>
                    <a:pt x="208" y="1800"/>
                  </a:moveTo>
                  <a:cubicBezTo>
                    <a:pt x="203" y="1794"/>
                    <a:pt x="199" y="1787"/>
                    <a:pt x="195" y="1780"/>
                  </a:cubicBezTo>
                  <a:cubicBezTo>
                    <a:pt x="192" y="1777"/>
                    <a:pt x="187" y="1776"/>
                    <a:pt x="184" y="1778"/>
                  </a:cubicBezTo>
                  <a:cubicBezTo>
                    <a:pt x="180" y="1780"/>
                    <a:pt x="179" y="1785"/>
                    <a:pt x="181" y="1789"/>
                  </a:cubicBezTo>
                  <a:cubicBezTo>
                    <a:pt x="185" y="1796"/>
                    <a:pt x="190" y="1802"/>
                    <a:pt x="194" y="1809"/>
                  </a:cubicBezTo>
                  <a:cubicBezTo>
                    <a:pt x="197" y="1813"/>
                    <a:pt x="202" y="1814"/>
                    <a:pt x="205" y="1811"/>
                  </a:cubicBezTo>
                  <a:cubicBezTo>
                    <a:pt x="209" y="1809"/>
                    <a:pt x="210" y="1804"/>
                    <a:pt x="208" y="1800"/>
                  </a:cubicBezTo>
                  <a:cubicBezTo>
                    <a:pt x="208" y="1800"/>
                    <a:pt x="208" y="1800"/>
                    <a:pt x="208" y="1800"/>
                  </a:cubicBezTo>
                  <a:moveTo>
                    <a:pt x="281" y="1898"/>
                  </a:moveTo>
                  <a:cubicBezTo>
                    <a:pt x="276" y="1892"/>
                    <a:pt x="271" y="1886"/>
                    <a:pt x="266" y="1880"/>
                  </a:cubicBezTo>
                  <a:cubicBezTo>
                    <a:pt x="263" y="1876"/>
                    <a:pt x="258" y="1876"/>
                    <a:pt x="254" y="1879"/>
                  </a:cubicBezTo>
                  <a:cubicBezTo>
                    <a:pt x="251" y="1881"/>
                    <a:pt x="250" y="1886"/>
                    <a:pt x="253" y="1890"/>
                  </a:cubicBezTo>
                  <a:cubicBezTo>
                    <a:pt x="258" y="1896"/>
                    <a:pt x="263" y="1902"/>
                    <a:pt x="268" y="1908"/>
                  </a:cubicBezTo>
                  <a:cubicBezTo>
                    <a:pt x="271" y="1912"/>
                    <a:pt x="276" y="1912"/>
                    <a:pt x="280" y="1909"/>
                  </a:cubicBezTo>
                  <a:cubicBezTo>
                    <a:pt x="283" y="1907"/>
                    <a:pt x="283" y="1902"/>
                    <a:pt x="281" y="1898"/>
                  </a:cubicBezTo>
                  <a:cubicBezTo>
                    <a:pt x="281" y="1898"/>
                    <a:pt x="281" y="1898"/>
                    <a:pt x="281" y="1898"/>
                  </a:cubicBezTo>
                  <a:moveTo>
                    <a:pt x="364" y="1988"/>
                  </a:moveTo>
                  <a:cubicBezTo>
                    <a:pt x="358" y="1982"/>
                    <a:pt x="352" y="1977"/>
                    <a:pt x="347" y="1971"/>
                  </a:cubicBezTo>
                  <a:cubicBezTo>
                    <a:pt x="344" y="1968"/>
                    <a:pt x="339" y="1968"/>
                    <a:pt x="335" y="1971"/>
                  </a:cubicBezTo>
                  <a:cubicBezTo>
                    <a:pt x="332" y="1974"/>
                    <a:pt x="332" y="1979"/>
                    <a:pt x="335" y="1982"/>
                  </a:cubicBezTo>
                  <a:cubicBezTo>
                    <a:pt x="341" y="1988"/>
                    <a:pt x="347" y="1994"/>
                    <a:pt x="352" y="1999"/>
                  </a:cubicBezTo>
                  <a:cubicBezTo>
                    <a:pt x="356" y="2002"/>
                    <a:pt x="361" y="2002"/>
                    <a:pt x="364" y="1999"/>
                  </a:cubicBezTo>
                  <a:cubicBezTo>
                    <a:pt x="367" y="1996"/>
                    <a:pt x="367" y="1991"/>
                    <a:pt x="364" y="1988"/>
                  </a:cubicBezTo>
                  <a:moveTo>
                    <a:pt x="456" y="2068"/>
                  </a:moveTo>
                  <a:cubicBezTo>
                    <a:pt x="449" y="2064"/>
                    <a:pt x="443" y="2059"/>
                    <a:pt x="437" y="2054"/>
                  </a:cubicBezTo>
                  <a:cubicBezTo>
                    <a:pt x="434" y="2051"/>
                    <a:pt x="429" y="2051"/>
                    <a:pt x="426" y="2055"/>
                  </a:cubicBezTo>
                  <a:cubicBezTo>
                    <a:pt x="423" y="2058"/>
                    <a:pt x="424" y="2063"/>
                    <a:pt x="427" y="2066"/>
                  </a:cubicBezTo>
                  <a:cubicBezTo>
                    <a:pt x="433" y="2071"/>
                    <a:pt x="439" y="2076"/>
                    <a:pt x="446" y="2081"/>
                  </a:cubicBezTo>
                  <a:cubicBezTo>
                    <a:pt x="449" y="2084"/>
                    <a:pt x="454" y="2083"/>
                    <a:pt x="457" y="2080"/>
                  </a:cubicBezTo>
                  <a:cubicBezTo>
                    <a:pt x="460" y="2076"/>
                    <a:pt x="459" y="2071"/>
                    <a:pt x="456" y="2068"/>
                  </a:cubicBezTo>
                  <a:moveTo>
                    <a:pt x="556" y="2139"/>
                  </a:moveTo>
                  <a:cubicBezTo>
                    <a:pt x="549" y="2135"/>
                    <a:pt x="542" y="2130"/>
                    <a:pt x="536" y="2126"/>
                  </a:cubicBezTo>
                  <a:cubicBezTo>
                    <a:pt x="532" y="2123"/>
                    <a:pt x="527" y="2125"/>
                    <a:pt x="525" y="2128"/>
                  </a:cubicBezTo>
                  <a:cubicBezTo>
                    <a:pt x="522" y="2132"/>
                    <a:pt x="523" y="2137"/>
                    <a:pt x="527" y="2139"/>
                  </a:cubicBezTo>
                  <a:cubicBezTo>
                    <a:pt x="534" y="2144"/>
                    <a:pt x="540" y="2148"/>
                    <a:pt x="547" y="2152"/>
                  </a:cubicBezTo>
                  <a:cubicBezTo>
                    <a:pt x="551" y="2155"/>
                    <a:pt x="556" y="2153"/>
                    <a:pt x="558" y="2150"/>
                  </a:cubicBezTo>
                  <a:cubicBezTo>
                    <a:pt x="561" y="2146"/>
                    <a:pt x="559" y="2141"/>
                    <a:pt x="556" y="2139"/>
                  </a:cubicBezTo>
                  <a:moveTo>
                    <a:pt x="663" y="2198"/>
                  </a:moveTo>
                  <a:cubicBezTo>
                    <a:pt x="656" y="2195"/>
                    <a:pt x="648" y="2191"/>
                    <a:pt x="641" y="2187"/>
                  </a:cubicBezTo>
                  <a:cubicBezTo>
                    <a:pt x="637" y="2185"/>
                    <a:pt x="633" y="2187"/>
                    <a:pt x="631" y="2191"/>
                  </a:cubicBezTo>
                  <a:cubicBezTo>
                    <a:pt x="629" y="2195"/>
                    <a:pt x="630" y="2200"/>
                    <a:pt x="634" y="2202"/>
                  </a:cubicBezTo>
                  <a:cubicBezTo>
                    <a:pt x="641" y="2205"/>
                    <a:pt x="648" y="2209"/>
                    <a:pt x="656" y="2212"/>
                  </a:cubicBezTo>
                  <a:cubicBezTo>
                    <a:pt x="660" y="2214"/>
                    <a:pt x="664" y="2213"/>
                    <a:pt x="666" y="2209"/>
                  </a:cubicBezTo>
                  <a:cubicBezTo>
                    <a:pt x="668" y="2205"/>
                    <a:pt x="667" y="2200"/>
                    <a:pt x="663" y="2198"/>
                  </a:cubicBezTo>
                  <a:moveTo>
                    <a:pt x="775" y="2246"/>
                  </a:moveTo>
                  <a:cubicBezTo>
                    <a:pt x="768" y="2243"/>
                    <a:pt x="761" y="2240"/>
                    <a:pt x="753" y="2237"/>
                  </a:cubicBezTo>
                  <a:cubicBezTo>
                    <a:pt x="749" y="2236"/>
                    <a:pt x="744" y="2238"/>
                    <a:pt x="743" y="2242"/>
                  </a:cubicBezTo>
                  <a:cubicBezTo>
                    <a:pt x="741" y="2246"/>
                    <a:pt x="743" y="2251"/>
                    <a:pt x="747" y="2252"/>
                  </a:cubicBezTo>
                  <a:cubicBezTo>
                    <a:pt x="755" y="2255"/>
                    <a:pt x="762" y="2258"/>
                    <a:pt x="770" y="2261"/>
                  </a:cubicBezTo>
                  <a:cubicBezTo>
                    <a:pt x="774" y="2262"/>
                    <a:pt x="779" y="2260"/>
                    <a:pt x="780" y="2256"/>
                  </a:cubicBezTo>
                  <a:cubicBezTo>
                    <a:pt x="782" y="2252"/>
                    <a:pt x="780" y="2247"/>
                    <a:pt x="775" y="2246"/>
                  </a:cubicBezTo>
                  <a:moveTo>
                    <a:pt x="892" y="2281"/>
                  </a:moveTo>
                  <a:cubicBezTo>
                    <a:pt x="885" y="2279"/>
                    <a:pt x="877" y="2277"/>
                    <a:pt x="869" y="2275"/>
                  </a:cubicBezTo>
                  <a:cubicBezTo>
                    <a:pt x="865" y="2274"/>
                    <a:pt x="861" y="2276"/>
                    <a:pt x="860" y="2281"/>
                  </a:cubicBezTo>
                  <a:cubicBezTo>
                    <a:pt x="859" y="2285"/>
                    <a:pt x="861" y="2289"/>
                    <a:pt x="865" y="2290"/>
                  </a:cubicBezTo>
                  <a:cubicBezTo>
                    <a:pt x="873" y="2292"/>
                    <a:pt x="881" y="2294"/>
                    <a:pt x="889" y="2296"/>
                  </a:cubicBezTo>
                  <a:cubicBezTo>
                    <a:pt x="893" y="2297"/>
                    <a:pt x="897" y="2295"/>
                    <a:pt x="898" y="2290"/>
                  </a:cubicBezTo>
                  <a:cubicBezTo>
                    <a:pt x="899" y="2286"/>
                    <a:pt x="897" y="2282"/>
                    <a:pt x="892" y="2281"/>
                  </a:cubicBezTo>
                  <a:moveTo>
                    <a:pt x="1013" y="2303"/>
                  </a:moveTo>
                  <a:cubicBezTo>
                    <a:pt x="1005" y="2302"/>
                    <a:pt x="997" y="2301"/>
                    <a:pt x="989" y="2300"/>
                  </a:cubicBezTo>
                  <a:cubicBezTo>
                    <a:pt x="985" y="2299"/>
                    <a:pt x="981" y="2302"/>
                    <a:pt x="980" y="2307"/>
                  </a:cubicBezTo>
                  <a:cubicBezTo>
                    <a:pt x="979" y="2311"/>
                    <a:pt x="982" y="2315"/>
                    <a:pt x="987" y="2316"/>
                  </a:cubicBezTo>
                  <a:cubicBezTo>
                    <a:pt x="995" y="2317"/>
                    <a:pt x="1003" y="2318"/>
                    <a:pt x="1010" y="2319"/>
                  </a:cubicBezTo>
                  <a:cubicBezTo>
                    <a:pt x="1015" y="2320"/>
                    <a:pt x="1019" y="2317"/>
                    <a:pt x="1019" y="2312"/>
                  </a:cubicBezTo>
                  <a:cubicBezTo>
                    <a:pt x="1020" y="2308"/>
                    <a:pt x="1017" y="2304"/>
                    <a:pt x="1013" y="2303"/>
                  </a:cubicBezTo>
                  <a:moveTo>
                    <a:pt x="1134" y="2313"/>
                  </a:moveTo>
                  <a:cubicBezTo>
                    <a:pt x="1127" y="2313"/>
                    <a:pt x="1119" y="2312"/>
                    <a:pt x="1111" y="2312"/>
                  </a:cubicBezTo>
                  <a:cubicBezTo>
                    <a:pt x="1106" y="2312"/>
                    <a:pt x="1103" y="2315"/>
                    <a:pt x="1102" y="2319"/>
                  </a:cubicBezTo>
                  <a:cubicBezTo>
                    <a:pt x="1102" y="2324"/>
                    <a:pt x="1106" y="2328"/>
                    <a:pt x="1110" y="2328"/>
                  </a:cubicBezTo>
                  <a:cubicBezTo>
                    <a:pt x="1118" y="2328"/>
                    <a:pt x="1126" y="2329"/>
                    <a:pt x="1134" y="2329"/>
                  </a:cubicBezTo>
                  <a:cubicBezTo>
                    <a:pt x="1138" y="2329"/>
                    <a:pt x="1142" y="2325"/>
                    <a:pt x="1142" y="2321"/>
                  </a:cubicBezTo>
                  <a:cubicBezTo>
                    <a:pt x="1142" y="2316"/>
                    <a:pt x="1139" y="2313"/>
                    <a:pt x="1134" y="2313"/>
                  </a:cubicBezTo>
                  <a:moveTo>
                    <a:pt x="1257" y="2309"/>
                  </a:moveTo>
                  <a:cubicBezTo>
                    <a:pt x="1249" y="2310"/>
                    <a:pt x="1241" y="2311"/>
                    <a:pt x="1233" y="2311"/>
                  </a:cubicBezTo>
                  <a:cubicBezTo>
                    <a:pt x="1229" y="2311"/>
                    <a:pt x="1225" y="2315"/>
                    <a:pt x="1226" y="2320"/>
                  </a:cubicBezTo>
                  <a:cubicBezTo>
                    <a:pt x="1226" y="2324"/>
                    <a:pt x="1230" y="2327"/>
                    <a:pt x="1234" y="2327"/>
                  </a:cubicBezTo>
                  <a:cubicBezTo>
                    <a:pt x="1242" y="2327"/>
                    <a:pt x="1250" y="2326"/>
                    <a:pt x="1258" y="2325"/>
                  </a:cubicBezTo>
                  <a:cubicBezTo>
                    <a:pt x="1262" y="2325"/>
                    <a:pt x="1266" y="2321"/>
                    <a:pt x="1265" y="2317"/>
                  </a:cubicBezTo>
                  <a:cubicBezTo>
                    <a:pt x="1265" y="2312"/>
                    <a:pt x="1261" y="2309"/>
                    <a:pt x="1257" y="2309"/>
                  </a:cubicBezTo>
                  <a:moveTo>
                    <a:pt x="1378" y="2293"/>
                  </a:moveTo>
                  <a:cubicBezTo>
                    <a:pt x="1370" y="2295"/>
                    <a:pt x="1362" y="2296"/>
                    <a:pt x="1354" y="2297"/>
                  </a:cubicBezTo>
                  <a:cubicBezTo>
                    <a:pt x="1350" y="2298"/>
                    <a:pt x="1347" y="2302"/>
                    <a:pt x="1348" y="2307"/>
                  </a:cubicBezTo>
                  <a:cubicBezTo>
                    <a:pt x="1349" y="2311"/>
                    <a:pt x="1353" y="2314"/>
                    <a:pt x="1357" y="2313"/>
                  </a:cubicBezTo>
                  <a:cubicBezTo>
                    <a:pt x="1365" y="2312"/>
                    <a:pt x="1373" y="2311"/>
                    <a:pt x="1381" y="2309"/>
                  </a:cubicBezTo>
                  <a:cubicBezTo>
                    <a:pt x="1385" y="2308"/>
                    <a:pt x="1388" y="2304"/>
                    <a:pt x="1387" y="2300"/>
                  </a:cubicBezTo>
                  <a:cubicBezTo>
                    <a:pt x="1386" y="2295"/>
                    <a:pt x="1382" y="2292"/>
                    <a:pt x="1378" y="2293"/>
                  </a:cubicBezTo>
                  <a:moveTo>
                    <a:pt x="1497" y="2264"/>
                  </a:moveTo>
                  <a:cubicBezTo>
                    <a:pt x="1489" y="2267"/>
                    <a:pt x="1481" y="2269"/>
                    <a:pt x="1474" y="2271"/>
                  </a:cubicBezTo>
                  <a:cubicBezTo>
                    <a:pt x="1470" y="2272"/>
                    <a:pt x="1467" y="2277"/>
                    <a:pt x="1468" y="2281"/>
                  </a:cubicBezTo>
                  <a:cubicBezTo>
                    <a:pt x="1469" y="2285"/>
                    <a:pt x="1474" y="2288"/>
                    <a:pt x="1478" y="2286"/>
                  </a:cubicBezTo>
                  <a:cubicBezTo>
                    <a:pt x="1486" y="2284"/>
                    <a:pt x="1493" y="2282"/>
                    <a:pt x="1501" y="2280"/>
                  </a:cubicBezTo>
                  <a:cubicBezTo>
                    <a:pt x="1505" y="2278"/>
                    <a:pt x="1508" y="2274"/>
                    <a:pt x="1506" y="2270"/>
                  </a:cubicBezTo>
                  <a:cubicBezTo>
                    <a:pt x="1505" y="2265"/>
                    <a:pt x="1501" y="2263"/>
                    <a:pt x="1497" y="2264"/>
                  </a:cubicBezTo>
                  <a:cubicBezTo>
                    <a:pt x="1497" y="2264"/>
                    <a:pt x="1497" y="2264"/>
                    <a:pt x="1497" y="2264"/>
                  </a:cubicBezTo>
                  <a:moveTo>
                    <a:pt x="1611" y="2223"/>
                  </a:moveTo>
                  <a:cubicBezTo>
                    <a:pt x="1604" y="2226"/>
                    <a:pt x="1597" y="2229"/>
                    <a:pt x="1590" y="2232"/>
                  </a:cubicBezTo>
                  <a:cubicBezTo>
                    <a:pt x="1585" y="2233"/>
                    <a:pt x="1583" y="2238"/>
                    <a:pt x="1585" y="2242"/>
                  </a:cubicBezTo>
                  <a:cubicBezTo>
                    <a:pt x="1587" y="2246"/>
                    <a:pt x="1591" y="2248"/>
                    <a:pt x="1596" y="2247"/>
                  </a:cubicBezTo>
                  <a:cubicBezTo>
                    <a:pt x="1603" y="2244"/>
                    <a:pt x="1610" y="2241"/>
                    <a:pt x="1618" y="2238"/>
                  </a:cubicBezTo>
                  <a:cubicBezTo>
                    <a:pt x="1622" y="2236"/>
                    <a:pt x="1624" y="2231"/>
                    <a:pt x="1622" y="2227"/>
                  </a:cubicBezTo>
                  <a:cubicBezTo>
                    <a:pt x="1620" y="2223"/>
                    <a:pt x="1615" y="2221"/>
                    <a:pt x="1611" y="2223"/>
                  </a:cubicBezTo>
                  <a:moveTo>
                    <a:pt x="1721" y="2169"/>
                  </a:moveTo>
                  <a:cubicBezTo>
                    <a:pt x="1714" y="2173"/>
                    <a:pt x="1707" y="2177"/>
                    <a:pt x="1700" y="2181"/>
                  </a:cubicBezTo>
                  <a:cubicBezTo>
                    <a:pt x="1697" y="2183"/>
                    <a:pt x="1695" y="2188"/>
                    <a:pt x="1697" y="2191"/>
                  </a:cubicBezTo>
                  <a:cubicBezTo>
                    <a:pt x="1699" y="2195"/>
                    <a:pt x="1704" y="2197"/>
                    <a:pt x="1708" y="2195"/>
                  </a:cubicBezTo>
                  <a:cubicBezTo>
                    <a:pt x="1715" y="2191"/>
                    <a:pt x="1722" y="2187"/>
                    <a:pt x="1729" y="2183"/>
                  </a:cubicBezTo>
                  <a:cubicBezTo>
                    <a:pt x="1733" y="2181"/>
                    <a:pt x="1734" y="2176"/>
                    <a:pt x="1732" y="2172"/>
                  </a:cubicBezTo>
                  <a:cubicBezTo>
                    <a:pt x="1730" y="2169"/>
                    <a:pt x="1725" y="2167"/>
                    <a:pt x="1721" y="2169"/>
                  </a:cubicBezTo>
                  <a:moveTo>
                    <a:pt x="1825" y="2104"/>
                  </a:moveTo>
                  <a:cubicBezTo>
                    <a:pt x="1818" y="2109"/>
                    <a:pt x="1812" y="2113"/>
                    <a:pt x="1805" y="2118"/>
                  </a:cubicBezTo>
                  <a:cubicBezTo>
                    <a:pt x="1802" y="2120"/>
                    <a:pt x="1801" y="2125"/>
                    <a:pt x="1803" y="2129"/>
                  </a:cubicBezTo>
                  <a:cubicBezTo>
                    <a:pt x="1806" y="2133"/>
                    <a:pt x="1810" y="2134"/>
                    <a:pt x="1814" y="2131"/>
                  </a:cubicBezTo>
                  <a:cubicBezTo>
                    <a:pt x="1821" y="2127"/>
                    <a:pt x="1827" y="2122"/>
                    <a:pt x="1834" y="2118"/>
                  </a:cubicBezTo>
                  <a:cubicBezTo>
                    <a:pt x="1837" y="2115"/>
                    <a:pt x="1838" y="2110"/>
                    <a:pt x="1836" y="2106"/>
                  </a:cubicBezTo>
                  <a:cubicBezTo>
                    <a:pt x="1833" y="2103"/>
                    <a:pt x="1828" y="2102"/>
                    <a:pt x="1825" y="2104"/>
                  </a:cubicBezTo>
                  <a:cubicBezTo>
                    <a:pt x="1825" y="2104"/>
                    <a:pt x="1825" y="2104"/>
                    <a:pt x="1825" y="2104"/>
                  </a:cubicBezTo>
                  <a:moveTo>
                    <a:pt x="1921" y="2029"/>
                  </a:moveTo>
                  <a:cubicBezTo>
                    <a:pt x="1915" y="2034"/>
                    <a:pt x="1909" y="2039"/>
                    <a:pt x="1903" y="2044"/>
                  </a:cubicBezTo>
                  <a:cubicBezTo>
                    <a:pt x="1899" y="2047"/>
                    <a:pt x="1899" y="2052"/>
                    <a:pt x="1902" y="2056"/>
                  </a:cubicBezTo>
                  <a:cubicBezTo>
                    <a:pt x="1905" y="2059"/>
                    <a:pt x="1910" y="2059"/>
                    <a:pt x="1913" y="2057"/>
                  </a:cubicBezTo>
                  <a:cubicBezTo>
                    <a:pt x="1919" y="2051"/>
                    <a:pt x="1925" y="2046"/>
                    <a:pt x="1931" y="2041"/>
                  </a:cubicBezTo>
                  <a:cubicBezTo>
                    <a:pt x="1935" y="2038"/>
                    <a:pt x="1935" y="2033"/>
                    <a:pt x="1932" y="2030"/>
                  </a:cubicBezTo>
                  <a:cubicBezTo>
                    <a:pt x="1929" y="2026"/>
                    <a:pt x="1924" y="2026"/>
                    <a:pt x="1921" y="2029"/>
                  </a:cubicBezTo>
                  <a:moveTo>
                    <a:pt x="2008" y="1944"/>
                  </a:moveTo>
                  <a:cubicBezTo>
                    <a:pt x="2003" y="1949"/>
                    <a:pt x="1998" y="1955"/>
                    <a:pt x="1992" y="1961"/>
                  </a:cubicBezTo>
                  <a:cubicBezTo>
                    <a:pt x="1989" y="1964"/>
                    <a:pt x="1989" y="1969"/>
                    <a:pt x="1992" y="1972"/>
                  </a:cubicBezTo>
                  <a:cubicBezTo>
                    <a:pt x="1995" y="1975"/>
                    <a:pt x="2001" y="1975"/>
                    <a:pt x="2004" y="1972"/>
                  </a:cubicBezTo>
                  <a:cubicBezTo>
                    <a:pt x="2009" y="1966"/>
                    <a:pt x="2015" y="1960"/>
                    <a:pt x="2020" y="1954"/>
                  </a:cubicBezTo>
                  <a:cubicBezTo>
                    <a:pt x="2023" y="1951"/>
                    <a:pt x="2023" y="1946"/>
                    <a:pt x="2020" y="1943"/>
                  </a:cubicBezTo>
                  <a:cubicBezTo>
                    <a:pt x="2016" y="1940"/>
                    <a:pt x="2011" y="1940"/>
                    <a:pt x="2008" y="1944"/>
                  </a:cubicBezTo>
                  <a:moveTo>
                    <a:pt x="2086" y="1850"/>
                  </a:moveTo>
                  <a:cubicBezTo>
                    <a:pt x="2082" y="1856"/>
                    <a:pt x="2077" y="1862"/>
                    <a:pt x="2072" y="1868"/>
                  </a:cubicBezTo>
                  <a:cubicBezTo>
                    <a:pt x="2069" y="1872"/>
                    <a:pt x="2070" y="1877"/>
                    <a:pt x="2073" y="1880"/>
                  </a:cubicBezTo>
                  <a:cubicBezTo>
                    <a:pt x="2077" y="1882"/>
                    <a:pt x="2082" y="1882"/>
                    <a:pt x="2085" y="1878"/>
                  </a:cubicBezTo>
                  <a:cubicBezTo>
                    <a:pt x="2090" y="1872"/>
                    <a:pt x="2094" y="1866"/>
                    <a:pt x="2099" y="1859"/>
                  </a:cubicBezTo>
                  <a:cubicBezTo>
                    <a:pt x="2102" y="1856"/>
                    <a:pt x="2101" y="1851"/>
                    <a:pt x="2098" y="1848"/>
                  </a:cubicBezTo>
                  <a:cubicBezTo>
                    <a:pt x="2094" y="1845"/>
                    <a:pt x="2089" y="1846"/>
                    <a:pt x="2086" y="1850"/>
                  </a:cubicBezTo>
                  <a:cubicBezTo>
                    <a:pt x="2086" y="1850"/>
                    <a:pt x="2086" y="1850"/>
                    <a:pt x="2086" y="1850"/>
                  </a:cubicBezTo>
                  <a:moveTo>
                    <a:pt x="2154" y="1748"/>
                  </a:moveTo>
                  <a:cubicBezTo>
                    <a:pt x="2150" y="1754"/>
                    <a:pt x="2146" y="1761"/>
                    <a:pt x="2142" y="1768"/>
                  </a:cubicBezTo>
                  <a:cubicBezTo>
                    <a:pt x="2140" y="1772"/>
                    <a:pt x="2141" y="1777"/>
                    <a:pt x="2144" y="1779"/>
                  </a:cubicBezTo>
                  <a:cubicBezTo>
                    <a:pt x="2148" y="1781"/>
                    <a:pt x="2153" y="1780"/>
                    <a:pt x="2155" y="1776"/>
                  </a:cubicBezTo>
                  <a:cubicBezTo>
                    <a:pt x="2160" y="1770"/>
                    <a:pt x="2164" y="1763"/>
                    <a:pt x="2168" y="1756"/>
                  </a:cubicBezTo>
                  <a:cubicBezTo>
                    <a:pt x="2170" y="1752"/>
                    <a:pt x="2169" y="1747"/>
                    <a:pt x="2165" y="1745"/>
                  </a:cubicBezTo>
                  <a:cubicBezTo>
                    <a:pt x="2161" y="1743"/>
                    <a:pt x="2156" y="1744"/>
                    <a:pt x="2154" y="1748"/>
                  </a:cubicBezTo>
                  <a:moveTo>
                    <a:pt x="2211" y="1639"/>
                  </a:moveTo>
                  <a:cubicBezTo>
                    <a:pt x="2207" y="1646"/>
                    <a:pt x="2204" y="1654"/>
                    <a:pt x="2201" y="1661"/>
                  </a:cubicBezTo>
                  <a:cubicBezTo>
                    <a:pt x="2199" y="1665"/>
                    <a:pt x="2200" y="1669"/>
                    <a:pt x="2204" y="1671"/>
                  </a:cubicBezTo>
                  <a:cubicBezTo>
                    <a:pt x="2208" y="1673"/>
                    <a:pt x="2213" y="1672"/>
                    <a:pt x="2215" y="1668"/>
                  </a:cubicBezTo>
                  <a:cubicBezTo>
                    <a:pt x="2218" y="1660"/>
                    <a:pt x="2222" y="1653"/>
                    <a:pt x="2225" y="1646"/>
                  </a:cubicBezTo>
                  <a:cubicBezTo>
                    <a:pt x="2227" y="1642"/>
                    <a:pt x="2225" y="1637"/>
                    <a:pt x="2221" y="1635"/>
                  </a:cubicBezTo>
                  <a:cubicBezTo>
                    <a:pt x="2217" y="1633"/>
                    <a:pt x="2212" y="1635"/>
                    <a:pt x="2211" y="1639"/>
                  </a:cubicBezTo>
                  <a:moveTo>
                    <a:pt x="2255" y="1525"/>
                  </a:moveTo>
                  <a:cubicBezTo>
                    <a:pt x="2253" y="1533"/>
                    <a:pt x="2250" y="1540"/>
                    <a:pt x="2247" y="1548"/>
                  </a:cubicBezTo>
                  <a:cubicBezTo>
                    <a:pt x="2246" y="1552"/>
                    <a:pt x="2248" y="1556"/>
                    <a:pt x="2252" y="1558"/>
                  </a:cubicBezTo>
                  <a:cubicBezTo>
                    <a:pt x="2257" y="1559"/>
                    <a:pt x="2261" y="1557"/>
                    <a:pt x="2263" y="1553"/>
                  </a:cubicBezTo>
                  <a:cubicBezTo>
                    <a:pt x="2265" y="1545"/>
                    <a:pt x="2268" y="1538"/>
                    <a:pt x="2270" y="1530"/>
                  </a:cubicBezTo>
                  <a:cubicBezTo>
                    <a:pt x="2272" y="1526"/>
                    <a:pt x="2269" y="1522"/>
                    <a:pt x="2265" y="1520"/>
                  </a:cubicBezTo>
                  <a:cubicBezTo>
                    <a:pt x="2261" y="1519"/>
                    <a:pt x="2257" y="1521"/>
                    <a:pt x="2255" y="1525"/>
                  </a:cubicBezTo>
                  <a:moveTo>
                    <a:pt x="2287" y="1407"/>
                  </a:moveTo>
                  <a:cubicBezTo>
                    <a:pt x="2286" y="1415"/>
                    <a:pt x="2284" y="1423"/>
                    <a:pt x="2282" y="1430"/>
                  </a:cubicBezTo>
                  <a:cubicBezTo>
                    <a:pt x="2281" y="1435"/>
                    <a:pt x="2284" y="1439"/>
                    <a:pt x="2288" y="1440"/>
                  </a:cubicBezTo>
                  <a:cubicBezTo>
                    <a:pt x="2292" y="1441"/>
                    <a:pt x="2297" y="1438"/>
                    <a:pt x="2298" y="1434"/>
                  </a:cubicBezTo>
                  <a:cubicBezTo>
                    <a:pt x="2299" y="1426"/>
                    <a:pt x="2301" y="1418"/>
                    <a:pt x="2303" y="1411"/>
                  </a:cubicBezTo>
                  <a:cubicBezTo>
                    <a:pt x="2304" y="1406"/>
                    <a:pt x="2301" y="1402"/>
                    <a:pt x="2297" y="1401"/>
                  </a:cubicBezTo>
                  <a:cubicBezTo>
                    <a:pt x="2292" y="1400"/>
                    <a:pt x="2288" y="1403"/>
                    <a:pt x="2287" y="1407"/>
                  </a:cubicBezTo>
                  <a:moveTo>
                    <a:pt x="2307" y="1287"/>
                  </a:moveTo>
                  <a:cubicBezTo>
                    <a:pt x="2306" y="1294"/>
                    <a:pt x="2305" y="1302"/>
                    <a:pt x="2304" y="1310"/>
                  </a:cubicBezTo>
                  <a:cubicBezTo>
                    <a:pt x="2303" y="1314"/>
                    <a:pt x="2306" y="1318"/>
                    <a:pt x="2311" y="1319"/>
                  </a:cubicBezTo>
                  <a:cubicBezTo>
                    <a:pt x="2315" y="1320"/>
                    <a:pt x="2319" y="1317"/>
                    <a:pt x="2320" y="1312"/>
                  </a:cubicBezTo>
                  <a:cubicBezTo>
                    <a:pt x="2321" y="1304"/>
                    <a:pt x="2322" y="1296"/>
                    <a:pt x="2322" y="1288"/>
                  </a:cubicBezTo>
                  <a:cubicBezTo>
                    <a:pt x="2323" y="1284"/>
                    <a:pt x="2320" y="1280"/>
                    <a:pt x="2315" y="1279"/>
                  </a:cubicBezTo>
                  <a:cubicBezTo>
                    <a:pt x="2311" y="1279"/>
                    <a:pt x="2307" y="1282"/>
                    <a:pt x="2307" y="128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5"/>
            <p:cNvSpPr>
              <a:spLocks/>
            </p:cNvSpPr>
            <p:nvPr/>
          </p:nvSpPr>
          <p:spPr bwMode="auto">
            <a:xfrm>
              <a:off x="4259348" y="3566131"/>
              <a:ext cx="3680672" cy="3677748"/>
            </a:xfrm>
            <a:custGeom>
              <a:avLst/>
              <a:gdLst>
                <a:gd name="T0" fmla="*/ 2129 w 2129"/>
                <a:gd name="T1" fmla="*/ 1064 h 2127"/>
                <a:gd name="T2" fmla="*/ 2117 w 2129"/>
                <a:gd name="T3" fmla="*/ 970 h 2127"/>
                <a:gd name="T4" fmla="*/ 2089 w 2129"/>
                <a:gd name="T5" fmla="*/ 843 h 2127"/>
                <a:gd name="T6" fmla="*/ 2049 w 2129"/>
                <a:gd name="T7" fmla="*/ 703 h 2127"/>
                <a:gd name="T8" fmla="*/ 2049 w 2129"/>
                <a:gd name="T9" fmla="*/ 703 h 2127"/>
                <a:gd name="T10" fmla="*/ 2004 w 2129"/>
                <a:gd name="T11" fmla="*/ 581 h 2127"/>
                <a:gd name="T12" fmla="*/ 1953 w 2129"/>
                <a:gd name="T13" fmla="*/ 477 h 2127"/>
                <a:gd name="T14" fmla="*/ 1894 w 2129"/>
                <a:gd name="T15" fmla="*/ 397 h 2127"/>
                <a:gd name="T16" fmla="*/ 1811 w 2129"/>
                <a:gd name="T17" fmla="*/ 316 h 2127"/>
                <a:gd name="T18" fmla="*/ 1708 w 2129"/>
                <a:gd name="T19" fmla="*/ 236 h 2127"/>
                <a:gd name="T20" fmla="*/ 1587 w 2129"/>
                <a:gd name="T21" fmla="*/ 155 h 2127"/>
                <a:gd name="T22" fmla="*/ 1587 w 2129"/>
                <a:gd name="T23" fmla="*/ 155 h 2127"/>
                <a:gd name="T24" fmla="*/ 1474 w 2129"/>
                <a:gd name="T25" fmla="*/ 90 h 2127"/>
                <a:gd name="T26" fmla="*/ 1368 w 2129"/>
                <a:gd name="T27" fmla="*/ 43 h 2127"/>
                <a:gd name="T28" fmla="*/ 1271 w 2129"/>
                <a:gd name="T29" fmla="*/ 19 h 2127"/>
                <a:gd name="T30" fmla="*/ 1156 w 2129"/>
                <a:gd name="T31" fmla="*/ 11 h 2127"/>
                <a:gd name="T32" fmla="*/ 1025 w 2129"/>
                <a:gd name="T33" fmla="*/ 16 h 2127"/>
                <a:gd name="T34" fmla="*/ 881 w 2129"/>
                <a:gd name="T35" fmla="*/ 32 h 2127"/>
                <a:gd name="T36" fmla="*/ 881 w 2129"/>
                <a:gd name="T37" fmla="*/ 32 h 2127"/>
                <a:gd name="T38" fmla="*/ 752 w 2129"/>
                <a:gd name="T39" fmla="*/ 54 h 2127"/>
                <a:gd name="T40" fmla="*/ 641 w 2129"/>
                <a:gd name="T41" fmla="*/ 87 h 2127"/>
                <a:gd name="T42" fmla="*/ 552 w 2129"/>
                <a:gd name="T43" fmla="*/ 131 h 2127"/>
                <a:gd name="T44" fmla="*/ 458 w 2129"/>
                <a:gd name="T45" fmla="*/ 199 h 2127"/>
                <a:gd name="T46" fmla="*/ 361 w 2129"/>
                <a:gd name="T47" fmla="*/ 286 h 2127"/>
                <a:gd name="T48" fmla="*/ 261 w 2129"/>
                <a:gd name="T49" fmla="*/ 391 h 2127"/>
                <a:gd name="T50" fmla="*/ 261 w 2129"/>
                <a:gd name="T51" fmla="*/ 391 h 2127"/>
                <a:gd name="T52" fmla="*/ 177 w 2129"/>
                <a:gd name="T53" fmla="*/ 491 h 2127"/>
                <a:gd name="T54" fmla="*/ 113 w 2129"/>
                <a:gd name="T55" fmla="*/ 587 h 2127"/>
                <a:gd name="T56" fmla="*/ 72 w 2129"/>
                <a:gd name="T57" fmla="*/ 678 h 2127"/>
                <a:gd name="T58" fmla="*/ 44 w 2129"/>
                <a:gd name="T59" fmla="*/ 790 h 2127"/>
                <a:gd name="T60" fmla="*/ 26 w 2129"/>
                <a:gd name="T61" fmla="*/ 920 h 2127"/>
                <a:gd name="T62" fmla="*/ 16 w 2129"/>
                <a:gd name="T63" fmla="*/ 1065 h 2127"/>
                <a:gd name="T64" fmla="*/ 0 w 2129"/>
                <a:gd name="T65" fmla="*/ 1065 h 2127"/>
                <a:gd name="T66" fmla="*/ 5 w 2129"/>
                <a:gd name="T67" fmla="*/ 1165 h 2127"/>
                <a:gd name="T68" fmla="*/ 30 w 2129"/>
                <a:gd name="T69" fmla="*/ 1277 h 2127"/>
                <a:gd name="T70" fmla="*/ 72 w 2129"/>
                <a:gd name="T71" fmla="*/ 1401 h 2127"/>
                <a:gd name="T72" fmla="*/ 128 w 2129"/>
                <a:gd name="T73" fmla="*/ 1535 h 2127"/>
                <a:gd name="T74" fmla="*/ 128 w 2129"/>
                <a:gd name="T75" fmla="*/ 1535 h 2127"/>
                <a:gd name="T76" fmla="*/ 187 w 2129"/>
                <a:gd name="T77" fmla="*/ 1652 h 2127"/>
                <a:gd name="T78" fmla="*/ 250 w 2129"/>
                <a:gd name="T79" fmla="*/ 1748 h 2127"/>
                <a:gd name="T80" fmla="*/ 317 w 2129"/>
                <a:gd name="T81" fmla="*/ 1822 h 2127"/>
                <a:gd name="T82" fmla="*/ 409 w 2129"/>
                <a:gd name="T83" fmla="*/ 1892 h 2127"/>
                <a:gd name="T84" fmla="*/ 520 w 2129"/>
                <a:gd name="T85" fmla="*/ 1960 h 2127"/>
                <a:gd name="T86" fmla="*/ 650 w 2129"/>
                <a:gd name="T87" fmla="*/ 2027 h 2127"/>
                <a:gd name="T88" fmla="*/ 650 w 2129"/>
                <a:gd name="T89" fmla="*/ 2027 h 2127"/>
                <a:gd name="T90" fmla="*/ 770 w 2129"/>
                <a:gd name="T91" fmla="*/ 2078 h 2127"/>
                <a:gd name="T92" fmla="*/ 880 w 2129"/>
                <a:gd name="T93" fmla="*/ 2112 h 2127"/>
                <a:gd name="T94" fmla="*/ 979 w 2129"/>
                <a:gd name="T95" fmla="*/ 2125 h 2127"/>
                <a:gd name="T96" fmla="*/ 1095 w 2129"/>
                <a:gd name="T97" fmla="*/ 2120 h 2127"/>
                <a:gd name="T98" fmla="*/ 1224 w 2129"/>
                <a:gd name="T99" fmla="*/ 2100 h 2127"/>
                <a:gd name="T100" fmla="*/ 1366 w 2129"/>
                <a:gd name="T101" fmla="*/ 2068 h 2127"/>
                <a:gd name="T102" fmla="*/ 1366 w 2129"/>
                <a:gd name="T103" fmla="*/ 2068 h 2127"/>
                <a:gd name="T104" fmla="*/ 1490 w 2129"/>
                <a:gd name="T105" fmla="*/ 2031 h 2127"/>
                <a:gd name="T106" fmla="*/ 1597 w 2129"/>
                <a:gd name="T107" fmla="*/ 1985 h 2127"/>
                <a:gd name="T108" fmla="*/ 1681 w 2129"/>
                <a:gd name="T109" fmla="*/ 1931 h 2127"/>
                <a:gd name="T110" fmla="*/ 1766 w 2129"/>
                <a:gd name="T111" fmla="*/ 1853 h 2127"/>
                <a:gd name="T112" fmla="*/ 1852 w 2129"/>
                <a:gd name="T113" fmla="*/ 1755 h 2127"/>
                <a:gd name="T114" fmla="*/ 1940 w 2129"/>
                <a:gd name="T115" fmla="*/ 1640 h 2127"/>
                <a:gd name="T116" fmla="*/ 1940 w 2129"/>
                <a:gd name="T117" fmla="*/ 1640 h 2127"/>
                <a:gd name="T118" fmla="*/ 2012 w 2129"/>
                <a:gd name="T119" fmla="*/ 1531 h 2127"/>
                <a:gd name="T120" fmla="*/ 2065 w 2129"/>
                <a:gd name="T121" fmla="*/ 1428 h 2127"/>
                <a:gd name="T122" fmla="*/ 2094 w 2129"/>
                <a:gd name="T123" fmla="*/ 1332 h 2127"/>
                <a:gd name="T124" fmla="*/ 2110 w 2129"/>
                <a:gd name="T125" fmla="*/ 1218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9" h="2127">
                  <a:moveTo>
                    <a:pt x="2113" y="1061"/>
                  </a:moveTo>
                  <a:cubicBezTo>
                    <a:pt x="2113" y="1062"/>
                    <a:pt x="2113" y="1063"/>
                    <a:pt x="2113" y="1064"/>
                  </a:cubicBezTo>
                  <a:cubicBezTo>
                    <a:pt x="2113" y="1072"/>
                    <a:pt x="2113" y="1079"/>
                    <a:pt x="2112" y="1087"/>
                  </a:cubicBezTo>
                  <a:cubicBezTo>
                    <a:pt x="2112" y="1092"/>
                    <a:pt x="2116" y="1095"/>
                    <a:pt x="2120" y="1096"/>
                  </a:cubicBezTo>
                  <a:cubicBezTo>
                    <a:pt x="2125" y="1096"/>
                    <a:pt x="2128" y="1092"/>
                    <a:pt x="2128" y="1088"/>
                  </a:cubicBezTo>
                  <a:cubicBezTo>
                    <a:pt x="2129" y="1080"/>
                    <a:pt x="2129" y="1072"/>
                    <a:pt x="2129" y="1064"/>
                  </a:cubicBezTo>
                  <a:cubicBezTo>
                    <a:pt x="2129" y="1063"/>
                    <a:pt x="2129" y="1062"/>
                    <a:pt x="2129" y="1061"/>
                  </a:cubicBezTo>
                  <a:cubicBezTo>
                    <a:pt x="2129" y="1057"/>
                    <a:pt x="2125" y="1053"/>
                    <a:pt x="2121" y="1053"/>
                  </a:cubicBezTo>
                  <a:cubicBezTo>
                    <a:pt x="2116" y="1053"/>
                    <a:pt x="2113" y="1057"/>
                    <a:pt x="2113" y="1061"/>
                  </a:cubicBezTo>
                  <a:close/>
                  <a:moveTo>
                    <a:pt x="2105" y="940"/>
                  </a:moveTo>
                  <a:cubicBezTo>
                    <a:pt x="2106" y="948"/>
                    <a:pt x="2107" y="955"/>
                    <a:pt x="2108" y="963"/>
                  </a:cubicBezTo>
                  <a:cubicBezTo>
                    <a:pt x="2108" y="968"/>
                    <a:pt x="2112" y="971"/>
                    <a:pt x="2117" y="970"/>
                  </a:cubicBezTo>
                  <a:cubicBezTo>
                    <a:pt x="2121" y="970"/>
                    <a:pt x="2124" y="966"/>
                    <a:pt x="2124" y="962"/>
                  </a:cubicBezTo>
                  <a:cubicBezTo>
                    <a:pt x="2123" y="954"/>
                    <a:pt x="2122" y="946"/>
                    <a:pt x="2121" y="938"/>
                  </a:cubicBezTo>
                  <a:cubicBezTo>
                    <a:pt x="2121" y="933"/>
                    <a:pt x="2117" y="930"/>
                    <a:pt x="2112" y="931"/>
                  </a:cubicBezTo>
                  <a:cubicBezTo>
                    <a:pt x="2108" y="931"/>
                    <a:pt x="2105" y="935"/>
                    <a:pt x="2105" y="940"/>
                  </a:cubicBezTo>
                  <a:close/>
                  <a:moveTo>
                    <a:pt x="2084" y="820"/>
                  </a:moveTo>
                  <a:cubicBezTo>
                    <a:pt x="2086" y="827"/>
                    <a:pt x="2088" y="835"/>
                    <a:pt x="2089" y="843"/>
                  </a:cubicBezTo>
                  <a:cubicBezTo>
                    <a:pt x="2090" y="847"/>
                    <a:pt x="2095" y="850"/>
                    <a:pt x="2099" y="849"/>
                  </a:cubicBezTo>
                  <a:cubicBezTo>
                    <a:pt x="2103" y="848"/>
                    <a:pt x="2106" y="844"/>
                    <a:pt x="2105" y="839"/>
                  </a:cubicBezTo>
                  <a:cubicBezTo>
                    <a:pt x="2103" y="832"/>
                    <a:pt x="2102" y="824"/>
                    <a:pt x="2100" y="816"/>
                  </a:cubicBezTo>
                  <a:cubicBezTo>
                    <a:pt x="2099" y="812"/>
                    <a:pt x="2094" y="809"/>
                    <a:pt x="2090" y="810"/>
                  </a:cubicBezTo>
                  <a:cubicBezTo>
                    <a:pt x="2086" y="811"/>
                    <a:pt x="2083" y="815"/>
                    <a:pt x="2084" y="820"/>
                  </a:cubicBezTo>
                  <a:close/>
                  <a:moveTo>
                    <a:pt x="2049" y="703"/>
                  </a:moveTo>
                  <a:cubicBezTo>
                    <a:pt x="2052" y="710"/>
                    <a:pt x="2054" y="718"/>
                    <a:pt x="2057" y="725"/>
                  </a:cubicBezTo>
                  <a:cubicBezTo>
                    <a:pt x="2058" y="730"/>
                    <a:pt x="2063" y="732"/>
                    <a:pt x="2067" y="730"/>
                  </a:cubicBezTo>
                  <a:cubicBezTo>
                    <a:pt x="2071" y="729"/>
                    <a:pt x="2073" y="724"/>
                    <a:pt x="2072" y="720"/>
                  </a:cubicBezTo>
                  <a:cubicBezTo>
                    <a:pt x="2069" y="713"/>
                    <a:pt x="2067" y="705"/>
                    <a:pt x="2064" y="698"/>
                  </a:cubicBezTo>
                  <a:cubicBezTo>
                    <a:pt x="2062" y="693"/>
                    <a:pt x="2058" y="691"/>
                    <a:pt x="2054" y="693"/>
                  </a:cubicBezTo>
                  <a:cubicBezTo>
                    <a:pt x="2050" y="694"/>
                    <a:pt x="2047" y="699"/>
                    <a:pt x="2049" y="703"/>
                  </a:cubicBezTo>
                  <a:close/>
                  <a:moveTo>
                    <a:pt x="2000" y="591"/>
                  </a:moveTo>
                  <a:cubicBezTo>
                    <a:pt x="2004" y="598"/>
                    <a:pt x="2007" y="605"/>
                    <a:pt x="2011" y="612"/>
                  </a:cubicBezTo>
                  <a:cubicBezTo>
                    <a:pt x="2013" y="616"/>
                    <a:pt x="2018" y="618"/>
                    <a:pt x="2022" y="616"/>
                  </a:cubicBezTo>
                  <a:cubicBezTo>
                    <a:pt x="2025" y="614"/>
                    <a:pt x="2027" y="610"/>
                    <a:pt x="2025" y="606"/>
                  </a:cubicBezTo>
                  <a:cubicBezTo>
                    <a:pt x="2022" y="598"/>
                    <a:pt x="2018" y="591"/>
                    <a:pt x="2015" y="584"/>
                  </a:cubicBezTo>
                  <a:cubicBezTo>
                    <a:pt x="2013" y="580"/>
                    <a:pt x="2008" y="579"/>
                    <a:pt x="2004" y="581"/>
                  </a:cubicBezTo>
                  <a:cubicBezTo>
                    <a:pt x="2000" y="583"/>
                    <a:pt x="1998" y="587"/>
                    <a:pt x="2000" y="591"/>
                  </a:cubicBezTo>
                  <a:close/>
                  <a:moveTo>
                    <a:pt x="1939" y="486"/>
                  </a:moveTo>
                  <a:cubicBezTo>
                    <a:pt x="1944" y="493"/>
                    <a:pt x="1948" y="499"/>
                    <a:pt x="1952" y="506"/>
                  </a:cubicBezTo>
                  <a:cubicBezTo>
                    <a:pt x="1954" y="510"/>
                    <a:pt x="1959" y="511"/>
                    <a:pt x="1963" y="508"/>
                  </a:cubicBezTo>
                  <a:cubicBezTo>
                    <a:pt x="1967" y="506"/>
                    <a:pt x="1968" y="501"/>
                    <a:pt x="1966" y="497"/>
                  </a:cubicBezTo>
                  <a:cubicBezTo>
                    <a:pt x="1961" y="491"/>
                    <a:pt x="1957" y="484"/>
                    <a:pt x="1953" y="477"/>
                  </a:cubicBezTo>
                  <a:cubicBezTo>
                    <a:pt x="1950" y="474"/>
                    <a:pt x="1945" y="473"/>
                    <a:pt x="1941" y="475"/>
                  </a:cubicBezTo>
                  <a:cubicBezTo>
                    <a:pt x="1938" y="477"/>
                    <a:pt x="1937" y="482"/>
                    <a:pt x="1939" y="486"/>
                  </a:cubicBezTo>
                  <a:close/>
                  <a:moveTo>
                    <a:pt x="1866" y="388"/>
                  </a:moveTo>
                  <a:cubicBezTo>
                    <a:pt x="1871" y="394"/>
                    <a:pt x="1876" y="401"/>
                    <a:pt x="1881" y="407"/>
                  </a:cubicBezTo>
                  <a:cubicBezTo>
                    <a:pt x="1884" y="410"/>
                    <a:pt x="1889" y="411"/>
                    <a:pt x="1892" y="408"/>
                  </a:cubicBezTo>
                  <a:cubicBezTo>
                    <a:pt x="1896" y="405"/>
                    <a:pt x="1896" y="400"/>
                    <a:pt x="1894" y="397"/>
                  </a:cubicBezTo>
                  <a:cubicBezTo>
                    <a:pt x="1889" y="390"/>
                    <a:pt x="1884" y="384"/>
                    <a:pt x="1878" y="378"/>
                  </a:cubicBezTo>
                  <a:cubicBezTo>
                    <a:pt x="1876" y="375"/>
                    <a:pt x="1871" y="374"/>
                    <a:pt x="1867" y="377"/>
                  </a:cubicBezTo>
                  <a:cubicBezTo>
                    <a:pt x="1864" y="380"/>
                    <a:pt x="1863" y="385"/>
                    <a:pt x="1866" y="388"/>
                  </a:cubicBezTo>
                  <a:close/>
                  <a:moveTo>
                    <a:pt x="1782" y="300"/>
                  </a:moveTo>
                  <a:cubicBezTo>
                    <a:pt x="1788" y="305"/>
                    <a:pt x="1794" y="311"/>
                    <a:pt x="1799" y="316"/>
                  </a:cubicBezTo>
                  <a:cubicBezTo>
                    <a:pt x="1803" y="319"/>
                    <a:pt x="1808" y="319"/>
                    <a:pt x="1811" y="316"/>
                  </a:cubicBezTo>
                  <a:cubicBezTo>
                    <a:pt x="1814" y="313"/>
                    <a:pt x="1814" y="308"/>
                    <a:pt x="1811" y="305"/>
                  </a:cubicBezTo>
                  <a:cubicBezTo>
                    <a:pt x="1805" y="299"/>
                    <a:pt x="1799" y="294"/>
                    <a:pt x="1793" y="288"/>
                  </a:cubicBezTo>
                  <a:cubicBezTo>
                    <a:pt x="1790" y="285"/>
                    <a:pt x="1785" y="285"/>
                    <a:pt x="1782" y="289"/>
                  </a:cubicBezTo>
                  <a:cubicBezTo>
                    <a:pt x="1779" y="292"/>
                    <a:pt x="1779" y="297"/>
                    <a:pt x="1782" y="300"/>
                  </a:cubicBezTo>
                  <a:close/>
                  <a:moveTo>
                    <a:pt x="1689" y="222"/>
                  </a:moveTo>
                  <a:cubicBezTo>
                    <a:pt x="1695" y="226"/>
                    <a:pt x="1701" y="231"/>
                    <a:pt x="1708" y="236"/>
                  </a:cubicBezTo>
                  <a:cubicBezTo>
                    <a:pt x="1711" y="239"/>
                    <a:pt x="1716" y="238"/>
                    <a:pt x="1719" y="235"/>
                  </a:cubicBezTo>
                  <a:cubicBezTo>
                    <a:pt x="1722" y="231"/>
                    <a:pt x="1721" y="226"/>
                    <a:pt x="1718" y="223"/>
                  </a:cubicBezTo>
                  <a:cubicBezTo>
                    <a:pt x="1711" y="218"/>
                    <a:pt x="1705" y="214"/>
                    <a:pt x="1698" y="209"/>
                  </a:cubicBezTo>
                  <a:cubicBezTo>
                    <a:pt x="1695" y="206"/>
                    <a:pt x="1690" y="207"/>
                    <a:pt x="1687" y="211"/>
                  </a:cubicBezTo>
                  <a:cubicBezTo>
                    <a:pt x="1685" y="214"/>
                    <a:pt x="1685" y="219"/>
                    <a:pt x="1689" y="222"/>
                  </a:cubicBezTo>
                  <a:close/>
                  <a:moveTo>
                    <a:pt x="1587" y="155"/>
                  </a:moveTo>
                  <a:cubicBezTo>
                    <a:pt x="1594" y="159"/>
                    <a:pt x="1601" y="163"/>
                    <a:pt x="1607" y="167"/>
                  </a:cubicBezTo>
                  <a:cubicBezTo>
                    <a:pt x="1611" y="169"/>
                    <a:pt x="1616" y="168"/>
                    <a:pt x="1618" y="164"/>
                  </a:cubicBezTo>
                  <a:cubicBezTo>
                    <a:pt x="1621" y="160"/>
                    <a:pt x="1619" y="155"/>
                    <a:pt x="1616" y="153"/>
                  </a:cubicBezTo>
                  <a:cubicBezTo>
                    <a:pt x="1609" y="149"/>
                    <a:pt x="1602" y="145"/>
                    <a:pt x="1595" y="141"/>
                  </a:cubicBezTo>
                  <a:cubicBezTo>
                    <a:pt x="1591" y="139"/>
                    <a:pt x="1586" y="140"/>
                    <a:pt x="1584" y="144"/>
                  </a:cubicBezTo>
                  <a:cubicBezTo>
                    <a:pt x="1582" y="148"/>
                    <a:pt x="1583" y="153"/>
                    <a:pt x="1587" y="155"/>
                  </a:cubicBezTo>
                  <a:close/>
                  <a:moveTo>
                    <a:pt x="1478" y="100"/>
                  </a:moveTo>
                  <a:cubicBezTo>
                    <a:pt x="1485" y="103"/>
                    <a:pt x="1492" y="107"/>
                    <a:pt x="1500" y="110"/>
                  </a:cubicBezTo>
                  <a:cubicBezTo>
                    <a:pt x="1504" y="112"/>
                    <a:pt x="1508" y="110"/>
                    <a:pt x="1510" y="106"/>
                  </a:cubicBezTo>
                  <a:cubicBezTo>
                    <a:pt x="1512" y="102"/>
                    <a:pt x="1510" y="97"/>
                    <a:pt x="1506" y="95"/>
                  </a:cubicBezTo>
                  <a:cubicBezTo>
                    <a:pt x="1499" y="92"/>
                    <a:pt x="1492" y="89"/>
                    <a:pt x="1484" y="85"/>
                  </a:cubicBezTo>
                  <a:cubicBezTo>
                    <a:pt x="1480" y="84"/>
                    <a:pt x="1475" y="86"/>
                    <a:pt x="1474" y="90"/>
                  </a:cubicBezTo>
                  <a:cubicBezTo>
                    <a:pt x="1472" y="94"/>
                    <a:pt x="1474" y="98"/>
                    <a:pt x="1478" y="100"/>
                  </a:cubicBezTo>
                  <a:close/>
                  <a:moveTo>
                    <a:pt x="1363" y="59"/>
                  </a:moveTo>
                  <a:cubicBezTo>
                    <a:pt x="1371" y="61"/>
                    <a:pt x="1378" y="63"/>
                    <a:pt x="1386" y="66"/>
                  </a:cubicBezTo>
                  <a:cubicBezTo>
                    <a:pt x="1390" y="67"/>
                    <a:pt x="1395" y="65"/>
                    <a:pt x="1396" y="61"/>
                  </a:cubicBezTo>
                  <a:cubicBezTo>
                    <a:pt x="1397" y="56"/>
                    <a:pt x="1395" y="52"/>
                    <a:pt x="1391" y="50"/>
                  </a:cubicBezTo>
                  <a:cubicBezTo>
                    <a:pt x="1383" y="48"/>
                    <a:pt x="1376" y="46"/>
                    <a:pt x="1368" y="43"/>
                  </a:cubicBezTo>
                  <a:cubicBezTo>
                    <a:pt x="1364" y="42"/>
                    <a:pt x="1359" y="45"/>
                    <a:pt x="1358" y="49"/>
                  </a:cubicBezTo>
                  <a:cubicBezTo>
                    <a:pt x="1357" y="53"/>
                    <a:pt x="1359" y="57"/>
                    <a:pt x="1363" y="59"/>
                  </a:cubicBezTo>
                  <a:close/>
                  <a:moveTo>
                    <a:pt x="1245" y="31"/>
                  </a:moveTo>
                  <a:cubicBezTo>
                    <a:pt x="1252" y="32"/>
                    <a:pt x="1260" y="34"/>
                    <a:pt x="1268" y="35"/>
                  </a:cubicBezTo>
                  <a:cubicBezTo>
                    <a:pt x="1272" y="36"/>
                    <a:pt x="1276" y="33"/>
                    <a:pt x="1277" y="29"/>
                  </a:cubicBezTo>
                  <a:cubicBezTo>
                    <a:pt x="1278" y="25"/>
                    <a:pt x="1275" y="20"/>
                    <a:pt x="1271" y="19"/>
                  </a:cubicBezTo>
                  <a:cubicBezTo>
                    <a:pt x="1263" y="18"/>
                    <a:pt x="1255" y="17"/>
                    <a:pt x="1247" y="15"/>
                  </a:cubicBezTo>
                  <a:cubicBezTo>
                    <a:pt x="1243" y="14"/>
                    <a:pt x="1239" y="17"/>
                    <a:pt x="1238" y="22"/>
                  </a:cubicBezTo>
                  <a:cubicBezTo>
                    <a:pt x="1237" y="26"/>
                    <a:pt x="1240" y="30"/>
                    <a:pt x="1245" y="31"/>
                  </a:cubicBezTo>
                  <a:close/>
                  <a:moveTo>
                    <a:pt x="1124" y="17"/>
                  </a:moveTo>
                  <a:cubicBezTo>
                    <a:pt x="1131" y="18"/>
                    <a:pt x="1139" y="18"/>
                    <a:pt x="1147" y="19"/>
                  </a:cubicBezTo>
                  <a:cubicBezTo>
                    <a:pt x="1152" y="19"/>
                    <a:pt x="1155" y="16"/>
                    <a:pt x="1156" y="11"/>
                  </a:cubicBezTo>
                  <a:cubicBezTo>
                    <a:pt x="1156" y="7"/>
                    <a:pt x="1153" y="3"/>
                    <a:pt x="1148" y="3"/>
                  </a:cubicBezTo>
                  <a:cubicBezTo>
                    <a:pt x="1140" y="2"/>
                    <a:pt x="1132" y="2"/>
                    <a:pt x="1124" y="1"/>
                  </a:cubicBezTo>
                  <a:cubicBezTo>
                    <a:pt x="1120" y="1"/>
                    <a:pt x="1116" y="4"/>
                    <a:pt x="1116" y="9"/>
                  </a:cubicBezTo>
                  <a:cubicBezTo>
                    <a:pt x="1116" y="13"/>
                    <a:pt x="1119" y="17"/>
                    <a:pt x="1124" y="17"/>
                  </a:cubicBezTo>
                  <a:close/>
                  <a:moveTo>
                    <a:pt x="1002" y="17"/>
                  </a:moveTo>
                  <a:cubicBezTo>
                    <a:pt x="1010" y="17"/>
                    <a:pt x="1017" y="16"/>
                    <a:pt x="1025" y="16"/>
                  </a:cubicBezTo>
                  <a:cubicBezTo>
                    <a:pt x="1030" y="16"/>
                    <a:pt x="1033" y="12"/>
                    <a:pt x="1033" y="8"/>
                  </a:cubicBezTo>
                  <a:cubicBezTo>
                    <a:pt x="1033" y="3"/>
                    <a:pt x="1029" y="0"/>
                    <a:pt x="1025" y="0"/>
                  </a:cubicBezTo>
                  <a:cubicBezTo>
                    <a:pt x="1017" y="0"/>
                    <a:pt x="1009" y="1"/>
                    <a:pt x="1001" y="1"/>
                  </a:cubicBezTo>
                  <a:cubicBezTo>
                    <a:pt x="996" y="2"/>
                    <a:pt x="993" y="5"/>
                    <a:pt x="993" y="10"/>
                  </a:cubicBezTo>
                  <a:cubicBezTo>
                    <a:pt x="993" y="14"/>
                    <a:pt x="997" y="18"/>
                    <a:pt x="1002" y="17"/>
                  </a:cubicBezTo>
                  <a:close/>
                  <a:moveTo>
                    <a:pt x="881" y="32"/>
                  </a:moveTo>
                  <a:cubicBezTo>
                    <a:pt x="888" y="30"/>
                    <a:pt x="896" y="29"/>
                    <a:pt x="904" y="28"/>
                  </a:cubicBezTo>
                  <a:cubicBezTo>
                    <a:pt x="908" y="27"/>
                    <a:pt x="911" y="23"/>
                    <a:pt x="911" y="19"/>
                  </a:cubicBezTo>
                  <a:cubicBezTo>
                    <a:pt x="910" y="14"/>
                    <a:pt x="906" y="11"/>
                    <a:pt x="902" y="12"/>
                  </a:cubicBezTo>
                  <a:cubicBezTo>
                    <a:pt x="894" y="13"/>
                    <a:pt x="886" y="14"/>
                    <a:pt x="878" y="16"/>
                  </a:cubicBezTo>
                  <a:cubicBezTo>
                    <a:pt x="874" y="17"/>
                    <a:pt x="871" y="21"/>
                    <a:pt x="871" y="25"/>
                  </a:cubicBezTo>
                  <a:cubicBezTo>
                    <a:pt x="872" y="29"/>
                    <a:pt x="876" y="32"/>
                    <a:pt x="881" y="32"/>
                  </a:cubicBezTo>
                  <a:close/>
                  <a:moveTo>
                    <a:pt x="762" y="60"/>
                  </a:moveTo>
                  <a:cubicBezTo>
                    <a:pt x="770" y="57"/>
                    <a:pt x="777" y="55"/>
                    <a:pt x="785" y="53"/>
                  </a:cubicBezTo>
                  <a:cubicBezTo>
                    <a:pt x="789" y="52"/>
                    <a:pt x="792" y="48"/>
                    <a:pt x="790" y="43"/>
                  </a:cubicBezTo>
                  <a:cubicBezTo>
                    <a:pt x="789" y="39"/>
                    <a:pt x="785" y="37"/>
                    <a:pt x="781" y="38"/>
                  </a:cubicBezTo>
                  <a:cubicBezTo>
                    <a:pt x="773" y="40"/>
                    <a:pt x="765" y="42"/>
                    <a:pt x="757" y="44"/>
                  </a:cubicBezTo>
                  <a:cubicBezTo>
                    <a:pt x="753" y="46"/>
                    <a:pt x="751" y="50"/>
                    <a:pt x="752" y="54"/>
                  </a:cubicBezTo>
                  <a:cubicBezTo>
                    <a:pt x="753" y="59"/>
                    <a:pt x="758" y="61"/>
                    <a:pt x="762" y="60"/>
                  </a:cubicBezTo>
                  <a:close/>
                  <a:moveTo>
                    <a:pt x="648" y="102"/>
                  </a:moveTo>
                  <a:cubicBezTo>
                    <a:pt x="655" y="98"/>
                    <a:pt x="662" y="95"/>
                    <a:pt x="669" y="92"/>
                  </a:cubicBezTo>
                  <a:cubicBezTo>
                    <a:pt x="674" y="91"/>
                    <a:pt x="675" y="86"/>
                    <a:pt x="674" y="82"/>
                  </a:cubicBezTo>
                  <a:cubicBezTo>
                    <a:pt x="672" y="78"/>
                    <a:pt x="667" y="76"/>
                    <a:pt x="663" y="78"/>
                  </a:cubicBezTo>
                  <a:cubicBezTo>
                    <a:pt x="656" y="81"/>
                    <a:pt x="649" y="84"/>
                    <a:pt x="641" y="87"/>
                  </a:cubicBezTo>
                  <a:cubicBezTo>
                    <a:pt x="637" y="89"/>
                    <a:pt x="635" y="93"/>
                    <a:pt x="637" y="97"/>
                  </a:cubicBezTo>
                  <a:cubicBezTo>
                    <a:pt x="639" y="101"/>
                    <a:pt x="644" y="103"/>
                    <a:pt x="648" y="102"/>
                  </a:cubicBezTo>
                  <a:close/>
                  <a:moveTo>
                    <a:pt x="539" y="156"/>
                  </a:moveTo>
                  <a:cubicBezTo>
                    <a:pt x="546" y="152"/>
                    <a:pt x="553" y="149"/>
                    <a:pt x="559" y="145"/>
                  </a:cubicBezTo>
                  <a:cubicBezTo>
                    <a:pt x="563" y="143"/>
                    <a:pt x="565" y="138"/>
                    <a:pt x="563" y="134"/>
                  </a:cubicBezTo>
                  <a:cubicBezTo>
                    <a:pt x="561" y="130"/>
                    <a:pt x="556" y="129"/>
                    <a:pt x="552" y="131"/>
                  </a:cubicBezTo>
                  <a:cubicBezTo>
                    <a:pt x="545" y="135"/>
                    <a:pt x="538" y="139"/>
                    <a:pt x="531" y="143"/>
                  </a:cubicBezTo>
                  <a:cubicBezTo>
                    <a:pt x="527" y="145"/>
                    <a:pt x="526" y="150"/>
                    <a:pt x="528" y="154"/>
                  </a:cubicBezTo>
                  <a:cubicBezTo>
                    <a:pt x="530" y="157"/>
                    <a:pt x="535" y="159"/>
                    <a:pt x="539" y="156"/>
                  </a:cubicBezTo>
                  <a:close/>
                  <a:moveTo>
                    <a:pt x="437" y="224"/>
                  </a:moveTo>
                  <a:cubicBezTo>
                    <a:pt x="444" y="219"/>
                    <a:pt x="450" y="214"/>
                    <a:pt x="456" y="210"/>
                  </a:cubicBezTo>
                  <a:cubicBezTo>
                    <a:pt x="460" y="207"/>
                    <a:pt x="461" y="202"/>
                    <a:pt x="458" y="199"/>
                  </a:cubicBezTo>
                  <a:cubicBezTo>
                    <a:pt x="456" y="195"/>
                    <a:pt x="451" y="194"/>
                    <a:pt x="447" y="197"/>
                  </a:cubicBezTo>
                  <a:cubicBezTo>
                    <a:pt x="441" y="201"/>
                    <a:pt x="434" y="206"/>
                    <a:pt x="428" y="211"/>
                  </a:cubicBezTo>
                  <a:cubicBezTo>
                    <a:pt x="424" y="213"/>
                    <a:pt x="423" y="218"/>
                    <a:pt x="426" y="222"/>
                  </a:cubicBezTo>
                  <a:cubicBezTo>
                    <a:pt x="429" y="226"/>
                    <a:pt x="434" y="226"/>
                    <a:pt x="437" y="224"/>
                  </a:cubicBezTo>
                  <a:close/>
                  <a:moveTo>
                    <a:pt x="344" y="302"/>
                  </a:moveTo>
                  <a:cubicBezTo>
                    <a:pt x="350" y="297"/>
                    <a:pt x="356" y="291"/>
                    <a:pt x="361" y="286"/>
                  </a:cubicBezTo>
                  <a:cubicBezTo>
                    <a:pt x="365" y="283"/>
                    <a:pt x="365" y="278"/>
                    <a:pt x="362" y="275"/>
                  </a:cubicBezTo>
                  <a:cubicBezTo>
                    <a:pt x="359" y="272"/>
                    <a:pt x="354" y="271"/>
                    <a:pt x="351" y="274"/>
                  </a:cubicBezTo>
                  <a:cubicBezTo>
                    <a:pt x="345" y="280"/>
                    <a:pt x="339" y="285"/>
                    <a:pt x="333" y="290"/>
                  </a:cubicBezTo>
                  <a:cubicBezTo>
                    <a:pt x="330" y="294"/>
                    <a:pt x="330" y="299"/>
                    <a:pt x="333" y="302"/>
                  </a:cubicBezTo>
                  <a:cubicBezTo>
                    <a:pt x="336" y="305"/>
                    <a:pt x="341" y="305"/>
                    <a:pt x="344" y="302"/>
                  </a:cubicBezTo>
                  <a:close/>
                  <a:moveTo>
                    <a:pt x="261" y="391"/>
                  </a:moveTo>
                  <a:cubicBezTo>
                    <a:pt x="266" y="385"/>
                    <a:pt x="271" y="379"/>
                    <a:pt x="276" y="373"/>
                  </a:cubicBezTo>
                  <a:cubicBezTo>
                    <a:pt x="279" y="370"/>
                    <a:pt x="278" y="365"/>
                    <a:pt x="275" y="362"/>
                  </a:cubicBezTo>
                  <a:cubicBezTo>
                    <a:pt x="272" y="359"/>
                    <a:pt x="267" y="359"/>
                    <a:pt x="264" y="362"/>
                  </a:cubicBezTo>
                  <a:cubicBezTo>
                    <a:pt x="259" y="368"/>
                    <a:pt x="253" y="374"/>
                    <a:pt x="248" y="381"/>
                  </a:cubicBezTo>
                  <a:cubicBezTo>
                    <a:pt x="245" y="384"/>
                    <a:pt x="246" y="389"/>
                    <a:pt x="249" y="392"/>
                  </a:cubicBezTo>
                  <a:cubicBezTo>
                    <a:pt x="253" y="395"/>
                    <a:pt x="258" y="394"/>
                    <a:pt x="261" y="391"/>
                  </a:cubicBezTo>
                  <a:close/>
                  <a:moveTo>
                    <a:pt x="188" y="489"/>
                  </a:moveTo>
                  <a:cubicBezTo>
                    <a:pt x="192" y="482"/>
                    <a:pt x="197" y="476"/>
                    <a:pt x="201" y="469"/>
                  </a:cubicBezTo>
                  <a:cubicBezTo>
                    <a:pt x="203" y="465"/>
                    <a:pt x="203" y="460"/>
                    <a:pt x="199" y="458"/>
                  </a:cubicBezTo>
                  <a:cubicBezTo>
                    <a:pt x="195" y="455"/>
                    <a:pt x="190" y="456"/>
                    <a:pt x="188" y="460"/>
                  </a:cubicBezTo>
                  <a:cubicBezTo>
                    <a:pt x="183" y="467"/>
                    <a:pt x="179" y="473"/>
                    <a:pt x="174" y="480"/>
                  </a:cubicBezTo>
                  <a:cubicBezTo>
                    <a:pt x="172" y="484"/>
                    <a:pt x="173" y="489"/>
                    <a:pt x="177" y="491"/>
                  </a:cubicBezTo>
                  <a:cubicBezTo>
                    <a:pt x="180" y="493"/>
                    <a:pt x="185" y="492"/>
                    <a:pt x="188" y="489"/>
                  </a:cubicBezTo>
                  <a:close/>
                  <a:moveTo>
                    <a:pt x="127" y="594"/>
                  </a:moveTo>
                  <a:cubicBezTo>
                    <a:pt x="130" y="587"/>
                    <a:pt x="134" y="580"/>
                    <a:pt x="138" y="573"/>
                  </a:cubicBezTo>
                  <a:cubicBezTo>
                    <a:pt x="140" y="569"/>
                    <a:pt x="138" y="565"/>
                    <a:pt x="134" y="562"/>
                  </a:cubicBezTo>
                  <a:cubicBezTo>
                    <a:pt x="130" y="560"/>
                    <a:pt x="126" y="562"/>
                    <a:pt x="124" y="566"/>
                  </a:cubicBezTo>
                  <a:cubicBezTo>
                    <a:pt x="120" y="573"/>
                    <a:pt x="116" y="580"/>
                    <a:pt x="113" y="587"/>
                  </a:cubicBezTo>
                  <a:cubicBezTo>
                    <a:pt x="111" y="591"/>
                    <a:pt x="112" y="596"/>
                    <a:pt x="116" y="598"/>
                  </a:cubicBezTo>
                  <a:cubicBezTo>
                    <a:pt x="120" y="600"/>
                    <a:pt x="125" y="598"/>
                    <a:pt x="127" y="594"/>
                  </a:cubicBezTo>
                  <a:close/>
                  <a:moveTo>
                    <a:pt x="79" y="706"/>
                  </a:moveTo>
                  <a:cubicBezTo>
                    <a:pt x="81" y="699"/>
                    <a:pt x="84" y="692"/>
                    <a:pt x="87" y="684"/>
                  </a:cubicBezTo>
                  <a:cubicBezTo>
                    <a:pt x="89" y="680"/>
                    <a:pt x="86" y="675"/>
                    <a:pt x="82" y="674"/>
                  </a:cubicBezTo>
                  <a:cubicBezTo>
                    <a:pt x="78" y="672"/>
                    <a:pt x="74" y="674"/>
                    <a:pt x="72" y="678"/>
                  </a:cubicBezTo>
                  <a:cubicBezTo>
                    <a:pt x="69" y="686"/>
                    <a:pt x="66" y="693"/>
                    <a:pt x="64" y="701"/>
                  </a:cubicBezTo>
                  <a:cubicBezTo>
                    <a:pt x="62" y="705"/>
                    <a:pt x="64" y="710"/>
                    <a:pt x="68" y="711"/>
                  </a:cubicBezTo>
                  <a:cubicBezTo>
                    <a:pt x="73" y="713"/>
                    <a:pt x="77" y="711"/>
                    <a:pt x="79" y="706"/>
                  </a:cubicBezTo>
                  <a:close/>
                  <a:moveTo>
                    <a:pt x="44" y="823"/>
                  </a:moveTo>
                  <a:cubicBezTo>
                    <a:pt x="46" y="815"/>
                    <a:pt x="48" y="808"/>
                    <a:pt x="50" y="800"/>
                  </a:cubicBezTo>
                  <a:cubicBezTo>
                    <a:pt x="51" y="796"/>
                    <a:pt x="48" y="792"/>
                    <a:pt x="44" y="790"/>
                  </a:cubicBezTo>
                  <a:cubicBezTo>
                    <a:pt x="39" y="789"/>
                    <a:pt x="35" y="792"/>
                    <a:pt x="34" y="796"/>
                  </a:cubicBezTo>
                  <a:cubicBezTo>
                    <a:pt x="32" y="804"/>
                    <a:pt x="30" y="812"/>
                    <a:pt x="28" y="820"/>
                  </a:cubicBezTo>
                  <a:cubicBezTo>
                    <a:pt x="27" y="824"/>
                    <a:pt x="30" y="828"/>
                    <a:pt x="34" y="829"/>
                  </a:cubicBezTo>
                  <a:cubicBezTo>
                    <a:pt x="39" y="830"/>
                    <a:pt x="43" y="827"/>
                    <a:pt x="44" y="823"/>
                  </a:cubicBezTo>
                  <a:close/>
                  <a:moveTo>
                    <a:pt x="23" y="943"/>
                  </a:moveTo>
                  <a:cubicBezTo>
                    <a:pt x="24" y="935"/>
                    <a:pt x="25" y="928"/>
                    <a:pt x="26" y="920"/>
                  </a:cubicBezTo>
                  <a:cubicBezTo>
                    <a:pt x="27" y="915"/>
                    <a:pt x="23" y="911"/>
                    <a:pt x="19" y="911"/>
                  </a:cubicBezTo>
                  <a:cubicBezTo>
                    <a:pt x="15" y="910"/>
                    <a:pt x="11" y="913"/>
                    <a:pt x="10" y="918"/>
                  </a:cubicBezTo>
                  <a:cubicBezTo>
                    <a:pt x="9" y="926"/>
                    <a:pt x="8" y="933"/>
                    <a:pt x="7" y="941"/>
                  </a:cubicBezTo>
                  <a:cubicBezTo>
                    <a:pt x="7" y="946"/>
                    <a:pt x="10" y="950"/>
                    <a:pt x="14" y="950"/>
                  </a:cubicBezTo>
                  <a:cubicBezTo>
                    <a:pt x="19" y="951"/>
                    <a:pt x="22" y="948"/>
                    <a:pt x="23" y="943"/>
                  </a:cubicBezTo>
                  <a:close/>
                  <a:moveTo>
                    <a:pt x="16" y="1065"/>
                  </a:moveTo>
                  <a:cubicBezTo>
                    <a:pt x="16" y="1065"/>
                    <a:pt x="16" y="1064"/>
                    <a:pt x="16" y="1064"/>
                  </a:cubicBezTo>
                  <a:cubicBezTo>
                    <a:pt x="16" y="1056"/>
                    <a:pt x="16" y="1049"/>
                    <a:pt x="16" y="1041"/>
                  </a:cubicBezTo>
                  <a:cubicBezTo>
                    <a:pt x="16" y="1037"/>
                    <a:pt x="13" y="1033"/>
                    <a:pt x="9" y="1033"/>
                  </a:cubicBezTo>
                  <a:cubicBezTo>
                    <a:pt x="4" y="1033"/>
                    <a:pt x="0" y="1037"/>
                    <a:pt x="0" y="1041"/>
                  </a:cubicBezTo>
                  <a:cubicBezTo>
                    <a:pt x="0" y="1049"/>
                    <a:pt x="0" y="1056"/>
                    <a:pt x="0" y="1064"/>
                  </a:cubicBezTo>
                  <a:cubicBezTo>
                    <a:pt x="0" y="1064"/>
                    <a:pt x="0" y="1065"/>
                    <a:pt x="0" y="1065"/>
                  </a:cubicBezTo>
                  <a:cubicBezTo>
                    <a:pt x="0" y="1069"/>
                    <a:pt x="4" y="1073"/>
                    <a:pt x="8" y="1073"/>
                  </a:cubicBezTo>
                  <a:cubicBezTo>
                    <a:pt x="13" y="1073"/>
                    <a:pt x="16" y="1069"/>
                    <a:pt x="16" y="1065"/>
                  </a:cubicBezTo>
                  <a:close/>
                  <a:moveTo>
                    <a:pt x="23" y="1187"/>
                  </a:moveTo>
                  <a:cubicBezTo>
                    <a:pt x="22" y="1179"/>
                    <a:pt x="22" y="1171"/>
                    <a:pt x="21" y="1163"/>
                  </a:cubicBezTo>
                  <a:cubicBezTo>
                    <a:pt x="20" y="1159"/>
                    <a:pt x="16" y="1155"/>
                    <a:pt x="12" y="1156"/>
                  </a:cubicBezTo>
                  <a:cubicBezTo>
                    <a:pt x="8" y="1156"/>
                    <a:pt x="4" y="1160"/>
                    <a:pt x="5" y="1165"/>
                  </a:cubicBezTo>
                  <a:cubicBezTo>
                    <a:pt x="6" y="1173"/>
                    <a:pt x="6" y="1181"/>
                    <a:pt x="7" y="1188"/>
                  </a:cubicBezTo>
                  <a:cubicBezTo>
                    <a:pt x="8" y="1193"/>
                    <a:pt x="12" y="1196"/>
                    <a:pt x="16" y="1195"/>
                  </a:cubicBezTo>
                  <a:cubicBezTo>
                    <a:pt x="21" y="1195"/>
                    <a:pt x="24" y="1191"/>
                    <a:pt x="23" y="1187"/>
                  </a:cubicBezTo>
                  <a:close/>
                  <a:moveTo>
                    <a:pt x="44" y="1307"/>
                  </a:moveTo>
                  <a:cubicBezTo>
                    <a:pt x="43" y="1299"/>
                    <a:pt x="41" y="1291"/>
                    <a:pt x="39" y="1284"/>
                  </a:cubicBezTo>
                  <a:cubicBezTo>
                    <a:pt x="38" y="1279"/>
                    <a:pt x="34" y="1276"/>
                    <a:pt x="30" y="1277"/>
                  </a:cubicBezTo>
                  <a:cubicBezTo>
                    <a:pt x="25" y="1278"/>
                    <a:pt x="23" y="1283"/>
                    <a:pt x="24" y="1287"/>
                  </a:cubicBezTo>
                  <a:cubicBezTo>
                    <a:pt x="25" y="1295"/>
                    <a:pt x="27" y="1303"/>
                    <a:pt x="29" y="1310"/>
                  </a:cubicBezTo>
                  <a:cubicBezTo>
                    <a:pt x="30" y="1315"/>
                    <a:pt x="34" y="1317"/>
                    <a:pt x="38" y="1316"/>
                  </a:cubicBezTo>
                  <a:cubicBezTo>
                    <a:pt x="43" y="1315"/>
                    <a:pt x="45" y="1311"/>
                    <a:pt x="44" y="1307"/>
                  </a:cubicBezTo>
                  <a:close/>
                  <a:moveTo>
                    <a:pt x="79" y="1423"/>
                  </a:moveTo>
                  <a:cubicBezTo>
                    <a:pt x="77" y="1416"/>
                    <a:pt x="74" y="1408"/>
                    <a:pt x="72" y="1401"/>
                  </a:cubicBezTo>
                  <a:cubicBezTo>
                    <a:pt x="70" y="1397"/>
                    <a:pt x="66" y="1395"/>
                    <a:pt x="61" y="1396"/>
                  </a:cubicBezTo>
                  <a:cubicBezTo>
                    <a:pt x="57" y="1397"/>
                    <a:pt x="55" y="1402"/>
                    <a:pt x="56" y="1406"/>
                  </a:cubicBezTo>
                  <a:cubicBezTo>
                    <a:pt x="59" y="1414"/>
                    <a:pt x="62" y="1421"/>
                    <a:pt x="64" y="1429"/>
                  </a:cubicBezTo>
                  <a:cubicBezTo>
                    <a:pt x="66" y="1433"/>
                    <a:pt x="70" y="1435"/>
                    <a:pt x="75" y="1434"/>
                  </a:cubicBezTo>
                  <a:cubicBezTo>
                    <a:pt x="79" y="1432"/>
                    <a:pt x="81" y="1427"/>
                    <a:pt x="79" y="1423"/>
                  </a:cubicBezTo>
                  <a:close/>
                  <a:moveTo>
                    <a:pt x="128" y="1535"/>
                  </a:moveTo>
                  <a:cubicBezTo>
                    <a:pt x="124" y="1528"/>
                    <a:pt x="121" y="1521"/>
                    <a:pt x="117" y="1514"/>
                  </a:cubicBezTo>
                  <a:cubicBezTo>
                    <a:pt x="116" y="1510"/>
                    <a:pt x="111" y="1508"/>
                    <a:pt x="107" y="1510"/>
                  </a:cubicBezTo>
                  <a:cubicBezTo>
                    <a:pt x="103" y="1512"/>
                    <a:pt x="101" y="1517"/>
                    <a:pt x="103" y="1521"/>
                  </a:cubicBezTo>
                  <a:cubicBezTo>
                    <a:pt x="106" y="1528"/>
                    <a:pt x="110" y="1535"/>
                    <a:pt x="114" y="1542"/>
                  </a:cubicBezTo>
                  <a:cubicBezTo>
                    <a:pt x="116" y="1546"/>
                    <a:pt x="120" y="1548"/>
                    <a:pt x="124" y="1546"/>
                  </a:cubicBezTo>
                  <a:cubicBezTo>
                    <a:pt x="128" y="1544"/>
                    <a:pt x="130" y="1539"/>
                    <a:pt x="128" y="1535"/>
                  </a:cubicBezTo>
                  <a:close/>
                  <a:moveTo>
                    <a:pt x="189" y="1640"/>
                  </a:moveTo>
                  <a:cubicBezTo>
                    <a:pt x="185" y="1634"/>
                    <a:pt x="180" y="1627"/>
                    <a:pt x="176" y="1621"/>
                  </a:cubicBezTo>
                  <a:cubicBezTo>
                    <a:pt x="174" y="1617"/>
                    <a:pt x="169" y="1616"/>
                    <a:pt x="165" y="1618"/>
                  </a:cubicBezTo>
                  <a:cubicBezTo>
                    <a:pt x="161" y="1620"/>
                    <a:pt x="160" y="1625"/>
                    <a:pt x="163" y="1629"/>
                  </a:cubicBezTo>
                  <a:cubicBezTo>
                    <a:pt x="167" y="1636"/>
                    <a:pt x="171" y="1643"/>
                    <a:pt x="176" y="1649"/>
                  </a:cubicBezTo>
                  <a:cubicBezTo>
                    <a:pt x="178" y="1653"/>
                    <a:pt x="183" y="1654"/>
                    <a:pt x="187" y="1652"/>
                  </a:cubicBezTo>
                  <a:cubicBezTo>
                    <a:pt x="190" y="1649"/>
                    <a:pt x="191" y="1644"/>
                    <a:pt x="189" y="1640"/>
                  </a:cubicBezTo>
                  <a:close/>
                  <a:moveTo>
                    <a:pt x="262" y="1738"/>
                  </a:moveTo>
                  <a:cubicBezTo>
                    <a:pt x="257" y="1732"/>
                    <a:pt x="252" y="1726"/>
                    <a:pt x="247" y="1720"/>
                  </a:cubicBezTo>
                  <a:cubicBezTo>
                    <a:pt x="244" y="1716"/>
                    <a:pt x="239" y="1716"/>
                    <a:pt x="236" y="1719"/>
                  </a:cubicBezTo>
                  <a:cubicBezTo>
                    <a:pt x="232" y="1721"/>
                    <a:pt x="232" y="1726"/>
                    <a:pt x="234" y="1730"/>
                  </a:cubicBezTo>
                  <a:cubicBezTo>
                    <a:pt x="239" y="1736"/>
                    <a:pt x="244" y="1742"/>
                    <a:pt x="250" y="1748"/>
                  </a:cubicBezTo>
                  <a:cubicBezTo>
                    <a:pt x="252" y="1752"/>
                    <a:pt x="257" y="1752"/>
                    <a:pt x="261" y="1749"/>
                  </a:cubicBezTo>
                  <a:cubicBezTo>
                    <a:pt x="264" y="1747"/>
                    <a:pt x="265" y="1741"/>
                    <a:pt x="262" y="1738"/>
                  </a:cubicBezTo>
                  <a:close/>
                  <a:moveTo>
                    <a:pt x="346" y="1827"/>
                  </a:moveTo>
                  <a:cubicBezTo>
                    <a:pt x="340" y="1821"/>
                    <a:pt x="334" y="1816"/>
                    <a:pt x="329" y="1810"/>
                  </a:cubicBezTo>
                  <a:cubicBezTo>
                    <a:pt x="325" y="1807"/>
                    <a:pt x="320" y="1807"/>
                    <a:pt x="317" y="1810"/>
                  </a:cubicBezTo>
                  <a:cubicBezTo>
                    <a:pt x="314" y="1814"/>
                    <a:pt x="314" y="1819"/>
                    <a:pt x="317" y="1822"/>
                  </a:cubicBezTo>
                  <a:cubicBezTo>
                    <a:pt x="323" y="1827"/>
                    <a:pt x="329" y="1833"/>
                    <a:pt x="335" y="1838"/>
                  </a:cubicBezTo>
                  <a:cubicBezTo>
                    <a:pt x="338" y="1841"/>
                    <a:pt x="343" y="1841"/>
                    <a:pt x="346" y="1838"/>
                  </a:cubicBezTo>
                  <a:cubicBezTo>
                    <a:pt x="349" y="1835"/>
                    <a:pt x="349" y="1830"/>
                    <a:pt x="346" y="1827"/>
                  </a:cubicBezTo>
                  <a:close/>
                  <a:moveTo>
                    <a:pt x="439" y="1905"/>
                  </a:moveTo>
                  <a:cubicBezTo>
                    <a:pt x="433" y="1900"/>
                    <a:pt x="426" y="1896"/>
                    <a:pt x="420" y="1891"/>
                  </a:cubicBezTo>
                  <a:cubicBezTo>
                    <a:pt x="417" y="1888"/>
                    <a:pt x="412" y="1889"/>
                    <a:pt x="409" y="1892"/>
                  </a:cubicBezTo>
                  <a:cubicBezTo>
                    <a:pt x="406" y="1896"/>
                    <a:pt x="407" y="1901"/>
                    <a:pt x="410" y="1903"/>
                  </a:cubicBezTo>
                  <a:cubicBezTo>
                    <a:pt x="417" y="1908"/>
                    <a:pt x="423" y="1913"/>
                    <a:pt x="429" y="1918"/>
                  </a:cubicBezTo>
                  <a:cubicBezTo>
                    <a:pt x="433" y="1921"/>
                    <a:pt x="438" y="1920"/>
                    <a:pt x="441" y="1916"/>
                  </a:cubicBezTo>
                  <a:cubicBezTo>
                    <a:pt x="443" y="1913"/>
                    <a:pt x="442" y="1908"/>
                    <a:pt x="439" y="1905"/>
                  </a:cubicBezTo>
                  <a:close/>
                  <a:moveTo>
                    <a:pt x="541" y="1972"/>
                  </a:moveTo>
                  <a:cubicBezTo>
                    <a:pt x="534" y="1968"/>
                    <a:pt x="527" y="1964"/>
                    <a:pt x="520" y="1960"/>
                  </a:cubicBezTo>
                  <a:cubicBezTo>
                    <a:pt x="517" y="1958"/>
                    <a:pt x="512" y="1959"/>
                    <a:pt x="509" y="1963"/>
                  </a:cubicBezTo>
                  <a:cubicBezTo>
                    <a:pt x="507" y="1966"/>
                    <a:pt x="508" y="1971"/>
                    <a:pt x="512" y="1974"/>
                  </a:cubicBezTo>
                  <a:cubicBezTo>
                    <a:pt x="519" y="1978"/>
                    <a:pt x="526" y="1982"/>
                    <a:pt x="533" y="1986"/>
                  </a:cubicBezTo>
                  <a:cubicBezTo>
                    <a:pt x="537" y="1988"/>
                    <a:pt x="542" y="1987"/>
                    <a:pt x="544" y="1983"/>
                  </a:cubicBezTo>
                  <a:cubicBezTo>
                    <a:pt x="546" y="1979"/>
                    <a:pt x="545" y="1974"/>
                    <a:pt x="541" y="1972"/>
                  </a:cubicBezTo>
                  <a:close/>
                  <a:moveTo>
                    <a:pt x="650" y="2027"/>
                  </a:moveTo>
                  <a:cubicBezTo>
                    <a:pt x="643" y="2024"/>
                    <a:pt x="635" y="2020"/>
                    <a:pt x="628" y="2017"/>
                  </a:cubicBezTo>
                  <a:cubicBezTo>
                    <a:pt x="624" y="2015"/>
                    <a:pt x="619" y="2017"/>
                    <a:pt x="618" y="2021"/>
                  </a:cubicBezTo>
                  <a:cubicBezTo>
                    <a:pt x="616" y="2025"/>
                    <a:pt x="617" y="2030"/>
                    <a:pt x="621" y="2032"/>
                  </a:cubicBezTo>
                  <a:cubicBezTo>
                    <a:pt x="629" y="2035"/>
                    <a:pt x="636" y="2038"/>
                    <a:pt x="643" y="2042"/>
                  </a:cubicBezTo>
                  <a:cubicBezTo>
                    <a:pt x="647" y="2043"/>
                    <a:pt x="652" y="2041"/>
                    <a:pt x="654" y="2037"/>
                  </a:cubicBezTo>
                  <a:cubicBezTo>
                    <a:pt x="656" y="2033"/>
                    <a:pt x="654" y="2029"/>
                    <a:pt x="650" y="2027"/>
                  </a:cubicBezTo>
                  <a:close/>
                  <a:moveTo>
                    <a:pt x="764" y="2068"/>
                  </a:moveTo>
                  <a:cubicBezTo>
                    <a:pt x="757" y="2066"/>
                    <a:pt x="749" y="2064"/>
                    <a:pt x="742" y="2061"/>
                  </a:cubicBezTo>
                  <a:cubicBezTo>
                    <a:pt x="738" y="2060"/>
                    <a:pt x="733" y="2062"/>
                    <a:pt x="732" y="2067"/>
                  </a:cubicBezTo>
                  <a:cubicBezTo>
                    <a:pt x="730" y="2071"/>
                    <a:pt x="733" y="2075"/>
                    <a:pt x="737" y="2077"/>
                  </a:cubicBezTo>
                  <a:cubicBezTo>
                    <a:pt x="744" y="2079"/>
                    <a:pt x="752" y="2081"/>
                    <a:pt x="760" y="2084"/>
                  </a:cubicBezTo>
                  <a:cubicBezTo>
                    <a:pt x="764" y="2085"/>
                    <a:pt x="768" y="2083"/>
                    <a:pt x="770" y="2078"/>
                  </a:cubicBezTo>
                  <a:cubicBezTo>
                    <a:pt x="771" y="2074"/>
                    <a:pt x="769" y="2070"/>
                    <a:pt x="764" y="2068"/>
                  </a:cubicBezTo>
                  <a:close/>
                  <a:moveTo>
                    <a:pt x="883" y="2096"/>
                  </a:moveTo>
                  <a:cubicBezTo>
                    <a:pt x="875" y="2095"/>
                    <a:pt x="867" y="2094"/>
                    <a:pt x="860" y="2092"/>
                  </a:cubicBezTo>
                  <a:cubicBezTo>
                    <a:pt x="855" y="2091"/>
                    <a:pt x="851" y="2094"/>
                    <a:pt x="850" y="2098"/>
                  </a:cubicBezTo>
                  <a:cubicBezTo>
                    <a:pt x="850" y="2103"/>
                    <a:pt x="852" y="2107"/>
                    <a:pt x="857" y="2108"/>
                  </a:cubicBezTo>
                  <a:cubicBezTo>
                    <a:pt x="864" y="2109"/>
                    <a:pt x="872" y="2111"/>
                    <a:pt x="880" y="2112"/>
                  </a:cubicBezTo>
                  <a:cubicBezTo>
                    <a:pt x="885" y="2113"/>
                    <a:pt x="889" y="2110"/>
                    <a:pt x="889" y="2106"/>
                  </a:cubicBezTo>
                  <a:cubicBezTo>
                    <a:pt x="890" y="2101"/>
                    <a:pt x="887" y="2097"/>
                    <a:pt x="883" y="2096"/>
                  </a:cubicBezTo>
                  <a:close/>
                  <a:moveTo>
                    <a:pt x="1004" y="2110"/>
                  </a:moveTo>
                  <a:cubicBezTo>
                    <a:pt x="996" y="2110"/>
                    <a:pt x="988" y="2109"/>
                    <a:pt x="980" y="2109"/>
                  </a:cubicBezTo>
                  <a:cubicBezTo>
                    <a:pt x="976" y="2108"/>
                    <a:pt x="972" y="2112"/>
                    <a:pt x="972" y="2116"/>
                  </a:cubicBezTo>
                  <a:cubicBezTo>
                    <a:pt x="972" y="2120"/>
                    <a:pt x="975" y="2124"/>
                    <a:pt x="979" y="2125"/>
                  </a:cubicBezTo>
                  <a:cubicBezTo>
                    <a:pt x="987" y="2125"/>
                    <a:pt x="995" y="2126"/>
                    <a:pt x="1003" y="2126"/>
                  </a:cubicBezTo>
                  <a:cubicBezTo>
                    <a:pt x="1008" y="2127"/>
                    <a:pt x="1011" y="2123"/>
                    <a:pt x="1012" y="2119"/>
                  </a:cubicBezTo>
                  <a:cubicBezTo>
                    <a:pt x="1012" y="2114"/>
                    <a:pt x="1008" y="2111"/>
                    <a:pt x="1004" y="2110"/>
                  </a:cubicBezTo>
                  <a:close/>
                  <a:moveTo>
                    <a:pt x="1126" y="2110"/>
                  </a:moveTo>
                  <a:cubicBezTo>
                    <a:pt x="1118" y="2111"/>
                    <a:pt x="1110" y="2111"/>
                    <a:pt x="1102" y="2111"/>
                  </a:cubicBezTo>
                  <a:cubicBezTo>
                    <a:pt x="1098" y="2111"/>
                    <a:pt x="1094" y="2115"/>
                    <a:pt x="1095" y="2120"/>
                  </a:cubicBezTo>
                  <a:cubicBezTo>
                    <a:pt x="1095" y="2124"/>
                    <a:pt x="1098" y="2127"/>
                    <a:pt x="1103" y="2127"/>
                  </a:cubicBezTo>
                  <a:cubicBezTo>
                    <a:pt x="1111" y="2127"/>
                    <a:pt x="1119" y="2127"/>
                    <a:pt x="1127" y="2126"/>
                  </a:cubicBezTo>
                  <a:cubicBezTo>
                    <a:pt x="1131" y="2126"/>
                    <a:pt x="1135" y="2122"/>
                    <a:pt x="1134" y="2118"/>
                  </a:cubicBezTo>
                  <a:cubicBezTo>
                    <a:pt x="1134" y="2113"/>
                    <a:pt x="1130" y="2110"/>
                    <a:pt x="1126" y="2110"/>
                  </a:cubicBezTo>
                  <a:close/>
                  <a:moveTo>
                    <a:pt x="1247" y="2096"/>
                  </a:moveTo>
                  <a:cubicBezTo>
                    <a:pt x="1239" y="2098"/>
                    <a:pt x="1231" y="2099"/>
                    <a:pt x="1224" y="2100"/>
                  </a:cubicBezTo>
                  <a:cubicBezTo>
                    <a:pt x="1219" y="2101"/>
                    <a:pt x="1216" y="2105"/>
                    <a:pt x="1217" y="2109"/>
                  </a:cubicBezTo>
                  <a:cubicBezTo>
                    <a:pt x="1218" y="2113"/>
                    <a:pt x="1222" y="2116"/>
                    <a:pt x="1226" y="2116"/>
                  </a:cubicBezTo>
                  <a:cubicBezTo>
                    <a:pt x="1234" y="2115"/>
                    <a:pt x="1242" y="2113"/>
                    <a:pt x="1250" y="2112"/>
                  </a:cubicBezTo>
                  <a:cubicBezTo>
                    <a:pt x="1254" y="2111"/>
                    <a:pt x="1257" y="2107"/>
                    <a:pt x="1256" y="2103"/>
                  </a:cubicBezTo>
                  <a:cubicBezTo>
                    <a:pt x="1255" y="2098"/>
                    <a:pt x="1251" y="2095"/>
                    <a:pt x="1247" y="2096"/>
                  </a:cubicBezTo>
                  <a:close/>
                  <a:moveTo>
                    <a:pt x="1366" y="2068"/>
                  </a:moveTo>
                  <a:cubicBezTo>
                    <a:pt x="1358" y="2070"/>
                    <a:pt x="1350" y="2073"/>
                    <a:pt x="1343" y="2075"/>
                  </a:cubicBezTo>
                  <a:cubicBezTo>
                    <a:pt x="1339" y="2076"/>
                    <a:pt x="1336" y="2080"/>
                    <a:pt x="1337" y="2084"/>
                  </a:cubicBezTo>
                  <a:cubicBezTo>
                    <a:pt x="1338" y="2089"/>
                    <a:pt x="1343" y="2091"/>
                    <a:pt x="1347" y="2090"/>
                  </a:cubicBezTo>
                  <a:cubicBezTo>
                    <a:pt x="1355" y="2088"/>
                    <a:pt x="1363" y="2086"/>
                    <a:pt x="1370" y="2083"/>
                  </a:cubicBezTo>
                  <a:cubicBezTo>
                    <a:pt x="1374" y="2082"/>
                    <a:pt x="1377" y="2078"/>
                    <a:pt x="1376" y="2073"/>
                  </a:cubicBezTo>
                  <a:cubicBezTo>
                    <a:pt x="1374" y="2069"/>
                    <a:pt x="1370" y="2067"/>
                    <a:pt x="1366" y="2068"/>
                  </a:cubicBezTo>
                  <a:close/>
                  <a:moveTo>
                    <a:pt x="1480" y="2026"/>
                  </a:moveTo>
                  <a:cubicBezTo>
                    <a:pt x="1473" y="2030"/>
                    <a:pt x="1466" y="2033"/>
                    <a:pt x="1458" y="2035"/>
                  </a:cubicBezTo>
                  <a:cubicBezTo>
                    <a:pt x="1454" y="2037"/>
                    <a:pt x="1452" y="2042"/>
                    <a:pt x="1454" y="2046"/>
                  </a:cubicBezTo>
                  <a:cubicBezTo>
                    <a:pt x="1456" y="2050"/>
                    <a:pt x="1460" y="2052"/>
                    <a:pt x="1464" y="2050"/>
                  </a:cubicBezTo>
                  <a:cubicBezTo>
                    <a:pt x="1472" y="2047"/>
                    <a:pt x="1479" y="2044"/>
                    <a:pt x="1486" y="2041"/>
                  </a:cubicBezTo>
                  <a:cubicBezTo>
                    <a:pt x="1490" y="2039"/>
                    <a:pt x="1492" y="2035"/>
                    <a:pt x="1490" y="2031"/>
                  </a:cubicBezTo>
                  <a:cubicBezTo>
                    <a:pt x="1489" y="2027"/>
                    <a:pt x="1484" y="2025"/>
                    <a:pt x="1480" y="2026"/>
                  </a:cubicBezTo>
                  <a:close/>
                  <a:moveTo>
                    <a:pt x="1589" y="1972"/>
                  </a:moveTo>
                  <a:cubicBezTo>
                    <a:pt x="1582" y="1976"/>
                    <a:pt x="1575" y="1979"/>
                    <a:pt x="1568" y="1983"/>
                  </a:cubicBezTo>
                  <a:cubicBezTo>
                    <a:pt x="1564" y="1985"/>
                    <a:pt x="1563" y="1990"/>
                    <a:pt x="1565" y="1994"/>
                  </a:cubicBezTo>
                  <a:cubicBezTo>
                    <a:pt x="1567" y="1998"/>
                    <a:pt x="1572" y="1999"/>
                    <a:pt x="1576" y="1997"/>
                  </a:cubicBezTo>
                  <a:cubicBezTo>
                    <a:pt x="1583" y="1993"/>
                    <a:pt x="1590" y="1989"/>
                    <a:pt x="1597" y="1985"/>
                  </a:cubicBezTo>
                  <a:cubicBezTo>
                    <a:pt x="1601" y="1983"/>
                    <a:pt x="1602" y="1978"/>
                    <a:pt x="1600" y="1975"/>
                  </a:cubicBezTo>
                  <a:cubicBezTo>
                    <a:pt x="1597" y="1971"/>
                    <a:pt x="1593" y="1969"/>
                    <a:pt x="1589" y="1972"/>
                  </a:cubicBezTo>
                  <a:close/>
                  <a:moveTo>
                    <a:pt x="1691" y="1905"/>
                  </a:moveTo>
                  <a:cubicBezTo>
                    <a:pt x="1684" y="1909"/>
                    <a:pt x="1678" y="1914"/>
                    <a:pt x="1671" y="1918"/>
                  </a:cubicBezTo>
                  <a:cubicBezTo>
                    <a:pt x="1668" y="1921"/>
                    <a:pt x="1667" y="1926"/>
                    <a:pt x="1670" y="1930"/>
                  </a:cubicBezTo>
                  <a:cubicBezTo>
                    <a:pt x="1672" y="1933"/>
                    <a:pt x="1677" y="1934"/>
                    <a:pt x="1681" y="1931"/>
                  </a:cubicBezTo>
                  <a:cubicBezTo>
                    <a:pt x="1687" y="1927"/>
                    <a:pt x="1694" y="1922"/>
                    <a:pt x="1700" y="1917"/>
                  </a:cubicBezTo>
                  <a:cubicBezTo>
                    <a:pt x="1704" y="1915"/>
                    <a:pt x="1704" y="1910"/>
                    <a:pt x="1702" y="1906"/>
                  </a:cubicBezTo>
                  <a:cubicBezTo>
                    <a:pt x="1699" y="1903"/>
                    <a:pt x="1694" y="1902"/>
                    <a:pt x="1691" y="1905"/>
                  </a:cubicBezTo>
                  <a:close/>
                  <a:moveTo>
                    <a:pt x="1784" y="1826"/>
                  </a:moveTo>
                  <a:cubicBezTo>
                    <a:pt x="1778" y="1832"/>
                    <a:pt x="1772" y="1837"/>
                    <a:pt x="1766" y="1842"/>
                  </a:cubicBezTo>
                  <a:cubicBezTo>
                    <a:pt x="1763" y="1845"/>
                    <a:pt x="1763" y="1850"/>
                    <a:pt x="1766" y="1853"/>
                  </a:cubicBezTo>
                  <a:cubicBezTo>
                    <a:pt x="1769" y="1857"/>
                    <a:pt x="1774" y="1857"/>
                    <a:pt x="1777" y="1854"/>
                  </a:cubicBezTo>
                  <a:cubicBezTo>
                    <a:pt x="1783" y="1849"/>
                    <a:pt x="1789" y="1843"/>
                    <a:pt x="1795" y="1838"/>
                  </a:cubicBezTo>
                  <a:cubicBezTo>
                    <a:pt x="1798" y="1835"/>
                    <a:pt x="1798" y="1830"/>
                    <a:pt x="1795" y="1826"/>
                  </a:cubicBezTo>
                  <a:cubicBezTo>
                    <a:pt x="1792" y="1823"/>
                    <a:pt x="1787" y="1823"/>
                    <a:pt x="1784" y="1826"/>
                  </a:cubicBezTo>
                  <a:close/>
                  <a:moveTo>
                    <a:pt x="1867" y="1737"/>
                  </a:moveTo>
                  <a:cubicBezTo>
                    <a:pt x="1862" y="1744"/>
                    <a:pt x="1857" y="1749"/>
                    <a:pt x="1852" y="1755"/>
                  </a:cubicBezTo>
                  <a:cubicBezTo>
                    <a:pt x="1849" y="1759"/>
                    <a:pt x="1850" y="1764"/>
                    <a:pt x="1853" y="1767"/>
                  </a:cubicBezTo>
                  <a:cubicBezTo>
                    <a:pt x="1856" y="1770"/>
                    <a:pt x="1861" y="1769"/>
                    <a:pt x="1864" y="1766"/>
                  </a:cubicBezTo>
                  <a:cubicBezTo>
                    <a:pt x="1869" y="1760"/>
                    <a:pt x="1875" y="1754"/>
                    <a:pt x="1880" y="1748"/>
                  </a:cubicBezTo>
                  <a:cubicBezTo>
                    <a:pt x="1883" y="1744"/>
                    <a:pt x="1882" y="1739"/>
                    <a:pt x="1879" y="1737"/>
                  </a:cubicBezTo>
                  <a:cubicBezTo>
                    <a:pt x="1875" y="1734"/>
                    <a:pt x="1870" y="1734"/>
                    <a:pt x="1867" y="1737"/>
                  </a:cubicBezTo>
                  <a:close/>
                  <a:moveTo>
                    <a:pt x="1940" y="1640"/>
                  </a:moveTo>
                  <a:cubicBezTo>
                    <a:pt x="1936" y="1646"/>
                    <a:pt x="1932" y="1653"/>
                    <a:pt x="1927" y="1659"/>
                  </a:cubicBezTo>
                  <a:cubicBezTo>
                    <a:pt x="1925" y="1663"/>
                    <a:pt x="1926" y="1668"/>
                    <a:pt x="1929" y="1670"/>
                  </a:cubicBezTo>
                  <a:cubicBezTo>
                    <a:pt x="1933" y="1673"/>
                    <a:pt x="1938" y="1672"/>
                    <a:pt x="1940" y="1668"/>
                  </a:cubicBezTo>
                  <a:cubicBezTo>
                    <a:pt x="1945" y="1662"/>
                    <a:pt x="1949" y="1655"/>
                    <a:pt x="1954" y="1649"/>
                  </a:cubicBezTo>
                  <a:cubicBezTo>
                    <a:pt x="1956" y="1645"/>
                    <a:pt x="1955" y="1640"/>
                    <a:pt x="1951" y="1637"/>
                  </a:cubicBezTo>
                  <a:cubicBezTo>
                    <a:pt x="1948" y="1635"/>
                    <a:pt x="1943" y="1636"/>
                    <a:pt x="1940" y="1640"/>
                  </a:cubicBezTo>
                  <a:close/>
                  <a:moveTo>
                    <a:pt x="2001" y="1534"/>
                  </a:moveTo>
                  <a:cubicBezTo>
                    <a:pt x="1998" y="1541"/>
                    <a:pt x="1994" y="1548"/>
                    <a:pt x="1991" y="1555"/>
                  </a:cubicBezTo>
                  <a:cubicBezTo>
                    <a:pt x="1988" y="1559"/>
                    <a:pt x="1990" y="1564"/>
                    <a:pt x="1994" y="1566"/>
                  </a:cubicBezTo>
                  <a:cubicBezTo>
                    <a:pt x="1998" y="1568"/>
                    <a:pt x="2003" y="1567"/>
                    <a:pt x="2005" y="1563"/>
                  </a:cubicBezTo>
                  <a:cubicBezTo>
                    <a:pt x="2008" y="1556"/>
                    <a:pt x="2012" y="1549"/>
                    <a:pt x="2016" y="1541"/>
                  </a:cubicBezTo>
                  <a:cubicBezTo>
                    <a:pt x="2018" y="1537"/>
                    <a:pt x="2016" y="1533"/>
                    <a:pt x="2012" y="1531"/>
                  </a:cubicBezTo>
                  <a:cubicBezTo>
                    <a:pt x="2008" y="1529"/>
                    <a:pt x="2003" y="1530"/>
                    <a:pt x="2001" y="1534"/>
                  </a:cubicBezTo>
                  <a:close/>
                  <a:moveTo>
                    <a:pt x="2050" y="1422"/>
                  </a:moveTo>
                  <a:cubicBezTo>
                    <a:pt x="2047" y="1430"/>
                    <a:pt x="2044" y="1437"/>
                    <a:pt x="2041" y="1444"/>
                  </a:cubicBezTo>
                  <a:cubicBezTo>
                    <a:pt x="2040" y="1448"/>
                    <a:pt x="2042" y="1453"/>
                    <a:pt x="2046" y="1455"/>
                  </a:cubicBezTo>
                  <a:cubicBezTo>
                    <a:pt x="2050" y="1456"/>
                    <a:pt x="2055" y="1454"/>
                    <a:pt x="2056" y="1450"/>
                  </a:cubicBezTo>
                  <a:cubicBezTo>
                    <a:pt x="2059" y="1443"/>
                    <a:pt x="2062" y="1435"/>
                    <a:pt x="2065" y="1428"/>
                  </a:cubicBezTo>
                  <a:cubicBezTo>
                    <a:pt x="2066" y="1424"/>
                    <a:pt x="2064" y="1419"/>
                    <a:pt x="2060" y="1417"/>
                  </a:cubicBezTo>
                  <a:cubicBezTo>
                    <a:pt x="2056" y="1416"/>
                    <a:pt x="2051" y="1418"/>
                    <a:pt x="2050" y="1422"/>
                  </a:cubicBezTo>
                  <a:close/>
                  <a:moveTo>
                    <a:pt x="2085" y="1305"/>
                  </a:moveTo>
                  <a:cubicBezTo>
                    <a:pt x="2083" y="1313"/>
                    <a:pt x="2081" y="1321"/>
                    <a:pt x="2079" y="1328"/>
                  </a:cubicBezTo>
                  <a:cubicBezTo>
                    <a:pt x="2078" y="1333"/>
                    <a:pt x="2080" y="1337"/>
                    <a:pt x="2085" y="1338"/>
                  </a:cubicBezTo>
                  <a:cubicBezTo>
                    <a:pt x="2089" y="1339"/>
                    <a:pt x="2093" y="1337"/>
                    <a:pt x="2094" y="1332"/>
                  </a:cubicBezTo>
                  <a:cubicBezTo>
                    <a:pt x="2096" y="1325"/>
                    <a:pt x="2098" y="1317"/>
                    <a:pt x="2100" y="1309"/>
                  </a:cubicBezTo>
                  <a:cubicBezTo>
                    <a:pt x="2101" y="1305"/>
                    <a:pt x="2099" y="1301"/>
                    <a:pt x="2094" y="1299"/>
                  </a:cubicBezTo>
                  <a:cubicBezTo>
                    <a:pt x="2090" y="1298"/>
                    <a:pt x="2086" y="1301"/>
                    <a:pt x="2085" y="1305"/>
                  </a:cubicBezTo>
                  <a:close/>
                  <a:moveTo>
                    <a:pt x="2106" y="1185"/>
                  </a:moveTo>
                  <a:cubicBezTo>
                    <a:pt x="2105" y="1193"/>
                    <a:pt x="2104" y="1201"/>
                    <a:pt x="2103" y="1209"/>
                  </a:cubicBezTo>
                  <a:cubicBezTo>
                    <a:pt x="2102" y="1213"/>
                    <a:pt x="2105" y="1217"/>
                    <a:pt x="2110" y="1218"/>
                  </a:cubicBezTo>
                  <a:cubicBezTo>
                    <a:pt x="2114" y="1218"/>
                    <a:pt x="2118" y="1215"/>
                    <a:pt x="2119" y="1211"/>
                  </a:cubicBezTo>
                  <a:cubicBezTo>
                    <a:pt x="2120" y="1203"/>
                    <a:pt x="2121" y="1195"/>
                    <a:pt x="2122" y="1187"/>
                  </a:cubicBezTo>
                  <a:cubicBezTo>
                    <a:pt x="2122" y="1183"/>
                    <a:pt x="2119" y="1179"/>
                    <a:pt x="2115" y="1178"/>
                  </a:cubicBezTo>
                  <a:cubicBezTo>
                    <a:pt x="2110" y="1178"/>
                    <a:pt x="2106" y="1181"/>
                    <a:pt x="2106" y="118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Oval 6"/>
            <p:cNvSpPr>
              <a:spLocks/>
            </p:cNvSpPr>
            <p:nvPr/>
          </p:nvSpPr>
          <p:spPr bwMode="auto">
            <a:xfrm>
              <a:off x="4278355" y="3735727"/>
              <a:ext cx="3644121" cy="364412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4" name="Group 7"/>
            <p:cNvGrpSpPr/>
            <p:nvPr/>
          </p:nvGrpSpPr>
          <p:grpSpPr>
            <a:xfrm>
              <a:off x="4347801" y="4161179"/>
              <a:ext cx="3512538" cy="2733273"/>
              <a:chOff x="4355413" y="4161179"/>
              <a:chExt cx="3512538" cy="2733273"/>
            </a:xfrm>
          </p:grpSpPr>
          <p:sp>
            <p:nvSpPr>
              <p:cNvPr id="61" name="Freeform: Shape 8"/>
              <p:cNvSpPr>
                <a:spLocks/>
              </p:cNvSpPr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9"/>
              <p:cNvSpPr>
                <a:spLocks/>
              </p:cNvSpPr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0"/>
              <p:cNvSpPr>
                <a:spLocks/>
              </p:cNvSpPr>
              <p:nvPr/>
            </p:nvSpPr>
            <p:spPr bwMode="auto">
              <a:xfrm>
                <a:off x="5316701" y="5264284"/>
                <a:ext cx="1589963" cy="763913"/>
              </a:xfrm>
              <a:custGeom>
                <a:avLst/>
                <a:gdLst>
                  <a:gd name="T0" fmla="*/ 874 w 920"/>
                  <a:gd name="T1" fmla="*/ 115 h 442"/>
                  <a:gd name="T2" fmla="*/ 591 w 920"/>
                  <a:gd name="T3" fmla="*/ 0 h 442"/>
                  <a:gd name="T4" fmla="*/ 459 w 920"/>
                  <a:gd name="T5" fmla="*/ 0 h 442"/>
                  <a:gd name="T6" fmla="*/ 328 w 920"/>
                  <a:gd name="T7" fmla="*/ 0 h 442"/>
                  <a:gd name="T8" fmla="*/ 45 w 920"/>
                  <a:gd name="T9" fmla="*/ 115 h 442"/>
                  <a:gd name="T10" fmla="*/ 0 w 920"/>
                  <a:gd name="T11" fmla="*/ 319 h 442"/>
                  <a:gd name="T12" fmla="*/ 0 w 920"/>
                  <a:gd name="T13" fmla="*/ 442 h 442"/>
                  <a:gd name="T14" fmla="*/ 920 w 920"/>
                  <a:gd name="T15" fmla="*/ 442 h 442"/>
                  <a:gd name="T16" fmla="*/ 920 w 920"/>
                  <a:gd name="T17" fmla="*/ 319 h 442"/>
                  <a:gd name="T18" fmla="*/ 920 w 920"/>
                  <a:gd name="T19" fmla="*/ 319 h 442"/>
                  <a:gd name="T20" fmla="*/ 874 w 920"/>
                  <a:gd name="T21" fmla="*/ 11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0" h="442">
                    <a:moveTo>
                      <a:pt x="874" y="115"/>
                    </a:moveTo>
                    <a:cubicBezTo>
                      <a:pt x="849" y="99"/>
                      <a:pt x="787" y="68"/>
                      <a:pt x="591" y="0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131" y="68"/>
                      <a:pt x="70" y="99"/>
                      <a:pt x="45" y="115"/>
                    </a:cubicBezTo>
                    <a:cubicBezTo>
                      <a:pt x="5" y="141"/>
                      <a:pt x="0" y="176"/>
                      <a:pt x="0" y="31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920" y="442"/>
                      <a:pt x="920" y="442"/>
                      <a:pt x="920" y="442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175"/>
                      <a:pt x="915" y="141"/>
                      <a:pt x="874" y="1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1"/>
              <p:cNvSpPr>
                <a:spLocks/>
              </p:cNvSpPr>
              <p:nvPr/>
            </p:nvSpPr>
            <p:spPr bwMode="auto">
              <a:xfrm>
                <a:off x="5918328" y="4681663"/>
                <a:ext cx="376474" cy="784382"/>
              </a:xfrm>
              <a:custGeom>
                <a:avLst/>
                <a:gdLst>
                  <a:gd name="T0" fmla="*/ 0 w 218"/>
                  <a:gd name="T1" fmla="*/ 135 h 454"/>
                  <a:gd name="T2" fmla="*/ 0 w 218"/>
                  <a:gd name="T3" fmla="*/ 299 h 454"/>
                  <a:gd name="T4" fmla="*/ 0 w 218"/>
                  <a:gd name="T5" fmla="*/ 381 h 454"/>
                  <a:gd name="T6" fmla="*/ 218 w 218"/>
                  <a:gd name="T7" fmla="*/ 381 h 454"/>
                  <a:gd name="T8" fmla="*/ 218 w 218"/>
                  <a:gd name="T9" fmla="*/ 299 h 454"/>
                  <a:gd name="T10" fmla="*/ 218 w 218"/>
                  <a:gd name="T11" fmla="*/ 135 h 454"/>
                  <a:gd name="T12" fmla="*/ 0 w 218"/>
                  <a:gd name="T13" fmla="*/ 13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454">
                    <a:moveTo>
                      <a:pt x="0" y="135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63" y="451"/>
                      <a:pt x="161" y="454"/>
                      <a:pt x="218" y="381"/>
                    </a:cubicBezTo>
                    <a:cubicBezTo>
                      <a:pt x="218" y="299"/>
                      <a:pt x="218" y="299"/>
                      <a:pt x="218" y="299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0"/>
                      <a:pt x="0" y="0"/>
                      <a:pt x="0" y="135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2"/>
              <p:cNvSpPr>
                <a:spLocks/>
              </p:cNvSpPr>
              <p:nvPr/>
            </p:nvSpPr>
            <p:spPr bwMode="auto">
              <a:xfrm>
                <a:off x="5918328" y="5165597"/>
                <a:ext cx="376474" cy="126466"/>
              </a:xfrm>
              <a:custGeom>
                <a:avLst/>
                <a:gdLst>
                  <a:gd name="T0" fmla="*/ 218 w 218"/>
                  <a:gd name="T1" fmla="*/ 0 h 73"/>
                  <a:gd name="T2" fmla="*/ 0 w 218"/>
                  <a:gd name="T3" fmla="*/ 0 h 73"/>
                  <a:gd name="T4" fmla="*/ 0 w 218"/>
                  <a:gd name="T5" fmla="*/ 6 h 73"/>
                  <a:gd name="T6" fmla="*/ 98 w 218"/>
                  <a:gd name="T7" fmla="*/ 73 h 73"/>
                  <a:gd name="T8" fmla="*/ 126 w 218"/>
                  <a:gd name="T9" fmla="*/ 73 h 73"/>
                  <a:gd name="T10" fmla="*/ 213 w 218"/>
                  <a:gd name="T11" fmla="*/ 17 h 73"/>
                  <a:gd name="T12" fmla="*/ 218 w 218"/>
                  <a:gd name="T13" fmla="*/ 11 h 73"/>
                  <a:gd name="T14" fmla="*/ 218 w 218"/>
                  <a:gd name="T15" fmla="*/ 11 h 73"/>
                  <a:gd name="T16" fmla="*/ 218 w 218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73">
                    <a:moveTo>
                      <a:pt x="2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9" y="63"/>
                      <a:pt x="98" y="73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64" y="65"/>
                      <a:pt x="200" y="30"/>
                      <a:pt x="213" y="1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solidFill>
                <a:srgbClr val="D7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13"/>
              <p:cNvSpPr>
                <a:spLocks/>
              </p:cNvSpPr>
              <p:nvPr/>
            </p:nvSpPr>
            <p:spPr bwMode="auto">
              <a:xfrm>
                <a:off x="5566709" y="4247439"/>
                <a:ext cx="1087754" cy="1004417"/>
              </a:xfrm>
              <a:custGeom>
                <a:avLst/>
                <a:gdLst>
                  <a:gd name="T0" fmla="*/ 314 w 629"/>
                  <a:gd name="T1" fmla="*/ 0 h 581"/>
                  <a:gd name="T2" fmla="*/ 141 w 629"/>
                  <a:gd name="T3" fmla="*/ 464 h 581"/>
                  <a:gd name="T4" fmla="*/ 314 w 629"/>
                  <a:gd name="T5" fmla="*/ 581 h 581"/>
                  <a:gd name="T6" fmla="*/ 488 w 629"/>
                  <a:gd name="T7" fmla="*/ 464 h 581"/>
                  <a:gd name="T8" fmla="*/ 314 w 629"/>
                  <a:gd name="T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9" h="581">
                    <a:moveTo>
                      <a:pt x="314" y="0"/>
                    </a:moveTo>
                    <a:cubicBezTo>
                      <a:pt x="0" y="0"/>
                      <a:pt x="120" y="431"/>
                      <a:pt x="141" y="464"/>
                    </a:cubicBezTo>
                    <a:cubicBezTo>
                      <a:pt x="163" y="501"/>
                      <a:pt x="263" y="581"/>
                      <a:pt x="314" y="581"/>
                    </a:cubicBezTo>
                    <a:cubicBezTo>
                      <a:pt x="365" y="581"/>
                      <a:pt x="465" y="501"/>
                      <a:pt x="488" y="464"/>
                    </a:cubicBezTo>
                    <a:cubicBezTo>
                      <a:pt x="508" y="431"/>
                      <a:pt x="629" y="0"/>
                      <a:pt x="314" y="0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4"/>
              <p:cNvSpPr>
                <a:spLocks/>
              </p:cNvSpPr>
              <p:nvPr/>
            </p:nvSpPr>
            <p:spPr bwMode="auto">
              <a:xfrm>
                <a:off x="5847419" y="5422914"/>
                <a:ext cx="494167" cy="605283"/>
              </a:xfrm>
              <a:custGeom>
                <a:avLst/>
                <a:gdLst>
                  <a:gd name="T0" fmla="*/ 152 w 286"/>
                  <a:gd name="T1" fmla="*/ 0 h 350"/>
                  <a:gd name="T2" fmla="*/ 0 w 286"/>
                  <a:gd name="T3" fmla="*/ 44 h 350"/>
                  <a:gd name="T4" fmla="*/ 58 w 286"/>
                  <a:gd name="T5" fmla="*/ 350 h 350"/>
                  <a:gd name="T6" fmla="*/ 263 w 286"/>
                  <a:gd name="T7" fmla="*/ 350 h 350"/>
                  <a:gd name="T8" fmla="*/ 286 w 286"/>
                  <a:gd name="T9" fmla="*/ 45 h 350"/>
                  <a:gd name="T10" fmla="*/ 152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52" y="0"/>
                    </a:moveTo>
                    <a:cubicBezTo>
                      <a:pt x="152" y="0"/>
                      <a:pt x="0" y="35"/>
                      <a:pt x="0" y="44"/>
                    </a:cubicBezTo>
                    <a:cubicBezTo>
                      <a:pt x="0" y="53"/>
                      <a:pt x="58" y="350"/>
                      <a:pt x="58" y="350"/>
                    </a:cubicBezTo>
                    <a:cubicBezTo>
                      <a:pt x="263" y="350"/>
                      <a:pt x="263" y="350"/>
                      <a:pt x="263" y="350"/>
                    </a:cubicBezTo>
                    <a:cubicBezTo>
                      <a:pt x="286" y="45"/>
                      <a:pt x="286" y="45"/>
                      <a:pt x="286" y="45"/>
                    </a:cubicBezTo>
                    <a:cubicBezTo>
                      <a:pt x="152" y="0"/>
                      <a:pt x="152" y="0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15"/>
              <p:cNvSpPr>
                <a:spLocks/>
              </p:cNvSpPr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16"/>
              <p:cNvSpPr>
                <a:spLocks/>
              </p:cNvSpPr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17"/>
              <p:cNvSpPr>
                <a:spLocks/>
              </p:cNvSpPr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18"/>
              <p:cNvSpPr>
                <a:spLocks/>
              </p:cNvSpPr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19"/>
              <p:cNvSpPr>
                <a:spLocks/>
              </p:cNvSpPr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20"/>
              <p:cNvSpPr>
                <a:spLocks/>
              </p:cNvSpPr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21"/>
              <p:cNvSpPr>
                <a:spLocks/>
              </p:cNvSpPr>
              <p:nvPr/>
            </p:nvSpPr>
            <p:spPr bwMode="auto">
              <a:xfrm>
                <a:off x="6109854" y="5188258"/>
                <a:ext cx="198837" cy="399136"/>
              </a:xfrm>
              <a:custGeom>
                <a:avLst/>
                <a:gdLst>
                  <a:gd name="T0" fmla="*/ 253 w 272"/>
                  <a:gd name="T1" fmla="*/ 0 h 546"/>
                  <a:gd name="T2" fmla="*/ 272 w 272"/>
                  <a:gd name="T3" fmla="*/ 85 h 546"/>
                  <a:gd name="T4" fmla="*/ 213 w 272"/>
                  <a:gd name="T5" fmla="*/ 546 h 546"/>
                  <a:gd name="T6" fmla="*/ 0 w 272"/>
                  <a:gd name="T7" fmla="*/ 321 h 546"/>
                  <a:gd name="T8" fmla="*/ 253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253" y="0"/>
                    </a:moveTo>
                    <a:lnTo>
                      <a:pt x="272" y="85"/>
                    </a:lnTo>
                    <a:lnTo>
                      <a:pt x="213" y="546"/>
                    </a:lnTo>
                    <a:lnTo>
                      <a:pt x="0" y="32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22"/>
              <p:cNvSpPr>
                <a:spLocks/>
              </p:cNvSpPr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23"/>
              <p:cNvSpPr>
                <a:spLocks/>
              </p:cNvSpPr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24"/>
              <p:cNvSpPr>
                <a:spLocks/>
              </p:cNvSpPr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25"/>
              <p:cNvSpPr>
                <a:spLocks/>
              </p:cNvSpPr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26"/>
              <p:cNvSpPr>
                <a:spLocks/>
              </p:cNvSpPr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close/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close/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27"/>
              <p:cNvSpPr>
                <a:spLocks/>
              </p:cNvSpPr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28"/>
              <p:cNvSpPr>
                <a:spLocks/>
              </p:cNvSpPr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close/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29"/>
              <p:cNvSpPr>
                <a:spLocks/>
              </p:cNvSpPr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30"/>
              <p:cNvSpPr>
                <a:spLocks/>
              </p:cNvSpPr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31"/>
              <p:cNvSpPr>
                <a:spLocks/>
              </p:cNvSpPr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32"/>
              <p:cNvSpPr>
                <a:spLocks/>
              </p:cNvSpPr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33"/>
              <p:cNvSpPr>
                <a:spLocks/>
              </p:cNvSpPr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34"/>
              <p:cNvSpPr>
                <a:spLocks/>
              </p:cNvSpPr>
              <p:nvPr/>
            </p:nvSpPr>
            <p:spPr bwMode="auto">
              <a:xfrm>
                <a:off x="6213659" y="5240160"/>
                <a:ext cx="326764" cy="788037"/>
              </a:xfrm>
              <a:custGeom>
                <a:avLst/>
                <a:gdLst>
                  <a:gd name="T0" fmla="*/ 111 w 447"/>
                  <a:gd name="T1" fmla="*/ 0 h 1078"/>
                  <a:gd name="T2" fmla="*/ 111 w 447"/>
                  <a:gd name="T3" fmla="*/ 116 h 1078"/>
                  <a:gd name="T4" fmla="*/ 0 w 447"/>
                  <a:gd name="T5" fmla="*/ 1078 h 1078"/>
                  <a:gd name="T6" fmla="*/ 191 w 447"/>
                  <a:gd name="T7" fmla="*/ 1078 h 1078"/>
                  <a:gd name="T8" fmla="*/ 402 w 447"/>
                  <a:gd name="T9" fmla="*/ 650 h 1078"/>
                  <a:gd name="T10" fmla="*/ 201 w 447"/>
                  <a:gd name="T11" fmla="*/ 515 h 1078"/>
                  <a:gd name="T12" fmla="*/ 447 w 447"/>
                  <a:gd name="T13" fmla="*/ 399 h 1078"/>
                  <a:gd name="T14" fmla="*/ 246 w 447"/>
                  <a:gd name="T15" fmla="*/ 61 h 1078"/>
                  <a:gd name="T16" fmla="*/ 111 w 447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78">
                    <a:moveTo>
                      <a:pt x="111" y="0"/>
                    </a:moveTo>
                    <a:lnTo>
                      <a:pt x="111" y="116"/>
                    </a:lnTo>
                    <a:lnTo>
                      <a:pt x="0" y="1078"/>
                    </a:lnTo>
                    <a:lnTo>
                      <a:pt x="191" y="1078"/>
                    </a:lnTo>
                    <a:lnTo>
                      <a:pt x="402" y="650"/>
                    </a:lnTo>
                    <a:lnTo>
                      <a:pt x="201" y="515"/>
                    </a:lnTo>
                    <a:lnTo>
                      <a:pt x="447" y="399"/>
                    </a:lnTo>
                    <a:lnTo>
                      <a:pt x="246" y="6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35"/>
              <p:cNvSpPr>
                <a:spLocks/>
              </p:cNvSpPr>
              <p:nvPr/>
            </p:nvSpPr>
            <p:spPr bwMode="auto">
              <a:xfrm>
                <a:off x="5878122" y="5422914"/>
                <a:ext cx="494167" cy="605283"/>
              </a:xfrm>
              <a:custGeom>
                <a:avLst/>
                <a:gdLst>
                  <a:gd name="T0" fmla="*/ 135 w 286"/>
                  <a:gd name="T1" fmla="*/ 0 h 350"/>
                  <a:gd name="T2" fmla="*/ 286 w 286"/>
                  <a:gd name="T3" fmla="*/ 44 h 350"/>
                  <a:gd name="T4" fmla="*/ 228 w 286"/>
                  <a:gd name="T5" fmla="*/ 350 h 350"/>
                  <a:gd name="T6" fmla="*/ 23 w 286"/>
                  <a:gd name="T7" fmla="*/ 350 h 350"/>
                  <a:gd name="T8" fmla="*/ 0 w 286"/>
                  <a:gd name="T9" fmla="*/ 45 h 350"/>
                  <a:gd name="T10" fmla="*/ 135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35" y="0"/>
                    </a:moveTo>
                    <a:cubicBezTo>
                      <a:pt x="135" y="0"/>
                      <a:pt x="286" y="35"/>
                      <a:pt x="286" y="44"/>
                    </a:cubicBezTo>
                    <a:cubicBezTo>
                      <a:pt x="286" y="53"/>
                      <a:pt x="228" y="350"/>
                      <a:pt x="228" y="350"/>
                    </a:cubicBezTo>
                    <a:cubicBezTo>
                      <a:pt x="23" y="350"/>
                      <a:pt x="23" y="350"/>
                      <a:pt x="23" y="35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35" y="0"/>
                      <a:pt x="135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36"/>
              <p:cNvSpPr>
                <a:spLocks/>
              </p:cNvSpPr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37"/>
              <p:cNvSpPr>
                <a:spLocks/>
              </p:cNvSpPr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38"/>
              <p:cNvSpPr>
                <a:spLocks/>
              </p:cNvSpPr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39"/>
              <p:cNvSpPr>
                <a:spLocks/>
              </p:cNvSpPr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40"/>
              <p:cNvSpPr>
                <a:spLocks/>
              </p:cNvSpPr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41"/>
              <p:cNvSpPr>
                <a:spLocks/>
              </p:cNvSpPr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42"/>
              <p:cNvSpPr>
                <a:spLocks/>
              </p:cNvSpPr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43"/>
              <p:cNvSpPr>
                <a:spLocks/>
              </p:cNvSpPr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44"/>
              <p:cNvSpPr>
                <a:spLocks/>
              </p:cNvSpPr>
              <p:nvPr/>
            </p:nvSpPr>
            <p:spPr bwMode="auto">
              <a:xfrm>
                <a:off x="6106199" y="5184603"/>
                <a:ext cx="188603" cy="236850"/>
              </a:xfrm>
              <a:custGeom>
                <a:avLst/>
                <a:gdLst>
                  <a:gd name="T0" fmla="*/ 109 w 109"/>
                  <a:gd name="T1" fmla="*/ 0 h 137"/>
                  <a:gd name="T2" fmla="*/ 104 w 109"/>
                  <a:gd name="T3" fmla="*/ 6 h 137"/>
                  <a:gd name="T4" fmla="*/ 2 w 109"/>
                  <a:gd name="T5" fmla="*/ 134 h 137"/>
                  <a:gd name="T6" fmla="*/ 0 w 109"/>
                  <a:gd name="T7" fmla="*/ 131 h 137"/>
                  <a:gd name="T8" fmla="*/ 0 w 109"/>
                  <a:gd name="T9" fmla="*/ 135 h 137"/>
                  <a:gd name="T10" fmla="*/ 3 w 109"/>
                  <a:gd name="T11" fmla="*/ 137 h 137"/>
                  <a:gd name="T12" fmla="*/ 109 w 109"/>
                  <a:gd name="T13" fmla="*/ 2 h 137"/>
                  <a:gd name="T14" fmla="*/ 109 w 109"/>
                  <a:gd name="T1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109" y="0"/>
                    </a:moveTo>
                    <a:cubicBezTo>
                      <a:pt x="109" y="0"/>
                      <a:pt x="108" y="2"/>
                      <a:pt x="104" y="6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45"/>
              <p:cNvSpPr>
                <a:spLocks/>
              </p:cNvSpPr>
              <p:nvPr/>
            </p:nvSpPr>
            <p:spPr bwMode="auto">
              <a:xfrm>
                <a:off x="6286029" y="5184603"/>
                <a:ext cx="8772" cy="10235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0 h 6"/>
                  <a:gd name="T4" fmla="*/ 0 w 5"/>
                  <a:gd name="T5" fmla="*/ 6 h 6"/>
                  <a:gd name="T6" fmla="*/ 5 w 5"/>
                  <a:gd name="T7" fmla="*/ 0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CC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46"/>
              <p:cNvSpPr>
                <a:spLocks/>
              </p:cNvSpPr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47"/>
              <p:cNvSpPr>
                <a:spLocks/>
              </p:cNvSpPr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48"/>
              <p:cNvSpPr>
                <a:spLocks/>
              </p:cNvSpPr>
              <p:nvPr/>
            </p:nvSpPr>
            <p:spPr bwMode="auto">
              <a:xfrm>
                <a:off x="6114971" y="5426570"/>
                <a:ext cx="154245" cy="207609"/>
              </a:xfrm>
              <a:custGeom>
                <a:avLst/>
                <a:gdLst>
                  <a:gd name="T0" fmla="*/ 99 w 211"/>
                  <a:gd name="T1" fmla="*/ 123 h 284"/>
                  <a:gd name="T2" fmla="*/ 92 w 211"/>
                  <a:gd name="T3" fmla="*/ 132 h 284"/>
                  <a:gd name="T4" fmla="*/ 201 w 211"/>
                  <a:gd name="T5" fmla="*/ 284 h 284"/>
                  <a:gd name="T6" fmla="*/ 211 w 211"/>
                  <a:gd name="T7" fmla="*/ 222 h 284"/>
                  <a:gd name="T8" fmla="*/ 206 w 211"/>
                  <a:gd name="T9" fmla="*/ 255 h 284"/>
                  <a:gd name="T10" fmla="*/ 99 w 211"/>
                  <a:gd name="T11" fmla="*/ 123 h 284"/>
                  <a:gd name="T12" fmla="*/ 0 w 211"/>
                  <a:gd name="T13" fmla="*/ 0 h 284"/>
                  <a:gd name="T14" fmla="*/ 106 w 211"/>
                  <a:gd name="T15" fmla="*/ 114 h 284"/>
                  <a:gd name="T16" fmla="*/ 106 w 211"/>
                  <a:gd name="T17" fmla="*/ 114 h 284"/>
                  <a:gd name="T18" fmla="*/ 211 w 211"/>
                  <a:gd name="T19" fmla="*/ 222 h 284"/>
                  <a:gd name="T20" fmla="*/ 17 w 211"/>
                  <a:gd name="T21" fmla="*/ 17 h 284"/>
                  <a:gd name="T22" fmla="*/ 0 w 211"/>
                  <a:gd name="T2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284">
                    <a:moveTo>
                      <a:pt x="99" y="123"/>
                    </a:moveTo>
                    <a:lnTo>
                      <a:pt x="92" y="132"/>
                    </a:lnTo>
                    <a:lnTo>
                      <a:pt x="201" y="284"/>
                    </a:lnTo>
                    <a:lnTo>
                      <a:pt x="211" y="222"/>
                    </a:lnTo>
                    <a:lnTo>
                      <a:pt x="206" y="255"/>
                    </a:lnTo>
                    <a:lnTo>
                      <a:pt x="99" y="123"/>
                    </a:lnTo>
                    <a:moveTo>
                      <a:pt x="0" y="0"/>
                    </a:moveTo>
                    <a:lnTo>
                      <a:pt x="106" y="114"/>
                    </a:lnTo>
                    <a:lnTo>
                      <a:pt x="106" y="114"/>
                    </a:lnTo>
                    <a:lnTo>
                      <a:pt x="211" y="222"/>
                    </a:lnTo>
                    <a:lnTo>
                      <a:pt x="17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49"/>
              <p:cNvSpPr>
                <a:spLocks/>
              </p:cNvSpPr>
              <p:nvPr/>
            </p:nvSpPr>
            <p:spPr bwMode="auto">
              <a:xfrm>
                <a:off x="6113510" y="5425107"/>
                <a:ext cx="78950" cy="97956"/>
              </a:xfrm>
              <a:custGeom>
                <a:avLst/>
                <a:gdLst>
                  <a:gd name="T0" fmla="*/ 16 w 108"/>
                  <a:gd name="T1" fmla="*/ 21 h 134"/>
                  <a:gd name="T2" fmla="*/ 94 w 108"/>
                  <a:gd name="T3" fmla="*/ 134 h 134"/>
                  <a:gd name="T4" fmla="*/ 101 w 108"/>
                  <a:gd name="T5" fmla="*/ 125 h 134"/>
                  <a:gd name="T6" fmla="*/ 16 w 108"/>
                  <a:gd name="T7" fmla="*/ 21 h 134"/>
                  <a:gd name="T8" fmla="*/ 0 w 108"/>
                  <a:gd name="T9" fmla="*/ 0 h 134"/>
                  <a:gd name="T10" fmla="*/ 4 w 108"/>
                  <a:gd name="T11" fmla="*/ 7 h 134"/>
                  <a:gd name="T12" fmla="*/ 108 w 108"/>
                  <a:gd name="T13" fmla="*/ 116 h 134"/>
                  <a:gd name="T14" fmla="*/ 108 w 108"/>
                  <a:gd name="T15" fmla="*/ 116 h 134"/>
                  <a:gd name="T16" fmla="*/ 2 w 108"/>
                  <a:gd name="T17" fmla="*/ 2 h 134"/>
                  <a:gd name="T18" fmla="*/ 0 w 108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34">
                    <a:moveTo>
                      <a:pt x="16" y="21"/>
                    </a:moveTo>
                    <a:lnTo>
                      <a:pt x="94" y="134"/>
                    </a:lnTo>
                    <a:lnTo>
                      <a:pt x="101" y="125"/>
                    </a:lnTo>
                    <a:lnTo>
                      <a:pt x="16" y="21"/>
                    </a:lnTo>
                    <a:moveTo>
                      <a:pt x="0" y="0"/>
                    </a:moveTo>
                    <a:lnTo>
                      <a:pt x="4" y="7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50"/>
              <p:cNvSpPr>
                <a:spLocks/>
              </p:cNvSpPr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51"/>
              <p:cNvSpPr>
                <a:spLocks/>
              </p:cNvSpPr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52"/>
              <p:cNvSpPr>
                <a:spLocks/>
              </p:cNvSpPr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53"/>
              <p:cNvSpPr>
                <a:spLocks/>
              </p:cNvSpPr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: Shape 54"/>
              <p:cNvSpPr>
                <a:spLocks/>
              </p:cNvSpPr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55"/>
              <p:cNvSpPr>
                <a:spLocks/>
              </p:cNvSpPr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Freeform: Shape 56"/>
              <p:cNvSpPr>
                <a:spLocks/>
              </p:cNvSpPr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57"/>
              <p:cNvSpPr>
                <a:spLocks/>
              </p:cNvSpPr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Rectangle 58"/>
              <p:cNvSpPr>
                <a:spLocks/>
              </p:cNvSpPr>
              <p:nvPr/>
            </p:nvSpPr>
            <p:spPr bwMode="auto">
              <a:xfrm>
                <a:off x="6106199" y="5426570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59"/>
              <p:cNvSpPr>
                <a:spLocks/>
              </p:cNvSpPr>
              <p:nvPr/>
            </p:nvSpPr>
            <p:spPr bwMode="auto">
              <a:xfrm>
                <a:off x="6106199" y="54265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60"/>
              <p:cNvSpPr>
                <a:spLocks/>
              </p:cNvSpPr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Freeform: Shape 61"/>
              <p:cNvSpPr>
                <a:spLocks/>
              </p:cNvSpPr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Freeform: Shape 62"/>
              <p:cNvSpPr>
                <a:spLocks/>
              </p:cNvSpPr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63"/>
              <p:cNvSpPr>
                <a:spLocks/>
              </p:cNvSpPr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Freeform: Shape 64"/>
              <p:cNvSpPr>
                <a:spLocks/>
              </p:cNvSpPr>
              <p:nvPr/>
            </p:nvSpPr>
            <p:spPr bwMode="auto">
              <a:xfrm>
                <a:off x="5681478" y="5240160"/>
                <a:ext cx="324571" cy="788037"/>
              </a:xfrm>
              <a:custGeom>
                <a:avLst/>
                <a:gdLst>
                  <a:gd name="T0" fmla="*/ 338 w 444"/>
                  <a:gd name="T1" fmla="*/ 0 h 1078"/>
                  <a:gd name="T2" fmla="*/ 338 w 444"/>
                  <a:gd name="T3" fmla="*/ 116 h 1078"/>
                  <a:gd name="T4" fmla="*/ 444 w 444"/>
                  <a:gd name="T5" fmla="*/ 1078 h 1078"/>
                  <a:gd name="T6" fmla="*/ 253 w 444"/>
                  <a:gd name="T7" fmla="*/ 1078 h 1078"/>
                  <a:gd name="T8" fmla="*/ 42 w 444"/>
                  <a:gd name="T9" fmla="*/ 650 h 1078"/>
                  <a:gd name="T10" fmla="*/ 243 w 444"/>
                  <a:gd name="T11" fmla="*/ 515 h 1078"/>
                  <a:gd name="T12" fmla="*/ 0 w 444"/>
                  <a:gd name="T13" fmla="*/ 399 h 1078"/>
                  <a:gd name="T14" fmla="*/ 201 w 444"/>
                  <a:gd name="T15" fmla="*/ 61 h 1078"/>
                  <a:gd name="T16" fmla="*/ 338 w 444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1078">
                    <a:moveTo>
                      <a:pt x="338" y="0"/>
                    </a:moveTo>
                    <a:lnTo>
                      <a:pt x="338" y="116"/>
                    </a:lnTo>
                    <a:lnTo>
                      <a:pt x="444" y="1078"/>
                    </a:lnTo>
                    <a:lnTo>
                      <a:pt x="253" y="1078"/>
                    </a:lnTo>
                    <a:lnTo>
                      <a:pt x="42" y="650"/>
                    </a:lnTo>
                    <a:lnTo>
                      <a:pt x="243" y="515"/>
                    </a:lnTo>
                    <a:lnTo>
                      <a:pt x="0" y="399"/>
                    </a:lnTo>
                    <a:lnTo>
                      <a:pt x="201" y="61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Freeform: Shape 65"/>
              <p:cNvSpPr>
                <a:spLocks/>
              </p:cNvSpPr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Freeform: Shape 66"/>
              <p:cNvSpPr>
                <a:spLocks/>
              </p:cNvSpPr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Freeform: Shape 67"/>
              <p:cNvSpPr>
                <a:spLocks/>
              </p:cNvSpPr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Freeform: Shape 68"/>
              <p:cNvSpPr>
                <a:spLocks/>
              </p:cNvSpPr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Freeform: Shape 69"/>
              <p:cNvSpPr>
                <a:spLocks/>
              </p:cNvSpPr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70"/>
              <p:cNvSpPr>
                <a:spLocks/>
              </p:cNvSpPr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71"/>
              <p:cNvSpPr>
                <a:spLocks/>
              </p:cNvSpPr>
              <p:nvPr/>
            </p:nvSpPr>
            <p:spPr bwMode="auto">
              <a:xfrm>
                <a:off x="5952686" y="5509905"/>
                <a:ext cx="81143" cy="103073"/>
              </a:xfrm>
              <a:custGeom>
                <a:avLst/>
                <a:gdLst>
                  <a:gd name="T0" fmla="*/ 104 w 111"/>
                  <a:gd name="T1" fmla="*/ 0 h 141"/>
                  <a:gd name="T2" fmla="*/ 0 w 111"/>
                  <a:gd name="T3" fmla="*/ 113 h 141"/>
                  <a:gd name="T4" fmla="*/ 0 w 111"/>
                  <a:gd name="T5" fmla="*/ 118 h 141"/>
                  <a:gd name="T6" fmla="*/ 2 w 111"/>
                  <a:gd name="T7" fmla="*/ 141 h 141"/>
                  <a:gd name="T8" fmla="*/ 111 w 111"/>
                  <a:gd name="T9" fmla="*/ 9 h 141"/>
                  <a:gd name="T10" fmla="*/ 104 w 111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41">
                    <a:moveTo>
                      <a:pt x="104" y="0"/>
                    </a:moveTo>
                    <a:lnTo>
                      <a:pt x="0" y="113"/>
                    </a:lnTo>
                    <a:lnTo>
                      <a:pt x="0" y="118"/>
                    </a:lnTo>
                    <a:lnTo>
                      <a:pt x="2" y="141"/>
                    </a:lnTo>
                    <a:lnTo>
                      <a:pt x="111" y="9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72"/>
              <p:cNvSpPr>
                <a:spLocks/>
              </p:cNvSpPr>
              <p:nvPr/>
            </p:nvSpPr>
            <p:spPr bwMode="auto">
              <a:xfrm>
                <a:off x="6028712" y="5430225"/>
                <a:ext cx="74563" cy="86260"/>
              </a:xfrm>
              <a:custGeom>
                <a:avLst/>
                <a:gdLst>
                  <a:gd name="T0" fmla="*/ 102 w 102"/>
                  <a:gd name="T1" fmla="*/ 0 h 118"/>
                  <a:gd name="T2" fmla="*/ 0 w 102"/>
                  <a:gd name="T3" fmla="*/ 109 h 118"/>
                  <a:gd name="T4" fmla="*/ 7 w 102"/>
                  <a:gd name="T5" fmla="*/ 118 h 118"/>
                  <a:gd name="T6" fmla="*/ 92 w 102"/>
                  <a:gd name="T7" fmla="*/ 14 h 118"/>
                  <a:gd name="T8" fmla="*/ 102 w 102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8">
                    <a:moveTo>
                      <a:pt x="102" y="0"/>
                    </a:moveTo>
                    <a:lnTo>
                      <a:pt x="0" y="109"/>
                    </a:lnTo>
                    <a:lnTo>
                      <a:pt x="7" y="118"/>
                    </a:lnTo>
                    <a:lnTo>
                      <a:pt x="92" y="14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Rectangle 73"/>
              <p:cNvSpPr>
                <a:spLocks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74"/>
              <p:cNvSpPr>
                <a:spLocks/>
              </p:cNvSpPr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75"/>
              <p:cNvSpPr>
                <a:spLocks/>
              </p:cNvSpPr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76"/>
              <p:cNvSpPr>
                <a:spLocks/>
              </p:cNvSpPr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77"/>
              <p:cNvSpPr>
                <a:spLocks/>
              </p:cNvSpPr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78"/>
              <p:cNvSpPr>
                <a:spLocks/>
              </p:cNvSpPr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Freeform: Shape 79"/>
              <p:cNvSpPr>
                <a:spLocks/>
              </p:cNvSpPr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: Shape 80"/>
              <p:cNvSpPr>
                <a:spLocks/>
              </p:cNvSpPr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Rectangle 81"/>
              <p:cNvSpPr>
                <a:spLocks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Freeform: Shape 82"/>
              <p:cNvSpPr>
                <a:spLocks/>
              </p:cNvSpPr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Freeform: Shape 83"/>
              <p:cNvSpPr>
                <a:spLocks/>
              </p:cNvSpPr>
              <p:nvPr/>
            </p:nvSpPr>
            <p:spPr bwMode="auto">
              <a:xfrm>
                <a:off x="6187342" y="5509905"/>
                <a:ext cx="81874" cy="103073"/>
              </a:xfrm>
              <a:custGeom>
                <a:avLst/>
                <a:gdLst>
                  <a:gd name="T0" fmla="*/ 7 w 112"/>
                  <a:gd name="T1" fmla="*/ 0 h 141"/>
                  <a:gd name="T2" fmla="*/ 0 w 112"/>
                  <a:gd name="T3" fmla="*/ 9 h 141"/>
                  <a:gd name="T4" fmla="*/ 107 w 112"/>
                  <a:gd name="T5" fmla="*/ 141 h 141"/>
                  <a:gd name="T6" fmla="*/ 112 w 112"/>
                  <a:gd name="T7" fmla="*/ 108 h 141"/>
                  <a:gd name="T8" fmla="*/ 7 w 112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41">
                    <a:moveTo>
                      <a:pt x="7" y="0"/>
                    </a:moveTo>
                    <a:lnTo>
                      <a:pt x="0" y="9"/>
                    </a:lnTo>
                    <a:lnTo>
                      <a:pt x="107" y="141"/>
                    </a:lnTo>
                    <a:lnTo>
                      <a:pt x="112" y="10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Freeform: Shape 84"/>
              <p:cNvSpPr>
                <a:spLocks/>
              </p:cNvSpPr>
              <p:nvPr/>
            </p:nvSpPr>
            <p:spPr bwMode="auto">
              <a:xfrm>
                <a:off x="6116433" y="5430225"/>
                <a:ext cx="76026" cy="86260"/>
              </a:xfrm>
              <a:custGeom>
                <a:avLst/>
                <a:gdLst>
                  <a:gd name="T0" fmla="*/ 0 w 104"/>
                  <a:gd name="T1" fmla="*/ 0 h 118"/>
                  <a:gd name="T2" fmla="*/ 12 w 104"/>
                  <a:gd name="T3" fmla="*/ 14 h 118"/>
                  <a:gd name="T4" fmla="*/ 97 w 104"/>
                  <a:gd name="T5" fmla="*/ 118 h 118"/>
                  <a:gd name="T6" fmla="*/ 104 w 104"/>
                  <a:gd name="T7" fmla="*/ 109 h 118"/>
                  <a:gd name="T8" fmla="*/ 0 w 104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18">
                    <a:moveTo>
                      <a:pt x="0" y="0"/>
                    </a:moveTo>
                    <a:lnTo>
                      <a:pt x="12" y="14"/>
                    </a:lnTo>
                    <a:lnTo>
                      <a:pt x="97" y="118"/>
                    </a:lnTo>
                    <a:lnTo>
                      <a:pt x="104" y="10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Rectangle 85"/>
              <p:cNvSpPr>
                <a:spLocks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Rectangle 86"/>
              <p:cNvSpPr>
                <a:spLocks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Rectangle 87"/>
              <p:cNvSpPr>
                <a:spLocks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Rectangle 88"/>
              <p:cNvSpPr>
                <a:spLocks/>
              </p:cNvSpPr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Freeform: Shape 89"/>
              <p:cNvSpPr>
                <a:spLocks/>
              </p:cNvSpPr>
              <p:nvPr/>
            </p:nvSpPr>
            <p:spPr bwMode="auto">
              <a:xfrm>
                <a:off x="6070380" y="5578621"/>
                <a:ext cx="78950" cy="17544"/>
              </a:xfrm>
              <a:custGeom>
                <a:avLst/>
                <a:gdLst>
                  <a:gd name="T0" fmla="*/ 106 w 108"/>
                  <a:gd name="T1" fmla="*/ 0 h 24"/>
                  <a:gd name="T2" fmla="*/ 106 w 108"/>
                  <a:gd name="T3" fmla="*/ 0 h 24"/>
                  <a:gd name="T4" fmla="*/ 49 w 108"/>
                  <a:gd name="T5" fmla="*/ 0 h 24"/>
                  <a:gd name="T6" fmla="*/ 4 w 108"/>
                  <a:gd name="T7" fmla="*/ 0 h 24"/>
                  <a:gd name="T8" fmla="*/ 2 w 108"/>
                  <a:gd name="T9" fmla="*/ 0 h 24"/>
                  <a:gd name="T10" fmla="*/ 0 w 108"/>
                  <a:gd name="T11" fmla="*/ 24 h 24"/>
                  <a:gd name="T12" fmla="*/ 108 w 108"/>
                  <a:gd name="T13" fmla="*/ 24 h 24"/>
                  <a:gd name="T14" fmla="*/ 106 w 108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24">
                    <a:moveTo>
                      <a:pt x="106" y="0"/>
                    </a:moveTo>
                    <a:lnTo>
                      <a:pt x="106" y="0"/>
                    </a:lnTo>
                    <a:lnTo>
                      <a:pt x="49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4"/>
                    </a:lnTo>
                    <a:lnTo>
                      <a:pt x="108" y="24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Rectangle 90"/>
              <p:cNvSpPr>
                <a:spLocks/>
              </p:cNvSpPr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Rectangle 91"/>
              <p:cNvSpPr>
                <a:spLocks/>
              </p:cNvSpPr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Freeform: Shape 92"/>
              <p:cNvSpPr>
                <a:spLocks/>
              </p:cNvSpPr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Freeform: Shape 93"/>
              <p:cNvSpPr>
                <a:spLocks/>
              </p:cNvSpPr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Freeform: Shape 94"/>
              <p:cNvSpPr>
                <a:spLocks/>
              </p:cNvSpPr>
              <p:nvPr/>
            </p:nvSpPr>
            <p:spPr bwMode="auto">
              <a:xfrm>
                <a:off x="6652269" y="5587394"/>
                <a:ext cx="89915" cy="117694"/>
              </a:xfrm>
              <a:custGeom>
                <a:avLst/>
                <a:gdLst>
                  <a:gd name="T0" fmla="*/ 4 w 52"/>
                  <a:gd name="T1" fmla="*/ 11 h 68"/>
                  <a:gd name="T2" fmla="*/ 14 w 52"/>
                  <a:gd name="T3" fmla="*/ 0 h 68"/>
                  <a:gd name="T4" fmla="*/ 52 w 52"/>
                  <a:gd name="T5" fmla="*/ 68 h 68"/>
                  <a:gd name="T6" fmla="*/ 4 w 52"/>
                  <a:gd name="T7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8">
                    <a:moveTo>
                      <a:pt x="4" y="1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0" y="8"/>
                      <a:pt x="4" y="11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Freeform: Shape 95"/>
              <p:cNvSpPr>
                <a:spLocks/>
              </p:cNvSpPr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83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Freeform: Shape 96"/>
              <p:cNvSpPr>
                <a:spLocks/>
              </p:cNvSpPr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Freeform: Shape 97"/>
              <p:cNvSpPr>
                <a:spLocks/>
              </p:cNvSpPr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Freeform: Shape 98"/>
              <p:cNvSpPr>
                <a:spLocks/>
              </p:cNvSpPr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Freeform: Shape 99"/>
              <p:cNvSpPr>
                <a:spLocks/>
              </p:cNvSpPr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Freeform: Shape 100"/>
              <p:cNvSpPr>
                <a:spLocks/>
              </p:cNvSpPr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Freeform: Shape 101"/>
              <p:cNvSpPr>
                <a:spLocks/>
              </p:cNvSpPr>
              <p:nvPr/>
            </p:nvSpPr>
            <p:spPr bwMode="auto">
              <a:xfrm>
                <a:off x="5713643" y="4161179"/>
                <a:ext cx="776340" cy="639640"/>
              </a:xfrm>
              <a:custGeom>
                <a:avLst/>
                <a:gdLst>
                  <a:gd name="T0" fmla="*/ 439 w 449"/>
                  <a:gd name="T1" fmla="*/ 166 h 370"/>
                  <a:gd name="T2" fmla="*/ 439 w 449"/>
                  <a:gd name="T3" fmla="*/ 166 h 370"/>
                  <a:gd name="T4" fmla="*/ 425 w 449"/>
                  <a:gd name="T5" fmla="*/ 111 h 370"/>
                  <a:gd name="T6" fmla="*/ 372 w 449"/>
                  <a:gd name="T7" fmla="*/ 53 h 370"/>
                  <a:gd name="T8" fmla="*/ 372 w 449"/>
                  <a:gd name="T9" fmla="*/ 53 h 370"/>
                  <a:gd name="T10" fmla="*/ 371 w 449"/>
                  <a:gd name="T11" fmla="*/ 52 h 370"/>
                  <a:gd name="T12" fmla="*/ 355 w 449"/>
                  <a:gd name="T13" fmla="*/ 43 h 370"/>
                  <a:gd name="T14" fmla="*/ 135 w 449"/>
                  <a:gd name="T15" fmla="*/ 25 h 370"/>
                  <a:gd name="T16" fmla="*/ 102 w 449"/>
                  <a:gd name="T17" fmla="*/ 36 h 370"/>
                  <a:gd name="T18" fmla="*/ 102 w 449"/>
                  <a:gd name="T19" fmla="*/ 36 h 370"/>
                  <a:gd name="T20" fmla="*/ 102 w 449"/>
                  <a:gd name="T21" fmla="*/ 36 h 370"/>
                  <a:gd name="T22" fmla="*/ 72 w 449"/>
                  <a:gd name="T23" fmla="*/ 75 h 370"/>
                  <a:gd name="T24" fmla="*/ 6 w 449"/>
                  <a:gd name="T25" fmla="*/ 147 h 370"/>
                  <a:gd name="T26" fmla="*/ 4 w 449"/>
                  <a:gd name="T27" fmla="*/ 162 h 370"/>
                  <a:gd name="T28" fmla="*/ 3 w 449"/>
                  <a:gd name="T29" fmla="*/ 169 h 370"/>
                  <a:gd name="T30" fmla="*/ 3 w 449"/>
                  <a:gd name="T31" fmla="*/ 170 h 370"/>
                  <a:gd name="T32" fmla="*/ 20 w 449"/>
                  <a:gd name="T33" fmla="*/ 370 h 370"/>
                  <a:gd name="T34" fmla="*/ 70 w 449"/>
                  <a:gd name="T35" fmla="*/ 204 h 370"/>
                  <a:gd name="T36" fmla="*/ 70 w 449"/>
                  <a:gd name="T37" fmla="*/ 204 h 370"/>
                  <a:gd name="T38" fmla="*/ 79 w 449"/>
                  <a:gd name="T39" fmla="*/ 197 h 370"/>
                  <a:gd name="T40" fmla="*/ 79 w 449"/>
                  <a:gd name="T41" fmla="*/ 197 h 370"/>
                  <a:gd name="T42" fmla="*/ 81 w 449"/>
                  <a:gd name="T43" fmla="*/ 196 h 370"/>
                  <a:gd name="T44" fmla="*/ 81 w 449"/>
                  <a:gd name="T45" fmla="*/ 196 h 370"/>
                  <a:gd name="T46" fmla="*/ 83 w 449"/>
                  <a:gd name="T47" fmla="*/ 196 h 370"/>
                  <a:gd name="T48" fmla="*/ 84 w 449"/>
                  <a:gd name="T49" fmla="*/ 195 h 370"/>
                  <a:gd name="T50" fmla="*/ 84 w 449"/>
                  <a:gd name="T51" fmla="*/ 195 h 370"/>
                  <a:gd name="T52" fmla="*/ 89 w 449"/>
                  <a:gd name="T53" fmla="*/ 194 h 370"/>
                  <a:gd name="T54" fmla="*/ 332 w 449"/>
                  <a:gd name="T55" fmla="*/ 253 h 370"/>
                  <a:gd name="T56" fmla="*/ 331 w 449"/>
                  <a:gd name="T57" fmla="*/ 254 h 370"/>
                  <a:gd name="T58" fmla="*/ 332 w 449"/>
                  <a:gd name="T59" fmla="*/ 254 h 370"/>
                  <a:gd name="T60" fmla="*/ 329 w 449"/>
                  <a:gd name="T61" fmla="*/ 252 h 370"/>
                  <a:gd name="T62" fmla="*/ 329 w 449"/>
                  <a:gd name="T63" fmla="*/ 252 h 370"/>
                  <a:gd name="T64" fmla="*/ 268 w 449"/>
                  <a:gd name="T65" fmla="*/ 211 h 370"/>
                  <a:gd name="T66" fmla="*/ 268 w 449"/>
                  <a:gd name="T67" fmla="*/ 211 h 370"/>
                  <a:gd name="T68" fmla="*/ 261 w 449"/>
                  <a:gd name="T69" fmla="*/ 198 h 370"/>
                  <a:gd name="T70" fmla="*/ 357 w 449"/>
                  <a:gd name="T71" fmla="*/ 243 h 370"/>
                  <a:gd name="T72" fmla="*/ 357 w 449"/>
                  <a:gd name="T73" fmla="*/ 244 h 370"/>
                  <a:gd name="T74" fmla="*/ 357 w 449"/>
                  <a:gd name="T75" fmla="*/ 244 h 370"/>
                  <a:gd name="T76" fmla="*/ 357 w 449"/>
                  <a:gd name="T77" fmla="*/ 243 h 370"/>
                  <a:gd name="T78" fmla="*/ 330 w 449"/>
                  <a:gd name="T79" fmla="*/ 185 h 370"/>
                  <a:gd name="T80" fmla="*/ 437 w 449"/>
                  <a:gd name="T81" fmla="*/ 370 h 370"/>
                  <a:gd name="T82" fmla="*/ 439 w 449"/>
                  <a:gd name="T83" fmla="*/ 16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370">
                    <a:moveTo>
                      <a:pt x="439" y="166"/>
                    </a:moveTo>
                    <a:cubicBezTo>
                      <a:pt x="439" y="166"/>
                      <a:pt x="439" y="166"/>
                      <a:pt x="439" y="166"/>
                    </a:cubicBezTo>
                    <a:cubicBezTo>
                      <a:pt x="436" y="144"/>
                      <a:pt x="431" y="125"/>
                      <a:pt x="425" y="111"/>
                    </a:cubicBezTo>
                    <a:cubicBezTo>
                      <a:pt x="414" y="86"/>
                      <a:pt x="395" y="67"/>
                      <a:pt x="372" y="53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52"/>
                      <a:pt x="371" y="52"/>
                      <a:pt x="371" y="52"/>
                    </a:cubicBezTo>
                    <a:cubicBezTo>
                      <a:pt x="366" y="49"/>
                      <a:pt x="360" y="46"/>
                      <a:pt x="355" y="43"/>
                    </a:cubicBezTo>
                    <a:cubicBezTo>
                      <a:pt x="267" y="0"/>
                      <a:pt x="180" y="13"/>
                      <a:pt x="135" y="25"/>
                    </a:cubicBezTo>
                    <a:cubicBezTo>
                      <a:pt x="121" y="28"/>
                      <a:pt x="111" y="32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69" y="52"/>
                      <a:pt x="72" y="75"/>
                      <a:pt x="72" y="75"/>
                    </a:cubicBezTo>
                    <a:cubicBezTo>
                      <a:pt x="30" y="55"/>
                      <a:pt x="12" y="110"/>
                      <a:pt x="6" y="147"/>
                    </a:cubicBezTo>
                    <a:cubicBezTo>
                      <a:pt x="5" y="153"/>
                      <a:pt x="4" y="158"/>
                      <a:pt x="4" y="162"/>
                    </a:cubicBezTo>
                    <a:cubicBezTo>
                      <a:pt x="3" y="165"/>
                      <a:pt x="3" y="167"/>
                      <a:pt x="3" y="169"/>
                    </a:cubicBezTo>
                    <a:cubicBezTo>
                      <a:pt x="3" y="170"/>
                      <a:pt x="3" y="170"/>
                      <a:pt x="3" y="170"/>
                    </a:cubicBezTo>
                    <a:cubicBezTo>
                      <a:pt x="0" y="223"/>
                      <a:pt x="10" y="314"/>
                      <a:pt x="20" y="370"/>
                    </a:cubicBezTo>
                    <a:cubicBezTo>
                      <a:pt x="20" y="370"/>
                      <a:pt x="33" y="241"/>
                      <a:pt x="70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2" y="201"/>
                      <a:pt x="75" y="199"/>
                      <a:pt x="79" y="197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97"/>
                      <a:pt x="80" y="197"/>
                      <a:pt x="81" y="196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83" y="195"/>
                      <a:pt x="84" y="195"/>
                      <a:pt x="84" y="195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6" y="195"/>
                      <a:pt x="87" y="194"/>
                      <a:pt x="89" y="194"/>
                    </a:cubicBezTo>
                    <a:cubicBezTo>
                      <a:pt x="136" y="235"/>
                      <a:pt x="260" y="252"/>
                      <a:pt x="332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2" y="254"/>
                      <a:pt x="332" y="254"/>
                      <a:pt x="332" y="254"/>
                    </a:cubicBezTo>
                    <a:cubicBezTo>
                      <a:pt x="331" y="254"/>
                      <a:pt x="330" y="253"/>
                      <a:pt x="329" y="252"/>
                    </a:cubicBezTo>
                    <a:cubicBezTo>
                      <a:pt x="329" y="252"/>
                      <a:pt x="329" y="252"/>
                      <a:pt x="329" y="252"/>
                    </a:cubicBezTo>
                    <a:cubicBezTo>
                      <a:pt x="296" y="237"/>
                      <a:pt x="277" y="222"/>
                      <a:pt x="268" y="211"/>
                    </a:cubicBezTo>
                    <a:cubicBezTo>
                      <a:pt x="268" y="211"/>
                      <a:pt x="268" y="211"/>
                      <a:pt x="268" y="211"/>
                    </a:cubicBezTo>
                    <a:cubicBezTo>
                      <a:pt x="264" y="206"/>
                      <a:pt x="261" y="202"/>
                      <a:pt x="261" y="198"/>
                    </a:cubicBezTo>
                    <a:cubicBezTo>
                      <a:pt x="306" y="230"/>
                      <a:pt x="357" y="243"/>
                      <a:pt x="357" y="243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3"/>
                      <a:pt x="357" y="243"/>
                      <a:pt x="357" y="243"/>
                    </a:cubicBezTo>
                    <a:cubicBezTo>
                      <a:pt x="342" y="221"/>
                      <a:pt x="330" y="185"/>
                      <a:pt x="330" y="185"/>
                    </a:cubicBezTo>
                    <a:cubicBezTo>
                      <a:pt x="433" y="176"/>
                      <a:pt x="437" y="370"/>
                      <a:pt x="437" y="370"/>
                    </a:cubicBezTo>
                    <a:cubicBezTo>
                      <a:pt x="446" y="320"/>
                      <a:pt x="449" y="231"/>
                      <a:pt x="439" y="166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Rectangle 102"/>
              <p:cNvSpPr>
                <a:spLocks/>
              </p:cNvSpPr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Rectangle 103"/>
              <p:cNvSpPr>
                <a:spLocks/>
              </p:cNvSpPr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Rectangle 104"/>
              <p:cNvSpPr>
                <a:spLocks/>
              </p:cNvSpPr>
              <p:nvPr/>
            </p:nvSpPr>
            <p:spPr bwMode="auto">
              <a:xfrm>
                <a:off x="4355413" y="6799420"/>
                <a:ext cx="3512538" cy="950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Rectangle 105"/>
              <p:cNvSpPr>
                <a:spLocks/>
              </p:cNvSpPr>
              <p:nvPr/>
            </p:nvSpPr>
            <p:spPr bwMode="auto">
              <a:xfrm>
                <a:off x="5419774" y="6669299"/>
                <a:ext cx="1379430" cy="13012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Freeform: Shape 106"/>
              <p:cNvSpPr>
                <a:spLocks/>
              </p:cNvSpPr>
              <p:nvPr/>
            </p:nvSpPr>
            <p:spPr bwMode="auto">
              <a:xfrm>
                <a:off x="5210703" y="5558153"/>
                <a:ext cx="209071" cy="1111146"/>
              </a:xfrm>
              <a:custGeom>
                <a:avLst/>
                <a:gdLst>
                  <a:gd name="T0" fmla="*/ 121 w 121"/>
                  <a:gd name="T1" fmla="*/ 643 h 643"/>
                  <a:gd name="T2" fmla="*/ 103 w 121"/>
                  <a:gd name="T3" fmla="*/ 368 h 643"/>
                  <a:gd name="T4" fmla="*/ 92 w 121"/>
                  <a:gd name="T5" fmla="*/ 198 h 643"/>
                  <a:gd name="T6" fmla="*/ 69 w 121"/>
                  <a:gd name="T7" fmla="*/ 0 h 643"/>
                  <a:gd name="T8" fmla="*/ 3 w 121"/>
                  <a:gd name="T9" fmla="*/ 262 h 643"/>
                  <a:gd name="T10" fmla="*/ 3 w 121"/>
                  <a:gd name="T11" fmla="*/ 262 h 643"/>
                  <a:gd name="T12" fmla="*/ 0 w 121"/>
                  <a:gd name="T13" fmla="*/ 284 h 643"/>
                  <a:gd name="T14" fmla="*/ 6 w 121"/>
                  <a:gd name="T15" fmla="*/ 313 h 643"/>
                  <a:gd name="T16" fmla="*/ 6 w 121"/>
                  <a:gd name="T17" fmla="*/ 314 h 643"/>
                  <a:gd name="T18" fmla="*/ 121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121" y="643"/>
                    </a:moveTo>
                    <a:cubicBezTo>
                      <a:pt x="103" y="368"/>
                      <a:pt x="103" y="368"/>
                      <a:pt x="103" y="36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1" y="269"/>
                      <a:pt x="0" y="276"/>
                      <a:pt x="0" y="284"/>
                    </a:cubicBezTo>
                    <a:cubicBezTo>
                      <a:pt x="0" y="294"/>
                      <a:pt x="2" y="304"/>
                      <a:pt x="6" y="313"/>
                    </a:cubicBezTo>
                    <a:cubicBezTo>
                      <a:pt x="6" y="314"/>
                      <a:pt x="6" y="314"/>
                      <a:pt x="6" y="314"/>
                    </a:cubicBezTo>
                    <a:lnTo>
                      <a:pt x="121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Freeform: Shape 107"/>
              <p:cNvSpPr>
                <a:spLocks/>
              </p:cNvSpPr>
              <p:nvPr/>
            </p:nvSpPr>
            <p:spPr bwMode="auto">
              <a:xfrm>
                <a:off x="6799203" y="5558153"/>
                <a:ext cx="209802" cy="1111146"/>
              </a:xfrm>
              <a:custGeom>
                <a:avLst/>
                <a:gdLst>
                  <a:gd name="T0" fmla="*/ 0 w 121"/>
                  <a:gd name="T1" fmla="*/ 643 h 643"/>
                  <a:gd name="T2" fmla="*/ 18 w 121"/>
                  <a:gd name="T3" fmla="*/ 368 h 643"/>
                  <a:gd name="T4" fmla="*/ 30 w 121"/>
                  <a:gd name="T5" fmla="*/ 198 h 643"/>
                  <a:gd name="T6" fmla="*/ 53 w 121"/>
                  <a:gd name="T7" fmla="*/ 0 h 643"/>
                  <a:gd name="T8" fmla="*/ 118 w 121"/>
                  <a:gd name="T9" fmla="*/ 262 h 643"/>
                  <a:gd name="T10" fmla="*/ 118 w 121"/>
                  <a:gd name="T11" fmla="*/ 262 h 643"/>
                  <a:gd name="T12" fmla="*/ 121 w 121"/>
                  <a:gd name="T13" fmla="*/ 284 h 643"/>
                  <a:gd name="T14" fmla="*/ 115 w 121"/>
                  <a:gd name="T15" fmla="*/ 313 h 643"/>
                  <a:gd name="T16" fmla="*/ 115 w 121"/>
                  <a:gd name="T17" fmla="*/ 314 h 643"/>
                  <a:gd name="T18" fmla="*/ 0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0" y="643"/>
                    </a:moveTo>
                    <a:cubicBezTo>
                      <a:pt x="18" y="368"/>
                      <a:pt x="18" y="368"/>
                      <a:pt x="18" y="368"/>
                    </a:cubicBezTo>
                    <a:cubicBezTo>
                      <a:pt x="30" y="198"/>
                      <a:pt x="30" y="198"/>
                      <a:pt x="30" y="19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20" y="269"/>
                      <a:pt x="121" y="276"/>
                      <a:pt x="121" y="284"/>
                    </a:cubicBezTo>
                    <a:cubicBezTo>
                      <a:pt x="121" y="294"/>
                      <a:pt x="119" y="304"/>
                      <a:pt x="115" y="313"/>
                    </a:cubicBezTo>
                    <a:cubicBezTo>
                      <a:pt x="115" y="314"/>
                      <a:pt x="115" y="314"/>
                      <a:pt x="115" y="314"/>
                    </a:cubicBezTo>
                    <a:lnTo>
                      <a:pt x="0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Oval 108"/>
              <p:cNvSpPr>
                <a:spLocks/>
              </p:cNvSpPr>
              <p:nvPr/>
            </p:nvSpPr>
            <p:spPr bwMode="auto">
              <a:xfrm>
                <a:off x="6013360" y="6161242"/>
                <a:ext cx="176175" cy="17617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Freeform: Shape 109"/>
              <p:cNvSpPr>
                <a:spLocks/>
              </p:cNvSpPr>
              <p:nvPr/>
            </p:nvSpPr>
            <p:spPr bwMode="auto">
              <a:xfrm>
                <a:off x="7055060" y="6444877"/>
                <a:ext cx="363315" cy="354543"/>
              </a:xfrm>
              <a:custGeom>
                <a:avLst/>
                <a:gdLst>
                  <a:gd name="T0" fmla="*/ 52 w 210"/>
                  <a:gd name="T1" fmla="*/ 0 h 205"/>
                  <a:gd name="T2" fmla="*/ 52 w 210"/>
                  <a:gd name="T3" fmla="*/ 16 h 205"/>
                  <a:gd name="T4" fmla="*/ 0 w 210"/>
                  <a:gd name="T5" fmla="*/ 97 h 205"/>
                  <a:gd name="T6" fmla="*/ 52 w 210"/>
                  <a:gd name="T7" fmla="*/ 178 h 205"/>
                  <a:gd name="T8" fmla="*/ 52 w 210"/>
                  <a:gd name="T9" fmla="*/ 205 h 205"/>
                  <a:gd name="T10" fmla="*/ 210 w 210"/>
                  <a:gd name="T11" fmla="*/ 205 h 205"/>
                  <a:gd name="T12" fmla="*/ 210 w 210"/>
                  <a:gd name="T13" fmla="*/ 0 h 205"/>
                  <a:gd name="T14" fmla="*/ 52 w 210"/>
                  <a:gd name="T15" fmla="*/ 0 h 205"/>
                  <a:gd name="T16" fmla="*/ 29 w 210"/>
                  <a:gd name="T17" fmla="*/ 147 h 205"/>
                  <a:gd name="T18" fmla="*/ 26 w 210"/>
                  <a:gd name="T19" fmla="*/ 97 h 205"/>
                  <a:gd name="T20" fmla="*/ 52 w 210"/>
                  <a:gd name="T21" fmla="*/ 42 h 205"/>
                  <a:gd name="T22" fmla="*/ 52 w 210"/>
                  <a:gd name="T23" fmla="*/ 152 h 205"/>
                  <a:gd name="T24" fmla="*/ 29 w 210"/>
                  <a:gd name="T25" fmla="*/ 14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0" h="205">
                    <a:moveTo>
                      <a:pt x="52" y="0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7" y="16"/>
                      <a:pt x="0" y="34"/>
                      <a:pt x="0" y="97"/>
                    </a:cubicBezTo>
                    <a:cubicBezTo>
                      <a:pt x="0" y="154"/>
                      <a:pt x="0" y="178"/>
                      <a:pt x="52" y="178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210" y="205"/>
                      <a:pt x="210" y="205"/>
                      <a:pt x="210" y="205"/>
                    </a:cubicBezTo>
                    <a:cubicBezTo>
                      <a:pt x="210" y="0"/>
                      <a:pt x="210" y="0"/>
                      <a:pt x="210" y="0"/>
                    </a:cubicBezTo>
                    <a:lnTo>
                      <a:pt x="52" y="0"/>
                    </a:lnTo>
                    <a:close/>
                    <a:moveTo>
                      <a:pt x="29" y="147"/>
                    </a:moveTo>
                    <a:cubicBezTo>
                      <a:pt x="26" y="140"/>
                      <a:pt x="26" y="122"/>
                      <a:pt x="26" y="97"/>
                    </a:cubicBezTo>
                    <a:cubicBezTo>
                      <a:pt x="26" y="42"/>
                      <a:pt x="28" y="42"/>
                      <a:pt x="52" y="42"/>
                    </a:cubicBezTo>
                    <a:cubicBezTo>
                      <a:pt x="52" y="152"/>
                      <a:pt x="52" y="152"/>
                      <a:pt x="52" y="152"/>
                    </a:cubicBezTo>
                    <a:cubicBezTo>
                      <a:pt x="32" y="152"/>
                      <a:pt x="30" y="149"/>
                      <a:pt x="29" y="14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Freeform: Shape 110"/>
              <p:cNvSpPr>
                <a:spLocks/>
              </p:cNvSpPr>
              <p:nvPr/>
            </p:nvSpPr>
            <p:spPr bwMode="auto">
              <a:xfrm>
                <a:off x="6671276" y="6709505"/>
                <a:ext cx="60675" cy="51902"/>
              </a:xfrm>
              <a:custGeom>
                <a:avLst/>
                <a:gdLst>
                  <a:gd name="T0" fmla="*/ 19 w 83"/>
                  <a:gd name="T1" fmla="*/ 71 h 71"/>
                  <a:gd name="T2" fmla="*/ 0 w 83"/>
                  <a:gd name="T3" fmla="*/ 35 h 71"/>
                  <a:gd name="T4" fmla="*/ 19 w 83"/>
                  <a:gd name="T5" fmla="*/ 0 h 71"/>
                  <a:gd name="T6" fmla="*/ 62 w 83"/>
                  <a:gd name="T7" fmla="*/ 0 h 71"/>
                  <a:gd name="T8" fmla="*/ 83 w 83"/>
                  <a:gd name="T9" fmla="*/ 35 h 71"/>
                  <a:gd name="T10" fmla="*/ 62 w 83"/>
                  <a:gd name="T11" fmla="*/ 71 h 71"/>
                  <a:gd name="T12" fmla="*/ 19 w 83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2" y="0"/>
                    </a:lnTo>
                    <a:lnTo>
                      <a:pt x="83" y="35"/>
                    </a:lnTo>
                    <a:lnTo>
                      <a:pt x="62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Freeform: Shape 111"/>
              <p:cNvSpPr>
                <a:spLocks/>
              </p:cNvSpPr>
              <p:nvPr/>
            </p:nvSpPr>
            <p:spPr bwMode="auto">
              <a:xfrm>
                <a:off x="6592326" y="6709505"/>
                <a:ext cx="58481" cy="51902"/>
              </a:xfrm>
              <a:custGeom>
                <a:avLst/>
                <a:gdLst>
                  <a:gd name="T0" fmla="*/ 19 w 80"/>
                  <a:gd name="T1" fmla="*/ 71 h 71"/>
                  <a:gd name="T2" fmla="*/ 0 w 80"/>
                  <a:gd name="T3" fmla="*/ 35 h 71"/>
                  <a:gd name="T4" fmla="*/ 19 w 80"/>
                  <a:gd name="T5" fmla="*/ 0 h 71"/>
                  <a:gd name="T6" fmla="*/ 61 w 80"/>
                  <a:gd name="T7" fmla="*/ 0 h 71"/>
                  <a:gd name="T8" fmla="*/ 80 w 80"/>
                  <a:gd name="T9" fmla="*/ 35 h 71"/>
                  <a:gd name="T10" fmla="*/ 61 w 80"/>
                  <a:gd name="T11" fmla="*/ 71 h 71"/>
                  <a:gd name="T12" fmla="*/ 19 w 80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1" y="0"/>
                    </a:lnTo>
                    <a:lnTo>
                      <a:pt x="80" y="35"/>
                    </a:lnTo>
                    <a:lnTo>
                      <a:pt x="61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Freeform: Shape 112"/>
              <p:cNvSpPr>
                <a:spLocks/>
              </p:cNvSpPr>
              <p:nvPr/>
            </p:nvSpPr>
            <p:spPr bwMode="auto">
              <a:xfrm>
                <a:off x="6516300" y="6709505"/>
                <a:ext cx="59944" cy="51902"/>
              </a:xfrm>
              <a:custGeom>
                <a:avLst/>
                <a:gdLst>
                  <a:gd name="T0" fmla="*/ 21 w 82"/>
                  <a:gd name="T1" fmla="*/ 71 h 71"/>
                  <a:gd name="T2" fmla="*/ 0 w 82"/>
                  <a:gd name="T3" fmla="*/ 35 h 71"/>
                  <a:gd name="T4" fmla="*/ 21 w 82"/>
                  <a:gd name="T5" fmla="*/ 0 h 71"/>
                  <a:gd name="T6" fmla="*/ 64 w 82"/>
                  <a:gd name="T7" fmla="*/ 0 h 71"/>
                  <a:gd name="T8" fmla="*/ 82 w 82"/>
                  <a:gd name="T9" fmla="*/ 35 h 71"/>
                  <a:gd name="T10" fmla="*/ 64 w 82"/>
                  <a:gd name="T11" fmla="*/ 71 h 71"/>
                  <a:gd name="T12" fmla="*/ 21 w 82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21" y="71"/>
                    </a:moveTo>
                    <a:lnTo>
                      <a:pt x="0" y="35"/>
                    </a:lnTo>
                    <a:lnTo>
                      <a:pt x="21" y="0"/>
                    </a:lnTo>
                    <a:lnTo>
                      <a:pt x="64" y="0"/>
                    </a:lnTo>
                    <a:lnTo>
                      <a:pt x="82" y="35"/>
                    </a:lnTo>
                    <a:lnTo>
                      <a:pt x="64" y="71"/>
                    </a:lnTo>
                    <a:lnTo>
                      <a:pt x="21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Freeform: Shape 113"/>
              <p:cNvSpPr>
                <a:spLocks/>
              </p:cNvSpPr>
              <p:nvPr/>
            </p:nvSpPr>
            <p:spPr bwMode="auto">
              <a:xfrm>
                <a:off x="5739960" y="4828598"/>
                <a:ext cx="285097" cy="207609"/>
              </a:xfrm>
              <a:custGeom>
                <a:avLst/>
                <a:gdLst>
                  <a:gd name="T0" fmla="*/ 145 w 165"/>
                  <a:gd name="T1" fmla="*/ 81 h 120"/>
                  <a:gd name="T2" fmla="*/ 128 w 165"/>
                  <a:gd name="T3" fmla="*/ 92 h 120"/>
                  <a:gd name="T4" fmla="*/ 8 w 165"/>
                  <a:gd name="T5" fmla="*/ 0 h 120"/>
                  <a:gd name="T6" fmla="*/ 1 w 165"/>
                  <a:gd name="T7" fmla="*/ 8 h 120"/>
                  <a:gd name="T8" fmla="*/ 127 w 165"/>
                  <a:gd name="T9" fmla="*/ 108 h 120"/>
                  <a:gd name="T10" fmla="*/ 145 w 165"/>
                  <a:gd name="T11" fmla="*/ 120 h 120"/>
                  <a:gd name="T12" fmla="*/ 165 w 165"/>
                  <a:gd name="T13" fmla="*/ 100 h 120"/>
                  <a:gd name="T14" fmla="*/ 145 w 165"/>
                  <a:gd name="T15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0">
                    <a:moveTo>
                      <a:pt x="145" y="81"/>
                    </a:moveTo>
                    <a:cubicBezTo>
                      <a:pt x="138" y="81"/>
                      <a:pt x="131" y="85"/>
                      <a:pt x="128" y="92"/>
                    </a:cubicBezTo>
                    <a:cubicBezTo>
                      <a:pt x="18" y="72"/>
                      <a:pt x="8" y="3"/>
                      <a:pt x="8" y="0"/>
                    </a:cubicBezTo>
                    <a:cubicBezTo>
                      <a:pt x="5" y="0"/>
                      <a:pt x="1" y="4"/>
                      <a:pt x="1" y="8"/>
                    </a:cubicBezTo>
                    <a:cubicBezTo>
                      <a:pt x="1" y="10"/>
                      <a:pt x="0" y="86"/>
                      <a:pt x="127" y="108"/>
                    </a:cubicBezTo>
                    <a:cubicBezTo>
                      <a:pt x="130" y="115"/>
                      <a:pt x="137" y="120"/>
                      <a:pt x="145" y="120"/>
                    </a:cubicBezTo>
                    <a:cubicBezTo>
                      <a:pt x="156" y="120"/>
                      <a:pt x="165" y="111"/>
                      <a:pt x="165" y="100"/>
                    </a:cubicBezTo>
                    <a:cubicBezTo>
                      <a:pt x="165" y="90"/>
                      <a:pt x="156" y="81"/>
                      <a:pt x="145" y="8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149"/>
            <p:cNvGrpSpPr/>
            <p:nvPr/>
          </p:nvGrpSpPr>
          <p:grpSpPr>
            <a:xfrm>
              <a:off x="8176869" y="4311768"/>
              <a:ext cx="362585" cy="362585"/>
              <a:chOff x="8184481" y="4311768"/>
              <a:chExt cx="362585" cy="362585"/>
            </a:xfrm>
          </p:grpSpPr>
          <p:sp>
            <p:nvSpPr>
              <p:cNvPr id="59" name="Oval 150"/>
              <p:cNvSpPr>
                <a:spLocks/>
              </p:cNvSpPr>
              <p:nvPr/>
            </p:nvSpPr>
            <p:spPr bwMode="auto">
              <a:xfrm>
                <a:off x="8184481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51"/>
              <p:cNvSpPr>
                <a:spLocks noChangeAspect="1"/>
              </p:cNvSpPr>
              <p:nvPr/>
            </p:nvSpPr>
            <p:spPr bwMode="auto">
              <a:xfrm>
                <a:off x="8283231" y="4410497"/>
                <a:ext cx="165084" cy="165127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6" name="Group 152"/>
            <p:cNvGrpSpPr/>
            <p:nvPr/>
          </p:nvGrpSpPr>
          <p:grpSpPr>
            <a:xfrm>
              <a:off x="6812791" y="3215242"/>
              <a:ext cx="362585" cy="363315"/>
              <a:chOff x="6820403" y="3215242"/>
              <a:chExt cx="362585" cy="363315"/>
            </a:xfrm>
          </p:grpSpPr>
          <p:sp>
            <p:nvSpPr>
              <p:cNvPr id="57" name="Oval 153"/>
              <p:cNvSpPr>
                <a:spLocks/>
              </p:cNvSpPr>
              <p:nvPr/>
            </p:nvSpPr>
            <p:spPr bwMode="auto">
              <a:xfrm>
                <a:off x="6820403" y="3215242"/>
                <a:ext cx="36258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154"/>
              <p:cNvSpPr>
                <a:spLocks noChangeAspect="1"/>
              </p:cNvSpPr>
              <p:nvPr/>
            </p:nvSpPr>
            <p:spPr bwMode="auto">
              <a:xfrm>
                <a:off x="6920297" y="3315154"/>
                <a:ext cx="162796" cy="16349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7" name="Group 155"/>
            <p:cNvGrpSpPr/>
            <p:nvPr/>
          </p:nvGrpSpPr>
          <p:grpSpPr>
            <a:xfrm>
              <a:off x="3659914" y="4311768"/>
              <a:ext cx="362585" cy="362585"/>
              <a:chOff x="3667526" y="4311768"/>
              <a:chExt cx="362585" cy="362585"/>
            </a:xfrm>
          </p:grpSpPr>
          <p:sp>
            <p:nvSpPr>
              <p:cNvPr id="55" name="Oval 156"/>
              <p:cNvSpPr>
                <a:spLocks/>
              </p:cNvSpPr>
              <p:nvPr/>
            </p:nvSpPr>
            <p:spPr bwMode="auto">
              <a:xfrm>
                <a:off x="3667526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57"/>
              <p:cNvSpPr>
                <a:spLocks noChangeAspect="1"/>
              </p:cNvSpPr>
              <p:nvPr/>
            </p:nvSpPr>
            <p:spPr bwMode="auto">
              <a:xfrm>
                <a:off x="3754943" y="4399536"/>
                <a:ext cx="187750" cy="187048"/>
              </a:xfrm>
              <a:custGeom>
                <a:avLst/>
                <a:gdLst>
                  <a:gd name="T0" fmla="+- 0 10797 26"/>
                  <a:gd name="T1" fmla="*/ T0 w 21542"/>
                  <a:gd name="T2" fmla="*/ 10800 h 21600"/>
                  <a:gd name="T3" fmla="+- 0 10797 26"/>
                  <a:gd name="T4" fmla="*/ T3 w 21542"/>
                  <a:gd name="T5" fmla="*/ 10800 h 21600"/>
                  <a:gd name="T6" fmla="+- 0 10797 26"/>
                  <a:gd name="T7" fmla="*/ T6 w 21542"/>
                  <a:gd name="T8" fmla="*/ 10800 h 21600"/>
                  <a:gd name="T9" fmla="+- 0 10797 26"/>
                  <a:gd name="T10" fmla="*/ T9 w 2154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2" h="21600">
                    <a:moveTo>
                      <a:pt x="11685" y="1798"/>
                    </a:moveTo>
                    <a:cubicBezTo>
                      <a:pt x="12903" y="1906"/>
                      <a:pt x="14055" y="2202"/>
                      <a:pt x="15143" y="2682"/>
                    </a:cubicBezTo>
                    <a:cubicBezTo>
                      <a:pt x="16233" y="3165"/>
                      <a:pt x="17213" y="3803"/>
                      <a:pt x="18089" y="4596"/>
                    </a:cubicBezTo>
                    <a:cubicBezTo>
                      <a:pt x="18964" y="5390"/>
                      <a:pt x="19696" y="6307"/>
                      <a:pt x="20286" y="7355"/>
                    </a:cubicBezTo>
                    <a:cubicBezTo>
                      <a:pt x="20875" y="8400"/>
                      <a:pt x="21290" y="9537"/>
                      <a:pt x="21528" y="10774"/>
                    </a:cubicBezTo>
                    <a:cubicBezTo>
                      <a:pt x="21573" y="11034"/>
                      <a:pt x="21497" y="11229"/>
                      <a:pt x="21299" y="11356"/>
                    </a:cubicBezTo>
                    <a:cubicBezTo>
                      <a:pt x="21223" y="11407"/>
                      <a:pt x="21151" y="11435"/>
                      <a:pt x="21077" y="11435"/>
                    </a:cubicBezTo>
                    <a:cubicBezTo>
                      <a:pt x="20930" y="11435"/>
                      <a:pt x="20822" y="11381"/>
                      <a:pt x="20760" y="11271"/>
                    </a:cubicBezTo>
                    <a:cubicBezTo>
                      <a:pt x="20016" y="10353"/>
                      <a:pt x="19186" y="9890"/>
                      <a:pt x="18272" y="9879"/>
                    </a:cubicBezTo>
                    <a:cubicBezTo>
                      <a:pt x="17616" y="9879"/>
                      <a:pt x="16994" y="10128"/>
                      <a:pt x="16402" y="10619"/>
                    </a:cubicBezTo>
                    <a:cubicBezTo>
                      <a:pt x="15813" y="11110"/>
                      <a:pt x="15320" y="11796"/>
                      <a:pt x="14912" y="12680"/>
                    </a:cubicBezTo>
                    <a:cubicBezTo>
                      <a:pt x="14840" y="12886"/>
                      <a:pt x="14704" y="12991"/>
                      <a:pt x="14516" y="12991"/>
                    </a:cubicBezTo>
                    <a:cubicBezTo>
                      <a:pt x="14323" y="12991"/>
                      <a:pt x="14191" y="12886"/>
                      <a:pt x="14115" y="12680"/>
                    </a:cubicBezTo>
                    <a:cubicBezTo>
                      <a:pt x="13490" y="11328"/>
                      <a:pt x="12679" y="10452"/>
                      <a:pt x="11682" y="10057"/>
                    </a:cubicBezTo>
                    <a:lnTo>
                      <a:pt x="11682" y="17164"/>
                    </a:lnTo>
                    <a:cubicBezTo>
                      <a:pt x="11682" y="17779"/>
                      <a:pt x="11594" y="18350"/>
                      <a:pt x="11415" y="18883"/>
                    </a:cubicBezTo>
                    <a:cubicBezTo>
                      <a:pt x="11234" y="19414"/>
                      <a:pt x="10993" y="19886"/>
                      <a:pt x="10690" y="20298"/>
                    </a:cubicBezTo>
                    <a:cubicBezTo>
                      <a:pt x="10385" y="20704"/>
                      <a:pt x="10029" y="21026"/>
                      <a:pt x="9621" y="21258"/>
                    </a:cubicBezTo>
                    <a:cubicBezTo>
                      <a:pt x="9214" y="21487"/>
                      <a:pt x="8777" y="21599"/>
                      <a:pt x="8314" y="21599"/>
                    </a:cubicBezTo>
                    <a:cubicBezTo>
                      <a:pt x="7852" y="21599"/>
                      <a:pt x="7410" y="21487"/>
                      <a:pt x="6995" y="21258"/>
                    </a:cubicBezTo>
                    <a:cubicBezTo>
                      <a:pt x="6580" y="21027"/>
                      <a:pt x="6220" y="20705"/>
                      <a:pt x="5915" y="20298"/>
                    </a:cubicBezTo>
                    <a:cubicBezTo>
                      <a:pt x="5612" y="19886"/>
                      <a:pt x="5369" y="19417"/>
                      <a:pt x="5190" y="18883"/>
                    </a:cubicBezTo>
                    <a:cubicBezTo>
                      <a:pt x="5011" y="18350"/>
                      <a:pt x="4923" y="17779"/>
                      <a:pt x="4923" y="17164"/>
                    </a:cubicBezTo>
                    <a:cubicBezTo>
                      <a:pt x="4923" y="16850"/>
                      <a:pt x="5011" y="16591"/>
                      <a:pt x="5190" y="16390"/>
                    </a:cubicBezTo>
                    <a:cubicBezTo>
                      <a:pt x="5369" y="16187"/>
                      <a:pt x="5583" y="16085"/>
                      <a:pt x="5836" y="16085"/>
                    </a:cubicBezTo>
                    <a:cubicBezTo>
                      <a:pt x="6103" y="16085"/>
                      <a:pt x="6320" y="16187"/>
                      <a:pt x="6492" y="16390"/>
                    </a:cubicBezTo>
                    <a:cubicBezTo>
                      <a:pt x="6661" y="16591"/>
                      <a:pt x="6747" y="16851"/>
                      <a:pt x="6747" y="17164"/>
                    </a:cubicBezTo>
                    <a:cubicBezTo>
                      <a:pt x="6747" y="17799"/>
                      <a:pt x="6900" y="18333"/>
                      <a:pt x="7203" y="18776"/>
                    </a:cubicBezTo>
                    <a:cubicBezTo>
                      <a:pt x="7508" y="19216"/>
                      <a:pt x="7878" y="19437"/>
                      <a:pt x="8312" y="19437"/>
                    </a:cubicBezTo>
                    <a:cubicBezTo>
                      <a:pt x="8732" y="19437"/>
                      <a:pt x="9092" y="19216"/>
                      <a:pt x="9397" y="18776"/>
                    </a:cubicBezTo>
                    <a:cubicBezTo>
                      <a:pt x="9700" y="18333"/>
                      <a:pt x="9853" y="17799"/>
                      <a:pt x="9853" y="17164"/>
                    </a:cubicBezTo>
                    <a:lnTo>
                      <a:pt x="9853" y="10057"/>
                    </a:lnTo>
                    <a:cubicBezTo>
                      <a:pt x="8856" y="10461"/>
                      <a:pt x="8042" y="11336"/>
                      <a:pt x="7420" y="12680"/>
                    </a:cubicBezTo>
                    <a:cubicBezTo>
                      <a:pt x="7344" y="12886"/>
                      <a:pt x="7210" y="12991"/>
                      <a:pt x="7019" y="12991"/>
                    </a:cubicBezTo>
                    <a:cubicBezTo>
                      <a:pt x="6828" y="12991"/>
                      <a:pt x="6700" y="12886"/>
                      <a:pt x="6631" y="12680"/>
                    </a:cubicBezTo>
                    <a:cubicBezTo>
                      <a:pt x="6227" y="11796"/>
                      <a:pt x="5734" y="11110"/>
                      <a:pt x="5147" y="10619"/>
                    </a:cubicBezTo>
                    <a:cubicBezTo>
                      <a:pt x="4560" y="10128"/>
                      <a:pt x="3940" y="9879"/>
                      <a:pt x="3284" y="9879"/>
                    </a:cubicBezTo>
                    <a:cubicBezTo>
                      <a:pt x="2363" y="9879"/>
                      <a:pt x="1541" y="10345"/>
                      <a:pt x="808" y="11271"/>
                    </a:cubicBezTo>
                    <a:cubicBezTo>
                      <a:pt x="718" y="11381"/>
                      <a:pt x="596" y="11435"/>
                      <a:pt x="455" y="11435"/>
                    </a:cubicBezTo>
                    <a:cubicBezTo>
                      <a:pt x="381" y="11435"/>
                      <a:pt x="305" y="11407"/>
                      <a:pt x="238" y="11356"/>
                    </a:cubicBezTo>
                    <a:cubicBezTo>
                      <a:pt x="47" y="11229"/>
                      <a:pt x="-26" y="11034"/>
                      <a:pt x="7" y="10774"/>
                    </a:cubicBezTo>
                    <a:cubicBezTo>
                      <a:pt x="245" y="9537"/>
                      <a:pt x="660" y="8400"/>
                      <a:pt x="1259" y="7355"/>
                    </a:cubicBezTo>
                    <a:cubicBezTo>
                      <a:pt x="1855" y="6307"/>
                      <a:pt x="2595" y="5390"/>
                      <a:pt x="3468" y="4596"/>
                    </a:cubicBezTo>
                    <a:cubicBezTo>
                      <a:pt x="4343" y="3803"/>
                      <a:pt x="5321" y="3168"/>
                      <a:pt x="6402" y="2688"/>
                    </a:cubicBezTo>
                    <a:cubicBezTo>
                      <a:pt x="7482" y="2213"/>
                      <a:pt x="8634" y="1917"/>
                      <a:pt x="9850" y="1798"/>
                    </a:cubicBezTo>
                    <a:lnTo>
                      <a:pt x="9850" y="1081"/>
                    </a:lnTo>
                    <a:cubicBezTo>
                      <a:pt x="9850" y="767"/>
                      <a:pt x="9936" y="508"/>
                      <a:pt x="10118" y="304"/>
                    </a:cubicBezTo>
                    <a:cubicBezTo>
                      <a:pt x="10296" y="101"/>
                      <a:pt x="10511" y="0"/>
                      <a:pt x="10764" y="0"/>
                    </a:cubicBezTo>
                    <a:cubicBezTo>
                      <a:pt x="11029" y="0"/>
                      <a:pt x="11248" y="101"/>
                      <a:pt x="11420" y="304"/>
                    </a:cubicBezTo>
                    <a:cubicBezTo>
                      <a:pt x="11589" y="508"/>
                      <a:pt x="11675" y="767"/>
                      <a:pt x="11675" y="1081"/>
                    </a:cubicBezTo>
                    <a:lnTo>
                      <a:pt x="11675" y="17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8" name="Group 158"/>
            <p:cNvGrpSpPr/>
            <p:nvPr/>
          </p:nvGrpSpPr>
          <p:grpSpPr>
            <a:xfrm>
              <a:off x="4945773" y="3215242"/>
              <a:ext cx="363315" cy="363315"/>
              <a:chOff x="4953385" y="3215242"/>
              <a:chExt cx="363315" cy="363315"/>
            </a:xfrm>
          </p:grpSpPr>
          <p:sp>
            <p:nvSpPr>
              <p:cNvPr id="49" name="Oval 159"/>
              <p:cNvSpPr>
                <a:spLocks/>
              </p:cNvSpPr>
              <p:nvPr/>
            </p:nvSpPr>
            <p:spPr bwMode="auto">
              <a:xfrm>
                <a:off x="4953385" y="3215242"/>
                <a:ext cx="36331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0" name="Group 160"/>
              <p:cNvGrpSpPr>
                <a:grpSpLocks noChangeAspect="1"/>
              </p:cNvGrpSpPr>
              <p:nvPr/>
            </p:nvGrpSpPr>
            <p:grpSpPr bwMode="auto">
              <a:xfrm>
                <a:off x="5058609" y="3300760"/>
                <a:ext cx="185449" cy="176265"/>
                <a:chOff x="1835150" y="2800349"/>
                <a:chExt cx="382588" cy="363538"/>
              </a:xfrm>
              <a:solidFill>
                <a:schemeClr val="bg1"/>
              </a:solidFill>
            </p:grpSpPr>
            <p:sp>
              <p:nvSpPr>
                <p:cNvPr id="51" name="Freeform: Shape 161"/>
                <p:cNvSpPr>
                  <a:spLocks/>
                </p:cNvSpPr>
                <p:nvPr/>
              </p:nvSpPr>
              <p:spPr bwMode="auto">
                <a:xfrm>
                  <a:off x="1868488" y="3140074"/>
                  <a:ext cx="271462" cy="23813"/>
                </a:xfrm>
                <a:custGeom>
                  <a:avLst/>
                  <a:gdLst>
                    <a:gd name="T0" fmla="*/ 41 w 753"/>
                    <a:gd name="T1" fmla="*/ 42 h 68"/>
                    <a:gd name="T2" fmla="*/ 192 w 753"/>
                    <a:gd name="T3" fmla="*/ 42 h 68"/>
                    <a:gd name="T4" fmla="*/ 217 w 753"/>
                    <a:gd name="T5" fmla="*/ 67 h 68"/>
                    <a:gd name="T6" fmla="*/ 543 w 753"/>
                    <a:gd name="T7" fmla="*/ 67 h 68"/>
                    <a:gd name="T8" fmla="*/ 568 w 753"/>
                    <a:gd name="T9" fmla="*/ 42 h 68"/>
                    <a:gd name="T10" fmla="*/ 710 w 753"/>
                    <a:gd name="T11" fmla="*/ 42 h 68"/>
                    <a:gd name="T12" fmla="*/ 752 w 753"/>
                    <a:gd name="T13" fmla="*/ 0 h 68"/>
                    <a:gd name="T14" fmla="*/ 0 w 753"/>
                    <a:gd name="T15" fmla="*/ 0 h 68"/>
                    <a:gd name="T16" fmla="*/ 41 w 753"/>
                    <a:gd name="T17" fmla="*/ 42 h 68"/>
                    <a:gd name="T18" fmla="*/ 41 w 753"/>
                    <a:gd name="T19" fmla="*/ 42 h 68"/>
                    <a:gd name="T20" fmla="*/ 41 w 753"/>
                    <a:gd name="T21" fmla="*/ 4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3" h="68">
                      <a:moveTo>
                        <a:pt x="41" y="42"/>
                      </a:moveTo>
                      <a:cubicBezTo>
                        <a:pt x="192" y="42"/>
                        <a:pt x="192" y="42"/>
                        <a:pt x="192" y="42"/>
                      </a:cubicBezTo>
                      <a:cubicBezTo>
                        <a:pt x="192" y="50"/>
                        <a:pt x="200" y="67"/>
                        <a:pt x="217" y="67"/>
                      </a:cubicBezTo>
                      <a:cubicBezTo>
                        <a:pt x="543" y="67"/>
                        <a:pt x="543" y="67"/>
                        <a:pt x="543" y="67"/>
                      </a:cubicBezTo>
                      <a:cubicBezTo>
                        <a:pt x="552" y="67"/>
                        <a:pt x="568" y="50"/>
                        <a:pt x="568" y="42"/>
                      </a:cubicBezTo>
                      <a:cubicBezTo>
                        <a:pt x="710" y="42"/>
                        <a:pt x="710" y="42"/>
                        <a:pt x="710" y="42"/>
                      </a:cubicBezTo>
                      <a:cubicBezTo>
                        <a:pt x="735" y="42"/>
                        <a:pt x="752" y="17"/>
                        <a:pt x="7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16" y="42"/>
                        <a:pt x="41" y="42"/>
                      </a:cubicBezTo>
                      <a:close/>
                      <a:moveTo>
                        <a:pt x="41" y="42"/>
                      </a:moveTo>
                      <a:lnTo>
                        <a:pt x="41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162"/>
                <p:cNvSpPr>
                  <a:spLocks/>
                </p:cNvSpPr>
                <p:nvPr/>
              </p:nvSpPr>
              <p:spPr bwMode="auto">
                <a:xfrm>
                  <a:off x="1835150" y="2955924"/>
                  <a:ext cx="382588" cy="174625"/>
                </a:xfrm>
                <a:custGeom>
                  <a:avLst/>
                  <a:gdLst>
                    <a:gd name="T0" fmla="*/ 1020 w 1062"/>
                    <a:gd name="T1" fmla="*/ 100 h 486"/>
                    <a:gd name="T2" fmla="*/ 894 w 1062"/>
                    <a:gd name="T3" fmla="*/ 75 h 486"/>
                    <a:gd name="T4" fmla="*/ 894 w 1062"/>
                    <a:gd name="T5" fmla="*/ 0 h 486"/>
                    <a:gd name="T6" fmla="*/ 0 w 1062"/>
                    <a:gd name="T7" fmla="*/ 0 h 486"/>
                    <a:gd name="T8" fmla="*/ 267 w 1062"/>
                    <a:gd name="T9" fmla="*/ 485 h 486"/>
                    <a:gd name="T10" fmla="*/ 627 w 1062"/>
                    <a:gd name="T11" fmla="*/ 485 h 486"/>
                    <a:gd name="T12" fmla="*/ 819 w 1062"/>
                    <a:gd name="T13" fmla="*/ 351 h 486"/>
                    <a:gd name="T14" fmla="*/ 1061 w 1062"/>
                    <a:gd name="T15" fmla="*/ 192 h 486"/>
                    <a:gd name="T16" fmla="*/ 1020 w 1062"/>
                    <a:gd name="T17" fmla="*/ 100 h 486"/>
                    <a:gd name="T18" fmla="*/ 861 w 1062"/>
                    <a:gd name="T19" fmla="*/ 284 h 486"/>
                    <a:gd name="T20" fmla="*/ 894 w 1062"/>
                    <a:gd name="T21" fmla="*/ 142 h 486"/>
                    <a:gd name="T22" fmla="*/ 978 w 1062"/>
                    <a:gd name="T23" fmla="*/ 151 h 486"/>
                    <a:gd name="T24" fmla="*/ 995 w 1062"/>
                    <a:gd name="T25" fmla="*/ 192 h 486"/>
                    <a:gd name="T26" fmla="*/ 861 w 1062"/>
                    <a:gd name="T27" fmla="*/ 284 h 486"/>
                    <a:gd name="T28" fmla="*/ 861 w 1062"/>
                    <a:gd name="T29" fmla="*/ 284 h 486"/>
                    <a:gd name="T30" fmla="*/ 861 w 1062"/>
                    <a:gd name="T31" fmla="*/ 284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62" h="486">
                      <a:moveTo>
                        <a:pt x="1020" y="100"/>
                      </a:moveTo>
                      <a:cubicBezTo>
                        <a:pt x="986" y="67"/>
                        <a:pt x="928" y="67"/>
                        <a:pt x="894" y="75"/>
                      </a:cubicBezTo>
                      <a:cubicBezTo>
                        <a:pt x="894" y="50"/>
                        <a:pt x="894" y="25"/>
                        <a:pt x="89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3"/>
                        <a:pt x="42" y="418"/>
                        <a:pt x="267" y="485"/>
                      </a:cubicBezTo>
                      <a:cubicBezTo>
                        <a:pt x="627" y="485"/>
                        <a:pt x="627" y="485"/>
                        <a:pt x="627" y="485"/>
                      </a:cubicBezTo>
                      <a:cubicBezTo>
                        <a:pt x="719" y="452"/>
                        <a:pt x="786" y="410"/>
                        <a:pt x="819" y="351"/>
                      </a:cubicBezTo>
                      <a:cubicBezTo>
                        <a:pt x="911" y="351"/>
                        <a:pt x="1053" y="318"/>
                        <a:pt x="1061" y="192"/>
                      </a:cubicBezTo>
                      <a:cubicBezTo>
                        <a:pt x="1061" y="142"/>
                        <a:pt x="1036" y="117"/>
                        <a:pt x="1020" y="100"/>
                      </a:cubicBezTo>
                      <a:close/>
                      <a:moveTo>
                        <a:pt x="861" y="284"/>
                      </a:moveTo>
                      <a:cubicBezTo>
                        <a:pt x="878" y="243"/>
                        <a:pt x="886" y="192"/>
                        <a:pt x="894" y="142"/>
                      </a:cubicBezTo>
                      <a:cubicBezTo>
                        <a:pt x="919" y="134"/>
                        <a:pt x="961" y="134"/>
                        <a:pt x="978" y="151"/>
                      </a:cubicBezTo>
                      <a:cubicBezTo>
                        <a:pt x="978" y="151"/>
                        <a:pt x="995" y="159"/>
                        <a:pt x="995" y="192"/>
                      </a:cubicBezTo>
                      <a:cubicBezTo>
                        <a:pt x="986" y="259"/>
                        <a:pt x="911" y="276"/>
                        <a:pt x="861" y="284"/>
                      </a:cubicBezTo>
                      <a:close/>
                      <a:moveTo>
                        <a:pt x="861" y="284"/>
                      </a:moveTo>
                      <a:lnTo>
                        <a:pt x="861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163"/>
                <p:cNvSpPr>
                  <a:spLocks/>
                </p:cNvSpPr>
                <p:nvPr/>
              </p:nvSpPr>
              <p:spPr bwMode="auto">
                <a:xfrm>
                  <a:off x="1916113" y="2800349"/>
                  <a:ext cx="112712" cy="144463"/>
                </a:xfrm>
                <a:custGeom>
                  <a:avLst/>
                  <a:gdLst>
                    <a:gd name="T0" fmla="*/ 142 w 311"/>
                    <a:gd name="T1" fmla="*/ 401 h 402"/>
                    <a:gd name="T2" fmla="*/ 234 w 311"/>
                    <a:gd name="T3" fmla="*/ 243 h 402"/>
                    <a:gd name="T4" fmla="*/ 268 w 311"/>
                    <a:gd name="T5" fmla="*/ 0 h 402"/>
                    <a:gd name="T6" fmla="*/ 159 w 311"/>
                    <a:gd name="T7" fmla="*/ 276 h 402"/>
                    <a:gd name="T8" fmla="*/ 142 w 311"/>
                    <a:gd name="T9" fmla="*/ 401 h 402"/>
                    <a:gd name="T10" fmla="*/ 142 w 311"/>
                    <a:gd name="T11" fmla="*/ 401 h 402"/>
                    <a:gd name="T12" fmla="*/ 142 w 311"/>
                    <a:gd name="T13" fmla="*/ 401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1" h="402">
                      <a:moveTo>
                        <a:pt x="142" y="401"/>
                      </a:moveTo>
                      <a:cubicBezTo>
                        <a:pt x="142" y="401"/>
                        <a:pt x="310" y="385"/>
                        <a:pt x="234" y="243"/>
                      </a:cubicBezTo>
                      <a:cubicBezTo>
                        <a:pt x="168" y="126"/>
                        <a:pt x="184" y="59"/>
                        <a:pt x="268" y="0"/>
                      </a:cubicBezTo>
                      <a:cubicBezTo>
                        <a:pt x="268" y="0"/>
                        <a:pt x="0" y="67"/>
                        <a:pt x="159" y="276"/>
                      </a:cubicBezTo>
                      <a:cubicBezTo>
                        <a:pt x="209" y="360"/>
                        <a:pt x="142" y="401"/>
                        <a:pt x="142" y="401"/>
                      </a:cubicBezTo>
                      <a:close/>
                      <a:moveTo>
                        <a:pt x="142" y="401"/>
                      </a:moveTo>
                      <a:lnTo>
                        <a:pt x="142" y="4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164"/>
                <p:cNvSpPr>
                  <a:spLocks/>
                </p:cNvSpPr>
                <p:nvPr/>
              </p:nvSpPr>
              <p:spPr bwMode="auto">
                <a:xfrm>
                  <a:off x="2003425" y="2867024"/>
                  <a:ext cx="53975" cy="73025"/>
                </a:xfrm>
                <a:custGeom>
                  <a:avLst/>
                  <a:gdLst>
                    <a:gd name="T0" fmla="*/ 17 w 151"/>
                    <a:gd name="T1" fmla="*/ 201 h 202"/>
                    <a:gd name="T2" fmla="*/ 75 w 151"/>
                    <a:gd name="T3" fmla="*/ 67 h 202"/>
                    <a:gd name="T4" fmla="*/ 84 w 151"/>
                    <a:gd name="T5" fmla="*/ 0 h 202"/>
                    <a:gd name="T6" fmla="*/ 33 w 151"/>
                    <a:gd name="T7" fmla="*/ 75 h 202"/>
                    <a:gd name="T8" fmla="*/ 17 w 151"/>
                    <a:gd name="T9" fmla="*/ 201 h 202"/>
                    <a:gd name="T10" fmla="*/ 17 w 151"/>
                    <a:gd name="T11" fmla="*/ 201 h 202"/>
                    <a:gd name="T12" fmla="*/ 17 w 151"/>
                    <a:gd name="T13" fmla="*/ 20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1" h="202">
                      <a:moveTo>
                        <a:pt x="17" y="201"/>
                      </a:moveTo>
                      <a:cubicBezTo>
                        <a:pt x="17" y="201"/>
                        <a:pt x="150" y="176"/>
                        <a:pt x="75" y="67"/>
                      </a:cubicBezTo>
                      <a:cubicBezTo>
                        <a:pt x="50" y="17"/>
                        <a:pt x="84" y="0"/>
                        <a:pt x="84" y="0"/>
                      </a:cubicBezTo>
                      <a:cubicBezTo>
                        <a:pt x="84" y="0"/>
                        <a:pt x="0" y="0"/>
                        <a:pt x="33" y="75"/>
                      </a:cubicBezTo>
                      <a:cubicBezTo>
                        <a:pt x="67" y="142"/>
                        <a:pt x="58" y="176"/>
                        <a:pt x="17" y="201"/>
                      </a:cubicBezTo>
                      <a:close/>
                      <a:moveTo>
                        <a:pt x="17" y="201"/>
                      </a:moveTo>
                      <a:lnTo>
                        <a:pt x="17" y="2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" name="Group 123"/>
          <p:cNvGrpSpPr/>
          <p:nvPr/>
        </p:nvGrpSpPr>
        <p:grpSpPr>
          <a:xfrm>
            <a:off x="6756500" y="3505765"/>
            <a:ext cx="1849648" cy="741755"/>
            <a:chOff x="9008667" y="4674353"/>
            <a:chExt cx="2378521" cy="989007"/>
          </a:xfrm>
        </p:grpSpPr>
        <p:sp>
          <p:nvSpPr>
            <p:cNvPr id="38" name="TextBox 115"/>
            <p:cNvSpPr txBox="1"/>
            <p:nvPr/>
          </p:nvSpPr>
          <p:spPr>
            <a:xfrm>
              <a:off x="9008667" y="5040112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9" name="TextBox 116"/>
            <p:cNvSpPr txBox="1"/>
            <p:nvPr/>
          </p:nvSpPr>
          <p:spPr>
            <a:xfrm>
              <a:off x="9008667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4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</p:grpSp>
      <p:grpSp>
        <p:nvGrpSpPr>
          <p:cNvPr id="6" name="Group 120"/>
          <p:cNvGrpSpPr/>
          <p:nvPr/>
        </p:nvGrpSpPr>
        <p:grpSpPr>
          <a:xfrm>
            <a:off x="6247929" y="2174636"/>
            <a:ext cx="2358219" cy="649216"/>
            <a:chOff x="8330572" y="2899515"/>
            <a:chExt cx="2378521" cy="865622"/>
          </a:xfrm>
        </p:grpSpPr>
        <p:sp>
          <p:nvSpPr>
            <p:cNvPr id="36" name="TextBox 118"/>
            <p:cNvSpPr txBox="1"/>
            <p:nvPr/>
          </p:nvSpPr>
          <p:spPr>
            <a:xfrm>
              <a:off x="8330572" y="3141889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7" name="TextBox 119"/>
            <p:cNvSpPr txBox="1"/>
            <p:nvPr/>
          </p:nvSpPr>
          <p:spPr>
            <a:xfrm>
              <a:off x="8330572" y="2899515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7" name="Group 117"/>
          <p:cNvGrpSpPr/>
          <p:nvPr/>
        </p:nvGrpSpPr>
        <p:grpSpPr>
          <a:xfrm>
            <a:off x="539750" y="3505765"/>
            <a:ext cx="1847750" cy="741755"/>
            <a:chOff x="804813" y="4674353"/>
            <a:chExt cx="2378521" cy="989007"/>
          </a:xfrm>
        </p:grpSpPr>
        <p:sp>
          <p:nvSpPr>
            <p:cNvPr id="34" name="TextBox 121"/>
            <p:cNvSpPr txBox="1"/>
            <p:nvPr/>
          </p:nvSpPr>
          <p:spPr>
            <a:xfrm flipH="1">
              <a:off x="804813" y="5040112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5" name="TextBox 122"/>
            <p:cNvSpPr txBox="1"/>
            <p:nvPr/>
          </p:nvSpPr>
          <p:spPr>
            <a:xfrm flipH="1">
              <a:off x="804813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8" name="Group 114"/>
          <p:cNvGrpSpPr/>
          <p:nvPr/>
        </p:nvGrpSpPr>
        <p:grpSpPr>
          <a:xfrm>
            <a:off x="539751" y="2155214"/>
            <a:ext cx="2337318" cy="649216"/>
            <a:chOff x="1457570" y="2873619"/>
            <a:chExt cx="2378521" cy="865622"/>
          </a:xfrm>
        </p:grpSpPr>
        <p:sp>
          <p:nvSpPr>
            <p:cNvPr id="32" name="TextBox 124"/>
            <p:cNvSpPr txBox="1"/>
            <p:nvPr/>
          </p:nvSpPr>
          <p:spPr>
            <a:xfrm flipH="1">
              <a:off x="1457570" y="3115993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3" name="TextBox 125"/>
            <p:cNvSpPr txBox="1"/>
            <p:nvPr/>
          </p:nvSpPr>
          <p:spPr>
            <a:xfrm flipH="1">
              <a:off x="1457570" y="2873619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9" name="Group 1"/>
          <p:cNvGrpSpPr/>
          <p:nvPr/>
        </p:nvGrpSpPr>
        <p:grpSpPr>
          <a:xfrm>
            <a:off x="3289144" y="1214725"/>
            <a:ext cx="2567639" cy="572383"/>
            <a:chOff x="4385526" y="1619633"/>
            <a:chExt cx="3423519" cy="763177"/>
          </a:xfrm>
        </p:grpSpPr>
        <p:sp>
          <p:nvSpPr>
            <p:cNvPr id="30" name="TextBox 127"/>
            <p:cNvSpPr txBox="1"/>
            <p:nvPr/>
          </p:nvSpPr>
          <p:spPr>
            <a:xfrm flipH="1">
              <a:off x="4385526" y="1967312"/>
              <a:ext cx="3423519" cy="41549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1" name="TextBox 128"/>
            <p:cNvSpPr txBox="1"/>
            <p:nvPr/>
          </p:nvSpPr>
          <p:spPr>
            <a:xfrm flipH="1">
              <a:off x="4385526" y="1619633"/>
              <a:ext cx="3423519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</p:grpSp>
      <p:grpSp>
        <p:nvGrpSpPr>
          <p:cNvPr id="10" name="Group 129"/>
          <p:cNvGrpSpPr/>
          <p:nvPr/>
        </p:nvGrpSpPr>
        <p:grpSpPr>
          <a:xfrm>
            <a:off x="3041404" y="2658489"/>
            <a:ext cx="612421" cy="612421"/>
            <a:chOff x="4062817" y="3544652"/>
            <a:chExt cx="816561" cy="816561"/>
          </a:xfrm>
        </p:grpSpPr>
        <p:sp>
          <p:nvSpPr>
            <p:cNvPr id="28" name="Oval 130"/>
            <p:cNvSpPr>
              <a:spLocks/>
            </p:cNvSpPr>
            <p:nvPr/>
          </p:nvSpPr>
          <p:spPr bwMode="auto">
            <a:xfrm>
              <a:off x="4062817" y="3544652"/>
              <a:ext cx="816561" cy="8165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31"/>
            <p:cNvSpPr>
              <a:spLocks noChangeAspect="1"/>
            </p:cNvSpPr>
            <p:nvPr/>
          </p:nvSpPr>
          <p:spPr bwMode="auto">
            <a:xfrm>
              <a:off x="4272271" y="3756330"/>
              <a:ext cx="397653" cy="3932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132"/>
          <p:cNvGrpSpPr/>
          <p:nvPr/>
        </p:nvGrpSpPr>
        <p:grpSpPr>
          <a:xfrm>
            <a:off x="4267867" y="2048036"/>
            <a:ext cx="617944" cy="619785"/>
            <a:chOff x="5698102" y="2730715"/>
            <a:chExt cx="823925" cy="826380"/>
          </a:xfrm>
        </p:grpSpPr>
        <p:sp>
          <p:nvSpPr>
            <p:cNvPr id="25" name="Oval 133"/>
            <p:cNvSpPr>
              <a:spLocks/>
            </p:cNvSpPr>
            <p:nvPr/>
          </p:nvSpPr>
          <p:spPr bwMode="auto">
            <a:xfrm>
              <a:off x="5698102" y="2730715"/>
              <a:ext cx="823925" cy="8263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34"/>
            <p:cNvSpPr>
              <a:spLocks/>
            </p:cNvSpPr>
            <p:nvPr/>
          </p:nvSpPr>
          <p:spPr bwMode="auto">
            <a:xfrm>
              <a:off x="5975347" y="28804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35"/>
            <p:cNvSpPr>
              <a:spLocks noChangeAspect="1"/>
            </p:cNvSpPr>
            <p:nvPr/>
          </p:nvSpPr>
          <p:spPr bwMode="auto">
            <a:xfrm>
              <a:off x="5944367" y="2883615"/>
              <a:ext cx="331394" cy="520581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Group 136"/>
          <p:cNvGrpSpPr/>
          <p:nvPr/>
        </p:nvGrpSpPr>
        <p:grpSpPr>
          <a:xfrm>
            <a:off x="2631851" y="3701446"/>
            <a:ext cx="523442" cy="523442"/>
            <a:chOff x="3516747" y="4935261"/>
            <a:chExt cx="697923" cy="697923"/>
          </a:xfrm>
        </p:grpSpPr>
        <p:sp>
          <p:nvSpPr>
            <p:cNvPr id="23" name="Oval 137"/>
            <p:cNvSpPr>
              <a:spLocks/>
            </p:cNvSpPr>
            <p:nvPr/>
          </p:nvSpPr>
          <p:spPr bwMode="auto">
            <a:xfrm>
              <a:off x="3516747" y="4935261"/>
              <a:ext cx="697923" cy="6979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38"/>
            <p:cNvSpPr>
              <a:spLocks noChangeAspect="1"/>
            </p:cNvSpPr>
            <p:nvPr/>
          </p:nvSpPr>
          <p:spPr bwMode="auto">
            <a:xfrm>
              <a:off x="3691070" y="5109538"/>
              <a:ext cx="349277" cy="349368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Group 139"/>
          <p:cNvGrpSpPr/>
          <p:nvPr/>
        </p:nvGrpSpPr>
        <p:grpSpPr>
          <a:xfrm>
            <a:off x="5977900" y="3701446"/>
            <a:ext cx="523442" cy="523442"/>
            <a:chOff x="7978145" y="4935261"/>
            <a:chExt cx="697923" cy="697923"/>
          </a:xfrm>
        </p:grpSpPr>
        <p:sp>
          <p:nvSpPr>
            <p:cNvPr id="21" name="Oval 140"/>
            <p:cNvSpPr>
              <a:spLocks/>
            </p:cNvSpPr>
            <p:nvPr/>
          </p:nvSpPr>
          <p:spPr bwMode="auto">
            <a:xfrm>
              <a:off x="7978145" y="4935261"/>
              <a:ext cx="697923" cy="6979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41"/>
            <p:cNvSpPr>
              <a:spLocks noChangeAspect="1"/>
            </p:cNvSpPr>
            <p:nvPr/>
          </p:nvSpPr>
          <p:spPr bwMode="auto">
            <a:xfrm>
              <a:off x="8166847" y="5076468"/>
              <a:ext cx="320519" cy="415509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Group 142"/>
          <p:cNvGrpSpPr/>
          <p:nvPr/>
        </p:nvGrpSpPr>
        <p:grpSpPr>
          <a:xfrm>
            <a:off x="5470757" y="2656517"/>
            <a:ext cx="613648" cy="615489"/>
            <a:chOff x="7301955" y="3542023"/>
            <a:chExt cx="818197" cy="820652"/>
          </a:xfrm>
        </p:grpSpPr>
        <p:sp>
          <p:nvSpPr>
            <p:cNvPr id="15" name="Oval 143"/>
            <p:cNvSpPr>
              <a:spLocks/>
            </p:cNvSpPr>
            <p:nvPr/>
          </p:nvSpPr>
          <p:spPr bwMode="auto">
            <a:xfrm>
              <a:off x="7301955" y="3542023"/>
              <a:ext cx="818197" cy="8206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44"/>
            <p:cNvGrpSpPr/>
            <p:nvPr/>
          </p:nvGrpSpPr>
          <p:grpSpPr>
            <a:xfrm>
              <a:off x="7500744" y="3742022"/>
              <a:ext cx="420633" cy="420630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17" name="Freeform: Shape 145"/>
              <p:cNvSpPr>
                <a:spLocks/>
              </p:cNvSpPr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46"/>
              <p:cNvSpPr>
                <a:spLocks/>
              </p:cNvSpPr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47"/>
              <p:cNvSpPr>
                <a:spLocks/>
              </p:cNvSpPr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48"/>
              <p:cNvSpPr>
                <a:spLocks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6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42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6"/>
          <p:cNvSpPr txBox="1"/>
          <p:nvPr/>
        </p:nvSpPr>
        <p:spPr>
          <a:xfrm>
            <a:off x="6215248" y="1350869"/>
            <a:ext cx="2380199" cy="814008"/>
          </a:xfrm>
          <a:prstGeom prst="rect">
            <a:avLst/>
          </a:prstGeom>
          <a:noFill/>
        </p:spPr>
        <p:txBody>
          <a:bodyPr wrap="none" lIns="0" tIns="0" rIns="0" bIns="0" anchor="t" anchorCtr="0">
            <a:normAutofit/>
          </a:bodyPr>
          <a:lstStyle/>
          <a:p>
            <a:pPr algn="r"/>
            <a:r>
              <a:rPr lang="zh-CN" altLang="en-US" sz="3200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5" name="Rectangle 37"/>
          <p:cNvSpPr/>
          <p:nvPr/>
        </p:nvSpPr>
        <p:spPr>
          <a:xfrm>
            <a:off x="6215248" y="2164877"/>
            <a:ext cx="2380199" cy="541651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 （建议使用主题字体）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1173465"/>
            <a:ext cx="5390819" cy="1284685"/>
            <a:chOff x="0" y="1173465"/>
            <a:chExt cx="5390819" cy="1284685"/>
          </a:xfrm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>
              <a:off x="0" y="1350868"/>
              <a:ext cx="4411876" cy="885825"/>
            </a:xfrm>
            <a:custGeom>
              <a:avLst/>
              <a:gdLst>
                <a:gd name="T0" fmla="*/ 3139 w 3139"/>
                <a:gd name="T1" fmla="*/ 301 h 744"/>
                <a:gd name="T2" fmla="*/ 3135 w 3139"/>
                <a:gd name="T3" fmla="*/ 297 h 744"/>
                <a:gd name="T4" fmla="*/ 2925 w 3139"/>
                <a:gd name="T5" fmla="*/ 368 h 744"/>
                <a:gd name="T6" fmla="*/ 2663 w 3139"/>
                <a:gd name="T7" fmla="*/ 0 h 744"/>
                <a:gd name="T8" fmla="*/ 0 w 3139"/>
                <a:gd name="T9" fmla="*/ 0 h 744"/>
                <a:gd name="T10" fmla="*/ 0 w 3139"/>
                <a:gd name="T11" fmla="*/ 744 h 744"/>
                <a:gd name="T12" fmla="*/ 2663 w 3139"/>
                <a:gd name="T13" fmla="*/ 744 h 744"/>
                <a:gd name="T14" fmla="*/ 2925 w 3139"/>
                <a:gd name="T15" fmla="*/ 376 h 744"/>
                <a:gd name="T16" fmla="*/ 3135 w 3139"/>
                <a:gd name="T17" fmla="*/ 447 h 744"/>
                <a:gd name="T18" fmla="*/ 3139 w 3139"/>
                <a:gd name="T19" fmla="*/ 443 h 744"/>
                <a:gd name="T20" fmla="*/ 2929 w 3139"/>
                <a:gd name="T21" fmla="*/ 372 h 744"/>
                <a:gd name="T22" fmla="*/ 3139 w 3139"/>
                <a:gd name="T23" fmla="*/ 301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9" h="744">
                  <a:moveTo>
                    <a:pt x="3139" y="301"/>
                  </a:moveTo>
                  <a:lnTo>
                    <a:pt x="3135" y="297"/>
                  </a:lnTo>
                  <a:lnTo>
                    <a:pt x="2925" y="368"/>
                  </a:lnTo>
                  <a:lnTo>
                    <a:pt x="2663" y="0"/>
                  </a:lnTo>
                  <a:lnTo>
                    <a:pt x="0" y="0"/>
                  </a:lnTo>
                  <a:lnTo>
                    <a:pt x="0" y="744"/>
                  </a:lnTo>
                  <a:lnTo>
                    <a:pt x="2663" y="744"/>
                  </a:lnTo>
                  <a:lnTo>
                    <a:pt x="2925" y="376"/>
                  </a:lnTo>
                  <a:lnTo>
                    <a:pt x="3135" y="447"/>
                  </a:lnTo>
                  <a:lnTo>
                    <a:pt x="3139" y="443"/>
                  </a:lnTo>
                  <a:lnTo>
                    <a:pt x="2929" y="372"/>
                  </a:lnTo>
                  <a:lnTo>
                    <a:pt x="3139" y="3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353784" y="1173465"/>
              <a:ext cx="1037035" cy="1284685"/>
              <a:chOff x="5457825" y="769938"/>
              <a:chExt cx="1382713" cy="1712913"/>
            </a:xfrm>
            <a:solidFill>
              <a:schemeClr val="accent4"/>
            </a:solidFill>
          </p:grpSpPr>
          <p:sp>
            <p:nvSpPr>
              <p:cNvPr id="40" name="Rectangle 5"/>
              <p:cNvSpPr>
                <a:spLocks/>
              </p:cNvSpPr>
              <p:nvPr/>
            </p:nvSpPr>
            <p:spPr bwMode="auto">
              <a:xfrm>
                <a:off x="5457825" y="1625601"/>
                <a:ext cx="1587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6"/>
              <p:cNvSpPr>
                <a:spLocks/>
              </p:cNvSpPr>
              <p:nvPr/>
            </p:nvSpPr>
            <p:spPr bwMode="auto">
              <a:xfrm>
                <a:off x="5494338" y="769938"/>
                <a:ext cx="1346200" cy="1712913"/>
              </a:xfrm>
              <a:custGeom>
                <a:avLst/>
                <a:gdLst>
                  <a:gd name="T0" fmla="*/ 598 w 598"/>
                  <a:gd name="T1" fmla="*/ 377 h 760"/>
                  <a:gd name="T2" fmla="*/ 594 w 598"/>
                  <a:gd name="T3" fmla="*/ 374 h 760"/>
                  <a:gd name="T4" fmla="*/ 593 w 598"/>
                  <a:gd name="T5" fmla="*/ 374 h 760"/>
                  <a:gd name="T6" fmla="*/ 588 w 598"/>
                  <a:gd name="T7" fmla="*/ 371 h 760"/>
                  <a:gd name="T8" fmla="*/ 585 w 598"/>
                  <a:gd name="T9" fmla="*/ 372 h 760"/>
                  <a:gd name="T10" fmla="*/ 582 w 598"/>
                  <a:gd name="T11" fmla="*/ 369 h 760"/>
                  <a:gd name="T12" fmla="*/ 592 w 598"/>
                  <a:gd name="T13" fmla="*/ 320 h 760"/>
                  <a:gd name="T14" fmla="*/ 569 w 598"/>
                  <a:gd name="T15" fmla="*/ 308 h 760"/>
                  <a:gd name="T16" fmla="*/ 566 w 598"/>
                  <a:gd name="T17" fmla="*/ 360 h 760"/>
                  <a:gd name="T18" fmla="*/ 561 w 598"/>
                  <a:gd name="T19" fmla="*/ 361 h 760"/>
                  <a:gd name="T20" fmla="*/ 547 w 598"/>
                  <a:gd name="T21" fmla="*/ 331 h 760"/>
                  <a:gd name="T22" fmla="*/ 446 w 598"/>
                  <a:gd name="T23" fmla="*/ 332 h 760"/>
                  <a:gd name="T24" fmla="*/ 445 w 598"/>
                  <a:gd name="T25" fmla="*/ 325 h 760"/>
                  <a:gd name="T26" fmla="*/ 455 w 598"/>
                  <a:gd name="T27" fmla="*/ 316 h 760"/>
                  <a:gd name="T28" fmla="*/ 470 w 598"/>
                  <a:gd name="T29" fmla="*/ 316 h 760"/>
                  <a:gd name="T30" fmla="*/ 492 w 598"/>
                  <a:gd name="T31" fmla="*/ 304 h 760"/>
                  <a:gd name="T32" fmla="*/ 467 w 598"/>
                  <a:gd name="T33" fmla="*/ 296 h 760"/>
                  <a:gd name="T34" fmla="*/ 444 w 598"/>
                  <a:gd name="T35" fmla="*/ 298 h 760"/>
                  <a:gd name="T36" fmla="*/ 428 w 598"/>
                  <a:gd name="T37" fmla="*/ 8 h 760"/>
                  <a:gd name="T38" fmla="*/ 347 w 598"/>
                  <a:gd name="T39" fmla="*/ 4 h 760"/>
                  <a:gd name="T40" fmla="*/ 332 w 598"/>
                  <a:gd name="T41" fmla="*/ 47 h 760"/>
                  <a:gd name="T42" fmla="*/ 342 w 598"/>
                  <a:gd name="T43" fmla="*/ 47 h 760"/>
                  <a:gd name="T44" fmla="*/ 337 w 598"/>
                  <a:gd name="T45" fmla="*/ 96 h 760"/>
                  <a:gd name="T46" fmla="*/ 324 w 598"/>
                  <a:gd name="T47" fmla="*/ 105 h 760"/>
                  <a:gd name="T48" fmla="*/ 287 w 598"/>
                  <a:gd name="T49" fmla="*/ 341 h 760"/>
                  <a:gd name="T50" fmla="*/ 213 w 598"/>
                  <a:gd name="T51" fmla="*/ 351 h 760"/>
                  <a:gd name="T52" fmla="*/ 85 w 598"/>
                  <a:gd name="T53" fmla="*/ 368 h 760"/>
                  <a:gd name="T54" fmla="*/ 64 w 598"/>
                  <a:gd name="T55" fmla="*/ 241 h 760"/>
                  <a:gd name="T56" fmla="*/ 9 w 598"/>
                  <a:gd name="T57" fmla="*/ 241 h 760"/>
                  <a:gd name="T58" fmla="*/ 0 w 598"/>
                  <a:gd name="T59" fmla="*/ 376 h 760"/>
                  <a:gd name="T60" fmla="*/ 4 w 598"/>
                  <a:gd name="T61" fmla="*/ 377 h 760"/>
                  <a:gd name="T62" fmla="*/ 4 w 598"/>
                  <a:gd name="T63" fmla="*/ 382 h 760"/>
                  <a:gd name="T64" fmla="*/ 0 w 598"/>
                  <a:gd name="T65" fmla="*/ 384 h 760"/>
                  <a:gd name="T66" fmla="*/ 9 w 598"/>
                  <a:gd name="T67" fmla="*/ 518 h 760"/>
                  <a:gd name="T68" fmla="*/ 64 w 598"/>
                  <a:gd name="T69" fmla="*/ 518 h 760"/>
                  <a:gd name="T70" fmla="*/ 85 w 598"/>
                  <a:gd name="T71" fmla="*/ 391 h 760"/>
                  <a:gd name="T72" fmla="*/ 213 w 598"/>
                  <a:gd name="T73" fmla="*/ 408 h 760"/>
                  <a:gd name="T74" fmla="*/ 287 w 598"/>
                  <a:gd name="T75" fmla="*/ 418 h 760"/>
                  <a:gd name="T76" fmla="*/ 324 w 598"/>
                  <a:gd name="T77" fmla="*/ 654 h 760"/>
                  <a:gd name="T78" fmla="*/ 337 w 598"/>
                  <a:gd name="T79" fmla="*/ 663 h 760"/>
                  <a:gd name="T80" fmla="*/ 342 w 598"/>
                  <a:gd name="T81" fmla="*/ 712 h 760"/>
                  <a:gd name="T82" fmla="*/ 332 w 598"/>
                  <a:gd name="T83" fmla="*/ 712 h 760"/>
                  <a:gd name="T84" fmla="*/ 347 w 598"/>
                  <a:gd name="T85" fmla="*/ 755 h 760"/>
                  <a:gd name="T86" fmla="*/ 428 w 598"/>
                  <a:gd name="T87" fmla="*/ 752 h 760"/>
                  <a:gd name="T88" fmla="*/ 444 w 598"/>
                  <a:gd name="T89" fmla="*/ 461 h 760"/>
                  <a:gd name="T90" fmla="*/ 467 w 598"/>
                  <a:gd name="T91" fmla="*/ 463 h 760"/>
                  <a:gd name="T92" fmla="*/ 492 w 598"/>
                  <a:gd name="T93" fmla="*/ 455 h 760"/>
                  <a:gd name="T94" fmla="*/ 470 w 598"/>
                  <a:gd name="T95" fmla="*/ 443 h 760"/>
                  <a:gd name="T96" fmla="*/ 455 w 598"/>
                  <a:gd name="T97" fmla="*/ 443 h 760"/>
                  <a:gd name="T98" fmla="*/ 445 w 598"/>
                  <a:gd name="T99" fmla="*/ 434 h 760"/>
                  <a:gd name="T100" fmla="*/ 446 w 598"/>
                  <a:gd name="T101" fmla="*/ 427 h 760"/>
                  <a:gd name="T102" fmla="*/ 547 w 598"/>
                  <a:gd name="T103" fmla="*/ 429 h 760"/>
                  <a:gd name="T104" fmla="*/ 561 w 598"/>
                  <a:gd name="T105" fmla="*/ 398 h 760"/>
                  <a:gd name="T106" fmla="*/ 566 w 598"/>
                  <a:gd name="T107" fmla="*/ 400 h 760"/>
                  <a:gd name="T108" fmla="*/ 569 w 598"/>
                  <a:gd name="T109" fmla="*/ 452 h 760"/>
                  <a:gd name="T110" fmla="*/ 592 w 598"/>
                  <a:gd name="T111" fmla="*/ 439 h 760"/>
                  <a:gd name="T112" fmla="*/ 582 w 598"/>
                  <a:gd name="T113" fmla="*/ 390 h 760"/>
                  <a:gd name="T114" fmla="*/ 585 w 598"/>
                  <a:gd name="T115" fmla="*/ 387 h 760"/>
                  <a:gd name="T116" fmla="*/ 588 w 598"/>
                  <a:gd name="T117" fmla="*/ 388 h 760"/>
                  <a:gd name="T118" fmla="*/ 593 w 598"/>
                  <a:gd name="T119" fmla="*/ 385 h 760"/>
                  <a:gd name="T120" fmla="*/ 594 w 598"/>
                  <a:gd name="T121" fmla="*/ 385 h 760"/>
                  <a:gd name="T122" fmla="*/ 598 w 598"/>
                  <a:gd name="T123" fmla="*/ 382 h 760"/>
                  <a:gd name="T124" fmla="*/ 598 w 598"/>
                  <a:gd name="T125" fmla="*/ 377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8" h="760">
                    <a:moveTo>
                      <a:pt x="598" y="377"/>
                    </a:moveTo>
                    <a:cubicBezTo>
                      <a:pt x="598" y="375"/>
                      <a:pt x="596" y="374"/>
                      <a:pt x="594" y="374"/>
                    </a:cubicBezTo>
                    <a:cubicBezTo>
                      <a:pt x="594" y="374"/>
                      <a:pt x="593" y="374"/>
                      <a:pt x="593" y="374"/>
                    </a:cubicBezTo>
                    <a:cubicBezTo>
                      <a:pt x="592" y="372"/>
                      <a:pt x="590" y="371"/>
                      <a:pt x="588" y="371"/>
                    </a:cubicBezTo>
                    <a:cubicBezTo>
                      <a:pt x="587" y="371"/>
                      <a:pt x="586" y="372"/>
                      <a:pt x="585" y="372"/>
                    </a:cubicBezTo>
                    <a:cubicBezTo>
                      <a:pt x="584" y="371"/>
                      <a:pt x="583" y="370"/>
                      <a:pt x="582" y="369"/>
                    </a:cubicBezTo>
                    <a:cubicBezTo>
                      <a:pt x="588" y="356"/>
                      <a:pt x="598" y="329"/>
                      <a:pt x="592" y="320"/>
                    </a:cubicBezTo>
                    <a:cubicBezTo>
                      <a:pt x="584" y="307"/>
                      <a:pt x="579" y="301"/>
                      <a:pt x="569" y="308"/>
                    </a:cubicBezTo>
                    <a:cubicBezTo>
                      <a:pt x="563" y="312"/>
                      <a:pt x="564" y="341"/>
                      <a:pt x="566" y="360"/>
                    </a:cubicBezTo>
                    <a:cubicBezTo>
                      <a:pt x="564" y="360"/>
                      <a:pt x="563" y="360"/>
                      <a:pt x="561" y="361"/>
                    </a:cubicBezTo>
                    <a:cubicBezTo>
                      <a:pt x="562" y="347"/>
                      <a:pt x="559" y="330"/>
                      <a:pt x="547" y="331"/>
                    </a:cubicBezTo>
                    <a:cubicBezTo>
                      <a:pt x="526" y="331"/>
                      <a:pt x="446" y="332"/>
                      <a:pt x="446" y="332"/>
                    </a:cubicBezTo>
                    <a:cubicBezTo>
                      <a:pt x="446" y="332"/>
                      <a:pt x="446" y="330"/>
                      <a:pt x="445" y="325"/>
                    </a:cubicBezTo>
                    <a:cubicBezTo>
                      <a:pt x="455" y="316"/>
                      <a:pt x="455" y="316"/>
                      <a:pt x="455" y="316"/>
                    </a:cubicBezTo>
                    <a:cubicBezTo>
                      <a:pt x="470" y="316"/>
                      <a:pt x="470" y="316"/>
                      <a:pt x="470" y="316"/>
                    </a:cubicBezTo>
                    <a:cubicBezTo>
                      <a:pt x="479" y="316"/>
                      <a:pt x="492" y="311"/>
                      <a:pt x="492" y="304"/>
                    </a:cubicBezTo>
                    <a:cubicBezTo>
                      <a:pt x="492" y="297"/>
                      <a:pt x="481" y="296"/>
                      <a:pt x="467" y="296"/>
                    </a:cubicBezTo>
                    <a:cubicBezTo>
                      <a:pt x="460" y="296"/>
                      <a:pt x="451" y="297"/>
                      <a:pt x="444" y="298"/>
                    </a:cubicBezTo>
                    <a:cubicBezTo>
                      <a:pt x="441" y="216"/>
                      <a:pt x="431" y="13"/>
                      <a:pt x="428" y="8"/>
                    </a:cubicBezTo>
                    <a:cubicBezTo>
                      <a:pt x="423" y="0"/>
                      <a:pt x="355" y="0"/>
                      <a:pt x="347" y="4"/>
                    </a:cubicBezTo>
                    <a:cubicBezTo>
                      <a:pt x="339" y="8"/>
                      <a:pt x="332" y="47"/>
                      <a:pt x="332" y="47"/>
                    </a:cubicBezTo>
                    <a:cubicBezTo>
                      <a:pt x="342" y="47"/>
                      <a:pt x="342" y="47"/>
                      <a:pt x="342" y="47"/>
                    </a:cubicBezTo>
                    <a:cubicBezTo>
                      <a:pt x="337" y="96"/>
                      <a:pt x="337" y="96"/>
                      <a:pt x="337" y="96"/>
                    </a:cubicBezTo>
                    <a:cubicBezTo>
                      <a:pt x="324" y="105"/>
                      <a:pt x="324" y="105"/>
                      <a:pt x="324" y="105"/>
                    </a:cubicBezTo>
                    <a:cubicBezTo>
                      <a:pt x="287" y="341"/>
                      <a:pt x="287" y="341"/>
                      <a:pt x="287" y="341"/>
                    </a:cubicBezTo>
                    <a:cubicBezTo>
                      <a:pt x="287" y="341"/>
                      <a:pt x="258" y="344"/>
                      <a:pt x="213" y="351"/>
                    </a:cubicBezTo>
                    <a:cubicBezTo>
                      <a:pt x="191" y="355"/>
                      <a:pt x="136" y="362"/>
                      <a:pt x="85" y="368"/>
                    </a:cubicBezTo>
                    <a:cubicBezTo>
                      <a:pt x="64" y="241"/>
                      <a:pt x="64" y="241"/>
                      <a:pt x="64" y="241"/>
                    </a:cubicBezTo>
                    <a:cubicBezTo>
                      <a:pt x="9" y="241"/>
                      <a:pt x="9" y="241"/>
                      <a:pt x="9" y="241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4" y="377"/>
                      <a:pt x="4" y="377"/>
                      <a:pt x="4" y="377"/>
                    </a:cubicBezTo>
                    <a:cubicBezTo>
                      <a:pt x="4" y="382"/>
                      <a:pt x="4" y="382"/>
                      <a:pt x="4" y="382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9" y="518"/>
                      <a:pt x="9" y="518"/>
                      <a:pt x="9" y="518"/>
                    </a:cubicBezTo>
                    <a:cubicBezTo>
                      <a:pt x="64" y="518"/>
                      <a:pt x="64" y="518"/>
                      <a:pt x="64" y="518"/>
                    </a:cubicBezTo>
                    <a:cubicBezTo>
                      <a:pt x="85" y="391"/>
                      <a:pt x="85" y="391"/>
                      <a:pt x="85" y="391"/>
                    </a:cubicBezTo>
                    <a:cubicBezTo>
                      <a:pt x="136" y="397"/>
                      <a:pt x="191" y="404"/>
                      <a:pt x="213" y="408"/>
                    </a:cubicBezTo>
                    <a:cubicBezTo>
                      <a:pt x="258" y="416"/>
                      <a:pt x="287" y="418"/>
                      <a:pt x="287" y="418"/>
                    </a:cubicBezTo>
                    <a:cubicBezTo>
                      <a:pt x="324" y="654"/>
                      <a:pt x="324" y="654"/>
                      <a:pt x="324" y="654"/>
                    </a:cubicBezTo>
                    <a:cubicBezTo>
                      <a:pt x="337" y="663"/>
                      <a:pt x="337" y="663"/>
                      <a:pt x="337" y="663"/>
                    </a:cubicBezTo>
                    <a:cubicBezTo>
                      <a:pt x="342" y="712"/>
                      <a:pt x="342" y="712"/>
                      <a:pt x="342" y="712"/>
                    </a:cubicBezTo>
                    <a:cubicBezTo>
                      <a:pt x="332" y="712"/>
                      <a:pt x="332" y="712"/>
                      <a:pt x="332" y="712"/>
                    </a:cubicBezTo>
                    <a:cubicBezTo>
                      <a:pt x="332" y="712"/>
                      <a:pt x="339" y="751"/>
                      <a:pt x="347" y="755"/>
                    </a:cubicBezTo>
                    <a:cubicBezTo>
                      <a:pt x="355" y="760"/>
                      <a:pt x="423" y="759"/>
                      <a:pt x="428" y="752"/>
                    </a:cubicBezTo>
                    <a:cubicBezTo>
                      <a:pt x="431" y="746"/>
                      <a:pt x="441" y="543"/>
                      <a:pt x="444" y="461"/>
                    </a:cubicBezTo>
                    <a:cubicBezTo>
                      <a:pt x="451" y="462"/>
                      <a:pt x="460" y="463"/>
                      <a:pt x="467" y="463"/>
                    </a:cubicBezTo>
                    <a:cubicBezTo>
                      <a:pt x="481" y="463"/>
                      <a:pt x="492" y="463"/>
                      <a:pt x="492" y="455"/>
                    </a:cubicBezTo>
                    <a:cubicBezTo>
                      <a:pt x="492" y="448"/>
                      <a:pt x="479" y="443"/>
                      <a:pt x="470" y="443"/>
                    </a:cubicBezTo>
                    <a:cubicBezTo>
                      <a:pt x="462" y="443"/>
                      <a:pt x="455" y="443"/>
                      <a:pt x="455" y="443"/>
                    </a:cubicBezTo>
                    <a:cubicBezTo>
                      <a:pt x="445" y="434"/>
                      <a:pt x="445" y="434"/>
                      <a:pt x="445" y="434"/>
                    </a:cubicBezTo>
                    <a:cubicBezTo>
                      <a:pt x="446" y="430"/>
                      <a:pt x="446" y="427"/>
                      <a:pt x="446" y="427"/>
                    </a:cubicBezTo>
                    <a:cubicBezTo>
                      <a:pt x="446" y="427"/>
                      <a:pt x="526" y="428"/>
                      <a:pt x="547" y="429"/>
                    </a:cubicBezTo>
                    <a:cubicBezTo>
                      <a:pt x="559" y="429"/>
                      <a:pt x="562" y="412"/>
                      <a:pt x="561" y="398"/>
                    </a:cubicBezTo>
                    <a:cubicBezTo>
                      <a:pt x="563" y="399"/>
                      <a:pt x="564" y="399"/>
                      <a:pt x="566" y="400"/>
                    </a:cubicBezTo>
                    <a:cubicBezTo>
                      <a:pt x="564" y="418"/>
                      <a:pt x="563" y="447"/>
                      <a:pt x="569" y="452"/>
                    </a:cubicBezTo>
                    <a:cubicBezTo>
                      <a:pt x="579" y="458"/>
                      <a:pt x="584" y="452"/>
                      <a:pt x="592" y="439"/>
                    </a:cubicBezTo>
                    <a:cubicBezTo>
                      <a:pt x="598" y="430"/>
                      <a:pt x="588" y="404"/>
                      <a:pt x="582" y="390"/>
                    </a:cubicBezTo>
                    <a:cubicBezTo>
                      <a:pt x="583" y="390"/>
                      <a:pt x="584" y="388"/>
                      <a:pt x="585" y="387"/>
                    </a:cubicBezTo>
                    <a:cubicBezTo>
                      <a:pt x="586" y="388"/>
                      <a:pt x="587" y="388"/>
                      <a:pt x="588" y="388"/>
                    </a:cubicBezTo>
                    <a:cubicBezTo>
                      <a:pt x="590" y="388"/>
                      <a:pt x="592" y="387"/>
                      <a:pt x="593" y="385"/>
                    </a:cubicBezTo>
                    <a:cubicBezTo>
                      <a:pt x="593" y="385"/>
                      <a:pt x="594" y="385"/>
                      <a:pt x="594" y="385"/>
                    </a:cubicBezTo>
                    <a:cubicBezTo>
                      <a:pt x="596" y="385"/>
                      <a:pt x="598" y="384"/>
                      <a:pt x="598" y="382"/>
                    </a:cubicBezTo>
                    <a:lnTo>
                      <a:pt x="598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7"/>
              <p:cNvSpPr>
                <a:spLocks/>
              </p:cNvSpPr>
              <p:nvPr/>
            </p:nvSpPr>
            <p:spPr bwMode="auto">
              <a:xfrm>
                <a:off x="6167438" y="1479551"/>
                <a:ext cx="290512" cy="2905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23"/>
            <p:cNvGrpSpPr/>
            <p:nvPr/>
          </p:nvGrpSpPr>
          <p:grpSpPr>
            <a:xfrm>
              <a:off x="511028" y="1559869"/>
              <a:ext cx="531133" cy="440102"/>
              <a:chOff x="6350" y="0"/>
              <a:chExt cx="733775" cy="608013"/>
            </a:xfrm>
            <a:solidFill>
              <a:schemeClr val="bg1"/>
            </a:solidFill>
          </p:grpSpPr>
          <p:sp>
            <p:nvSpPr>
              <p:cNvPr id="28" name="Freeform: Shape 24"/>
              <p:cNvSpPr>
                <a:spLocks/>
              </p:cNvSpPr>
              <p:nvPr/>
            </p:nvSpPr>
            <p:spPr bwMode="auto">
              <a:xfrm>
                <a:off x="132112" y="309563"/>
                <a:ext cx="307975" cy="290513"/>
              </a:xfrm>
              <a:custGeom>
                <a:avLst/>
                <a:gdLst>
                  <a:gd name="T0" fmla="*/ 194 w 194"/>
                  <a:gd name="T1" fmla="*/ 0 h 183"/>
                  <a:gd name="T2" fmla="*/ 0 w 194"/>
                  <a:gd name="T3" fmla="*/ 0 h 183"/>
                  <a:gd name="T4" fmla="*/ 0 w 194"/>
                  <a:gd name="T5" fmla="*/ 31 h 183"/>
                  <a:gd name="T6" fmla="*/ 19 w 194"/>
                  <a:gd name="T7" fmla="*/ 31 h 183"/>
                  <a:gd name="T8" fmla="*/ 19 w 194"/>
                  <a:gd name="T9" fmla="*/ 183 h 183"/>
                  <a:gd name="T10" fmla="*/ 161 w 194"/>
                  <a:gd name="T11" fmla="*/ 183 h 183"/>
                  <a:gd name="T12" fmla="*/ 161 w 194"/>
                  <a:gd name="T13" fmla="*/ 31 h 183"/>
                  <a:gd name="T14" fmla="*/ 194 w 194"/>
                  <a:gd name="T15" fmla="*/ 31 h 183"/>
                  <a:gd name="T16" fmla="*/ 194 w 194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83">
                    <a:moveTo>
                      <a:pt x="194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19" y="31"/>
                    </a:lnTo>
                    <a:lnTo>
                      <a:pt x="19" y="183"/>
                    </a:lnTo>
                    <a:lnTo>
                      <a:pt x="161" y="183"/>
                    </a:lnTo>
                    <a:lnTo>
                      <a:pt x="161" y="31"/>
                    </a:lnTo>
                    <a:lnTo>
                      <a:pt x="194" y="31"/>
                    </a:lnTo>
                    <a:lnTo>
                      <a:pt x="1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Oval 25"/>
              <p:cNvSpPr>
                <a:spLocks/>
              </p:cNvSpPr>
              <p:nvPr/>
            </p:nvSpPr>
            <p:spPr bwMode="auto">
              <a:xfrm>
                <a:off x="44450" y="0"/>
                <a:ext cx="111125" cy="1079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6"/>
              <p:cNvSpPr>
                <a:spLocks/>
              </p:cNvSpPr>
              <p:nvPr/>
            </p:nvSpPr>
            <p:spPr bwMode="auto">
              <a:xfrm>
                <a:off x="535337" y="252413"/>
                <a:ext cx="204788" cy="352425"/>
              </a:xfrm>
              <a:custGeom>
                <a:avLst/>
                <a:gdLst>
                  <a:gd name="T0" fmla="*/ 50 w 54"/>
                  <a:gd name="T1" fmla="*/ 0 h 92"/>
                  <a:gd name="T2" fmla="*/ 49 w 54"/>
                  <a:gd name="T3" fmla="*/ 1 h 92"/>
                  <a:gd name="T4" fmla="*/ 29 w 54"/>
                  <a:gd name="T5" fmla="*/ 47 h 92"/>
                  <a:gd name="T6" fmla="*/ 25 w 54"/>
                  <a:gd name="T7" fmla="*/ 47 h 92"/>
                  <a:gd name="T8" fmla="*/ 1 w 54"/>
                  <a:gd name="T9" fmla="*/ 56 h 92"/>
                  <a:gd name="T10" fmla="*/ 0 w 54"/>
                  <a:gd name="T11" fmla="*/ 57 h 92"/>
                  <a:gd name="T12" fmla="*/ 3 w 54"/>
                  <a:gd name="T13" fmla="*/ 61 h 92"/>
                  <a:gd name="T14" fmla="*/ 4 w 54"/>
                  <a:gd name="T15" fmla="*/ 61 h 92"/>
                  <a:gd name="T16" fmla="*/ 17 w 54"/>
                  <a:gd name="T17" fmla="*/ 54 h 92"/>
                  <a:gd name="T18" fmla="*/ 17 w 54"/>
                  <a:gd name="T19" fmla="*/ 81 h 92"/>
                  <a:gd name="T20" fmla="*/ 9 w 54"/>
                  <a:gd name="T21" fmla="*/ 85 h 92"/>
                  <a:gd name="T22" fmla="*/ 11 w 54"/>
                  <a:gd name="T23" fmla="*/ 90 h 92"/>
                  <a:gd name="T24" fmla="*/ 19 w 54"/>
                  <a:gd name="T25" fmla="*/ 86 h 92"/>
                  <a:gd name="T26" fmla="*/ 27 w 54"/>
                  <a:gd name="T27" fmla="*/ 92 h 92"/>
                  <a:gd name="T28" fmla="*/ 30 w 54"/>
                  <a:gd name="T29" fmla="*/ 87 h 92"/>
                  <a:gd name="T30" fmla="*/ 22 w 54"/>
                  <a:gd name="T31" fmla="*/ 81 h 92"/>
                  <a:gd name="T32" fmla="*/ 22 w 54"/>
                  <a:gd name="T33" fmla="*/ 53 h 92"/>
                  <a:gd name="T34" fmla="*/ 25 w 54"/>
                  <a:gd name="T35" fmla="*/ 52 h 92"/>
                  <a:gd name="T36" fmla="*/ 30 w 54"/>
                  <a:gd name="T37" fmla="*/ 53 h 92"/>
                  <a:gd name="T38" fmla="*/ 32 w 54"/>
                  <a:gd name="T39" fmla="*/ 54 h 92"/>
                  <a:gd name="T40" fmla="*/ 33 w 54"/>
                  <a:gd name="T41" fmla="*/ 51 h 92"/>
                  <a:gd name="T42" fmla="*/ 53 w 54"/>
                  <a:gd name="T43" fmla="*/ 5 h 92"/>
                  <a:gd name="T44" fmla="*/ 54 w 54"/>
                  <a:gd name="T45" fmla="*/ 5 h 92"/>
                  <a:gd name="T46" fmla="*/ 50 w 54"/>
                  <a:gd name="T4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92">
                    <a:moveTo>
                      <a:pt x="50" y="0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1" y="8"/>
                      <a:pt x="32" y="37"/>
                      <a:pt x="29" y="47"/>
                    </a:cubicBezTo>
                    <a:cubicBezTo>
                      <a:pt x="27" y="47"/>
                      <a:pt x="26" y="47"/>
                      <a:pt x="25" y="47"/>
                    </a:cubicBezTo>
                    <a:cubicBezTo>
                      <a:pt x="13" y="47"/>
                      <a:pt x="1" y="56"/>
                      <a:pt x="1" y="5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10" y="56"/>
                      <a:pt x="17" y="54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53"/>
                      <a:pt x="24" y="52"/>
                      <a:pt x="25" y="52"/>
                    </a:cubicBezTo>
                    <a:cubicBezTo>
                      <a:pt x="27" y="52"/>
                      <a:pt x="28" y="53"/>
                      <a:pt x="30" y="53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7" y="36"/>
                      <a:pt x="47" y="11"/>
                      <a:pt x="53" y="5"/>
                    </a:cubicBezTo>
                    <a:cubicBezTo>
                      <a:pt x="54" y="5"/>
                      <a:pt x="54" y="5"/>
                      <a:pt x="54" y="5"/>
                    </a:cubicBez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7"/>
              <p:cNvSpPr>
                <a:spLocks/>
              </p:cNvSpPr>
              <p:nvPr/>
            </p:nvSpPr>
            <p:spPr bwMode="auto">
              <a:xfrm>
                <a:off x="6350" y="114300"/>
                <a:ext cx="244475" cy="485775"/>
              </a:xfrm>
              <a:custGeom>
                <a:avLst/>
                <a:gdLst>
                  <a:gd name="T0" fmla="*/ 48 w 64"/>
                  <a:gd name="T1" fmla="*/ 27 h 127"/>
                  <a:gd name="T2" fmla="*/ 28 w 64"/>
                  <a:gd name="T3" fmla="*/ 28 h 127"/>
                  <a:gd name="T4" fmla="*/ 30 w 64"/>
                  <a:gd name="T5" fmla="*/ 18 h 127"/>
                  <a:gd name="T6" fmla="*/ 19 w 64"/>
                  <a:gd name="T7" fmla="*/ 1 h 127"/>
                  <a:gd name="T8" fmla="*/ 7 w 64"/>
                  <a:gd name="T9" fmla="*/ 4 h 127"/>
                  <a:gd name="T10" fmla="*/ 5 w 64"/>
                  <a:gd name="T11" fmla="*/ 5 h 127"/>
                  <a:gd name="T12" fmla="*/ 0 w 64"/>
                  <a:gd name="T13" fmla="*/ 35 h 127"/>
                  <a:gd name="T14" fmla="*/ 6 w 64"/>
                  <a:gd name="T15" fmla="*/ 74 h 127"/>
                  <a:gd name="T16" fmla="*/ 6 w 64"/>
                  <a:gd name="T17" fmla="*/ 118 h 127"/>
                  <a:gd name="T18" fmla="*/ 20 w 64"/>
                  <a:gd name="T19" fmla="*/ 118 h 127"/>
                  <a:gd name="T20" fmla="*/ 20 w 64"/>
                  <a:gd name="T21" fmla="*/ 72 h 127"/>
                  <a:gd name="T22" fmla="*/ 23 w 64"/>
                  <a:gd name="T23" fmla="*/ 72 h 127"/>
                  <a:gd name="T24" fmla="*/ 24 w 64"/>
                  <a:gd name="T25" fmla="*/ 66 h 127"/>
                  <a:gd name="T26" fmla="*/ 25 w 64"/>
                  <a:gd name="T27" fmla="*/ 44 h 127"/>
                  <a:gd name="T28" fmla="*/ 56 w 64"/>
                  <a:gd name="T29" fmla="*/ 40 h 127"/>
                  <a:gd name="T30" fmla="*/ 48 w 64"/>
                  <a:gd name="T31" fmla="*/ 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27">
                    <a:moveTo>
                      <a:pt x="48" y="27"/>
                    </a:moveTo>
                    <a:cubicBezTo>
                      <a:pt x="40" y="31"/>
                      <a:pt x="34" y="31"/>
                      <a:pt x="28" y="28"/>
                    </a:cubicBezTo>
                    <a:cubicBezTo>
                      <a:pt x="29" y="25"/>
                      <a:pt x="29" y="21"/>
                      <a:pt x="30" y="18"/>
                    </a:cubicBezTo>
                    <a:cubicBezTo>
                      <a:pt x="33" y="10"/>
                      <a:pt x="26" y="2"/>
                      <a:pt x="19" y="1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2" y="16"/>
                      <a:pt x="0" y="35"/>
                      <a:pt x="0" y="35"/>
                    </a:cubicBezTo>
                    <a:cubicBezTo>
                      <a:pt x="0" y="65"/>
                      <a:pt x="3" y="73"/>
                      <a:pt x="6" y="74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27"/>
                      <a:pt x="20" y="127"/>
                      <a:pt x="20" y="11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3" y="70"/>
                      <a:pt x="24" y="68"/>
                      <a:pt x="24" y="66"/>
                    </a:cubicBezTo>
                    <a:cubicBezTo>
                      <a:pt x="24" y="58"/>
                      <a:pt x="25" y="51"/>
                      <a:pt x="25" y="44"/>
                    </a:cubicBezTo>
                    <a:cubicBezTo>
                      <a:pt x="35" y="47"/>
                      <a:pt x="45" y="46"/>
                      <a:pt x="56" y="40"/>
                    </a:cubicBezTo>
                    <a:cubicBezTo>
                      <a:pt x="64" y="36"/>
                      <a:pt x="57" y="23"/>
                      <a:pt x="48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8"/>
              <p:cNvSpPr>
                <a:spLocks/>
              </p:cNvSpPr>
              <p:nvPr/>
            </p:nvSpPr>
            <p:spPr bwMode="auto">
              <a:xfrm>
                <a:off x="330549" y="80963"/>
                <a:ext cx="406400" cy="527050"/>
              </a:xfrm>
              <a:custGeom>
                <a:avLst/>
                <a:gdLst>
                  <a:gd name="T0" fmla="*/ 84 w 107"/>
                  <a:gd name="T1" fmla="*/ 76 h 138"/>
                  <a:gd name="T2" fmla="*/ 95 w 107"/>
                  <a:gd name="T3" fmla="*/ 48 h 138"/>
                  <a:gd name="T4" fmla="*/ 74 w 107"/>
                  <a:gd name="T5" fmla="*/ 28 h 138"/>
                  <a:gd name="T6" fmla="*/ 70 w 107"/>
                  <a:gd name="T7" fmla="*/ 33 h 138"/>
                  <a:gd name="T8" fmla="*/ 38 w 107"/>
                  <a:gd name="T9" fmla="*/ 27 h 138"/>
                  <a:gd name="T10" fmla="*/ 32 w 107"/>
                  <a:gd name="T11" fmla="*/ 28 h 138"/>
                  <a:gd name="T12" fmla="*/ 2 w 107"/>
                  <a:gd name="T13" fmla="*/ 0 h 138"/>
                  <a:gd name="T14" fmla="*/ 0 w 107"/>
                  <a:gd name="T15" fmla="*/ 3 h 138"/>
                  <a:gd name="T16" fmla="*/ 29 w 107"/>
                  <a:gd name="T17" fmla="*/ 31 h 138"/>
                  <a:gd name="T18" fmla="*/ 34 w 107"/>
                  <a:gd name="T19" fmla="*/ 42 h 138"/>
                  <a:gd name="T20" fmla="*/ 62 w 107"/>
                  <a:gd name="T21" fmla="*/ 48 h 138"/>
                  <a:gd name="T22" fmla="*/ 55 w 107"/>
                  <a:gd name="T23" fmla="*/ 75 h 138"/>
                  <a:gd name="T24" fmla="*/ 20 w 107"/>
                  <a:gd name="T25" fmla="*/ 126 h 138"/>
                  <a:gd name="T26" fmla="*/ 38 w 107"/>
                  <a:gd name="T27" fmla="*/ 126 h 138"/>
                  <a:gd name="T28" fmla="*/ 70 w 107"/>
                  <a:gd name="T29" fmla="*/ 90 h 138"/>
                  <a:gd name="T30" fmla="*/ 84 w 107"/>
                  <a:gd name="T31" fmla="*/ 7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138">
                    <a:moveTo>
                      <a:pt x="84" y="76"/>
                    </a:moveTo>
                    <a:cubicBezTo>
                      <a:pt x="84" y="66"/>
                      <a:pt x="87" y="56"/>
                      <a:pt x="95" y="48"/>
                    </a:cubicBezTo>
                    <a:cubicBezTo>
                      <a:pt x="107" y="35"/>
                      <a:pt x="87" y="15"/>
                      <a:pt x="74" y="28"/>
                    </a:cubicBezTo>
                    <a:cubicBezTo>
                      <a:pt x="73" y="30"/>
                      <a:pt x="71" y="32"/>
                      <a:pt x="70" y="33"/>
                    </a:cubicBezTo>
                    <a:cubicBezTo>
                      <a:pt x="59" y="32"/>
                      <a:pt x="48" y="31"/>
                      <a:pt x="38" y="27"/>
                    </a:cubicBezTo>
                    <a:cubicBezTo>
                      <a:pt x="35" y="26"/>
                      <a:pt x="33" y="27"/>
                      <a:pt x="32" y="2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5"/>
                      <a:pt x="28" y="40"/>
                      <a:pt x="34" y="42"/>
                    </a:cubicBezTo>
                    <a:cubicBezTo>
                      <a:pt x="43" y="45"/>
                      <a:pt x="52" y="47"/>
                      <a:pt x="62" y="48"/>
                    </a:cubicBezTo>
                    <a:cubicBezTo>
                      <a:pt x="58" y="56"/>
                      <a:pt x="56" y="65"/>
                      <a:pt x="55" y="75"/>
                    </a:cubicBezTo>
                    <a:cubicBezTo>
                      <a:pt x="34" y="83"/>
                      <a:pt x="23" y="102"/>
                      <a:pt x="20" y="126"/>
                    </a:cubicBezTo>
                    <a:cubicBezTo>
                      <a:pt x="18" y="138"/>
                      <a:pt x="37" y="138"/>
                      <a:pt x="38" y="126"/>
                    </a:cubicBezTo>
                    <a:cubicBezTo>
                      <a:pt x="41" y="107"/>
                      <a:pt x="52" y="94"/>
                      <a:pt x="70" y="90"/>
                    </a:cubicBezTo>
                    <a:cubicBezTo>
                      <a:pt x="78" y="90"/>
                      <a:pt x="83" y="84"/>
                      <a:pt x="84" y="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29"/>
              <p:cNvSpPr>
                <a:spLocks/>
              </p:cNvSpPr>
              <p:nvPr/>
            </p:nvSpPr>
            <p:spPr bwMode="auto">
              <a:xfrm>
                <a:off x="595662" y="53975"/>
                <a:ext cx="111125" cy="111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42"/>
            <p:cNvGrpSpPr/>
            <p:nvPr/>
          </p:nvGrpSpPr>
          <p:grpSpPr>
            <a:xfrm>
              <a:off x="1042161" y="1350868"/>
              <a:ext cx="2666370" cy="885825"/>
              <a:chOff x="1389548" y="1801157"/>
              <a:chExt cx="3555160" cy="1181100"/>
            </a:xfrm>
          </p:grpSpPr>
          <p:sp>
            <p:nvSpPr>
              <p:cNvPr id="23" name="Rectangle 39"/>
              <p:cNvSpPr>
                <a:spLocks/>
              </p:cNvSpPr>
              <p:nvPr/>
            </p:nvSpPr>
            <p:spPr bwMode="auto">
              <a:xfrm>
                <a:off x="1389548" y="2243114"/>
                <a:ext cx="3555160" cy="739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p14="http://schemas.microsoft.com/office/powerpoint/2010/main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288000" tIns="7200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bg1"/>
                    </a:solidFill>
                  </a:rPr>
                </a:br>
                <a:r>
                  <a:rPr lang="zh-CN" altLang="en-US" sz="105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4" name="TextBox 40"/>
              <p:cNvSpPr txBox="1">
                <a:spLocks/>
              </p:cNvSpPr>
              <p:nvPr/>
            </p:nvSpPr>
            <p:spPr bwMode="auto">
              <a:xfrm>
                <a:off x="1389548" y="1801157"/>
                <a:ext cx="3555160" cy="441958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b="1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" y="2253006"/>
            <a:ext cx="4824275" cy="1284685"/>
            <a:chOff x="1" y="2253006"/>
            <a:chExt cx="4824275" cy="1284685"/>
          </a:xfrm>
        </p:grpSpPr>
        <p:sp>
          <p:nvSpPr>
            <p:cNvPr id="6" name="Freeform: Shape 8"/>
            <p:cNvSpPr>
              <a:spLocks/>
            </p:cNvSpPr>
            <p:nvPr/>
          </p:nvSpPr>
          <p:spPr bwMode="auto">
            <a:xfrm>
              <a:off x="1" y="2449937"/>
              <a:ext cx="3825933" cy="884635"/>
            </a:xfrm>
            <a:custGeom>
              <a:avLst/>
              <a:gdLst>
                <a:gd name="T0" fmla="*/ 2560 w 2560"/>
                <a:gd name="T1" fmla="*/ 301 h 743"/>
                <a:gd name="T2" fmla="*/ 2556 w 2560"/>
                <a:gd name="T3" fmla="*/ 296 h 743"/>
                <a:gd name="T4" fmla="*/ 2346 w 2560"/>
                <a:gd name="T5" fmla="*/ 367 h 743"/>
                <a:gd name="T6" fmla="*/ 2084 w 2560"/>
                <a:gd name="T7" fmla="*/ 0 h 743"/>
                <a:gd name="T8" fmla="*/ 0 w 2560"/>
                <a:gd name="T9" fmla="*/ 0 h 743"/>
                <a:gd name="T10" fmla="*/ 0 w 2560"/>
                <a:gd name="T11" fmla="*/ 743 h 743"/>
                <a:gd name="T12" fmla="*/ 2084 w 2560"/>
                <a:gd name="T13" fmla="*/ 743 h 743"/>
                <a:gd name="T14" fmla="*/ 2346 w 2560"/>
                <a:gd name="T15" fmla="*/ 376 h 743"/>
                <a:gd name="T16" fmla="*/ 2556 w 2560"/>
                <a:gd name="T17" fmla="*/ 447 h 743"/>
                <a:gd name="T18" fmla="*/ 2560 w 2560"/>
                <a:gd name="T19" fmla="*/ 443 h 743"/>
                <a:gd name="T20" fmla="*/ 2351 w 2560"/>
                <a:gd name="T21" fmla="*/ 372 h 743"/>
                <a:gd name="T22" fmla="*/ 2560 w 2560"/>
                <a:gd name="T23" fmla="*/ 30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0" h="743">
                  <a:moveTo>
                    <a:pt x="2560" y="301"/>
                  </a:moveTo>
                  <a:lnTo>
                    <a:pt x="2556" y="296"/>
                  </a:lnTo>
                  <a:lnTo>
                    <a:pt x="2346" y="367"/>
                  </a:lnTo>
                  <a:lnTo>
                    <a:pt x="2084" y="0"/>
                  </a:lnTo>
                  <a:lnTo>
                    <a:pt x="0" y="0"/>
                  </a:lnTo>
                  <a:lnTo>
                    <a:pt x="0" y="743"/>
                  </a:lnTo>
                  <a:lnTo>
                    <a:pt x="2084" y="743"/>
                  </a:lnTo>
                  <a:lnTo>
                    <a:pt x="2346" y="376"/>
                  </a:lnTo>
                  <a:lnTo>
                    <a:pt x="2556" y="447"/>
                  </a:lnTo>
                  <a:lnTo>
                    <a:pt x="2560" y="443"/>
                  </a:lnTo>
                  <a:lnTo>
                    <a:pt x="2351" y="372"/>
                  </a:lnTo>
                  <a:lnTo>
                    <a:pt x="2560" y="3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3787242" y="2253006"/>
              <a:ext cx="1037034" cy="1284685"/>
              <a:chOff x="4538663" y="2673351"/>
              <a:chExt cx="1382712" cy="1712913"/>
            </a:xfrm>
            <a:solidFill>
              <a:schemeClr val="accent5"/>
            </a:solidFill>
          </p:grpSpPr>
          <p:sp>
            <p:nvSpPr>
              <p:cNvPr id="37" name="Rectangle 10"/>
              <p:cNvSpPr>
                <a:spLocks/>
              </p:cNvSpPr>
              <p:nvPr/>
            </p:nvSpPr>
            <p:spPr bwMode="auto">
              <a:xfrm>
                <a:off x="4538663" y="3530601"/>
                <a:ext cx="1587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1"/>
              <p:cNvSpPr>
                <a:spLocks/>
              </p:cNvSpPr>
              <p:nvPr/>
            </p:nvSpPr>
            <p:spPr bwMode="auto">
              <a:xfrm>
                <a:off x="4575175" y="2673351"/>
                <a:ext cx="1346200" cy="1712913"/>
              </a:xfrm>
              <a:custGeom>
                <a:avLst/>
                <a:gdLst>
                  <a:gd name="T0" fmla="*/ 598 w 598"/>
                  <a:gd name="T1" fmla="*/ 378 h 760"/>
                  <a:gd name="T2" fmla="*/ 594 w 598"/>
                  <a:gd name="T3" fmla="*/ 374 h 760"/>
                  <a:gd name="T4" fmla="*/ 593 w 598"/>
                  <a:gd name="T5" fmla="*/ 375 h 760"/>
                  <a:gd name="T6" fmla="*/ 588 w 598"/>
                  <a:gd name="T7" fmla="*/ 371 h 760"/>
                  <a:gd name="T8" fmla="*/ 585 w 598"/>
                  <a:gd name="T9" fmla="*/ 373 h 760"/>
                  <a:gd name="T10" fmla="*/ 582 w 598"/>
                  <a:gd name="T11" fmla="*/ 369 h 760"/>
                  <a:gd name="T12" fmla="*/ 592 w 598"/>
                  <a:gd name="T13" fmla="*/ 320 h 760"/>
                  <a:gd name="T14" fmla="*/ 569 w 598"/>
                  <a:gd name="T15" fmla="*/ 308 h 760"/>
                  <a:gd name="T16" fmla="*/ 566 w 598"/>
                  <a:gd name="T17" fmla="*/ 360 h 760"/>
                  <a:gd name="T18" fmla="*/ 561 w 598"/>
                  <a:gd name="T19" fmla="*/ 361 h 760"/>
                  <a:gd name="T20" fmla="*/ 547 w 598"/>
                  <a:gd name="T21" fmla="*/ 331 h 760"/>
                  <a:gd name="T22" fmla="*/ 446 w 598"/>
                  <a:gd name="T23" fmla="*/ 333 h 760"/>
                  <a:gd name="T24" fmla="*/ 445 w 598"/>
                  <a:gd name="T25" fmla="*/ 325 h 760"/>
                  <a:gd name="T26" fmla="*/ 455 w 598"/>
                  <a:gd name="T27" fmla="*/ 316 h 760"/>
                  <a:gd name="T28" fmla="*/ 470 w 598"/>
                  <a:gd name="T29" fmla="*/ 316 h 760"/>
                  <a:gd name="T30" fmla="*/ 492 w 598"/>
                  <a:gd name="T31" fmla="*/ 304 h 760"/>
                  <a:gd name="T32" fmla="*/ 467 w 598"/>
                  <a:gd name="T33" fmla="*/ 297 h 760"/>
                  <a:gd name="T34" fmla="*/ 444 w 598"/>
                  <a:gd name="T35" fmla="*/ 299 h 760"/>
                  <a:gd name="T36" fmla="*/ 428 w 598"/>
                  <a:gd name="T37" fmla="*/ 8 h 760"/>
                  <a:gd name="T38" fmla="*/ 347 w 598"/>
                  <a:gd name="T39" fmla="*/ 4 h 760"/>
                  <a:gd name="T40" fmla="*/ 332 w 598"/>
                  <a:gd name="T41" fmla="*/ 47 h 760"/>
                  <a:gd name="T42" fmla="*/ 342 w 598"/>
                  <a:gd name="T43" fmla="*/ 47 h 760"/>
                  <a:gd name="T44" fmla="*/ 337 w 598"/>
                  <a:gd name="T45" fmla="*/ 97 h 760"/>
                  <a:gd name="T46" fmla="*/ 324 w 598"/>
                  <a:gd name="T47" fmla="*/ 105 h 760"/>
                  <a:gd name="T48" fmla="*/ 287 w 598"/>
                  <a:gd name="T49" fmla="*/ 341 h 760"/>
                  <a:gd name="T50" fmla="*/ 213 w 598"/>
                  <a:gd name="T51" fmla="*/ 352 h 760"/>
                  <a:gd name="T52" fmla="*/ 85 w 598"/>
                  <a:gd name="T53" fmla="*/ 368 h 760"/>
                  <a:gd name="T54" fmla="*/ 64 w 598"/>
                  <a:gd name="T55" fmla="*/ 242 h 760"/>
                  <a:gd name="T56" fmla="*/ 9 w 598"/>
                  <a:gd name="T57" fmla="*/ 242 h 760"/>
                  <a:gd name="T58" fmla="*/ 0 w 598"/>
                  <a:gd name="T59" fmla="*/ 376 h 760"/>
                  <a:gd name="T60" fmla="*/ 4 w 598"/>
                  <a:gd name="T61" fmla="*/ 378 h 760"/>
                  <a:gd name="T62" fmla="*/ 4 w 598"/>
                  <a:gd name="T63" fmla="*/ 382 h 760"/>
                  <a:gd name="T64" fmla="*/ 0 w 598"/>
                  <a:gd name="T65" fmla="*/ 384 h 760"/>
                  <a:gd name="T66" fmla="*/ 9 w 598"/>
                  <a:gd name="T67" fmla="*/ 518 h 760"/>
                  <a:gd name="T68" fmla="*/ 64 w 598"/>
                  <a:gd name="T69" fmla="*/ 518 h 760"/>
                  <a:gd name="T70" fmla="*/ 85 w 598"/>
                  <a:gd name="T71" fmla="*/ 392 h 760"/>
                  <a:gd name="T72" fmla="*/ 213 w 598"/>
                  <a:gd name="T73" fmla="*/ 408 h 760"/>
                  <a:gd name="T74" fmla="*/ 287 w 598"/>
                  <a:gd name="T75" fmla="*/ 419 h 760"/>
                  <a:gd name="T76" fmla="*/ 324 w 598"/>
                  <a:gd name="T77" fmla="*/ 655 h 760"/>
                  <a:gd name="T78" fmla="*/ 337 w 598"/>
                  <a:gd name="T79" fmla="*/ 663 h 760"/>
                  <a:gd name="T80" fmla="*/ 342 w 598"/>
                  <a:gd name="T81" fmla="*/ 713 h 760"/>
                  <a:gd name="T82" fmla="*/ 332 w 598"/>
                  <a:gd name="T83" fmla="*/ 713 h 760"/>
                  <a:gd name="T84" fmla="*/ 347 w 598"/>
                  <a:gd name="T85" fmla="*/ 756 h 760"/>
                  <a:gd name="T86" fmla="*/ 428 w 598"/>
                  <a:gd name="T87" fmla="*/ 752 h 760"/>
                  <a:gd name="T88" fmla="*/ 444 w 598"/>
                  <a:gd name="T89" fmla="*/ 461 h 760"/>
                  <a:gd name="T90" fmla="*/ 467 w 598"/>
                  <a:gd name="T91" fmla="*/ 463 h 760"/>
                  <a:gd name="T92" fmla="*/ 492 w 598"/>
                  <a:gd name="T93" fmla="*/ 456 h 760"/>
                  <a:gd name="T94" fmla="*/ 470 w 598"/>
                  <a:gd name="T95" fmla="*/ 444 h 760"/>
                  <a:gd name="T96" fmla="*/ 455 w 598"/>
                  <a:gd name="T97" fmla="*/ 444 h 760"/>
                  <a:gd name="T98" fmla="*/ 445 w 598"/>
                  <a:gd name="T99" fmla="*/ 435 h 760"/>
                  <a:gd name="T100" fmla="*/ 446 w 598"/>
                  <a:gd name="T101" fmla="*/ 427 h 760"/>
                  <a:gd name="T102" fmla="*/ 547 w 598"/>
                  <a:gd name="T103" fmla="*/ 429 h 760"/>
                  <a:gd name="T104" fmla="*/ 561 w 598"/>
                  <a:gd name="T105" fmla="*/ 399 h 760"/>
                  <a:gd name="T106" fmla="*/ 566 w 598"/>
                  <a:gd name="T107" fmla="*/ 400 h 760"/>
                  <a:gd name="T108" fmla="*/ 569 w 598"/>
                  <a:gd name="T109" fmla="*/ 452 h 760"/>
                  <a:gd name="T110" fmla="*/ 592 w 598"/>
                  <a:gd name="T111" fmla="*/ 440 h 760"/>
                  <a:gd name="T112" fmla="*/ 582 w 598"/>
                  <a:gd name="T113" fmla="*/ 391 h 760"/>
                  <a:gd name="T114" fmla="*/ 585 w 598"/>
                  <a:gd name="T115" fmla="*/ 387 h 760"/>
                  <a:gd name="T116" fmla="*/ 588 w 598"/>
                  <a:gd name="T117" fmla="*/ 389 h 760"/>
                  <a:gd name="T118" fmla="*/ 593 w 598"/>
                  <a:gd name="T119" fmla="*/ 385 h 760"/>
                  <a:gd name="T120" fmla="*/ 594 w 598"/>
                  <a:gd name="T121" fmla="*/ 386 h 760"/>
                  <a:gd name="T122" fmla="*/ 598 w 598"/>
                  <a:gd name="T123" fmla="*/ 382 h 760"/>
                  <a:gd name="T124" fmla="*/ 598 w 598"/>
                  <a:gd name="T125" fmla="*/ 378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8" h="760">
                    <a:moveTo>
                      <a:pt x="598" y="378"/>
                    </a:moveTo>
                    <a:cubicBezTo>
                      <a:pt x="598" y="376"/>
                      <a:pt x="596" y="374"/>
                      <a:pt x="594" y="374"/>
                    </a:cubicBezTo>
                    <a:cubicBezTo>
                      <a:pt x="594" y="374"/>
                      <a:pt x="593" y="374"/>
                      <a:pt x="593" y="375"/>
                    </a:cubicBezTo>
                    <a:cubicBezTo>
                      <a:pt x="592" y="373"/>
                      <a:pt x="590" y="371"/>
                      <a:pt x="588" y="371"/>
                    </a:cubicBezTo>
                    <a:cubicBezTo>
                      <a:pt x="587" y="371"/>
                      <a:pt x="586" y="372"/>
                      <a:pt x="585" y="373"/>
                    </a:cubicBezTo>
                    <a:cubicBezTo>
                      <a:pt x="584" y="371"/>
                      <a:pt x="583" y="370"/>
                      <a:pt x="582" y="369"/>
                    </a:cubicBezTo>
                    <a:cubicBezTo>
                      <a:pt x="588" y="356"/>
                      <a:pt x="598" y="330"/>
                      <a:pt x="592" y="320"/>
                    </a:cubicBezTo>
                    <a:cubicBezTo>
                      <a:pt x="584" y="307"/>
                      <a:pt x="579" y="301"/>
                      <a:pt x="569" y="308"/>
                    </a:cubicBezTo>
                    <a:cubicBezTo>
                      <a:pt x="563" y="312"/>
                      <a:pt x="564" y="341"/>
                      <a:pt x="566" y="360"/>
                    </a:cubicBezTo>
                    <a:cubicBezTo>
                      <a:pt x="564" y="360"/>
                      <a:pt x="563" y="361"/>
                      <a:pt x="561" y="361"/>
                    </a:cubicBezTo>
                    <a:cubicBezTo>
                      <a:pt x="562" y="347"/>
                      <a:pt x="559" y="331"/>
                      <a:pt x="547" y="331"/>
                    </a:cubicBezTo>
                    <a:cubicBezTo>
                      <a:pt x="526" y="332"/>
                      <a:pt x="446" y="333"/>
                      <a:pt x="446" y="333"/>
                    </a:cubicBezTo>
                    <a:cubicBezTo>
                      <a:pt x="446" y="333"/>
                      <a:pt x="446" y="330"/>
                      <a:pt x="445" y="325"/>
                    </a:cubicBezTo>
                    <a:cubicBezTo>
                      <a:pt x="455" y="316"/>
                      <a:pt x="455" y="316"/>
                      <a:pt x="455" y="316"/>
                    </a:cubicBezTo>
                    <a:cubicBezTo>
                      <a:pt x="470" y="316"/>
                      <a:pt x="470" y="316"/>
                      <a:pt x="470" y="316"/>
                    </a:cubicBezTo>
                    <a:cubicBezTo>
                      <a:pt x="479" y="316"/>
                      <a:pt x="492" y="311"/>
                      <a:pt x="492" y="304"/>
                    </a:cubicBezTo>
                    <a:cubicBezTo>
                      <a:pt x="492" y="297"/>
                      <a:pt x="481" y="297"/>
                      <a:pt x="467" y="297"/>
                    </a:cubicBezTo>
                    <a:cubicBezTo>
                      <a:pt x="460" y="297"/>
                      <a:pt x="451" y="298"/>
                      <a:pt x="444" y="299"/>
                    </a:cubicBezTo>
                    <a:cubicBezTo>
                      <a:pt x="441" y="217"/>
                      <a:pt x="431" y="14"/>
                      <a:pt x="428" y="8"/>
                    </a:cubicBezTo>
                    <a:cubicBezTo>
                      <a:pt x="423" y="1"/>
                      <a:pt x="355" y="0"/>
                      <a:pt x="347" y="4"/>
                    </a:cubicBezTo>
                    <a:cubicBezTo>
                      <a:pt x="339" y="9"/>
                      <a:pt x="332" y="47"/>
                      <a:pt x="332" y="47"/>
                    </a:cubicBezTo>
                    <a:cubicBezTo>
                      <a:pt x="342" y="47"/>
                      <a:pt x="342" y="47"/>
                      <a:pt x="342" y="47"/>
                    </a:cubicBezTo>
                    <a:cubicBezTo>
                      <a:pt x="337" y="97"/>
                      <a:pt x="337" y="97"/>
                      <a:pt x="337" y="97"/>
                    </a:cubicBezTo>
                    <a:cubicBezTo>
                      <a:pt x="324" y="105"/>
                      <a:pt x="324" y="105"/>
                      <a:pt x="324" y="105"/>
                    </a:cubicBezTo>
                    <a:cubicBezTo>
                      <a:pt x="287" y="341"/>
                      <a:pt x="287" y="341"/>
                      <a:pt x="287" y="341"/>
                    </a:cubicBezTo>
                    <a:cubicBezTo>
                      <a:pt x="287" y="341"/>
                      <a:pt x="258" y="344"/>
                      <a:pt x="213" y="352"/>
                    </a:cubicBezTo>
                    <a:cubicBezTo>
                      <a:pt x="191" y="355"/>
                      <a:pt x="136" y="362"/>
                      <a:pt x="85" y="368"/>
                    </a:cubicBezTo>
                    <a:cubicBezTo>
                      <a:pt x="64" y="242"/>
                      <a:pt x="64" y="242"/>
                      <a:pt x="64" y="242"/>
                    </a:cubicBezTo>
                    <a:cubicBezTo>
                      <a:pt x="9" y="242"/>
                      <a:pt x="9" y="242"/>
                      <a:pt x="9" y="242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4" y="378"/>
                      <a:pt x="4" y="378"/>
                      <a:pt x="4" y="378"/>
                    </a:cubicBezTo>
                    <a:cubicBezTo>
                      <a:pt x="4" y="382"/>
                      <a:pt x="4" y="382"/>
                      <a:pt x="4" y="382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9" y="518"/>
                      <a:pt x="9" y="518"/>
                      <a:pt x="9" y="518"/>
                    </a:cubicBezTo>
                    <a:cubicBezTo>
                      <a:pt x="64" y="518"/>
                      <a:pt x="64" y="518"/>
                      <a:pt x="64" y="518"/>
                    </a:cubicBezTo>
                    <a:cubicBezTo>
                      <a:pt x="85" y="392"/>
                      <a:pt x="85" y="392"/>
                      <a:pt x="85" y="392"/>
                    </a:cubicBezTo>
                    <a:cubicBezTo>
                      <a:pt x="136" y="398"/>
                      <a:pt x="191" y="405"/>
                      <a:pt x="213" y="408"/>
                    </a:cubicBezTo>
                    <a:cubicBezTo>
                      <a:pt x="258" y="416"/>
                      <a:pt x="287" y="419"/>
                      <a:pt x="287" y="419"/>
                    </a:cubicBezTo>
                    <a:cubicBezTo>
                      <a:pt x="324" y="655"/>
                      <a:pt x="324" y="655"/>
                      <a:pt x="324" y="655"/>
                    </a:cubicBezTo>
                    <a:cubicBezTo>
                      <a:pt x="337" y="663"/>
                      <a:pt x="337" y="663"/>
                      <a:pt x="337" y="663"/>
                    </a:cubicBezTo>
                    <a:cubicBezTo>
                      <a:pt x="342" y="713"/>
                      <a:pt x="342" y="713"/>
                      <a:pt x="342" y="713"/>
                    </a:cubicBezTo>
                    <a:cubicBezTo>
                      <a:pt x="332" y="713"/>
                      <a:pt x="332" y="713"/>
                      <a:pt x="332" y="713"/>
                    </a:cubicBezTo>
                    <a:cubicBezTo>
                      <a:pt x="332" y="713"/>
                      <a:pt x="339" y="751"/>
                      <a:pt x="347" y="756"/>
                    </a:cubicBezTo>
                    <a:cubicBezTo>
                      <a:pt x="355" y="760"/>
                      <a:pt x="423" y="759"/>
                      <a:pt x="428" y="752"/>
                    </a:cubicBezTo>
                    <a:cubicBezTo>
                      <a:pt x="431" y="746"/>
                      <a:pt x="441" y="543"/>
                      <a:pt x="444" y="461"/>
                    </a:cubicBezTo>
                    <a:cubicBezTo>
                      <a:pt x="451" y="462"/>
                      <a:pt x="460" y="463"/>
                      <a:pt x="467" y="463"/>
                    </a:cubicBezTo>
                    <a:cubicBezTo>
                      <a:pt x="481" y="463"/>
                      <a:pt x="492" y="463"/>
                      <a:pt x="492" y="456"/>
                    </a:cubicBezTo>
                    <a:cubicBezTo>
                      <a:pt x="492" y="449"/>
                      <a:pt x="479" y="444"/>
                      <a:pt x="470" y="444"/>
                    </a:cubicBezTo>
                    <a:cubicBezTo>
                      <a:pt x="462" y="444"/>
                      <a:pt x="455" y="444"/>
                      <a:pt x="455" y="444"/>
                    </a:cubicBezTo>
                    <a:cubicBezTo>
                      <a:pt x="445" y="435"/>
                      <a:pt x="445" y="435"/>
                      <a:pt x="445" y="435"/>
                    </a:cubicBezTo>
                    <a:cubicBezTo>
                      <a:pt x="446" y="430"/>
                      <a:pt x="446" y="427"/>
                      <a:pt x="446" y="427"/>
                    </a:cubicBezTo>
                    <a:cubicBezTo>
                      <a:pt x="446" y="427"/>
                      <a:pt x="526" y="428"/>
                      <a:pt x="547" y="429"/>
                    </a:cubicBezTo>
                    <a:cubicBezTo>
                      <a:pt x="559" y="429"/>
                      <a:pt x="562" y="413"/>
                      <a:pt x="561" y="399"/>
                    </a:cubicBezTo>
                    <a:cubicBezTo>
                      <a:pt x="563" y="399"/>
                      <a:pt x="564" y="400"/>
                      <a:pt x="566" y="400"/>
                    </a:cubicBezTo>
                    <a:cubicBezTo>
                      <a:pt x="564" y="419"/>
                      <a:pt x="563" y="448"/>
                      <a:pt x="569" y="452"/>
                    </a:cubicBezTo>
                    <a:cubicBezTo>
                      <a:pt x="579" y="459"/>
                      <a:pt x="584" y="453"/>
                      <a:pt x="592" y="440"/>
                    </a:cubicBezTo>
                    <a:cubicBezTo>
                      <a:pt x="598" y="430"/>
                      <a:pt x="588" y="404"/>
                      <a:pt x="582" y="391"/>
                    </a:cubicBezTo>
                    <a:cubicBezTo>
                      <a:pt x="583" y="390"/>
                      <a:pt x="584" y="389"/>
                      <a:pt x="585" y="387"/>
                    </a:cubicBezTo>
                    <a:cubicBezTo>
                      <a:pt x="586" y="388"/>
                      <a:pt x="587" y="389"/>
                      <a:pt x="588" y="389"/>
                    </a:cubicBezTo>
                    <a:cubicBezTo>
                      <a:pt x="590" y="389"/>
                      <a:pt x="592" y="387"/>
                      <a:pt x="593" y="385"/>
                    </a:cubicBezTo>
                    <a:cubicBezTo>
                      <a:pt x="593" y="386"/>
                      <a:pt x="594" y="386"/>
                      <a:pt x="594" y="386"/>
                    </a:cubicBezTo>
                    <a:cubicBezTo>
                      <a:pt x="596" y="386"/>
                      <a:pt x="598" y="384"/>
                      <a:pt x="598" y="382"/>
                    </a:cubicBezTo>
                    <a:lnTo>
                      <a:pt x="598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12"/>
              <p:cNvSpPr>
                <a:spLocks/>
              </p:cNvSpPr>
              <p:nvPr/>
            </p:nvSpPr>
            <p:spPr bwMode="auto">
              <a:xfrm>
                <a:off x="5257800" y="3386138"/>
                <a:ext cx="290512" cy="2873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30"/>
            <p:cNvGrpSpPr/>
            <p:nvPr/>
          </p:nvGrpSpPr>
          <p:grpSpPr>
            <a:xfrm>
              <a:off x="533773" y="2667949"/>
              <a:ext cx="489707" cy="458847"/>
              <a:chOff x="4763" y="0"/>
              <a:chExt cx="957262" cy="896938"/>
            </a:xfrm>
            <a:solidFill>
              <a:schemeClr val="bg1"/>
            </a:solidFill>
          </p:grpSpPr>
          <p:sp>
            <p:nvSpPr>
              <p:cNvPr id="25" name="Freeform: Shape 31"/>
              <p:cNvSpPr>
                <a:spLocks/>
              </p:cNvSpPr>
              <p:nvPr/>
            </p:nvSpPr>
            <p:spPr bwMode="auto">
              <a:xfrm>
                <a:off x="244475" y="596900"/>
                <a:ext cx="477837" cy="300038"/>
              </a:xfrm>
              <a:custGeom>
                <a:avLst/>
                <a:gdLst>
                  <a:gd name="T0" fmla="*/ 0 w 301"/>
                  <a:gd name="T1" fmla="*/ 76 h 189"/>
                  <a:gd name="T2" fmla="*/ 0 w 301"/>
                  <a:gd name="T3" fmla="*/ 189 h 189"/>
                  <a:gd name="T4" fmla="*/ 301 w 301"/>
                  <a:gd name="T5" fmla="*/ 189 h 189"/>
                  <a:gd name="T6" fmla="*/ 301 w 301"/>
                  <a:gd name="T7" fmla="*/ 76 h 189"/>
                  <a:gd name="T8" fmla="*/ 301 w 301"/>
                  <a:gd name="T9" fmla="*/ 0 h 189"/>
                  <a:gd name="T10" fmla="*/ 0 w 301"/>
                  <a:gd name="T11" fmla="*/ 0 h 189"/>
                  <a:gd name="T12" fmla="*/ 0 w 301"/>
                  <a:gd name="T13" fmla="*/ 76 h 189"/>
                  <a:gd name="T14" fmla="*/ 38 w 301"/>
                  <a:gd name="T15" fmla="*/ 38 h 189"/>
                  <a:gd name="T16" fmla="*/ 263 w 301"/>
                  <a:gd name="T17" fmla="*/ 38 h 189"/>
                  <a:gd name="T18" fmla="*/ 263 w 301"/>
                  <a:gd name="T19" fmla="*/ 76 h 189"/>
                  <a:gd name="T20" fmla="*/ 38 w 301"/>
                  <a:gd name="T21" fmla="*/ 76 h 189"/>
                  <a:gd name="T22" fmla="*/ 38 w 301"/>
                  <a:gd name="T23" fmla="*/ 38 h 189"/>
                  <a:gd name="T24" fmla="*/ 38 w 301"/>
                  <a:gd name="T25" fmla="*/ 114 h 189"/>
                  <a:gd name="T26" fmla="*/ 263 w 301"/>
                  <a:gd name="T27" fmla="*/ 114 h 189"/>
                  <a:gd name="T28" fmla="*/ 263 w 301"/>
                  <a:gd name="T29" fmla="*/ 150 h 189"/>
                  <a:gd name="T30" fmla="*/ 38 w 301"/>
                  <a:gd name="T31" fmla="*/ 150 h 189"/>
                  <a:gd name="T32" fmla="*/ 38 w 301"/>
                  <a:gd name="T33" fmla="*/ 11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1" h="189">
                    <a:moveTo>
                      <a:pt x="0" y="76"/>
                    </a:move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76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  <a:moveTo>
                      <a:pt x="38" y="38"/>
                    </a:moveTo>
                    <a:lnTo>
                      <a:pt x="263" y="38"/>
                    </a:lnTo>
                    <a:lnTo>
                      <a:pt x="263" y="76"/>
                    </a:lnTo>
                    <a:lnTo>
                      <a:pt x="38" y="76"/>
                    </a:lnTo>
                    <a:lnTo>
                      <a:pt x="38" y="38"/>
                    </a:lnTo>
                    <a:close/>
                    <a:moveTo>
                      <a:pt x="38" y="114"/>
                    </a:moveTo>
                    <a:lnTo>
                      <a:pt x="263" y="114"/>
                    </a:lnTo>
                    <a:lnTo>
                      <a:pt x="263" y="150"/>
                    </a:lnTo>
                    <a:lnTo>
                      <a:pt x="38" y="150"/>
                    </a:lnTo>
                    <a:lnTo>
                      <a:pt x="38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32"/>
              <p:cNvSpPr>
                <a:spLocks/>
              </p:cNvSpPr>
              <p:nvPr/>
            </p:nvSpPr>
            <p:spPr bwMode="auto">
              <a:xfrm>
                <a:off x="244475" y="0"/>
                <a:ext cx="477837" cy="300038"/>
              </a:xfrm>
              <a:custGeom>
                <a:avLst/>
                <a:gdLst>
                  <a:gd name="T0" fmla="*/ 301 w 301"/>
                  <a:gd name="T1" fmla="*/ 112 h 189"/>
                  <a:gd name="T2" fmla="*/ 301 w 301"/>
                  <a:gd name="T3" fmla="*/ 0 h 189"/>
                  <a:gd name="T4" fmla="*/ 0 w 301"/>
                  <a:gd name="T5" fmla="*/ 0 h 189"/>
                  <a:gd name="T6" fmla="*/ 0 w 301"/>
                  <a:gd name="T7" fmla="*/ 112 h 189"/>
                  <a:gd name="T8" fmla="*/ 0 w 301"/>
                  <a:gd name="T9" fmla="*/ 189 h 189"/>
                  <a:gd name="T10" fmla="*/ 301 w 301"/>
                  <a:gd name="T11" fmla="*/ 189 h 189"/>
                  <a:gd name="T12" fmla="*/ 301 w 301"/>
                  <a:gd name="T13" fmla="*/ 1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189">
                    <a:moveTo>
                      <a:pt x="301" y="112"/>
                    </a:moveTo>
                    <a:lnTo>
                      <a:pt x="301" y="0"/>
                    </a:lnTo>
                    <a:lnTo>
                      <a:pt x="0" y="0"/>
                    </a:lnTo>
                    <a:lnTo>
                      <a:pt x="0" y="112"/>
                    </a:ln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3"/>
              <p:cNvSpPr>
                <a:spLocks/>
              </p:cNvSpPr>
              <p:nvPr/>
            </p:nvSpPr>
            <p:spPr bwMode="auto">
              <a:xfrm>
                <a:off x="4763" y="177800"/>
                <a:ext cx="957262" cy="539750"/>
              </a:xfrm>
              <a:custGeom>
                <a:avLst/>
                <a:gdLst>
                  <a:gd name="T0" fmla="*/ 220 w 252"/>
                  <a:gd name="T1" fmla="*/ 0 h 142"/>
                  <a:gd name="T2" fmla="*/ 205 w 252"/>
                  <a:gd name="T3" fmla="*/ 0 h 142"/>
                  <a:gd name="T4" fmla="*/ 205 w 252"/>
                  <a:gd name="T5" fmla="*/ 32 h 142"/>
                  <a:gd name="T6" fmla="*/ 205 w 252"/>
                  <a:gd name="T7" fmla="*/ 48 h 142"/>
                  <a:gd name="T8" fmla="*/ 47 w 252"/>
                  <a:gd name="T9" fmla="*/ 48 h 142"/>
                  <a:gd name="T10" fmla="*/ 47 w 252"/>
                  <a:gd name="T11" fmla="*/ 32 h 142"/>
                  <a:gd name="T12" fmla="*/ 47 w 252"/>
                  <a:gd name="T13" fmla="*/ 0 h 142"/>
                  <a:gd name="T14" fmla="*/ 32 w 252"/>
                  <a:gd name="T15" fmla="*/ 0 h 142"/>
                  <a:gd name="T16" fmla="*/ 0 w 252"/>
                  <a:gd name="T17" fmla="*/ 32 h 142"/>
                  <a:gd name="T18" fmla="*/ 0 w 252"/>
                  <a:gd name="T19" fmla="*/ 110 h 142"/>
                  <a:gd name="T20" fmla="*/ 32 w 252"/>
                  <a:gd name="T21" fmla="*/ 142 h 142"/>
                  <a:gd name="T22" fmla="*/ 47 w 252"/>
                  <a:gd name="T23" fmla="*/ 142 h 142"/>
                  <a:gd name="T24" fmla="*/ 47 w 252"/>
                  <a:gd name="T25" fmla="*/ 110 h 142"/>
                  <a:gd name="T26" fmla="*/ 47 w 252"/>
                  <a:gd name="T27" fmla="*/ 95 h 142"/>
                  <a:gd name="T28" fmla="*/ 205 w 252"/>
                  <a:gd name="T29" fmla="*/ 95 h 142"/>
                  <a:gd name="T30" fmla="*/ 205 w 252"/>
                  <a:gd name="T31" fmla="*/ 110 h 142"/>
                  <a:gd name="T32" fmla="*/ 205 w 252"/>
                  <a:gd name="T33" fmla="*/ 142 h 142"/>
                  <a:gd name="T34" fmla="*/ 220 w 252"/>
                  <a:gd name="T35" fmla="*/ 142 h 142"/>
                  <a:gd name="T36" fmla="*/ 252 w 252"/>
                  <a:gd name="T37" fmla="*/ 110 h 142"/>
                  <a:gd name="T38" fmla="*/ 252 w 252"/>
                  <a:gd name="T39" fmla="*/ 32 h 142"/>
                  <a:gd name="T40" fmla="*/ 220 w 252"/>
                  <a:gd name="T4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142">
                    <a:moveTo>
                      <a:pt x="220" y="0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0" y="16"/>
                      <a:pt x="0" y="3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6"/>
                      <a:pt x="16" y="142"/>
                      <a:pt x="32" y="142"/>
                    </a:cubicBezTo>
                    <a:cubicBezTo>
                      <a:pt x="47" y="142"/>
                      <a:pt x="47" y="142"/>
                      <a:pt x="47" y="142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205" y="142"/>
                      <a:pt x="205" y="142"/>
                      <a:pt x="205" y="142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36" y="142"/>
                      <a:pt x="252" y="126"/>
                      <a:pt x="252" y="110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16"/>
                      <a:pt x="236" y="0"/>
                      <a:pt x="2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43"/>
            <p:cNvGrpSpPr/>
            <p:nvPr/>
          </p:nvGrpSpPr>
          <p:grpSpPr>
            <a:xfrm>
              <a:off x="1042161" y="2449342"/>
              <a:ext cx="2125683" cy="885825"/>
              <a:chOff x="1389548" y="1801157"/>
              <a:chExt cx="3555160" cy="1181100"/>
            </a:xfrm>
          </p:grpSpPr>
          <p:sp>
            <p:nvSpPr>
              <p:cNvPr id="21" name="Rectangle 44"/>
              <p:cNvSpPr>
                <a:spLocks/>
              </p:cNvSpPr>
              <p:nvPr/>
            </p:nvSpPr>
            <p:spPr bwMode="auto">
              <a:xfrm>
                <a:off x="1389548" y="2243114"/>
                <a:ext cx="3555160" cy="739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p14="http://schemas.microsoft.com/office/powerpoint/2010/main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288000" tIns="72000" rIns="0" bIns="0" anchor="t" anchorCtr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bg1"/>
                    </a:solidFill>
                  </a:rPr>
                </a:br>
                <a:r>
                  <a:rPr lang="zh-CN" altLang="en-US" sz="105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2" name="TextBox 45"/>
              <p:cNvSpPr txBox="1">
                <a:spLocks/>
              </p:cNvSpPr>
              <p:nvPr/>
            </p:nvSpPr>
            <p:spPr bwMode="auto">
              <a:xfrm>
                <a:off x="1389548" y="1801157"/>
                <a:ext cx="3555160" cy="441958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b="1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" y="3332543"/>
            <a:ext cx="5841140" cy="1284685"/>
            <a:chOff x="1" y="3332543"/>
            <a:chExt cx="5841140" cy="1284685"/>
          </a:xfrm>
        </p:grpSpPr>
        <p:sp>
          <p:nvSpPr>
            <p:cNvPr id="8" name="Freeform: Shape 13"/>
            <p:cNvSpPr>
              <a:spLocks/>
            </p:cNvSpPr>
            <p:nvPr/>
          </p:nvSpPr>
          <p:spPr bwMode="auto">
            <a:xfrm>
              <a:off x="1" y="3532202"/>
              <a:ext cx="4852313" cy="885825"/>
            </a:xfrm>
            <a:custGeom>
              <a:avLst/>
              <a:gdLst>
                <a:gd name="T0" fmla="*/ 3514 w 3514"/>
                <a:gd name="T1" fmla="*/ 302 h 744"/>
                <a:gd name="T2" fmla="*/ 3511 w 3514"/>
                <a:gd name="T3" fmla="*/ 297 h 744"/>
                <a:gd name="T4" fmla="*/ 3312 w 3514"/>
                <a:gd name="T5" fmla="*/ 367 h 744"/>
                <a:gd name="T6" fmla="*/ 3063 w 3514"/>
                <a:gd name="T7" fmla="*/ 0 h 744"/>
                <a:gd name="T8" fmla="*/ 0 w 3514"/>
                <a:gd name="T9" fmla="*/ 0 h 744"/>
                <a:gd name="T10" fmla="*/ 0 w 3514"/>
                <a:gd name="T11" fmla="*/ 744 h 744"/>
                <a:gd name="T12" fmla="*/ 3063 w 3514"/>
                <a:gd name="T13" fmla="*/ 744 h 744"/>
                <a:gd name="T14" fmla="*/ 3312 w 3514"/>
                <a:gd name="T15" fmla="*/ 377 h 744"/>
                <a:gd name="T16" fmla="*/ 3511 w 3514"/>
                <a:gd name="T17" fmla="*/ 448 h 744"/>
                <a:gd name="T18" fmla="*/ 3514 w 3514"/>
                <a:gd name="T19" fmla="*/ 443 h 744"/>
                <a:gd name="T20" fmla="*/ 3317 w 3514"/>
                <a:gd name="T21" fmla="*/ 372 h 744"/>
                <a:gd name="T22" fmla="*/ 3514 w 3514"/>
                <a:gd name="T23" fmla="*/ 30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14" h="744">
                  <a:moveTo>
                    <a:pt x="3514" y="302"/>
                  </a:moveTo>
                  <a:lnTo>
                    <a:pt x="3511" y="297"/>
                  </a:lnTo>
                  <a:lnTo>
                    <a:pt x="3312" y="367"/>
                  </a:lnTo>
                  <a:lnTo>
                    <a:pt x="3063" y="0"/>
                  </a:lnTo>
                  <a:lnTo>
                    <a:pt x="0" y="0"/>
                  </a:lnTo>
                  <a:lnTo>
                    <a:pt x="0" y="744"/>
                  </a:lnTo>
                  <a:lnTo>
                    <a:pt x="3063" y="744"/>
                  </a:lnTo>
                  <a:lnTo>
                    <a:pt x="3312" y="377"/>
                  </a:lnTo>
                  <a:lnTo>
                    <a:pt x="3511" y="448"/>
                  </a:lnTo>
                  <a:lnTo>
                    <a:pt x="3514" y="443"/>
                  </a:lnTo>
                  <a:lnTo>
                    <a:pt x="3317" y="372"/>
                  </a:lnTo>
                  <a:lnTo>
                    <a:pt x="3514" y="3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4"/>
            <p:cNvGrpSpPr/>
            <p:nvPr/>
          </p:nvGrpSpPr>
          <p:grpSpPr>
            <a:xfrm>
              <a:off x="4804107" y="3332543"/>
              <a:ext cx="1037034" cy="1284685"/>
              <a:chOff x="6167438" y="4576763"/>
              <a:chExt cx="1382712" cy="1712913"/>
            </a:xfrm>
            <a:solidFill>
              <a:schemeClr val="accent6"/>
            </a:solidFill>
          </p:grpSpPr>
          <p:sp>
            <p:nvSpPr>
              <p:cNvPr id="34" name="Rectangle 15"/>
              <p:cNvSpPr>
                <a:spLocks/>
              </p:cNvSpPr>
              <p:nvPr/>
            </p:nvSpPr>
            <p:spPr bwMode="auto">
              <a:xfrm>
                <a:off x="6167438" y="5434013"/>
                <a:ext cx="1587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6"/>
              <p:cNvSpPr>
                <a:spLocks/>
              </p:cNvSpPr>
              <p:nvPr/>
            </p:nvSpPr>
            <p:spPr bwMode="auto">
              <a:xfrm>
                <a:off x="6200775" y="4576763"/>
                <a:ext cx="1349375" cy="1712913"/>
              </a:xfrm>
              <a:custGeom>
                <a:avLst/>
                <a:gdLst>
                  <a:gd name="T0" fmla="*/ 598 w 599"/>
                  <a:gd name="T1" fmla="*/ 378 h 760"/>
                  <a:gd name="T2" fmla="*/ 595 w 599"/>
                  <a:gd name="T3" fmla="*/ 375 h 760"/>
                  <a:gd name="T4" fmla="*/ 593 w 599"/>
                  <a:gd name="T5" fmla="*/ 375 h 760"/>
                  <a:gd name="T6" fmla="*/ 589 w 599"/>
                  <a:gd name="T7" fmla="*/ 372 h 760"/>
                  <a:gd name="T8" fmla="*/ 585 w 599"/>
                  <a:gd name="T9" fmla="*/ 373 h 760"/>
                  <a:gd name="T10" fmla="*/ 583 w 599"/>
                  <a:gd name="T11" fmla="*/ 370 h 760"/>
                  <a:gd name="T12" fmla="*/ 593 w 599"/>
                  <a:gd name="T13" fmla="*/ 321 h 760"/>
                  <a:gd name="T14" fmla="*/ 570 w 599"/>
                  <a:gd name="T15" fmla="*/ 308 h 760"/>
                  <a:gd name="T16" fmla="*/ 567 w 599"/>
                  <a:gd name="T17" fmla="*/ 360 h 760"/>
                  <a:gd name="T18" fmla="*/ 562 w 599"/>
                  <a:gd name="T19" fmla="*/ 362 h 760"/>
                  <a:gd name="T20" fmla="*/ 547 w 599"/>
                  <a:gd name="T21" fmla="*/ 331 h 760"/>
                  <a:gd name="T22" fmla="*/ 446 w 599"/>
                  <a:gd name="T23" fmla="*/ 333 h 760"/>
                  <a:gd name="T24" fmla="*/ 446 w 599"/>
                  <a:gd name="T25" fmla="*/ 326 h 760"/>
                  <a:gd name="T26" fmla="*/ 455 w 599"/>
                  <a:gd name="T27" fmla="*/ 317 h 760"/>
                  <a:gd name="T28" fmla="*/ 471 w 599"/>
                  <a:gd name="T29" fmla="*/ 317 h 760"/>
                  <a:gd name="T30" fmla="*/ 493 w 599"/>
                  <a:gd name="T31" fmla="*/ 305 h 760"/>
                  <a:gd name="T32" fmla="*/ 468 w 599"/>
                  <a:gd name="T33" fmla="*/ 297 h 760"/>
                  <a:gd name="T34" fmla="*/ 445 w 599"/>
                  <a:gd name="T35" fmla="*/ 299 h 760"/>
                  <a:gd name="T36" fmla="*/ 428 w 599"/>
                  <a:gd name="T37" fmla="*/ 8 h 760"/>
                  <a:gd name="T38" fmla="*/ 348 w 599"/>
                  <a:gd name="T39" fmla="*/ 5 h 760"/>
                  <a:gd name="T40" fmla="*/ 333 w 599"/>
                  <a:gd name="T41" fmla="*/ 48 h 760"/>
                  <a:gd name="T42" fmla="*/ 343 w 599"/>
                  <a:gd name="T43" fmla="*/ 48 h 760"/>
                  <a:gd name="T44" fmla="*/ 337 w 599"/>
                  <a:gd name="T45" fmla="*/ 97 h 760"/>
                  <a:gd name="T46" fmla="*/ 324 w 599"/>
                  <a:gd name="T47" fmla="*/ 106 h 760"/>
                  <a:gd name="T48" fmla="*/ 287 w 599"/>
                  <a:gd name="T49" fmla="*/ 342 h 760"/>
                  <a:gd name="T50" fmla="*/ 214 w 599"/>
                  <a:gd name="T51" fmla="*/ 352 h 760"/>
                  <a:gd name="T52" fmla="*/ 85 w 599"/>
                  <a:gd name="T53" fmla="*/ 369 h 760"/>
                  <a:gd name="T54" fmla="*/ 65 w 599"/>
                  <a:gd name="T55" fmla="*/ 242 h 760"/>
                  <a:gd name="T56" fmla="*/ 9 w 599"/>
                  <a:gd name="T57" fmla="*/ 242 h 760"/>
                  <a:gd name="T58" fmla="*/ 0 w 599"/>
                  <a:gd name="T59" fmla="*/ 376 h 760"/>
                  <a:gd name="T60" fmla="*/ 5 w 599"/>
                  <a:gd name="T61" fmla="*/ 378 h 760"/>
                  <a:gd name="T62" fmla="*/ 5 w 599"/>
                  <a:gd name="T63" fmla="*/ 383 h 760"/>
                  <a:gd name="T64" fmla="*/ 0 w 599"/>
                  <a:gd name="T65" fmla="*/ 384 h 760"/>
                  <a:gd name="T66" fmla="*/ 9 w 599"/>
                  <a:gd name="T67" fmla="*/ 519 h 760"/>
                  <a:gd name="T68" fmla="*/ 65 w 599"/>
                  <a:gd name="T69" fmla="*/ 519 h 760"/>
                  <a:gd name="T70" fmla="*/ 85 w 599"/>
                  <a:gd name="T71" fmla="*/ 392 h 760"/>
                  <a:gd name="T72" fmla="*/ 214 w 599"/>
                  <a:gd name="T73" fmla="*/ 409 h 760"/>
                  <a:gd name="T74" fmla="*/ 287 w 599"/>
                  <a:gd name="T75" fmla="*/ 419 h 760"/>
                  <a:gd name="T76" fmla="*/ 324 w 599"/>
                  <a:gd name="T77" fmla="*/ 655 h 760"/>
                  <a:gd name="T78" fmla="*/ 337 w 599"/>
                  <a:gd name="T79" fmla="*/ 664 h 760"/>
                  <a:gd name="T80" fmla="*/ 343 w 599"/>
                  <a:gd name="T81" fmla="*/ 713 h 760"/>
                  <a:gd name="T82" fmla="*/ 333 w 599"/>
                  <a:gd name="T83" fmla="*/ 713 h 760"/>
                  <a:gd name="T84" fmla="*/ 348 w 599"/>
                  <a:gd name="T85" fmla="*/ 756 h 760"/>
                  <a:gd name="T86" fmla="*/ 428 w 599"/>
                  <a:gd name="T87" fmla="*/ 752 h 760"/>
                  <a:gd name="T88" fmla="*/ 445 w 599"/>
                  <a:gd name="T89" fmla="*/ 462 h 760"/>
                  <a:gd name="T90" fmla="*/ 468 w 599"/>
                  <a:gd name="T91" fmla="*/ 464 h 760"/>
                  <a:gd name="T92" fmla="*/ 493 w 599"/>
                  <a:gd name="T93" fmla="*/ 456 h 760"/>
                  <a:gd name="T94" fmla="*/ 471 w 599"/>
                  <a:gd name="T95" fmla="*/ 444 h 760"/>
                  <a:gd name="T96" fmla="*/ 455 w 599"/>
                  <a:gd name="T97" fmla="*/ 444 h 760"/>
                  <a:gd name="T98" fmla="*/ 446 w 599"/>
                  <a:gd name="T99" fmla="*/ 435 h 760"/>
                  <a:gd name="T100" fmla="*/ 446 w 599"/>
                  <a:gd name="T101" fmla="*/ 428 h 760"/>
                  <a:gd name="T102" fmla="*/ 547 w 599"/>
                  <a:gd name="T103" fmla="*/ 429 h 760"/>
                  <a:gd name="T104" fmla="*/ 562 w 599"/>
                  <a:gd name="T105" fmla="*/ 399 h 760"/>
                  <a:gd name="T106" fmla="*/ 567 w 599"/>
                  <a:gd name="T107" fmla="*/ 400 h 760"/>
                  <a:gd name="T108" fmla="*/ 570 w 599"/>
                  <a:gd name="T109" fmla="*/ 452 h 760"/>
                  <a:gd name="T110" fmla="*/ 593 w 599"/>
                  <a:gd name="T111" fmla="*/ 440 h 760"/>
                  <a:gd name="T112" fmla="*/ 583 w 599"/>
                  <a:gd name="T113" fmla="*/ 391 h 760"/>
                  <a:gd name="T114" fmla="*/ 585 w 599"/>
                  <a:gd name="T115" fmla="*/ 388 h 760"/>
                  <a:gd name="T116" fmla="*/ 589 w 599"/>
                  <a:gd name="T117" fmla="*/ 389 h 760"/>
                  <a:gd name="T118" fmla="*/ 593 w 599"/>
                  <a:gd name="T119" fmla="*/ 386 h 760"/>
                  <a:gd name="T120" fmla="*/ 595 w 599"/>
                  <a:gd name="T121" fmla="*/ 386 h 760"/>
                  <a:gd name="T122" fmla="*/ 598 w 599"/>
                  <a:gd name="T123" fmla="*/ 383 h 760"/>
                  <a:gd name="T124" fmla="*/ 598 w 599"/>
                  <a:gd name="T125" fmla="*/ 378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" h="760">
                    <a:moveTo>
                      <a:pt x="598" y="378"/>
                    </a:moveTo>
                    <a:cubicBezTo>
                      <a:pt x="598" y="376"/>
                      <a:pt x="597" y="375"/>
                      <a:pt x="595" y="375"/>
                    </a:cubicBezTo>
                    <a:cubicBezTo>
                      <a:pt x="594" y="375"/>
                      <a:pt x="594" y="375"/>
                      <a:pt x="593" y="375"/>
                    </a:cubicBezTo>
                    <a:cubicBezTo>
                      <a:pt x="593" y="373"/>
                      <a:pt x="591" y="372"/>
                      <a:pt x="589" y="372"/>
                    </a:cubicBezTo>
                    <a:cubicBezTo>
                      <a:pt x="587" y="372"/>
                      <a:pt x="586" y="372"/>
                      <a:pt x="585" y="373"/>
                    </a:cubicBezTo>
                    <a:cubicBezTo>
                      <a:pt x="585" y="372"/>
                      <a:pt x="584" y="370"/>
                      <a:pt x="583" y="370"/>
                    </a:cubicBezTo>
                    <a:cubicBezTo>
                      <a:pt x="588" y="356"/>
                      <a:pt x="599" y="330"/>
                      <a:pt x="593" y="321"/>
                    </a:cubicBezTo>
                    <a:cubicBezTo>
                      <a:pt x="584" y="308"/>
                      <a:pt x="580" y="302"/>
                      <a:pt x="570" y="308"/>
                    </a:cubicBezTo>
                    <a:cubicBezTo>
                      <a:pt x="563" y="313"/>
                      <a:pt x="565" y="342"/>
                      <a:pt x="567" y="360"/>
                    </a:cubicBezTo>
                    <a:cubicBezTo>
                      <a:pt x="565" y="361"/>
                      <a:pt x="563" y="361"/>
                      <a:pt x="562" y="362"/>
                    </a:cubicBezTo>
                    <a:cubicBezTo>
                      <a:pt x="562" y="348"/>
                      <a:pt x="560" y="331"/>
                      <a:pt x="547" y="331"/>
                    </a:cubicBezTo>
                    <a:cubicBezTo>
                      <a:pt x="526" y="332"/>
                      <a:pt x="446" y="333"/>
                      <a:pt x="446" y="333"/>
                    </a:cubicBezTo>
                    <a:cubicBezTo>
                      <a:pt x="446" y="333"/>
                      <a:pt x="446" y="330"/>
                      <a:pt x="446" y="326"/>
                    </a:cubicBezTo>
                    <a:cubicBezTo>
                      <a:pt x="455" y="317"/>
                      <a:pt x="455" y="317"/>
                      <a:pt x="455" y="317"/>
                    </a:cubicBezTo>
                    <a:cubicBezTo>
                      <a:pt x="471" y="317"/>
                      <a:pt x="471" y="317"/>
                      <a:pt x="471" y="317"/>
                    </a:cubicBezTo>
                    <a:cubicBezTo>
                      <a:pt x="479" y="317"/>
                      <a:pt x="493" y="312"/>
                      <a:pt x="493" y="305"/>
                    </a:cubicBezTo>
                    <a:cubicBezTo>
                      <a:pt x="493" y="297"/>
                      <a:pt x="481" y="297"/>
                      <a:pt x="468" y="297"/>
                    </a:cubicBezTo>
                    <a:cubicBezTo>
                      <a:pt x="461" y="297"/>
                      <a:pt x="452" y="298"/>
                      <a:pt x="445" y="299"/>
                    </a:cubicBezTo>
                    <a:cubicBezTo>
                      <a:pt x="441" y="217"/>
                      <a:pt x="432" y="14"/>
                      <a:pt x="428" y="8"/>
                    </a:cubicBezTo>
                    <a:cubicBezTo>
                      <a:pt x="424" y="1"/>
                      <a:pt x="356" y="0"/>
                      <a:pt x="348" y="5"/>
                    </a:cubicBezTo>
                    <a:cubicBezTo>
                      <a:pt x="340" y="9"/>
                      <a:pt x="333" y="48"/>
                      <a:pt x="333" y="48"/>
                    </a:cubicBezTo>
                    <a:cubicBezTo>
                      <a:pt x="343" y="48"/>
                      <a:pt x="343" y="48"/>
                      <a:pt x="343" y="48"/>
                    </a:cubicBezTo>
                    <a:cubicBezTo>
                      <a:pt x="337" y="97"/>
                      <a:pt x="337" y="97"/>
                      <a:pt x="337" y="97"/>
                    </a:cubicBezTo>
                    <a:cubicBezTo>
                      <a:pt x="324" y="106"/>
                      <a:pt x="324" y="106"/>
                      <a:pt x="324" y="106"/>
                    </a:cubicBezTo>
                    <a:cubicBezTo>
                      <a:pt x="287" y="342"/>
                      <a:pt x="287" y="342"/>
                      <a:pt x="287" y="342"/>
                    </a:cubicBezTo>
                    <a:cubicBezTo>
                      <a:pt x="287" y="342"/>
                      <a:pt x="259" y="344"/>
                      <a:pt x="214" y="352"/>
                    </a:cubicBezTo>
                    <a:cubicBezTo>
                      <a:pt x="192" y="356"/>
                      <a:pt x="136" y="363"/>
                      <a:pt x="85" y="369"/>
                    </a:cubicBezTo>
                    <a:cubicBezTo>
                      <a:pt x="65" y="242"/>
                      <a:pt x="65" y="242"/>
                      <a:pt x="65" y="242"/>
                    </a:cubicBezTo>
                    <a:cubicBezTo>
                      <a:pt x="9" y="242"/>
                      <a:pt x="9" y="242"/>
                      <a:pt x="9" y="242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5" y="378"/>
                      <a:pt x="5" y="378"/>
                      <a:pt x="5" y="378"/>
                    </a:cubicBezTo>
                    <a:cubicBezTo>
                      <a:pt x="5" y="383"/>
                      <a:pt x="5" y="383"/>
                      <a:pt x="5" y="383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9" y="519"/>
                      <a:pt x="9" y="519"/>
                      <a:pt x="9" y="519"/>
                    </a:cubicBezTo>
                    <a:cubicBezTo>
                      <a:pt x="65" y="519"/>
                      <a:pt x="65" y="519"/>
                      <a:pt x="65" y="519"/>
                    </a:cubicBezTo>
                    <a:cubicBezTo>
                      <a:pt x="85" y="392"/>
                      <a:pt x="85" y="392"/>
                      <a:pt x="85" y="392"/>
                    </a:cubicBezTo>
                    <a:cubicBezTo>
                      <a:pt x="136" y="398"/>
                      <a:pt x="192" y="405"/>
                      <a:pt x="214" y="409"/>
                    </a:cubicBezTo>
                    <a:cubicBezTo>
                      <a:pt x="259" y="416"/>
                      <a:pt x="287" y="419"/>
                      <a:pt x="287" y="419"/>
                    </a:cubicBezTo>
                    <a:cubicBezTo>
                      <a:pt x="324" y="655"/>
                      <a:pt x="324" y="655"/>
                      <a:pt x="324" y="655"/>
                    </a:cubicBezTo>
                    <a:cubicBezTo>
                      <a:pt x="337" y="664"/>
                      <a:pt x="337" y="664"/>
                      <a:pt x="337" y="664"/>
                    </a:cubicBezTo>
                    <a:cubicBezTo>
                      <a:pt x="343" y="713"/>
                      <a:pt x="343" y="713"/>
                      <a:pt x="343" y="713"/>
                    </a:cubicBezTo>
                    <a:cubicBezTo>
                      <a:pt x="333" y="713"/>
                      <a:pt x="333" y="713"/>
                      <a:pt x="333" y="713"/>
                    </a:cubicBezTo>
                    <a:cubicBezTo>
                      <a:pt x="333" y="713"/>
                      <a:pt x="340" y="752"/>
                      <a:pt x="348" y="756"/>
                    </a:cubicBezTo>
                    <a:cubicBezTo>
                      <a:pt x="356" y="760"/>
                      <a:pt x="424" y="760"/>
                      <a:pt x="428" y="752"/>
                    </a:cubicBezTo>
                    <a:cubicBezTo>
                      <a:pt x="432" y="747"/>
                      <a:pt x="441" y="544"/>
                      <a:pt x="445" y="462"/>
                    </a:cubicBezTo>
                    <a:cubicBezTo>
                      <a:pt x="452" y="463"/>
                      <a:pt x="461" y="464"/>
                      <a:pt x="468" y="464"/>
                    </a:cubicBezTo>
                    <a:cubicBezTo>
                      <a:pt x="481" y="464"/>
                      <a:pt x="493" y="463"/>
                      <a:pt x="493" y="456"/>
                    </a:cubicBezTo>
                    <a:cubicBezTo>
                      <a:pt x="493" y="449"/>
                      <a:pt x="479" y="444"/>
                      <a:pt x="471" y="444"/>
                    </a:cubicBezTo>
                    <a:cubicBezTo>
                      <a:pt x="463" y="444"/>
                      <a:pt x="455" y="444"/>
                      <a:pt x="455" y="444"/>
                    </a:cubicBezTo>
                    <a:cubicBezTo>
                      <a:pt x="446" y="435"/>
                      <a:pt x="446" y="435"/>
                      <a:pt x="446" y="435"/>
                    </a:cubicBezTo>
                    <a:cubicBezTo>
                      <a:pt x="446" y="430"/>
                      <a:pt x="446" y="428"/>
                      <a:pt x="446" y="428"/>
                    </a:cubicBezTo>
                    <a:cubicBezTo>
                      <a:pt x="446" y="428"/>
                      <a:pt x="526" y="429"/>
                      <a:pt x="547" y="429"/>
                    </a:cubicBezTo>
                    <a:cubicBezTo>
                      <a:pt x="560" y="430"/>
                      <a:pt x="562" y="413"/>
                      <a:pt x="562" y="399"/>
                    </a:cubicBezTo>
                    <a:cubicBezTo>
                      <a:pt x="563" y="400"/>
                      <a:pt x="565" y="400"/>
                      <a:pt x="567" y="400"/>
                    </a:cubicBezTo>
                    <a:cubicBezTo>
                      <a:pt x="565" y="419"/>
                      <a:pt x="563" y="448"/>
                      <a:pt x="570" y="452"/>
                    </a:cubicBezTo>
                    <a:cubicBezTo>
                      <a:pt x="580" y="459"/>
                      <a:pt x="584" y="453"/>
                      <a:pt x="593" y="440"/>
                    </a:cubicBezTo>
                    <a:cubicBezTo>
                      <a:pt x="599" y="431"/>
                      <a:pt x="589" y="404"/>
                      <a:pt x="583" y="391"/>
                    </a:cubicBezTo>
                    <a:cubicBezTo>
                      <a:pt x="584" y="390"/>
                      <a:pt x="585" y="389"/>
                      <a:pt x="585" y="388"/>
                    </a:cubicBezTo>
                    <a:cubicBezTo>
                      <a:pt x="586" y="388"/>
                      <a:pt x="587" y="389"/>
                      <a:pt x="589" y="389"/>
                    </a:cubicBezTo>
                    <a:cubicBezTo>
                      <a:pt x="591" y="389"/>
                      <a:pt x="593" y="388"/>
                      <a:pt x="593" y="386"/>
                    </a:cubicBezTo>
                    <a:cubicBezTo>
                      <a:pt x="594" y="386"/>
                      <a:pt x="594" y="386"/>
                      <a:pt x="595" y="386"/>
                    </a:cubicBezTo>
                    <a:cubicBezTo>
                      <a:pt x="597" y="386"/>
                      <a:pt x="598" y="385"/>
                      <a:pt x="598" y="383"/>
                    </a:cubicBezTo>
                    <a:lnTo>
                      <a:pt x="598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17"/>
              <p:cNvSpPr>
                <a:spLocks/>
              </p:cNvSpPr>
              <p:nvPr/>
            </p:nvSpPr>
            <p:spPr bwMode="auto">
              <a:xfrm>
                <a:off x="6878638" y="5289551"/>
                <a:ext cx="290512" cy="2905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Freeform: Shape 34"/>
            <p:cNvSpPr>
              <a:spLocks/>
            </p:cNvSpPr>
            <p:nvPr/>
          </p:nvSpPr>
          <p:spPr bwMode="auto">
            <a:xfrm>
              <a:off x="530171" y="3804746"/>
              <a:ext cx="540955" cy="340278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46"/>
            <p:cNvGrpSpPr/>
            <p:nvPr/>
          </p:nvGrpSpPr>
          <p:grpSpPr>
            <a:xfrm>
              <a:off x="1042161" y="3532202"/>
              <a:ext cx="3195404" cy="885825"/>
              <a:chOff x="1389548" y="1801157"/>
              <a:chExt cx="3555160" cy="1181100"/>
            </a:xfrm>
          </p:grpSpPr>
          <p:sp>
            <p:nvSpPr>
              <p:cNvPr id="19" name="Rectangle 47"/>
              <p:cNvSpPr>
                <a:spLocks/>
              </p:cNvSpPr>
              <p:nvPr/>
            </p:nvSpPr>
            <p:spPr bwMode="auto">
              <a:xfrm>
                <a:off x="1389548" y="2243114"/>
                <a:ext cx="3555160" cy="739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p14="http://schemas.microsoft.com/office/powerpoint/2010/main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288000" tIns="7200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bg1"/>
                    </a:solidFill>
                  </a:rPr>
                </a:br>
                <a:r>
                  <a:rPr lang="zh-CN" altLang="en-US" sz="105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0" name="TextBox 48"/>
              <p:cNvSpPr txBox="1">
                <a:spLocks/>
              </p:cNvSpPr>
              <p:nvPr/>
            </p:nvSpPr>
            <p:spPr bwMode="auto">
              <a:xfrm>
                <a:off x="1389548" y="1801157"/>
                <a:ext cx="3555160" cy="441958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b="1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</p:grpSp>
      </p:grpSp>
      <p:sp>
        <p:nvSpPr>
          <p:cNvPr id="43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587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b3521b2-814b-46bf-8d55-6c7582ae0da2"/>
          <p:cNvGrpSpPr>
            <a:grpSpLocks noChangeAspect="1"/>
          </p:cNvGrpSpPr>
          <p:nvPr/>
        </p:nvGrpSpPr>
        <p:grpSpPr>
          <a:xfrm>
            <a:off x="1169622" y="1113588"/>
            <a:ext cx="6642738" cy="2897451"/>
            <a:chOff x="1828801" y="1828107"/>
            <a:chExt cx="16459200" cy="7179227"/>
          </a:xfrm>
        </p:grpSpPr>
        <p:sp>
          <p:nvSpPr>
            <p:cNvPr id="4" name="Hexagon 2"/>
            <p:cNvSpPr/>
            <p:nvPr/>
          </p:nvSpPr>
          <p:spPr>
            <a:xfrm rot="5400000">
              <a:off x="1645893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978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01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5" name="Hexagon 3"/>
            <p:cNvSpPr/>
            <p:nvPr/>
          </p:nvSpPr>
          <p:spPr>
            <a:xfrm rot="5400000">
              <a:off x="2925575" y="6382826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978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02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6" name="Hexagon 4"/>
            <p:cNvSpPr/>
            <p:nvPr/>
          </p:nvSpPr>
          <p:spPr>
            <a:xfrm rot="5400000">
              <a:off x="4205256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978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03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7" name="Hexagon 5"/>
            <p:cNvSpPr/>
            <p:nvPr/>
          </p:nvSpPr>
          <p:spPr>
            <a:xfrm rot="5400000">
              <a:off x="5484937" y="2011015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978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04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8" name="Hexagon 6"/>
            <p:cNvSpPr/>
            <p:nvPr/>
          </p:nvSpPr>
          <p:spPr>
            <a:xfrm rot="5400000">
              <a:off x="6764618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978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05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9" name="Hexagon 7"/>
            <p:cNvSpPr/>
            <p:nvPr/>
          </p:nvSpPr>
          <p:spPr>
            <a:xfrm rot="5400000">
              <a:off x="8044300" y="6382826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978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06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0" name="Hexagon 8"/>
            <p:cNvSpPr/>
            <p:nvPr/>
          </p:nvSpPr>
          <p:spPr>
            <a:xfrm rot="5400000">
              <a:off x="9323980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978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07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1" name="Hexagon 9"/>
            <p:cNvSpPr/>
            <p:nvPr/>
          </p:nvSpPr>
          <p:spPr>
            <a:xfrm rot="5400000">
              <a:off x="13163018" y="2011015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978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09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2" name="Hexagon 10"/>
            <p:cNvSpPr/>
            <p:nvPr/>
          </p:nvSpPr>
          <p:spPr>
            <a:xfrm rot="5400000">
              <a:off x="11883344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978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08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3" name="Hexagon 11"/>
            <p:cNvSpPr/>
            <p:nvPr/>
          </p:nvSpPr>
          <p:spPr>
            <a:xfrm rot="5400000">
              <a:off x="14442693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978">
                <a:spcBef>
                  <a:spcPct val="0"/>
                </a:spcBef>
              </a:pPr>
              <a:r>
                <a:rPr lang="en-US" altLang="zh-CN" dirty="0">
                  <a:solidFill>
                    <a:schemeClr val="bg2"/>
                  </a:solidFill>
                </a:rPr>
                <a:t>10</a:t>
              </a:r>
              <a:br>
                <a:rPr lang="en-US" altLang="zh-CN" dirty="0">
                  <a:solidFill>
                    <a:schemeClr val="bg2"/>
                  </a:solidFill>
                </a:rPr>
              </a:br>
              <a:r>
                <a:rPr lang="zh-CN" altLang="en-US" dirty="0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4" name="Hexagon 12"/>
            <p:cNvSpPr/>
            <p:nvPr/>
          </p:nvSpPr>
          <p:spPr>
            <a:xfrm rot="5400000">
              <a:off x="15663493" y="6382825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8978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11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</p:grpSp>
      <p:sp>
        <p:nvSpPr>
          <p:cNvPr id="15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86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9 -0.866153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588" y="1491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>
            <a:spLocks/>
          </p:cNvSpPr>
          <p:nvPr/>
        </p:nvSpPr>
        <p:spPr bwMode="auto">
          <a:xfrm>
            <a:off x="3247872" y="1456262"/>
            <a:ext cx="872596" cy="684705"/>
          </a:xfrm>
          <a:custGeom>
            <a:avLst/>
            <a:gdLst>
              <a:gd name="T0" fmla="*/ 721 w 917"/>
              <a:gd name="T1" fmla="*/ 0 h 719"/>
              <a:gd name="T2" fmla="*/ 667 w 917"/>
              <a:gd name="T3" fmla="*/ 0 h 719"/>
              <a:gd name="T4" fmla="*/ 563 w 917"/>
              <a:gd name="T5" fmla="*/ 0 h 719"/>
              <a:gd name="T6" fmla="*/ 563 w 917"/>
              <a:gd name="T7" fmla="*/ 0 h 719"/>
              <a:gd name="T8" fmla="*/ 455 w 917"/>
              <a:gd name="T9" fmla="*/ 0 h 719"/>
              <a:gd name="T10" fmla="*/ 256 w 917"/>
              <a:gd name="T11" fmla="*/ 0 h 719"/>
              <a:gd name="T12" fmla="*/ 257 w 917"/>
              <a:gd name="T13" fmla="*/ 0 h 719"/>
              <a:gd name="T14" fmla="*/ 256 w 917"/>
              <a:gd name="T15" fmla="*/ 0 h 719"/>
              <a:gd name="T16" fmla="*/ 250 w 917"/>
              <a:gd name="T17" fmla="*/ 0 h 719"/>
              <a:gd name="T18" fmla="*/ 45 w 917"/>
              <a:gd name="T19" fmla="*/ 0 h 719"/>
              <a:gd name="T20" fmla="*/ 2 w 917"/>
              <a:gd name="T21" fmla="*/ 0 h 719"/>
              <a:gd name="T22" fmla="*/ 2 w 917"/>
              <a:gd name="T23" fmla="*/ 267 h 719"/>
              <a:gd name="T24" fmla="*/ 2 w 917"/>
              <a:gd name="T25" fmla="*/ 271 h 719"/>
              <a:gd name="T26" fmla="*/ 2 w 917"/>
              <a:gd name="T27" fmla="*/ 271 h 719"/>
              <a:gd name="T28" fmla="*/ 2 w 917"/>
              <a:gd name="T29" fmla="*/ 471 h 719"/>
              <a:gd name="T30" fmla="*/ 2 w 917"/>
              <a:gd name="T31" fmla="*/ 719 h 719"/>
              <a:gd name="T32" fmla="*/ 160 w 917"/>
              <a:gd name="T33" fmla="*/ 719 h 719"/>
              <a:gd name="T34" fmla="*/ 249 w 917"/>
              <a:gd name="T35" fmla="*/ 719 h 719"/>
              <a:gd name="T36" fmla="*/ 254 w 917"/>
              <a:gd name="T37" fmla="*/ 719 h 719"/>
              <a:gd name="T38" fmla="*/ 256 w 917"/>
              <a:gd name="T39" fmla="*/ 719 h 719"/>
              <a:gd name="T40" fmla="*/ 286 w 917"/>
              <a:gd name="T41" fmla="*/ 670 h 719"/>
              <a:gd name="T42" fmla="*/ 264 w 917"/>
              <a:gd name="T43" fmla="*/ 602 h 719"/>
              <a:gd name="T44" fmla="*/ 352 w 917"/>
              <a:gd name="T45" fmla="*/ 523 h 719"/>
              <a:gd name="T46" fmla="*/ 440 w 917"/>
              <a:gd name="T47" fmla="*/ 602 h 719"/>
              <a:gd name="T48" fmla="*/ 418 w 917"/>
              <a:gd name="T49" fmla="*/ 670 h 719"/>
              <a:gd name="T50" fmla="*/ 449 w 917"/>
              <a:gd name="T51" fmla="*/ 719 h 719"/>
              <a:gd name="T52" fmla="*/ 450 w 917"/>
              <a:gd name="T53" fmla="*/ 719 h 719"/>
              <a:gd name="T54" fmla="*/ 447 w 917"/>
              <a:gd name="T55" fmla="*/ 719 h 719"/>
              <a:gd name="T56" fmla="*/ 449 w 917"/>
              <a:gd name="T57" fmla="*/ 719 h 719"/>
              <a:gd name="T58" fmla="*/ 447 w 917"/>
              <a:gd name="T59" fmla="*/ 719 h 719"/>
              <a:gd name="T60" fmla="*/ 454 w 917"/>
              <a:gd name="T61" fmla="*/ 719 h 719"/>
              <a:gd name="T62" fmla="*/ 674 w 917"/>
              <a:gd name="T63" fmla="*/ 719 h 719"/>
              <a:gd name="T64" fmla="*/ 674 w 917"/>
              <a:gd name="T65" fmla="*/ 719 h 719"/>
              <a:gd name="T66" fmla="*/ 721 w 917"/>
              <a:gd name="T67" fmla="*/ 719 h 719"/>
              <a:gd name="T68" fmla="*/ 721 w 917"/>
              <a:gd name="T69" fmla="*/ 471 h 719"/>
              <a:gd name="T70" fmla="*/ 721 w 917"/>
              <a:gd name="T71" fmla="*/ 466 h 719"/>
              <a:gd name="T72" fmla="*/ 721 w 917"/>
              <a:gd name="T73" fmla="*/ 466 h 719"/>
              <a:gd name="T74" fmla="*/ 753 w 917"/>
              <a:gd name="T75" fmla="*/ 430 h 719"/>
              <a:gd name="T76" fmla="*/ 771 w 917"/>
              <a:gd name="T77" fmla="*/ 434 h 719"/>
              <a:gd name="T78" fmla="*/ 839 w 917"/>
              <a:gd name="T79" fmla="*/ 457 h 719"/>
              <a:gd name="T80" fmla="*/ 917 w 917"/>
              <a:gd name="T81" fmla="*/ 368 h 719"/>
              <a:gd name="T82" fmla="*/ 839 w 917"/>
              <a:gd name="T83" fmla="*/ 280 h 719"/>
              <a:gd name="T84" fmla="*/ 771 w 917"/>
              <a:gd name="T85" fmla="*/ 302 h 719"/>
              <a:gd name="T86" fmla="*/ 753 w 917"/>
              <a:gd name="T87" fmla="*/ 307 h 719"/>
              <a:gd name="T88" fmla="*/ 721 w 917"/>
              <a:gd name="T89" fmla="*/ 273 h 719"/>
              <a:gd name="T90" fmla="*/ 722 w 917"/>
              <a:gd name="T91" fmla="*/ 273 h 719"/>
              <a:gd name="T92" fmla="*/ 721 w 917"/>
              <a:gd name="T93" fmla="*/ 273 h 719"/>
              <a:gd name="T94" fmla="*/ 721 w 917"/>
              <a:gd name="T95" fmla="*/ 271 h 719"/>
              <a:gd name="T96" fmla="*/ 721 w 917"/>
              <a:gd name="T97" fmla="*/ 273 h 719"/>
              <a:gd name="T98" fmla="*/ 721 w 917"/>
              <a:gd name="T99" fmla="*/ 273 h 719"/>
              <a:gd name="T100" fmla="*/ 721 w 917"/>
              <a:gd name="T101" fmla="*/ 273 h 719"/>
              <a:gd name="T102" fmla="*/ 721 w 917"/>
              <a:gd name="T103" fmla="*/ 267 h 719"/>
              <a:gd name="T104" fmla="*/ 721 w 917"/>
              <a:gd name="T105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17" h="719">
                <a:moveTo>
                  <a:pt x="721" y="0"/>
                </a:moveTo>
                <a:cubicBezTo>
                  <a:pt x="717" y="0"/>
                  <a:pt x="671" y="0"/>
                  <a:pt x="667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455" y="0"/>
                  <a:pt x="455" y="0"/>
                  <a:pt x="455" y="0"/>
                </a:cubicBezTo>
                <a:cubicBezTo>
                  <a:pt x="455" y="0"/>
                  <a:pt x="289" y="0"/>
                  <a:pt x="256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6" y="0"/>
                  <a:pt x="256" y="0"/>
                </a:cubicBezTo>
                <a:cubicBezTo>
                  <a:pt x="253" y="0"/>
                  <a:pt x="251" y="0"/>
                  <a:pt x="25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9" y="0"/>
                  <a:pt x="2" y="0"/>
                  <a:pt x="2" y="0"/>
                </a:cubicBezTo>
                <a:cubicBezTo>
                  <a:pt x="2" y="267"/>
                  <a:pt x="2" y="267"/>
                  <a:pt x="2" y="267"/>
                </a:cubicBezTo>
                <a:cubicBezTo>
                  <a:pt x="2" y="269"/>
                  <a:pt x="2" y="271"/>
                  <a:pt x="2" y="271"/>
                </a:cubicBezTo>
                <a:cubicBezTo>
                  <a:pt x="2" y="271"/>
                  <a:pt x="2" y="271"/>
                  <a:pt x="2" y="271"/>
                </a:cubicBezTo>
                <a:cubicBezTo>
                  <a:pt x="0" y="301"/>
                  <a:pt x="2" y="471"/>
                  <a:pt x="2" y="471"/>
                </a:cubicBezTo>
                <a:cubicBezTo>
                  <a:pt x="2" y="719"/>
                  <a:pt x="2" y="719"/>
                  <a:pt x="2" y="719"/>
                </a:cubicBezTo>
                <a:cubicBezTo>
                  <a:pt x="160" y="719"/>
                  <a:pt x="160" y="719"/>
                  <a:pt x="160" y="719"/>
                </a:cubicBezTo>
                <a:cubicBezTo>
                  <a:pt x="249" y="719"/>
                  <a:pt x="249" y="719"/>
                  <a:pt x="249" y="719"/>
                </a:cubicBezTo>
                <a:cubicBezTo>
                  <a:pt x="254" y="719"/>
                  <a:pt x="254" y="719"/>
                  <a:pt x="254" y="719"/>
                </a:cubicBezTo>
                <a:cubicBezTo>
                  <a:pt x="255" y="719"/>
                  <a:pt x="255" y="719"/>
                  <a:pt x="256" y="719"/>
                </a:cubicBezTo>
                <a:cubicBezTo>
                  <a:pt x="285" y="717"/>
                  <a:pt x="299" y="695"/>
                  <a:pt x="286" y="670"/>
                </a:cubicBezTo>
                <a:cubicBezTo>
                  <a:pt x="286" y="670"/>
                  <a:pt x="264" y="625"/>
                  <a:pt x="264" y="602"/>
                </a:cubicBezTo>
                <a:cubicBezTo>
                  <a:pt x="264" y="559"/>
                  <a:pt x="304" y="523"/>
                  <a:pt x="352" y="523"/>
                </a:cubicBezTo>
                <a:cubicBezTo>
                  <a:pt x="401" y="523"/>
                  <a:pt x="440" y="559"/>
                  <a:pt x="440" y="602"/>
                </a:cubicBezTo>
                <a:cubicBezTo>
                  <a:pt x="440" y="625"/>
                  <a:pt x="418" y="670"/>
                  <a:pt x="418" y="670"/>
                </a:cubicBezTo>
                <a:cubicBezTo>
                  <a:pt x="406" y="695"/>
                  <a:pt x="419" y="717"/>
                  <a:pt x="449" y="719"/>
                </a:cubicBezTo>
                <a:cubicBezTo>
                  <a:pt x="450" y="719"/>
                  <a:pt x="450" y="719"/>
                  <a:pt x="450" y="719"/>
                </a:cubicBezTo>
                <a:cubicBezTo>
                  <a:pt x="449" y="719"/>
                  <a:pt x="448" y="719"/>
                  <a:pt x="447" y="719"/>
                </a:cubicBezTo>
                <a:cubicBezTo>
                  <a:pt x="448" y="719"/>
                  <a:pt x="448" y="719"/>
                  <a:pt x="449" y="719"/>
                </a:cubicBezTo>
                <a:cubicBezTo>
                  <a:pt x="448" y="719"/>
                  <a:pt x="447" y="719"/>
                  <a:pt x="447" y="719"/>
                </a:cubicBezTo>
                <a:cubicBezTo>
                  <a:pt x="448" y="719"/>
                  <a:pt x="450" y="719"/>
                  <a:pt x="454" y="719"/>
                </a:cubicBezTo>
                <a:cubicBezTo>
                  <a:pt x="674" y="719"/>
                  <a:pt x="674" y="719"/>
                  <a:pt x="674" y="719"/>
                </a:cubicBezTo>
                <a:cubicBezTo>
                  <a:pt x="674" y="719"/>
                  <a:pt x="674" y="719"/>
                  <a:pt x="674" y="719"/>
                </a:cubicBezTo>
                <a:cubicBezTo>
                  <a:pt x="721" y="719"/>
                  <a:pt x="721" y="719"/>
                  <a:pt x="721" y="719"/>
                </a:cubicBezTo>
                <a:cubicBezTo>
                  <a:pt x="721" y="471"/>
                  <a:pt x="721" y="471"/>
                  <a:pt x="721" y="471"/>
                </a:cubicBezTo>
                <a:cubicBezTo>
                  <a:pt x="721" y="466"/>
                  <a:pt x="721" y="466"/>
                  <a:pt x="721" y="466"/>
                </a:cubicBezTo>
                <a:cubicBezTo>
                  <a:pt x="721" y="466"/>
                  <a:pt x="721" y="466"/>
                  <a:pt x="721" y="466"/>
                </a:cubicBezTo>
                <a:cubicBezTo>
                  <a:pt x="723" y="443"/>
                  <a:pt x="735" y="430"/>
                  <a:pt x="753" y="430"/>
                </a:cubicBezTo>
                <a:cubicBezTo>
                  <a:pt x="758" y="430"/>
                  <a:pt x="764" y="431"/>
                  <a:pt x="771" y="434"/>
                </a:cubicBezTo>
                <a:cubicBezTo>
                  <a:pt x="771" y="434"/>
                  <a:pt x="816" y="457"/>
                  <a:pt x="839" y="457"/>
                </a:cubicBezTo>
                <a:cubicBezTo>
                  <a:pt x="882" y="457"/>
                  <a:pt x="917" y="417"/>
                  <a:pt x="917" y="368"/>
                </a:cubicBezTo>
                <a:cubicBezTo>
                  <a:pt x="917" y="320"/>
                  <a:pt x="882" y="280"/>
                  <a:pt x="839" y="280"/>
                </a:cubicBezTo>
                <a:cubicBezTo>
                  <a:pt x="816" y="280"/>
                  <a:pt x="771" y="302"/>
                  <a:pt x="771" y="302"/>
                </a:cubicBezTo>
                <a:cubicBezTo>
                  <a:pt x="764" y="306"/>
                  <a:pt x="758" y="307"/>
                  <a:pt x="753" y="307"/>
                </a:cubicBezTo>
                <a:cubicBezTo>
                  <a:pt x="736" y="307"/>
                  <a:pt x="724" y="294"/>
                  <a:pt x="721" y="273"/>
                </a:cubicBezTo>
                <a:cubicBezTo>
                  <a:pt x="722" y="273"/>
                  <a:pt x="722" y="273"/>
                  <a:pt x="722" y="273"/>
                </a:cubicBezTo>
                <a:cubicBezTo>
                  <a:pt x="721" y="273"/>
                  <a:pt x="721" y="273"/>
                  <a:pt x="721" y="273"/>
                </a:cubicBezTo>
                <a:cubicBezTo>
                  <a:pt x="721" y="272"/>
                  <a:pt x="721" y="272"/>
                  <a:pt x="721" y="271"/>
                </a:cubicBezTo>
                <a:cubicBezTo>
                  <a:pt x="721" y="272"/>
                  <a:pt x="721" y="272"/>
                  <a:pt x="721" y="273"/>
                </a:cubicBezTo>
                <a:cubicBezTo>
                  <a:pt x="721" y="273"/>
                  <a:pt x="721" y="273"/>
                  <a:pt x="721" y="273"/>
                </a:cubicBezTo>
                <a:cubicBezTo>
                  <a:pt x="721" y="273"/>
                  <a:pt x="721" y="273"/>
                  <a:pt x="721" y="273"/>
                </a:cubicBezTo>
                <a:cubicBezTo>
                  <a:pt x="721" y="272"/>
                  <a:pt x="721" y="269"/>
                  <a:pt x="721" y="267"/>
                </a:cubicBezTo>
                <a:cubicBezTo>
                  <a:pt x="721" y="0"/>
                  <a:pt x="721" y="0"/>
                  <a:pt x="721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5"/>
          <p:cNvSpPr>
            <a:spLocks/>
          </p:cNvSpPr>
          <p:nvPr/>
        </p:nvSpPr>
        <p:spPr bwMode="auto">
          <a:xfrm>
            <a:off x="5030304" y="1458802"/>
            <a:ext cx="872596" cy="684705"/>
          </a:xfrm>
          <a:custGeom>
            <a:avLst/>
            <a:gdLst>
              <a:gd name="T0" fmla="*/ 196 w 917"/>
              <a:gd name="T1" fmla="*/ 0 h 719"/>
              <a:gd name="T2" fmla="*/ 196 w 917"/>
              <a:gd name="T3" fmla="*/ 267 h 719"/>
              <a:gd name="T4" fmla="*/ 196 w 917"/>
              <a:gd name="T5" fmla="*/ 273 h 719"/>
              <a:gd name="T6" fmla="*/ 196 w 917"/>
              <a:gd name="T7" fmla="*/ 274 h 719"/>
              <a:gd name="T8" fmla="*/ 196 w 917"/>
              <a:gd name="T9" fmla="*/ 273 h 719"/>
              <a:gd name="T10" fmla="*/ 196 w 917"/>
              <a:gd name="T11" fmla="*/ 271 h 719"/>
              <a:gd name="T12" fmla="*/ 196 w 917"/>
              <a:gd name="T13" fmla="*/ 273 h 719"/>
              <a:gd name="T14" fmla="*/ 196 w 917"/>
              <a:gd name="T15" fmla="*/ 273 h 719"/>
              <a:gd name="T16" fmla="*/ 164 w 917"/>
              <a:gd name="T17" fmla="*/ 307 h 719"/>
              <a:gd name="T18" fmla="*/ 146 w 917"/>
              <a:gd name="T19" fmla="*/ 303 h 719"/>
              <a:gd name="T20" fmla="*/ 78 w 917"/>
              <a:gd name="T21" fmla="*/ 280 h 719"/>
              <a:gd name="T22" fmla="*/ 0 w 917"/>
              <a:gd name="T23" fmla="*/ 369 h 719"/>
              <a:gd name="T24" fmla="*/ 78 w 917"/>
              <a:gd name="T25" fmla="*/ 457 h 719"/>
              <a:gd name="T26" fmla="*/ 146 w 917"/>
              <a:gd name="T27" fmla="*/ 435 h 719"/>
              <a:gd name="T28" fmla="*/ 165 w 917"/>
              <a:gd name="T29" fmla="*/ 430 h 719"/>
              <a:gd name="T30" fmla="*/ 196 w 917"/>
              <a:gd name="T31" fmla="*/ 466 h 719"/>
              <a:gd name="T32" fmla="*/ 196 w 917"/>
              <a:gd name="T33" fmla="*/ 466 h 719"/>
              <a:gd name="T34" fmla="*/ 196 w 917"/>
              <a:gd name="T35" fmla="*/ 471 h 719"/>
              <a:gd name="T36" fmla="*/ 196 w 917"/>
              <a:gd name="T37" fmla="*/ 719 h 719"/>
              <a:gd name="T38" fmla="*/ 243 w 917"/>
              <a:gd name="T39" fmla="*/ 719 h 719"/>
              <a:gd name="T40" fmla="*/ 243 w 917"/>
              <a:gd name="T41" fmla="*/ 719 h 719"/>
              <a:gd name="T42" fmla="*/ 463 w 917"/>
              <a:gd name="T43" fmla="*/ 719 h 719"/>
              <a:gd name="T44" fmla="*/ 470 w 917"/>
              <a:gd name="T45" fmla="*/ 719 h 719"/>
              <a:gd name="T46" fmla="*/ 468 w 917"/>
              <a:gd name="T47" fmla="*/ 719 h 719"/>
              <a:gd name="T48" fmla="*/ 470 w 917"/>
              <a:gd name="T49" fmla="*/ 719 h 719"/>
              <a:gd name="T50" fmla="*/ 467 w 917"/>
              <a:gd name="T51" fmla="*/ 719 h 719"/>
              <a:gd name="T52" fmla="*/ 468 w 917"/>
              <a:gd name="T53" fmla="*/ 719 h 719"/>
              <a:gd name="T54" fmla="*/ 499 w 917"/>
              <a:gd name="T55" fmla="*/ 670 h 719"/>
              <a:gd name="T56" fmla="*/ 477 w 917"/>
              <a:gd name="T57" fmla="*/ 602 h 719"/>
              <a:gd name="T58" fmla="*/ 565 w 917"/>
              <a:gd name="T59" fmla="*/ 524 h 719"/>
              <a:gd name="T60" fmla="*/ 653 w 917"/>
              <a:gd name="T61" fmla="*/ 602 h 719"/>
              <a:gd name="T62" fmla="*/ 631 w 917"/>
              <a:gd name="T63" fmla="*/ 670 h 719"/>
              <a:gd name="T64" fmla="*/ 661 w 917"/>
              <a:gd name="T65" fmla="*/ 719 h 719"/>
              <a:gd name="T66" fmla="*/ 663 w 917"/>
              <a:gd name="T67" fmla="*/ 719 h 719"/>
              <a:gd name="T68" fmla="*/ 668 w 917"/>
              <a:gd name="T69" fmla="*/ 719 h 719"/>
              <a:gd name="T70" fmla="*/ 757 w 917"/>
              <a:gd name="T71" fmla="*/ 719 h 719"/>
              <a:gd name="T72" fmla="*/ 915 w 917"/>
              <a:gd name="T73" fmla="*/ 719 h 719"/>
              <a:gd name="T74" fmla="*/ 915 w 917"/>
              <a:gd name="T75" fmla="*/ 471 h 719"/>
              <a:gd name="T76" fmla="*/ 915 w 917"/>
              <a:gd name="T77" fmla="*/ 271 h 719"/>
              <a:gd name="T78" fmla="*/ 915 w 917"/>
              <a:gd name="T79" fmla="*/ 271 h 719"/>
              <a:gd name="T80" fmla="*/ 915 w 917"/>
              <a:gd name="T81" fmla="*/ 267 h 719"/>
              <a:gd name="T82" fmla="*/ 915 w 917"/>
              <a:gd name="T83" fmla="*/ 0 h 719"/>
              <a:gd name="T84" fmla="*/ 872 w 917"/>
              <a:gd name="T85" fmla="*/ 0 h 719"/>
              <a:gd name="T86" fmla="*/ 667 w 917"/>
              <a:gd name="T87" fmla="*/ 0 h 719"/>
              <a:gd name="T88" fmla="*/ 661 w 917"/>
              <a:gd name="T89" fmla="*/ 0 h 719"/>
              <a:gd name="T90" fmla="*/ 660 w 917"/>
              <a:gd name="T91" fmla="*/ 0 h 719"/>
              <a:gd name="T92" fmla="*/ 661 w 917"/>
              <a:gd name="T93" fmla="*/ 0 h 719"/>
              <a:gd name="T94" fmla="*/ 462 w 917"/>
              <a:gd name="T95" fmla="*/ 0 h 719"/>
              <a:gd name="T96" fmla="*/ 354 w 917"/>
              <a:gd name="T97" fmla="*/ 0 h 719"/>
              <a:gd name="T98" fmla="*/ 354 w 917"/>
              <a:gd name="T99" fmla="*/ 0 h 719"/>
              <a:gd name="T100" fmla="*/ 250 w 917"/>
              <a:gd name="T101" fmla="*/ 0 h 719"/>
              <a:gd name="T102" fmla="*/ 196 w 917"/>
              <a:gd name="T103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7" h="719">
                <a:moveTo>
                  <a:pt x="196" y="0"/>
                </a:moveTo>
                <a:cubicBezTo>
                  <a:pt x="196" y="267"/>
                  <a:pt x="196" y="267"/>
                  <a:pt x="196" y="267"/>
                </a:cubicBezTo>
                <a:cubicBezTo>
                  <a:pt x="196" y="270"/>
                  <a:pt x="196" y="272"/>
                  <a:pt x="196" y="273"/>
                </a:cubicBezTo>
                <a:cubicBezTo>
                  <a:pt x="196" y="274"/>
                  <a:pt x="196" y="274"/>
                  <a:pt x="196" y="274"/>
                </a:cubicBezTo>
                <a:cubicBezTo>
                  <a:pt x="196" y="273"/>
                  <a:pt x="196" y="273"/>
                  <a:pt x="196" y="273"/>
                </a:cubicBezTo>
                <a:cubicBezTo>
                  <a:pt x="196" y="272"/>
                  <a:pt x="196" y="272"/>
                  <a:pt x="196" y="271"/>
                </a:cubicBezTo>
                <a:cubicBezTo>
                  <a:pt x="196" y="272"/>
                  <a:pt x="196" y="272"/>
                  <a:pt x="196" y="273"/>
                </a:cubicBezTo>
                <a:cubicBezTo>
                  <a:pt x="196" y="273"/>
                  <a:pt x="196" y="273"/>
                  <a:pt x="196" y="273"/>
                </a:cubicBezTo>
                <a:cubicBezTo>
                  <a:pt x="193" y="294"/>
                  <a:pt x="181" y="307"/>
                  <a:pt x="164" y="307"/>
                </a:cubicBezTo>
                <a:cubicBezTo>
                  <a:pt x="159" y="307"/>
                  <a:pt x="153" y="306"/>
                  <a:pt x="146" y="303"/>
                </a:cubicBezTo>
                <a:cubicBezTo>
                  <a:pt x="146" y="303"/>
                  <a:pt x="101" y="280"/>
                  <a:pt x="78" y="280"/>
                </a:cubicBezTo>
                <a:cubicBezTo>
                  <a:pt x="35" y="280"/>
                  <a:pt x="0" y="320"/>
                  <a:pt x="0" y="369"/>
                </a:cubicBezTo>
                <a:cubicBezTo>
                  <a:pt x="0" y="417"/>
                  <a:pt x="35" y="457"/>
                  <a:pt x="78" y="457"/>
                </a:cubicBezTo>
                <a:cubicBezTo>
                  <a:pt x="101" y="457"/>
                  <a:pt x="146" y="435"/>
                  <a:pt x="146" y="435"/>
                </a:cubicBezTo>
                <a:cubicBezTo>
                  <a:pt x="153" y="431"/>
                  <a:pt x="159" y="430"/>
                  <a:pt x="165" y="430"/>
                </a:cubicBezTo>
                <a:cubicBezTo>
                  <a:pt x="182" y="430"/>
                  <a:pt x="194" y="443"/>
                  <a:pt x="196" y="466"/>
                </a:cubicBezTo>
                <a:cubicBezTo>
                  <a:pt x="196" y="466"/>
                  <a:pt x="196" y="466"/>
                  <a:pt x="196" y="466"/>
                </a:cubicBezTo>
                <a:cubicBezTo>
                  <a:pt x="196" y="471"/>
                  <a:pt x="196" y="471"/>
                  <a:pt x="196" y="471"/>
                </a:cubicBezTo>
                <a:cubicBezTo>
                  <a:pt x="196" y="719"/>
                  <a:pt x="196" y="719"/>
                  <a:pt x="196" y="719"/>
                </a:cubicBezTo>
                <a:cubicBezTo>
                  <a:pt x="243" y="719"/>
                  <a:pt x="243" y="719"/>
                  <a:pt x="243" y="719"/>
                </a:cubicBezTo>
                <a:cubicBezTo>
                  <a:pt x="243" y="719"/>
                  <a:pt x="243" y="719"/>
                  <a:pt x="243" y="719"/>
                </a:cubicBezTo>
                <a:cubicBezTo>
                  <a:pt x="463" y="719"/>
                  <a:pt x="463" y="719"/>
                  <a:pt x="463" y="719"/>
                </a:cubicBezTo>
                <a:cubicBezTo>
                  <a:pt x="467" y="719"/>
                  <a:pt x="469" y="719"/>
                  <a:pt x="470" y="719"/>
                </a:cubicBezTo>
                <a:cubicBezTo>
                  <a:pt x="470" y="719"/>
                  <a:pt x="469" y="719"/>
                  <a:pt x="468" y="719"/>
                </a:cubicBezTo>
                <a:cubicBezTo>
                  <a:pt x="469" y="719"/>
                  <a:pt x="469" y="719"/>
                  <a:pt x="470" y="719"/>
                </a:cubicBezTo>
                <a:cubicBezTo>
                  <a:pt x="469" y="719"/>
                  <a:pt x="468" y="719"/>
                  <a:pt x="467" y="719"/>
                </a:cubicBezTo>
                <a:cubicBezTo>
                  <a:pt x="468" y="719"/>
                  <a:pt x="468" y="719"/>
                  <a:pt x="468" y="719"/>
                </a:cubicBezTo>
                <a:cubicBezTo>
                  <a:pt x="498" y="717"/>
                  <a:pt x="511" y="695"/>
                  <a:pt x="499" y="670"/>
                </a:cubicBezTo>
                <a:cubicBezTo>
                  <a:pt x="499" y="670"/>
                  <a:pt x="477" y="625"/>
                  <a:pt x="477" y="602"/>
                </a:cubicBezTo>
                <a:cubicBezTo>
                  <a:pt x="477" y="559"/>
                  <a:pt x="516" y="524"/>
                  <a:pt x="565" y="524"/>
                </a:cubicBezTo>
                <a:cubicBezTo>
                  <a:pt x="613" y="524"/>
                  <a:pt x="653" y="559"/>
                  <a:pt x="653" y="602"/>
                </a:cubicBezTo>
                <a:cubicBezTo>
                  <a:pt x="653" y="625"/>
                  <a:pt x="631" y="670"/>
                  <a:pt x="631" y="670"/>
                </a:cubicBezTo>
                <a:cubicBezTo>
                  <a:pt x="618" y="696"/>
                  <a:pt x="632" y="717"/>
                  <a:pt x="661" y="719"/>
                </a:cubicBezTo>
                <a:cubicBezTo>
                  <a:pt x="662" y="719"/>
                  <a:pt x="662" y="719"/>
                  <a:pt x="663" y="719"/>
                </a:cubicBezTo>
                <a:cubicBezTo>
                  <a:pt x="668" y="719"/>
                  <a:pt x="668" y="719"/>
                  <a:pt x="668" y="719"/>
                </a:cubicBezTo>
                <a:cubicBezTo>
                  <a:pt x="757" y="719"/>
                  <a:pt x="757" y="719"/>
                  <a:pt x="757" y="719"/>
                </a:cubicBezTo>
                <a:cubicBezTo>
                  <a:pt x="915" y="719"/>
                  <a:pt x="915" y="719"/>
                  <a:pt x="915" y="719"/>
                </a:cubicBezTo>
                <a:cubicBezTo>
                  <a:pt x="915" y="471"/>
                  <a:pt x="915" y="471"/>
                  <a:pt x="915" y="471"/>
                </a:cubicBezTo>
                <a:cubicBezTo>
                  <a:pt x="915" y="471"/>
                  <a:pt x="917" y="301"/>
                  <a:pt x="915" y="271"/>
                </a:cubicBezTo>
                <a:cubicBezTo>
                  <a:pt x="915" y="271"/>
                  <a:pt x="915" y="271"/>
                  <a:pt x="915" y="271"/>
                </a:cubicBezTo>
                <a:cubicBezTo>
                  <a:pt x="915" y="271"/>
                  <a:pt x="915" y="270"/>
                  <a:pt x="915" y="267"/>
                </a:cubicBezTo>
                <a:cubicBezTo>
                  <a:pt x="915" y="0"/>
                  <a:pt x="915" y="0"/>
                  <a:pt x="915" y="0"/>
                </a:cubicBezTo>
                <a:cubicBezTo>
                  <a:pt x="915" y="0"/>
                  <a:pt x="888" y="0"/>
                  <a:pt x="872" y="0"/>
                </a:cubicBezTo>
                <a:cubicBezTo>
                  <a:pt x="667" y="0"/>
                  <a:pt x="667" y="0"/>
                  <a:pt x="667" y="0"/>
                </a:cubicBezTo>
                <a:cubicBezTo>
                  <a:pt x="666" y="0"/>
                  <a:pt x="664" y="0"/>
                  <a:pt x="661" y="0"/>
                </a:cubicBezTo>
                <a:cubicBezTo>
                  <a:pt x="661" y="0"/>
                  <a:pt x="660" y="0"/>
                  <a:pt x="660" y="0"/>
                </a:cubicBezTo>
                <a:cubicBezTo>
                  <a:pt x="661" y="0"/>
                  <a:pt x="661" y="0"/>
                  <a:pt x="661" y="0"/>
                </a:cubicBezTo>
                <a:cubicBezTo>
                  <a:pt x="628" y="0"/>
                  <a:pt x="462" y="0"/>
                  <a:pt x="462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46" y="0"/>
                  <a:pt x="200" y="0"/>
                  <a:pt x="19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6"/>
          <p:cNvSpPr>
            <a:spLocks/>
          </p:cNvSpPr>
          <p:nvPr/>
        </p:nvSpPr>
        <p:spPr bwMode="auto">
          <a:xfrm>
            <a:off x="5209733" y="2232374"/>
            <a:ext cx="699093" cy="1080801"/>
          </a:xfrm>
          <a:custGeom>
            <a:avLst/>
            <a:gdLst>
              <a:gd name="T0" fmla="*/ 0 w 734"/>
              <a:gd name="T1" fmla="*/ 674 h 1135"/>
              <a:gd name="T2" fmla="*/ 0 w 734"/>
              <a:gd name="T3" fmla="*/ 674 h 1135"/>
              <a:gd name="T4" fmla="*/ 0 w 734"/>
              <a:gd name="T5" fmla="*/ 674 h 1135"/>
              <a:gd name="T6" fmla="*/ 371 w 734"/>
              <a:gd name="T7" fmla="*/ 0 h 1135"/>
              <a:gd name="T8" fmla="*/ 281 w 734"/>
              <a:gd name="T9" fmla="*/ 81 h 1135"/>
              <a:gd name="T10" fmla="*/ 303 w 734"/>
              <a:gd name="T11" fmla="*/ 150 h 1135"/>
              <a:gd name="T12" fmla="*/ 271 w 734"/>
              <a:gd name="T13" fmla="*/ 200 h 1135"/>
              <a:gd name="T14" fmla="*/ 266 w 734"/>
              <a:gd name="T15" fmla="*/ 201 h 1135"/>
              <a:gd name="T16" fmla="*/ 0 w 734"/>
              <a:gd name="T17" fmla="*/ 201 h 1135"/>
              <a:gd name="T18" fmla="*/ 0 w 734"/>
              <a:gd name="T19" fmla="*/ 256 h 1135"/>
              <a:gd name="T20" fmla="*/ 0 w 734"/>
              <a:gd name="T21" fmla="*/ 362 h 1135"/>
              <a:gd name="T22" fmla="*/ 0 w 734"/>
              <a:gd name="T23" fmla="*/ 362 h 1135"/>
              <a:gd name="T24" fmla="*/ 0 w 734"/>
              <a:gd name="T25" fmla="*/ 432 h 1135"/>
              <a:gd name="T26" fmla="*/ 0 w 734"/>
              <a:gd name="T27" fmla="*/ 473 h 1135"/>
              <a:gd name="T28" fmla="*/ 0 w 734"/>
              <a:gd name="T29" fmla="*/ 478 h 1135"/>
              <a:gd name="T30" fmla="*/ 32 w 734"/>
              <a:gd name="T31" fmla="*/ 515 h 1135"/>
              <a:gd name="T32" fmla="*/ 51 w 734"/>
              <a:gd name="T33" fmla="*/ 510 h 1135"/>
              <a:gd name="T34" fmla="*/ 120 w 734"/>
              <a:gd name="T35" fmla="*/ 487 h 1135"/>
              <a:gd name="T36" fmla="*/ 200 w 734"/>
              <a:gd name="T37" fmla="*/ 577 h 1135"/>
              <a:gd name="T38" fmla="*/ 120 w 734"/>
              <a:gd name="T39" fmla="*/ 667 h 1135"/>
              <a:gd name="T40" fmla="*/ 51 w 734"/>
              <a:gd name="T41" fmla="*/ 645 h 1135"/>
              <a:gd name="T42" fmla="*/ 32 w 734"/>
              <a:gd name="T43" fmla="*/ 640 h 1135"/>
              <a:gd name="T44" fmla="*/ 0 w 734"/>
              <a:gd name="T45" fmla="*/ 677 h 1135"/>
              <a:gd name="T46" fmla="*/ 0 w 734"/>
              <a:gd name="T47" fmla="*/ 674 h 1135"/>
              <a:gd name="T48" fmla="*/ 0 w 734"/>
              <a:gd name="T49" fmla="*/ 677 h 1135"/>
              <a:gd name="T50" fmla="*/ 0 w 734"/>
              <a:gd name="T51" fmla="*/ 677 h 1135"/>
              <a:gd name="T52" fmla="*/ 0 w 734"/>
              <a:gd name="T53" fmla="*/ 682 h 1135"/>
              <a:gd name="T54" fmla="*/ 0 w 734"/>
              <a:gd name="T55" fmla="*/ 757 h 1135"/>
              <a:gd name="T56" fmla="*/ 0 w 734"/>
              <a:gd name="T57" fmla="*/ 891 h 1135"/>
              <a:gd name="T58" fmla="*/ 0 w 734"/>
              <a:gd name="T59" fmla="*/ 935 h 1135"/>
              <a:gd name="T60" fmla="*/ 266 w 734"/>
              <a:gd name="T61" fmla="*/ 935 h 1135"/>
              <a:gd name="T62" fmla="*/ 271 w 734"/>
              <a:gd name="T63" fmla="*/ 935 h 1135"/>
              <a:gd name="T64" fmla="*/ 303 w 734"/>
              <a:gd name="T65" fmla="*/ 986 h 1135"/>
              <a:gd name="T66" fmla="*/ 281 w 734"/>
              <a:gd name="T67" fmla="*/ 1055 h 1135"/>
              <a:gd name="T68" fmla="*/ 370 w 734"/>
              <a:gd name="T69" fmla="*/ 1135 h 1135"/>
              <a:gd name="T70" fmla="*/ 460 w 734"/>
              <a:gd name="T71" fmla="*/ 1055 h 1135"/>
              <a:gd name="T72" fmla="*/ 438 w 734"/>
              <a:gd name="T73" fmla="*/ 986 h 1135"/>
              <a:gd name="T74" fmla="*/ 470 w 734"/>
              <a:gd name="T75" fmla="*/ 935 h 1135"/>
              <a:gd name="T76" fmla="*/ 468 w 734"/>
              <a:gd name="T77" fmla="*/ 935 h 1135"/>
              <a:gd name="T78" fmla="*/ 474 w 734"/>
              <a:gd name="T79" fmla="*/ 935 h 1135"/>
              <a:gd name="T80" fmla="*/ 734 w 734"/>
              <a:gd name="T81" fmla="*/ 935 h 1135"/>
              <a:gd name="T82" fmla="*/ 734 w 734"/>
              <a:gd name="T83" fmla="*/ 774 h 1135"/>
              <a:gd name="T84" fmla="*/ 734 w 734"/>
              <a:gd name="T85" fmla="*/ 681 h 1135"/>
              <a:gd name="T86" fmla="*/ 734 w 734"/>
              <a:gd name="T87" fmla="*/ 480 h 1135"/>
              <a:gd name="T88" fmla="*/ 734 w 734"/>
              <a:gd name="T89" fmla="*/ 480 h 1135"/>
              <a:gd name="T90" fmla="*/ 734 w 734"/>
              <a:gd name="T91" fmla="*/ 478 h 1135"/>
              <a:gd name="T92" fmla="*/ 734 w 734"/>
              <a:gd name="T93" fmla="*/ 477 h 1135"/>
              <a:gd name="T94" fmla="*/ 734 w 734"/>
              <a:gd name="T95" fmla="*/ 472 h 1135"/>
              <a:gd name="T96" fmla="*/ 734 w 734"/>
              <a:gd name="T97" fmla="*/ 422 h 1135"/>
              <a:gd name="T98" fmla="*/ 734 w 734"/>
              <a:gd name="T99" fmla="*/ 249 h 1135"/>
              <a:gd name="T100" fmla="*/ 734 w 734"/>
              <a:gd name="T101" fmla="*/ 249 h 1135"/>
              <a:gd name="T102" fmla="*/ 734 w 734"/>
              <a:gd name="T103" fmla="*/ 201 h 1135"/>
              <a:gd name="T104" fmla="*/ 734 w 734"/>
              <a:gd name="T105" fmla="*/ 201 h 1135"/>
              <a:gd name="T106" fmla="*/ 475 w 734"/>
              <a:gd name="T107" fmla="*/ 201 h 1135"/>
              <a:gd name="T108" fmla="*/ 468 w 734"/>
              <a:gd name="T109" fmla="*/ 201 h 1135"/>
              <a:gd name="T110" fmla="*/ 470 w 734"/>
              <a:gd name="T111" fmla="*/ 200 h 1135"/>
              <a:gd name="T112" fmla="*/ 438 w 734"/>
              <a:gd name="T113" fmla="*/ 150 h 1135"/>
              <a:gd name="T114" fmla="*/ 460 w 734"/>
              <a:gd name="T115" fmla="*/ 81 h 1135"/>
              <a:gd name="T116" fmla="*/ 371 w 734"/>
              <a:gd name="T117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4" h="1135">
                <a:moveTo>
                  <a:pt x="0" y="674"/>
                </a:moveTo>
                <a:cubicBezTo>
                  <a:pt x="0" y="674"/>
                  <a:pt x="0" y="674"/>
                  <a:pt x="0" y="674"/>
                </a:cubicBezTo>
                <a:cubicBezTo>
                  <a:pt x="0" y="674"/>
                  <a:pt x="0" y="674"/>
                  <a:pt x="0" y="674"/>
                </a:cubicBezTo>
                <a:moveTo>
                  <a:pt x="371" y="0"/>
                </a:moveTo>
                <a:cubicBezTo>
                  <a:pt x="321" y="0"/>
                  <a:pt x="281" y="36"/>
                  <a:pt x="281" y="81"/>
                </a:cubicBezTo>
                <a:cubicBezTo>
                  <a:pt x="281" y="104"/>
                  <a:pt x="303" y="150"/>
                  <a:pt x="303" y="150"/>
                </a:cubicBezTo>
                <a:cubicBezTo>
                  <a:pt x="316" y="176"/>
                  <a:pt x="302" y="198"/>
                  <a:pt x="271" y="200"/>
                </a:cubicBezTo>
                <a:cubicBezTo>
                  <a:pt x="266" y="201"/>
                  <a:pt x="266" y="201"/>
                  <a:pt x="266" y="201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1"/>
                  <a:pt x="0" y="252"/>
                  <a:pt x="0" y="256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75"/>
                  <a:pt x="0" y="476"/>
                  <a:pt x="0" y="478"/>
                </a:cubicBezTo>
                <a:cubicBezTo>
                  <a:pt x="2" y="501"/>
                  <a:pt x="14" y="515"/>
                  <a:pt x="32" y="515"/>
                </a:cubicBezTo>
                <a:cubicBezTo>
                  <a:pt x="38" y="515"/>
                  <a:pt x="44" y="513"/>
                  <a:pt x="51" y="510"/>
                </a:cubicBezTo>
                <a:cubicBezTo>
                  <a:pt x="51" y="510"/>
                  <a:pt x="97" y="487"/>
                  <a:pt x="120" y="487"/>
                </a:cubicBezTo>
                <a:cubicBezTo>
                  <a:pt x="164" y="487"/>
                  <a:pt x="200" y="528"/>
                  <a:pt x="200" y="577"/>
                </a:cubicBezTo>
                <a:cubicBezTo>
                  <a:pt x="200" y="627"/>
                  <a:pt x="164" y="667"/>
                  <a:pt x="120" y="667"/>
                </a:cubicBezTo>
                <a:cubicBezTo>
                  <a:pt x="97" y="667"/>
                  <a:pt x="51" y="645"/>
                  <a:pt x="51" y="645"/>
                </a:cubicBezTo>
                <a:cubicBezTo>
                  <a:pt x="44" y="641"/>
                  <a:pt x="38" y="640"/>
                  <a:pt x="32" y="640"/>
                </a:cubicBezTo>
                <a:cubicBezTo>
                  <a:pt x="14" y="640"/>
                  <a:pt x="1" y="654"/>
                  <a:pt x="0" y="677"/>
                </a:cubicBezTo>
                <a:cubicBezTo>
                  <a:pt x="0" y="676"/>
                  <a:pt x="0" y="675"/>
                  <a:pt x="0" y="674"/>
                </a:cubicBezTo>
                <a:cubicBezTo>
                  <a:pt x="0" y="675"/>
                  <a:pt x="0" y="676"/>
                  <a:pt x="0" y="677"/>
                </a:cubicBezTo>
                <a:cubicBezTo>
                  <a:pt x="0" y="677"/>
                  <a:pt x="0" y="677"/>
                  <a:pt x="0" y="677"/>
                </a:cubicBezTo>
                <a:cubicBezTo>
                  <a:pt x="0" y="682"/>
                  <a:pt x="0" y="682"/>
                  <a:pt x="0" y="682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891"/>
                  <a:pt x="0" y="891"/>
                  <a:pt x="0" y="891"/>
                </a:cubicBezTo>
                <a:cubicBezTo>
                  <a:pt x="0" y="907"/>
                  <a:pt x="0" y="935"/>
                  <a:pt x="0" y="935"/>
                </a:cubicBezTo>
                <a:cubicBezTo>
                  <a:pt x="266" y="935"/>
                  <a:pt x="266" y="935"/>
                  <a:pt x="266" y="935"/>
                </a:cubicBezTo>
                <a:cubicBezTo>
                  <a:pt x="271" y="935"/>
                  <a:pt x="271" y="935"/>
                  <a:pt x="271" y="935"/>
                </a:cubicBezTo>
                <a:cubicBezTo>
                  <a:pt x="302" y="937"/>
                  <a:pt x="316" y="959"/>
                  <a:pt x="303" y="986"/>
                </a:cubicBezTo>
                <a:cubicBezTo>
                  <a:pt x="303" y="986"/>
                  <a:pt x="281" y="1032"/>
                  <a:pt x="281" y="1055"/>
                </a:cubicBezTo>
                <a:cubicBezTo>
                  <a:pt x="281" y="1099"/>
                  <a:pt x="321" y="1135"/>
                  <a:pt x="370" y="1135"/>
                </a:cubicBezTo>
                <a:cubicBezTo>
                  <a:pt x="420" y="1135"/>
                  <a:pt x="460" y="1099"/>
                  <a:pt x="460" y="1055"/>
                </a:cubicBezTo>
                <a:cubicBezTo>
                  <a:pt x="460" y="1032"/>
                  <a:pt x="438" y="986"/>
                  <a:pt x="438" y="986"/>
                </a:cubicBezTo>
                <a:cubicBezTo>
                  <a:pt x="425" y="959"/>
                  <a:pt x="439" y="937"/>
                  <a:pt x="470" y="935"/>
                </a:cubicBezTo>
                <a:cubicBezTo>
                  <a:pt x="470" y="935"/>
                  <a:pt x="469" y="935"/>
                  <a:pt x="468" y="935"/>
                </a:cubicBezTo>
                <a:cubicBezTo>
                  <a:pt x="470" y="935"/>
                  <a:pt x="472" y="935"/>
                  <a:pt x="474" y="935"/>
                </a:cubicBezTo>
                <a:cubicBezTo>
                  <a:pt x="734" y="935"/>
                  <a:pt x="734" y="935"/>
                  <a:pt x="734" y="935"/>
                </a:cubicBezTo>
                <a:cubicBezTo>
                  <a:pt x="734" y="774"/>
                  <a:pt x="734" y="774"/>
                  <a:pt x="734" y="774"/>
                </a:cubicBezTo>
                <a:cubicBezTo>
                  <a:pt x="734" y="681"/>
                  <a:pt x="734" y="681"/>
                  <a:pt x="734" y="681"/>
                </a:cubicBezTo>
                <a:cubicBezTo>
                  <a:pt x="734" y="680"/>
                  <a:pt x="734" y="480"/>
                  <a:pt x="734" y="480"/>
                </a:cubicBezTo>
                <a:cubicBezTo>
                  <a:pt x="734" y="480"/>
                  <a:pt x="734" y="480"/>
                  <a:pt x="734" y="480"/>
                </a:cubicBezTo>
                <a:cubicBezTo>
                  <a:pt x="734" y="480"/>
                  <a:pt x="734" y="479"/>
                  <a:pt x="734" y="478"/>
                </a:cubicBezTo>
                <a:cubicBezTo>
                  <a:pt x="734" y="477"/>
                  <a:pt x="734" y="477"/>
                  <a:pt x="734" y="477"/>
                </a:cubicBezTo>
                <a:cubicBezTo>
                  <a:pt x="734" y="472"/>
                  <a:pt x="734" y="472"/>
                  <a:pt x="734" y="472"/>
                </a:cubicBezTo>
                <a:cubicBezTo>
                  <a:pt x="734" y="422"/>
                  <a:pt x="734" y="422"/>
                  <a:pt x="734" y="422"/>
                </a:cubicBezTo>
                <a:cubicBezTo>
                  <a:pt x="734" y="249"/>
                  <a:pt x="734" y="249"/>
                  <a:pt x="734" y="249"/>
                </a:cubicBezTo>
                <a:cubicBezTo>
                  <a:pt x="734" y="249"/>
                  <a:pt x="734" y="249"/>
                  <a:pt x="734" y="249"/>
                </a:cubicBezTo>
                <a:cubicBezTo>
                  <a:pt x="734" y="201"/>
                  <a:pt x="734" y="201"/>
                  <a:pt x="734" y="201"/>
                </a:cubicBezTo>
                <a:cubicBezTo>
                  <a:pt x="734" y="201"/>
                  <a:pt x="734" y="201"/>
                  <a:pt x="734" y="201"/>
                </a:cubicBezTo>
                <a:cubicBezTo>
                  <a:pt x="475" y="201"/>
                  <a:pt x="475" y="201"/>
                  <a:pt x="475" y="201"/>
                </a:cubicBezTo>
                <a:cubicBezTo>
                  <a:pt x="471" y="201"/>
                  <a:pt x="469" y="201"/>
                  <a:pt x="468" y="201"/>
                </a:cubicBezTo>
                <a:cubicBezTo>
                  <a:pt x="468" y="201"/>
                  <a:pt x="469" y="201"/>
                  <a:pt x="470" y="200"/>
                </a:cubicBezTo>
                <a:cubicBezTo>
                  <a:pt x="439" y="198"/>
                  <a:pt x="425" y="176"/>
                  <a:pt x="438" y="150"/>
                </a:cubicBezTo>
                <a:cubicBezTo>
                  <a:pt x="438" y="150"/>
                  <a:pt x="460" y="104"/>
                  <a:pt x="460" y="81"/>
                </a:cubicBezTo>
                <a:cubicBezTo>
                  <a:pt x="460" y="36"/>
                  <a:pt x="420" y="0"/>
                  <a:pt x="37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7"/>
          <p:cNvSpPr>
            <a:spLocks/>
          </p:cNvSpPr>
          <p:nvPr/>
        </p:nvSpPr>
        <p:spPr bwMode="auto">
          <a:xfrm>
            <a:off x="3244486" y="2234913"/>
            <a:ext cx="705017" cy="1089265"/>
          </a:xfrm>
          <a:custGeom>
            <a:avLst/>
            <a:gdLst>
              <a:gd name="T0" fmla="*/ 0 w 740"/>
              <a:gd name="T1" fmla="*/ 660 h 1144"/>
              <a:gd name="T2" fmla="*/ 0 w 740"/>
              <a:gd name="T3" fmla="*/ 660 h 1144"/>
              <a:gd name="T4" fmla="*/ 0 w 740"/>
              <a:gd name="T5" fmla="*/ 660 h 1144"/>
              <a:gd name="T6" fmla="*/ 740 w 740"/>
              <a:gd name="T7" fmla="*/ 465 h 1144"/>
              <a:gd name="T8" fmla="*/ 740 w 740"/>
              <a:gd name="T9" fmla="*/ 465 h 1144"/>
              <a:gd name="T10" fmla="*/ 740 w 740"/>
              <a:gd name="T11" fmla="*/ 465 h 1144"/>
              <a:gd name="T12" fmla="*/ 367 w 740"/>
              <a:gd name="T13" fmla="*/ 0 h 1144"/>
              <a:gd name="T14" fmla="*/ 276 w 740"/>
              <a:gd name="T15" fmla="*/ 81 h 1144"/>
              <a:gd name="T16" fmla="*/ 299 w 740"/>
              <a:gd name="T17" fmla="*/ 151 h 1144"/>
              <a:gd name="T18" fmla="*/ 266 w 740"/>
              <a:gd name="T19" fmla="*/ 202 h 1144"/>
              <a:gd name="T20" fmla="*/ 268 w 740"/>
              <a:gd name="T21" fmla="*/ 202 h 1144"/>
              <a:gd name="T22" fmla="*/ 262 w 740"/>
              <a:gd name="T23" fmla="*/ 202 h 1144"/>
              <a:gd name="T24" fmla="*/ 0 w 740"/>
              <a:gd name="T25" fmla="*/ 202 h 1144"/>
              <a:gd name="T26" fmla="*/ 0 w 740"/>
              <a:gd name="T27" fmla="*/ 365 h 1144"/>
              <a:gd name="T28" fmla="*/ 0 w 740"/>
              <a:gd name="T29" fmla="*/ 458 h 1144"/>
              <a:gd name="T30" fmla="*/ 0 w 740"/>
              <a:gd name="T31" fmla="*/ 660 h 1144"/>
              <a:gd name="T32" fmla="*/ 0 w 740"/>
              <a:gd name="T33" fmla="*/ 660 h 1144"/>
              <a:gd name="T34" fmla="*/ 0 w 740"/>
              <a:gd name="T35" fmla="*/ 663 h 1144"/>
              <a:gd name="T36" fmla="*/ 0 w 740"/>
              <a:gd name="T37" fmla="*/ 663 h 1144"/>
              <a:gd name="T38" fmla="*/ 0 w 740"/>
              <a:gd name="T39" fmla="*/ 668 h 1144"/>
              <a:gd name="T40" fmla="*/ 0 w 740"/>
              <a:gd name="T41" fmla="*/ 719 h 1144"/>
              <a:gd name="T42" fmla="*/ 0 w 740"/>
              <a:gd name="T43" fmla="*/ 894 h 1144"/>
              <a:gd name="T44" fmla="*/ 0 w 740"/>
              <a:gd name="T45" fmla="*/ 894 h 1144"/>
              <a:gd name="T46" fmla="*/ 0 w 740"/>
              <a:gd name="T47" fmla="*/ 942 h 1144"/>
              <a:gd name="T48" fmla="*/ 0 w 740"/>
              <a:gd name="T49" fmla="*/ 942 h 1144"/>
              <a:gd name="T50" fmla="*/ 0 w 740"/>
              <a:gd name="T51" fmla="*/ 942 h 1144"/>
              <a:gd name="T52" fmla="*/ 262 w 740"/>
              <a:gd name="T53" fmla="*/ 942 h 1144"/>
              <a:gd name="T54" fmla="*/ 269 w 740"/>
              <a:gd name="T55" fmla="*/ 942 h 1144"/>
              <a:gd name="T56" fmla="*/ 266 w 740"/>
              <a:gd name="T57" fmla="*/ 942 h 1144"/>
              <a:gd name="T58" fmla="*/ 299 w 740"/>
              <a:gd name="T59" fmla="*/ 993 h 1144"/>
              <a:gd name="T60" fmla="*/ 276 w 740"/>
              <a:gd name="T61" fmla="*/ 1063 h 1144"/>
              <a:gd name="T62" fmla="*/ 366 w 740"/>
              <a:gd name="T63" fmla="*/ 1144 h 1144"/>
              <a:gd name="T64" fmla="*/ 457 w 740"/>
              <a:gd name="T65" fmla="*/ 1063 h 1144"/>
              <a:gd name="T66" fmla="*/ 434 w 740"/>
              <a:gd name="T67" fmla="*/ 993 h 1144"/>
              <a:gd name="T68" fmla="*/ 467 w 740"/>
              <a:gd name="T69" fmla="*/ 942 h 1144"/>
              <a:gd name="T70" fmla="*/ 472 w 740"/>
              <a:gd name="T71" fmla="*/ 942 h 1144"/>
              <a:gd name="T72" fmla="*/ 739 w 740"/>
              <a:gd name="T73" fmla="*/ 942 h 1144"/>
              <a:gd name="T74" fmla="*/ 740 w 740"/>
              <a:gd name="T75" fmla="*/ 886 h 1144"/>
              <a:gd name="T76" fmla="*/ 740 w 740"/>
              <a:gd name="T77" fmla="*/ 779 h 1144"/>
              <a:gd name="T78" fmla="*/ 740 w 740"/>
              <a:gd name="T79" fmla="*/ 779 h 1144"/>
              <a:gd name="T80" fmla="*/ 740 w 740"/>
              <a:gd name="T81" fmla="*/ 709 h 1144"/>
              <a:gd name="T82" fmla="*/ 740 w 740"/>
              <a:gd name="T83" fmla="*/ 667 h 1144"/>
              <a:gd name="T84" fmla="*/ 740 w 740"/>
              <a:gd name="T85" fmla="*/ 663 h 1144"/>
              <a:gd name="T86" fmla="*/ 708 w 740"/>
              <a:gd name="T87" fmla="*/ 626 h 1144"/>
              <a:gd name="T88" fmla="*/ 689 w 740"/>
              <a:gd name="T89" fmla="*/ 631 h 1144"/>
              <a:gd name="T90" fmla="*/ 619 w 740"/>
              <a:gd name="T91" fmla="*/ 653 h 1144"/>
              <a:gd name="T92" fmla="*/ 538 w 740"/>
              <a:gd name="T93" fmla="*/ 563 h 1144"/>
              <a:gd name="T94" fmla="*/ 619 w 740"/>
              <a:gd name="T95" fmla="*/ 472 h 1144"/>
              <a:gd name="T96" fmla="*/ 689 w 740"/>
              <a:gd name="T97" fmla="*/ 495 h 1144"/>
              <a:gd name="T98" fmla="*/ 708 w 740"/>
              <a:gd name="T99" fmla="*/ 500 h 1144"/>
              <a:gd name="T100" fmla="*/ 740 w 740"/>
              <a:gd name="T101" fmla="*/ 462 h 1144"/>
              <a:gd name="T102" fmla="*/ 740 w 740"/>
              <a:gd name="T103" fmla="*/ 465 h 1144"/>
              <a:gd name="T104" fmla="*/ 740 w 740"/>
              <a:gd name="T105" fmla="*/ 462 h 1144"/>
              <a:gd name="T106" fmla="*/ 740 w 740"/>
              <a:gd name="T107" fmla="*/ 462 h 1144"/>
              <a:gd name="T108" fmla="*/ 740 w 740"/>
              <a:gd name="T109" fmla="*/ 457 h 1144"/>
              <a:gd name="T110" fmla="*/ 740 w 740"/>
              <a:gd name="T111" fmla="*/ 381 h 1144"/>
              <a:gd name="T112" fmla="*/ 740 w 740"/>
              <a:gd name="T113" fmla="*/ 247 h 1144"/>
              <a:gd name="T114" fmla="*/ 740 w 740"/>
              <a:gd name="T115" fmla="*/ 202 h 1144"/>
              <a:gd name="T116" fmla="*/ 472 w 740"/>
              <a:gd name="T117" fmla="*/ 202 h 1144"/>
              <a:gd name="T118" fmla="*/ 467 w 740"/>
              <a:gd name="T119" fmla="*/ 202 h 1144"/>
              <a:gd name="T120" fmla="*/ 434 w 740"/>
              <a:gd name="T121" fmla="*/ 151 h 1144"/>
              <a:gd name="T122" fmla="*/ 457 w 740"/>
              <a:gd name="T123" fmla="*/ 81 h 1144"/>
              <a:gd name="T124" fmla="*/ 367 w 740"/>
              <a:gd name="T125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0" h="1144">
                <a:moveTo>
                  <a:pt x="0" y="660"/>
                </a:moveTo>
                <a:cubicBezTo>
                  <a:pt x="0" y="660"/>
                  <a:pt x="0" y="660"/>
                  <a:pt x="0" y="660"/>
                </a:cubicBezTo>
                <a:cubicBezTo>
                  <a:pt x="0" y="660"/>
                  <a:pt x="0" y="660"/>
                  <a:pt x="0" y="660"/>
                </a:cubicBezTo>
                <a:moveTo>
                  <a:pt x="740" y="465"/>
                </a:moveTo>
                <a:cubicBezTo>
                  <a:pt x="740" y="465"/>
                  <a:pt x="740" y="465"/>
                  <a:pt x="740" y="465"/>
                </a:cubicBezTo>
                <a:cubicBezTo>
                  <a:pt x="740" y="465"/>
                  <a:pt x="740" y="465"/>
                  <a:pt x="740" y="465"/>
                </a:cubicBezTo>
                <a:moveTo>
                  <a:pt x="367" y="0"/>
                </a:moveTo>
                <a:cubicBezTo>
                  <a:pt x="317" y="0"/>
                  <a:pt x="276" y="37"/>
                  <a:pt x="276" y="81"/>
                </a:cubicBezTo>
                <a:cubicBezTo>
                  <a:pt x="276" y="104"/>
                  <a:pt x="299" y="151"/>
                  <a:pt x="299" y="151"/>
                </a:cubicBezTo>
                <a:cubicBezTo>
                  <a:pt x="312" y="178"/>
                  <a:pt x="297" y="200"/>
                  <a:pt x="266" y="202"/>
                </a:cubicBezTo>
                <a:cubicBezTo>
                  <a:pt x="267" y="202"/>
                  <a:pt x="268" y="202"/>
                  <a:pt x="268" y="202"/>
                </a:cubicBezTo>
                <a:cubicBezTo>
                  <a:pt x="267" y="202"/>
                  <a:pt x="265" y="202"/>
                  <a:pt x="262" y="202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458"/>
                  <a:pt x="0" y="458"/>
                  <a:pt x="0" y="458"/>
                </a:cubicBezTo>
                <a:cubicBezTo>
                  <a:pt x="0" y="460"/>
                  <a:pt x="0" y="660"/>
                  <a:pt x="0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661"/>
                  <a:pt x="0" y="662"/>
                  <a:pt x="0" y="663"/>
                </a:cubicBezTo>
                <a:cubicBezTo>
                  <a:pt x="0" y="663"/>
                  <a:pt x="0" y="663"/>
                  <a:pt x="0" y="663"/>
                </a:cubicBezTo>
                <a:cubicBezTo>
                  <a:pt x="0" y="668"/>
                  <a:pt x="0" y="668"/>
                  <a:pt x="0" y="668"/>
                </a:cubicBezTo>
                <a:cubicBezTo>
                  <a:pt x="0" y="719"/>
                  <a:pt x="0" y="719"/>
                  <a:pt x="0" y="719"/>
                </a:cubicBezTo>
                <a:cubicBezTo>
                  <a:pt x="0" y="894"/>
                  <a:pt x="0" y="894"/>
                  <a:pt x="0" y="894"/>
                </a:cubicBezTo>
                <a:cubicBezTo>
                  <a:pt x="0" y="894"/>
                  <a:pt x="0" y="894"/>
                  <a:pt x="0" y="894"/>
                </a:cubicBezTo>
                <a:cubicBezTo>
                  <a:pt x="0" y="942"/>
                  <a:pt x="0" y="942"/>
                  <a:pt x="0" y="942"/>
                </a:cubicBezTo>
                <a:cubicBezTo>
                  <a:pt x="0" y="942"/>
                  <a:pt x="0" y="942"/>
                  <a:pt x="0" y="942"/>
                </a:cubicBezTo>
                <a:cubicBezTo>
                  <a:pt x="0" y="942"/>
                  <a:pt x="0" y="942"/>
                  <a:pt x="0" y="942"/>
                </a:cubicBezTo>
                <a:cubicBezTo>
                  <a:pt x="262" y="942"/>
                  <a:pt x="262" y="942"/>
                  <a:pt x="262" y="942"/>
                </a:cubicBezTo>
                <a:cubicBezTo>
                  <a:pt x="265" y="942"/>
                  <a:pt x="268" y="942"/>
                  <a:pt x="269" y="942"/>
                </a:cubicBezTo>
                <a:cubicBezTo>
                  <a:pt x="268" y="942"/>
                  <a:pt x="267" y="942"/>
                  <a:pt x="266" y="942"/>
                </a:cubicBezTo>
                <a:cubicBezTo>
                  <a:pt x="297" y="944"/>
                  <a:pt x="312" y="967"/>
                  <a:pt x="299" y="993"/>
                </a:cubicBezTo>
                <a:cubicBezTo>
                  <a:pt x="299" y="993"/>
                  <a:pt x="276" y="1040"/>
                  <a:pt x="276" y="1063"/>
                </a:cubicBezTo>
                <a:cubicBezTo>
                  <a:pt x="276" y="1108"/>
                  <a:pt x="316" y="1144"/>
                  <a:pt x="366" y="1144"/>
                </a:cubicBezTo>
                <a:cubicBezTo>
                  <a:pt x="416" y="1144"/>
                  <a:pt x="457" y="1108"/>
                  <a:pt x="457" y="1063"/>
                </a:cubicBezTo>
                <a:cubicBezTo>
                  <a:pt x="457" y="1040"/>
                  <a:pt x="434" y="993"/>
                  <a:pt x="434" y="993"/>
                </a:cubicBezTo>
                <a:cubicBezTo>
                  <a:pt x="421" y="967"/>
                  <a:pt x="436" y="944"/>
                  <a:pt x="467" y="942"/>
                </a:cubicBezTo>
                <a:cubicBezTo>
                  <a:pt x="472" y="942"/>
                  <a:pt x="472" y="942"/>
                  <a:pt x="472" y="942"/>
                </a:cubicBezTo>
                <a:cubicBezTo>
                  <a:pt x="739" y="942"/>
                  <a:pt x="739" y="942"/>
                  <a:pt x="739" y="942"/>
                </a:cubicBezTo>
                <a:cubicBezTo>
                  <a:pt x="739" y="942"/>
                  <a:pt x="740" y="890"/>
                  <a:pt x="740" y="886"/>
                </a:cubicBezTo>
                <a:cubicBezTo>
                  <a:pt x="740" y="779"/>
                  <a:pt x="740" y="779"/>
                  <a:pt x="740" y="779"/>
                </a:cubicBezTo>
                <a:cubicBezTo>
                  <a:pt x="740" y="779"/>
                  <a:pt x="740" y="779"/>
                  <a:pt x="740" y="779"/>
                </a:cubicBezTo>
                <a:cubicBezTo>
                  <a:pt x="740" y="709"/>
                  <a:pt x="740" y="709"/>
                  <a:pt x="740" y="709"/>
                </a:cubicBezTo>
                <a:cubicBezTo>
                  <a:pt x="740" y="667"/>
                  <a:pt x="740" y="667"/>
                  <a:pt x="740" y="667"/>
                </a:cubicBezTo>
                <a:cubicBezTo>
                  <a:pt x="740" y="666"/>
                  <a:pt x="740" y="664"/>
                  <a:pt x="740" y="663"/>
                </a:cubicBezTo>
                <a:cubicBezTo>
                  <a:pt x="738" y="640"/>
                  <a:pt x="725" y="626"/>
                  <a:pt x="708" y="626"/>
                </a:cubicBezTo>
                <a:cubicBezTo>
                  <a:pt x="702" y="626"/>
                  <a:pt x="695" y="627"/>
                  <a:pt x="689" y="631"/>
                </a:cubicBezTo>
                <a:cubicBezTo>
                  <a:pt x="689" y="631"/>
                  <a:pt x="642" y="653"/>
                  <a:pt x="619" y="653"/>
                </a:cubicBezTo>
                <a:cubicBezTo>
                  <a:pt x="574" y="653"/>
                  <a:pt x="538" y="613"/>
                  <a:pt x="538" y="563"/>
                </a:cubicBezTo>
                <a:cubicBezTo>
                  <a:pt x="538" y="513"/>
                  <a:pt x="574" y="472"/>
                  <a:pt x="619" y="472"/>
                </a:cubicBezTo>
                <a:cubicBezTo>
                  <a:pt x="642" y="472"/>
                  <a:pt x="689" y="495"/>
                  <a:pt x="689" y="495"/>
                </a:cubicBezTo>
                <a:cubicBezTo>
                  <a:pt x="695" y="498"/>
                  <a:pt x="702" y="500"/>
                  <a:pt x="708" y="500"/>
                </a:cubicBezTo>
                <a:cubicBezTo>
                  <a:pt x="725" y="500"/>
                  <a:pt x="738" y="486"/>
                  <a:pt x="740" y="462"/>
                </a:cubicBezTo>
                <a:cubicBezTo>
                  <a:pt x="740" y="463"/>
                  <a:pt x="740" y="464"/>
                  <a:pt x="740" y="465"/>
                </a:cubicBezTo>
                <a:cubicBezTo>
                  <a:pt x="740" y="464"/>
                  <a:pt x="740" y="463"/>
                  <a:pt x="740" y="462"/>
                </a:cubicBezTo>
                <a:cubicBezTo>
                  <a:pt x="740" y="462"/>
                  <a:pt x="740" y="462"/>
                  <a:pt x="740" y="462"/>
                </a:cubicBezTo>
                <a:cubicBezTo>
                  <a:pt x="740" y="457"/>
                  <a:pt x="740" y="457"/>
                  <a:pt x="740" y="457"/>
                </a:cubicBezTo>
                <a:cubicBezTo>
                  <a:pt x="740" y="381"/>
                  <a:pt x="740" y="381"/>
                  <a:pt x="740" y="381"/>
                </a:cubicBezTo>
                <a:cubicBezTo>
                  <a:pt x="740" y="247"/>
                  <a:pt x="740" y="247"/>
                  <a:pt x="740" y="247"/>
                </a:cubicBezTo>
                <a:cubicBezTo>
                  <a:pt x="740" y="230"/>
                  <a:pt x="740" y="202"/>
                  <a:pt x="740" y="202"/>
                </a:cubicBezTo>
                <a:cubicBezTo>
                  <a:pt x="472" y="202"/>
                  <a:pt x="472" y="202"/>
                  <a:pt x="472" y="202"/>
                </a:cubicBezTo>
                <a:cubicBezTo>
                  <a:pt x="467" y="202"/>
                  <a:pt x="467" y="202"/>
                  <a:pt x="467" y="202"/>
                </a:cubicBezTo>
                <a:cubicBezTo>
                  <a:pt x="436" y="200"/>
                  <a:pt x="421" y="178"/>
                  <a:pt x="434" y="151"/>
                </a:cubicBezTo>
                <a:cubicBezTo>
                  <a:pt x="434" y="151"/>
                  <a:pt x="457" y="104"/>
                  <a:pt x="457" y="81"/>
                </a:cubicBezTo>
                <a:cubicBezTo>
                  <a:pt x="457" y="37"/>
                  <a:pt x="417" y="0"/>
                  <a:pt x="367" y="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Freeform: Shape 8"/>
          <p:cNvSpPr>
            <a:spLocks/>
          </p:cNvSpPr>
          <p:nvPr/>
        </p:nvSpPr>
        <p:spPr bwMode="auto">
          <a:xfrm>
            <a:off x="4049374" y="2234067"/>
            <a:ext cx="1081647" cy="1080801"/>
          </a:xfrm>
          <a:custGeom>
            <a:avLst/>
            <a:gdLst>
              <a:gd name="T0" fmla="*/ 559 w 1136"/>
              <a:gd name="T1" fmla="*/ 0 h 1135"/>
              <a:gd name="T2" fmla="*/ 459 w 1136"/>
              <a:gd name="T3" fmla="*/ 90 h 1135"/>
              <a:gd name="T4" fmla="*/ 482 w 1136"/>
              <a:gd name="T5" fmla="*/ 163 h 1135"/>
              <a:gd name="T6" fmla="*/ 484 w 1136"/>
              <a:gd name="T7" fmla="*/ 185 h 1135"/>
              <a:gd name="T8" fmla="*/ 460 w 1136"/>
              <a:gd name="T9" fmla="*/ 196 h 1135"/>
              <a:gd name="T10" fmla="*/ 456 w 1136"/>
              <a:gd name="T11" fmla="*/ 196 h 1135"/>
              <a:gd name="T12" fmla="*/ 196 w 1136"/>
              <a:gd name="T13" fmla="*/ 196 h 1135"/>
              <a:gd name="T14" fmla="*/ 196 w 1136"/>
              <a:gd name="T15" fmla="*/ 455 h 1135"/>
              <a:gd name="T16" fmla="*/ 196 w 1136"/>
              <a:gd name="T17" fmla="*/ 460 h 1135"/>
              <a:gd name="T18" fmla="*/ 177 w 1136"/>
              <a:gd name="T19" fmla="*/ 485 h 1135"/>
              <a:gd name="T20" fmla="*/ 163 w 1136"/>
              <a:gd name="T21" fmla="*/ 482 h 1135"/>
              <a:gd name="T22" fmla="*/ 91 w 1136"/>
              <a:gd name="T23" fmla="*/ 458 h 1135"/>
              <a:gd name="T24" fmla="*/ 0 w 1136"/>
              <a:gd name="T25" fmla="*/ 558 h 1135"/>
              <a:gd name="T26" fmla="*/ 91 w 1136"/>
              <a:gd name="T27" fmla="*/ 658 h 1135"/>
              <a:gd name="T28" fmla="*/ 163 w 1136"/>
              <a:gd name="T29" fmla="*/ 635 h 1135"/>
              <a:gd name="T30" fmla="*/ 177 w 1136"/>
              <a:gd name="T31" fmla="*/ 631 h 1135"/>
              <a:gd name="T32" fmla="*/ 196 w 1136"/>
              <a:gd name="T33" fmla="*/ 657 h 1135"/>
              <a:gd name="T34" fmla="*/ 196 w 1136"/>
              <a:gd name="T35" fmla="*/ 657 h 1135"/>
              <a:gd name="T36" fmla="*/ 196 w 1136"/>
              <a:gd name="T37" fmla="*/ 660 h 1135"/>
              <a:gd name="T38" fmla="*/ 196 w 1136"/>
              <a:gd name="T39" fmla="*/ 939 h 1135"/>
              <a:gd name="T40" fmla="*/ 252 w 1136"/>
              <a:gd name="T41" fmla="*/ 939 h 1135"/>
              <a:gd name="T42" fmla="*/ 460 w 1136"/>
              <a:gd name="T43" fmla="*/ 939 h 1135"/>
              <a:gd name="T44" fmla="*/ 460 w 1136"/>
              <a:gd name="T45" fmla="*/ 939 h 1135"/>
              <a:gd name="T46" fmla="*/ 484 w 1136"/>
              <a:gd name="T47" fmla="*/ 950 h 1135"/>
              <a:gd name="T48" fmla="*/ 482 w 1136"/>
              <a:gd name="T49" fmla="*/ 972 h 1135"/>
              <a:gd name="T50" fmla="*/ 459 w 1136"/>
              <a:gd name="T51" fmla="*/ 1044 h 1135"/>
              <a:gd name="T52" fmla="*/ 559 w 1136"/>
              <a:gd name="T53" fmla="*/ 1135 h 1135"/>
              <a:gd name="T54" fmla="*/ 659 w 1136"/>
              <a:gd name="T55" fmla="*/ 1044 h 1135"/>
              <a:gd name="T56" fmla="*/ 635 w 1136"/>
              <a:gd name="T57" fmla="*/ 972 h 1135"/>
              <a:gd name="T58" fmla="*/ 634 w 1136"/>
              <a:gd name="T59" fmla="*/ 950 h 1135"/>
              <a:gd name="T60" fmla="*/ 657 w 1136"/>
              <a:gd name="T61" fmla="*/ 939 h 1135"/>
              <a:gd name="T62" fmla="*/ 661 w 1136"/>
              <a:gd name="T63" fmla="*/ 939 h 1135"/>
              <a:gd name="T64" fmla="*/ 758 w 1136"/>
              <a:gd name="T65" fmla="*/ 939 h 1135"/>
              <a:gd name="T66" fmla="*/ 758 w 1136"/>
              <a:gd name="T67" fmla="*/ 939 h 1135"/>
              <a:gd name="T68" fmla="*/ 873 w 1136"/>
              <a:gd name="T69" fmla="*/ 939 h 1135"/>
              <a:gd name="T70" fmla="*/ 940 w 1136"/>
              <a:gd name="T71" fmla="*/ 939 h 1135"/>
              <a:gd name="T72" fmla="*/ 940 w 1136"/>
              <a:gd name="T73" fmla="*/ 657 h 1135"/>
              <a:gd name="T74" fmla="*/ 940 w 1136"/>
              <a:gd name="T75" fmla="*/ 657 h 1135"/>
              <a:gd name="T76" fmla="*/ 959 w 1136"/>
              <a:gd name="T77" fmla="*/ 632 h 1135"/>
              <a:gd name="T78" fmla="*/ 973 w 1136"/>
              <a:gd name="T79" fmla="*/ 635 h 1135"/>
              <a:gd name="T80" fmla="*/ 1045 w 1136"/>
              <a:gd name="T81" fmla="*/ 658 h 1135"/>
              <a:gd name="T82" fmla="*/ 1136 w 1136"/>
              <a:gd name="T83" fmla="*/ 558 h 1135"/>
              <a:gd name="T84" fmla="*/ 1045 w 1136"/>
              <a:gd name="T85" fmla="*/ 459 h 1135"/>
              <a:gd name="T86" fmla="*/ 973 w 1136"/>
              <a:gd name="T87" fmla="*/ 482 h 1135"/>
              <a:gd name="T88" fmla="*/ 959 w 1136"/>
              <a:gd name="T89" fmla="*/ 485 h 1135"/>
              <a:gd name="T90" fmla="*/ 940 w 1136"/>
              <a:gd name="T91" fmla="*/ 460 h 1135"/>
              <a:gd name="T92" fmla="*/ 940 w 1136"/>
              <a:gd name="T93" fmla="*/ 456 h 1135"/>
              <a:gd name="T94" fmla="*/ 940 w 1136"/>
              <a:gd name="T95" fmla="*/ 196 h 1135"/>
              <a:gd name="T96" fmla="*/ 892 w 1136"/>
              <a:gd name="T97" fmla="*/ 196 h 1135"/>
              <a:gd name="T98" fmla="*/ 892 w 1136"/>
              <a:gd name="T99" fmla="*/ 196 h 1135"/>
              <a:gd name="T100" fmla="*/ 661 w 1136"/>
              <a:gd name="T101" fmla="*/ 196 h 1135"/>
              <a:gd name="T102" fmla="*/ 657 w 1136"/>
              <a:gd name="T103" fmla="*/ 196 h 1135"/>
              <a:gd name="T104" fmla="*/ 657 w 1136"/>
              <a:gd name="T105" fmla="*/ 196 h 1135"/>
              <a:gd name="T106" fmla="*/ 634 w 1136"/>
              <a:gd name="T107" fmla="*/ 185 h 1135"/>
              <a:gd name="T108" fmla="*/ 635 w 1136"/>
              <a:gd name="T109" fmla="*/ 163 h 1135"/>
              <a:gd name="T110" fmla="*/ 659 w 1136"/>
              <a:gd name="T111" fmla="*/ 90 h 1135"/>
              <a:gd name="T112" fmla="*/ 559 w 1136"/>
              <a:gd name="T113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36" h="1135">
                <a:moveTo>
                  <a:pt x="559" y="0"/>
                </a:moveTo>
                <a:cubicBezTo>
                  <a:pt x="504" y="0"/>
                  <a:pt x="459" y="41"/>
                  <a:pt x="459" y="90"/>
                </a:cubicBezTo>
                <a:cubicBezTo>
                  <a:pt x="459" y="115"/>
                  <a:pt x="480" y="158"/>
                  <a:pt x="482" y="163"/>
                </a:cubicBezTo>
                <a:cubicBezTo>
                  <a:pt x="486" y="172"/>
                  <a:pt x="487" y="179"/>
                  <a:pt x="484" y="185"/>
                </a:cubicBezTo>
                <a:cubicBezTo>
                  <a:pt x="480" y="191"/>
                  <a:pt x="471" y="195"/>
                  <a:pt x="460" y="196"/>
                </a:cubicBezTo>
                <a:cubicBezTo>
                  <a:pt x="456" y="196"/>
                  <a:pt x="456" y="196"/>
                  <a:pt x="45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455"/>
                  <a:pt x="196" y="455"/>
                  <a:pt x="196" y="455"/>
                </a:cubicBezTo>
                <a:cubicBezTo>
                  <a:pt x="196" y="460"/>
                  <a:pt x="196" y="460"/>
                  <a:pt x="196" y="460"/>
                </a:cubicBezTo>
                <a:cubicBezTo>
                  <a:pt x="196" y="466"/>
                  <a:pt x="193" y="485"/>
                  <a:pt x="177" y="485"/>
                </a:cubicBezTo>
                <a:cubicBezTo>
                  <a:pt x="173" y="485"/>
                  <a:pt x="168" y="484"/>
                  <a:pt x="163" y="482"/>
                </a:cubicBezTo>
                <a:cubicBezTo>
                  <a:pt x="158" y="479"/>
                  <a:pt x="115" y="458"/>
                  <a:pt x="91" y="458"/>
                </a:cubicBezTo>
                <a:cubicBezTo>
                  <a:pt x="41" y="458"/>
                  <a:pt x="0" y="503"/>
                  <a:pt x="0" y="558"/>
                </a:cubicBezTo>
                <a:cubicBezTo>
                  <a:pt x="0" y="613"/>
                  <a:pt x="41" y="658"/>
                  <a:pt x="91" y="658"/>
                </a:cubicBezTo>
                <a:cubicBezTo>
                  <a:pt x="115" y="658"/>
                  <a:pt x="158" y="637"/>
                  <a:pt x="163" y="635"/>
                </a:cubicBezTo>
                <a:cubicBezTo>
                  <a:pt x="168" y="633"/>
                  <a:pt x="172" y="631"/>
                  <a:pt x="177" y="631"/>
                </a:cubicBezTo>
                <a:cubicBezTo>
                  <a:pt x="193" y="631"/>
                  <a:pt x="196" y="651"/>
                  <a:pt x="196" y="657"/>
                </a:cubicBezTo>
                <a:cubicBezTo>
                  <a:pt x="196" y="657"/>
                  <a:pt x="196" y="657"/>
                  <a:pt x="196" y="657"/>
                </a:cubicBezTo>
                <a:cubicBezTo>
                  <a:pt x="196" y="658"/>
                  <a:pt x="196" y="659"/>
                  <a:pt x="196" y="660"/>
                </a:cubicBezTo>
                <a:cubicBezTo>
                  <a:pt x="196" y="939"/>
                  <a:pt x="196" y="939"/>
                  <a:pt x="196" y="939"/>
                </a:cubicBezTo>
                <a:cubicBezTo>
                  <a:pt x="252" y="939"/>
                  <a:pt x="252" y="939"/>
                  <a:pt x="252" y="939"/>
                </a:cubicBezTo>
                <a:cubicBezTo>
                  <a:pt x="252" y="939"/>
                  <a:pt x="459" y="939"/>
                  <a:pt x="460" y="939"/>
                </a:cubicBezTo>
                <a:cubicBezTo>
                  <a:pt x="460" y="939"/>
                  <a:pt x="460" y="939"/>
                  <a:pt x="460" y="939"/>
                </a:cubicBezTo>
                <a:cubicBezTo>
                  <a:pt x="471" y="940"/>
                  <a:pt x="480" y="944"/>
                  <a:pt x="484" y="950"/>
                </a:cubicBezTo>
                <a:cubicBezTo>
                  <a:pt x="487" y="956"/>
                  <a:pt x="486" y="963"/>
                  <a:pt x="482" y="972"/>
                </a:cubicBezTo>
                <a:cubicBezTo>
                  <a:pt x="480" y="977"/>
                  <a:pt x="459" y="1020"/>
                  <a:pt x="459" y="1044"/>
                </a:cubicBezTo>
                <a:cubicBezTo>
                  <a:pt x="459" y="1094"/>
                  <a:pt x="504" y="1135"/>
                  <a:pt x="559" y="1135"/>
                </a:cubicBezTo>
                <a:cubicBezTo>
                  <a:pt x="614" y="1135"/>
                  <a:pt x="659" y="1094"/>
                  <a:pt x="659" y="1044"/>
                </a:cubicBezTo>
                <a:cubicBezTo>
                  <a:pt x="659" y="1020"/>
                  <a:pt x="638" y="977"/>
                  <a:pt x="635" y="972"/>
                </a:cubicBezTo>
                <a:cubicBezTo>
                  <a:pt x="631" y="963"/>
                  <a:pt x="631" y="956"/>
                  <a:pt x="634" y="950"/>
                </a:cubicBezTo>
                <a:cubicBezTo>
                  <a:pt x="638" y="944"/>
                  <a:pt x="646" y="940"/>
                  <a:pt x="657" y="939"/>
                </a:cubicBezTo>
                <a:cubicBezTo>
                  <a:pt x="661" y="939"/>
                  <a:pt x="661" y="939"/>
                  <a:pt x="661" y="939"/>
                </a:cubicBezTo>
                <a:cubicBezTo>
                  <a:pt x="758" y="939"/>
                  <a:pt x="758" y="939"/>
                  <a:pt x="758" y="939"/>
                </a:cubicBezTo>
                <a:cubicBezTo>
                  <a:pt x="758" y="939"/>
                  <a:pt x="758" y="939"/>
                  <a:pt x="758" y="939"/>
                </a:cubicBezTo>
                <a:cubicBezTo>
                  <a:pt x="873" y="939"/>
                  <a:pt x="873" y="939"/>
                  <a:pt x="873" y="939"/>
                </a:cubicBezTo>
                <a:cubicBezTo>
                  <a:pt x="877" y="939"/>
                  <a:pt x="940" y="939"/>
                  <a:pt x="940" y="939"/>
                </a:cubicBezTo>
                <a:cubicBezTo>
                  <a:pt x="940" y="939"/>
                  <a:pt x="940" y="658"/>
                  <a:pt x="940" y="657"/>
                </a:cubicBezTo>
                <a:cubicBezTo>
                  <a:pt x="940" y="657"/>
                  <a:pt x="940" y="657"/>
                  <a:pt x="940" y="657"/>
                </a:cubicBezTo>
                <a:cubicBezTo>
                  <a:pt x="940" y="651"/>
                  <a:pt x="943" y="632"/>
                  <a:pt x="959" y="632"/>
                </a:cubicBezTo>
                <a:cubicBezTo>
                  <a:pt x="963" y="632"/>
                  <a:pt x="968" y="633"/>
                  <a:pt x="973" y="635"/>
                </a:cubicBezTo>
                <a:cubicBezTo>
                  <a:pt x="977" y="637"/>
                  <a:pt x="1021" y="658"/>
                  <a:pt x="1045" y="658"/>
                </a:cubicBezTo>
                <a:cubicBezTo>
                  <a:pt x="1095" y="658"/>
                  <a:pt x="1136" y="613"/>
                  <a:pt x="1136" y="558"/>
                </a:cubicBezTo>
                <a:cubicBezTo>
                  <a:pt x="1136" y="503"/>
                  <a:pt x="1095" y="459"/>
                  <a:pt x="1045" y="459"/>
                </a:cubicBezTo>
                <a:cubicBezTo>
                  <a:pt x="1021" y="459"/>
                  <a:pt x="977" y="479"/>
                  <a:pt x="973" y="482"/>
                </a:cubicBezTo>
                <a:cubicBezTo>
                  <a:pt x="968" y="484"/>
                  <a:pt x="963" y="485"/>
                  <a:pt x="959" y="485"/>
                </a:cubicBezTo>
                <a:cubicBezTo>
                  <a:pt x="943" y="485"/>
                  <a:pt x="940" y="466"/>
                  <a:pt x="940" y="460"/>
                </a:cubicBezTo>
                <a:cubicBezTo>
                  <a:pt x="940" y="456"/>
                  <a:pt x="940" y="456"/>
                  <a:pt x="940" y="456"/>
                </a:cubicBezTo>
                <a:cubicBezTo>
                  <a:pt x="940" y="196"/>
                  <a:pt x="940" y="196"/>
                  <a:pt x="940" y="196"/>
                </a:cubicBezTo>
                <a:cubicBezTo>
                  <a:pt x="892" y="196"/>
                  <a:pt x="892" y="196"/>
                  <a:pt x="892" y="196"/>
                </a:cubicBezTo>
                <a:cubicBezTo>
                  <a:pt x="892" y="196"/>
                  <a:pt x="892" y="196"/>
                  <a:pt x="892" y="196"/>
                </a:cubicBezTo>
                <a:cubicBezTo>
                  <a:pt x="661" y="196"/>
                  <a:pt x="661" y="196"/>
                  <a:pt x="661" y="196"/>
                </a:cubicBezTo>
                <a:cubicBezTo>
                  <a:pt x="659" y="196"/>
                  <a:pt x="658" y="196"/>
                  <a:pt x="657" y="196"/>
                </a:cubicBezTo>
                <a:cubicBezTo>
                  <a:pt x="657" y="196"/>
                  <a:pt x="657" y="196"/>
                  <a:pt x="657" y="196"/>
                </a:cubicBezTo>
                <a:cubicBezTo>
                  <a:pt x="646" y="195"/>
                  <a:pt x="638" y="191"/>
                  <a:pt x="634" y="185"/>
                </a:cubicBezTo>
                <a:cubicBezTo>
                  <a:pt x="631" y="179"/>
                  <a:pt x="631" y="172"/>
                  <a:pt x="635" y="163"/>
                </a:cubicBezTo>
                <a:cubicBezTo>
                  <a:pt x="638" y="158"/>
                  <a:pt x="659" y="115"/>
                  <a:pt x="659" y="90"/>
                </a:cubicBezTo>
                <a:cubicBezTo>
                  <a:pt x="659" y="41"/>
                  <a:pt x="614" y="0"/>
                  <a:pt x="559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none" lIns="91440" tIns="45720" rIns="91440" bIns="288000" anchor="b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9" name="Freeform: Shape 9"/>
          <p:cNvSpPr>
            <a:spLocks/>
          </p:cNvSpPr>
          <p:nvPr/>
        </p:nvSpPr>
        <p:spPr bwMode="auto">
          <a:xfrm>
            <a:off x="4231341" y="3473137"/>
            <a:ext cx="726177" cy="685552"/>
          </a:xfrm>
          <a:custGeom>
            <a:avLst/>
            <a:gdLst>
              <a:gd name="connsiteX0" fmla="*/ 0 w 1362075"/>
              <a:gd name="connsiteY0" fmla="*/ 0 h 1285875"/>
              <a:gd name="connsiteX1" fmla="*/ 174946 w 1362075"/>
              <a:gd name="connsiteY1" fmla="*/ 0 h 1285875"/>
              <a:gd name="connsiteX2" fmla="*/ 176340 w 1362075"/>
              <a:gd name="connsiteY2" fmla="*/ 0 h 1285875"/>
              <a:gd name="connsiteX3" fmla="*/ 176731 w 1362075"/>
              <a:gd name="connsiteY3" fmla="*/ 0 h 1285875"/>
              <a:gd name="connsiteX4" fmla="*/ 178628 w 1362075"/>
              <a:gd name="connsiteY4" fmla="*/ 0 h 1285875"/>
              <a:gd name="connsiteX5" fmla="*/ 186103 w 1362075"/>
              <a:gd name="connsiteY5" fmla="*/ 0 h 1285875"/>
              <a:gd name="connsiteX6" fmla="*/ 191905 w 1362075"/>
              <a:gd name="connsiteY6" fmla="*/ 0 h 1285875"/>
              <a:gd name="connsiteX7" fmla="*/ 206193 w 1362075"/>
              <a:gd name="connsiteY7" fmla="*/ 0 h 1285875"/>
              <a:gd name="connsiteX8" fmla="*/ 206367 w 1362075"/>
              <a:gd name="connsiteY8" fmla="*/ 0 h 1285875"/>
              <a:gd name="connsiteX9" fmla="*/ 212601 w 1362075"/>
              <a:gd name="connsiteY9" fmla="*/ 0 h 1285875"/>
              <a:gd name="connsiteX10" fmla="*/ 227942 w 1362075"/>
              <a:gd name="connsiteY10" fmla="*/ 0 h 1285875"/>
              <a:gd name="connsiteX11" fmla="*/ 228333 w 1362075"/>
              <a:gd name="connsiteY11" fmla="*/ 0 h 1285875"/>
              <a:gd name="connsiteX12" fmla="*/ 234742 w 1362075"/>
              <a:gd name="connsiteY12" fmla="*/ 0 h 1285875"/>
              <a:gd name="connsiteX13" fmla="*/ 254832 w 1362075"/>
              <a:gd name="connsiteY13" fmla="*/ 0 h 1285875"/>
              <a:gd name="connsiteX14" fmla="*/ 258053 w 1362075"/>
              <a:gd name="connsiteY14" fmla="*/ 0 h 1285875"/>
              <a:gd name="connsiteX15" fmla="*/ 264204 w 1362075"/>
              <a:gd name="connsiteY15" fmla="*/ 0 h 1285875"/>
              <a:gd name="connsiteX16" fmla="*/ 264594 w 1362075"/>
              <a:gd name="connsiteY16" fmla="*/ 0 h 1285875"/>
              <a:gd name="connsiteX17" fmla="*/ 265989 w 1362075"/>
              <a:gd name="connsiteY17" fmla="*/ 0 h 1285875"/>
              <a:gd name="connsiteX18" fmla="*/ 298121 w 1362075"/>
              <a:gd name="connsiteY18" fmla="*/ 0 h 1285875"/>
              <a:gd name="connsiteX19" fmla="*/ 467711 w 1362075"/>
              <a:gd name="connsiteY19" fmla="*/ 0 h 1285875"/>
              <a:gd name="connsiteX20" fmla="*/ 478422 w 1362075"/>
              <a:gd name="connsiteY20" fmla="*/ 0 h 1285875"/>
              <a:gd name="connsiteX21" fmla="*/ 480208 w 1362075"/>
              <a:gd name="connsiteY21" fmla="*/ 0 h 1285875"/>
              <a:gd name="connsiteX22" fmla="*/ 539118 w 1362075"/>
              <a:gd name="connsiteY22" fmla="*/ 87511 h 1285875"/>
              <a:gd name="connsiteX23" fmla="*/ 498059 w 1362075"/>
              <a:gd name="connsiteY23" fmla="*/ 208955 h 1285875"/>
              <a:gd name="connsiteX24" fmla="*/ 664079 w 1362075"/>
              <a:gd name="connsiteY24" fmla="*/ 350044 h 1285875"/>
              <a:gd name="connsiteX25" fmla="*/ 830098 w 1362075"/>
              <a:gd name="connsiteY25" fmla="*/ 208955 h 1285875"/>
              <a:gd name="connsiteX26" fmla="*/ 789040 w 1362075"/>
              <a:gd name="connsiteY26" fmla="*/ 87511 h 1285875"/>
              <a:gd name="connsiteX27" fmla="*/ 846165 w 1362075"/>
              <a:gd name="connsiteY27" fmla="*/ 0 h 1285875"/>
              <a:gd name="connsiteX28" fmla="*/ 847950 w 1362075"/>
              <a:gd name="connsiteY28" fmla="*/ 0 h 1285875"/>
              <a:gd name="connsiteX29" fmla="*/ 855091 w 1362075"/>
              <a:gd name="connsiteY29" fmla="*/ 0 h 1285875"/>
              <a:gd name="connsiteX30" fmla="*/ 1271032 w 1362075"/>
              <a:gd name="connsiteY30" fmla="*/ 0 h 1285875"/>
              <a:gd name="connsiteX31" fmla="*/ 1362075 w 1362075"/>
              <a:gd name="connsiteY31" fmla="*/ 0 h 1285875"/>
              <a:gd name="connsiteX32" fmla="*/ 1362075 w 1362075"/>
              <a:gd name="connsiteY32" fmla="*/ 442913 h 1285875"/>
              <a:gd name="connsiteX33" fmla="*/ 1362075 w 1362075"/>
              <a:gd name="connsiteY33" fmla="*/ 451842 h 1285875"/>
              <a:gd name="connsiteX34" fmla="*/ 1303165 w 1362075"/>
              <a:gd name="connsiteY34" fmla="*/ 516136 h 1285875"/>
              <a:gd name="connsiteX35" fmla="*/ 1267462 w 1362075"/>
              <a:gd name="connsiteY35" fmla="*/ 508992 h 1285875"/>
              <a:gd name="connsiteX36" fmla="*/ 1138931 w 1362075"/>
              <a:gd name="connsiteY36" fmla="*/ 469702 h 1285875"/>
              <a:gd name="connsiteX37" fmla="*/ 990763 w 1362075"/>
              <a:gd name="connsiteY37" fmla="*/ 626864 h 1285875"/>
              <a:gd name="connsiteX38" fmla="*/ 1138931 w 1362075"/>
              <a:gd name="connsiteY38" fmla="*/ 784027 h 1285875"/>
              <a:gd name="connsiteX39" fmla="*/ 1267462 w 1362075"/>
              <a:gd name="connsiteY39" fmla="*/ 744736 h 1285875"/>
              <a:gd name="connsiteX40" fmla="*/ 1303165 w 1362075"/>
              <a:gd name="connsiteY40" fmla="*/ 735806 h 1285875"/>
              <a:gd name="connsiteX41" fmla="*/ 1360290 w 1362075"/>
              <a:gd name="connsiteY41" fmla="*/ 796528 h 1285875"/>
              <a:gd name="connsiteX42" fmla="*/ 1362075 w 1362075"/>
              <a:gd name="connsiteY42" fmla="*/ 809030 h 1285875"/>
              <a:gd name="connsiteX43" fmla="*/ 1362075 w 1362075"/>
              <a:gd name="connsiteY43" fmla="*/ 1285875 h 1285875"/>
              <a:gd name="connsiteX44" fmla="*/ 1258536 w 1362075"/>
              <a:gd name="connsiteY44" fmla="*/ 1284089 h 1285875"/>
              <a:gd name="connsiteX45" fmla="*/ 1062169 w 1362075"/>
              <a:gd name="connsiteY45" fmla="*/ 1284089 h 1285875"/>
              <a:gd name="connsiteX46" fmla="*/ 858661 w 1362075"/>
              <a:gd name="connsiteY46" fmla="*/ 1284089 h 1285875"/>
              <a:gd name="connsiteX47" fmla="*/ 481993 w 1362075"/>
              <a:gd name="connsiteY47" fmla="*/ 1284089 h 1285875"/>
              <a:gd name="connsiteX48" fmla="*/ 480208 w 1362075"/>
              <a:gd name="connsiteY48" fmla="*/ 1284089 h 1285875"/>
              <a:gd name="connsiteX49" fmla="*/ 471282 w 1362075"/>
              <a:gd name="connsiteY49" fmla="*/ 1284089 h 1285875"/>
              <a:gd name="connsiteX50" fmla="*/ 332556 w 1362075"/>
              <a:gd name="connsiteY50" fmla="*/ 1284089 h 1285875"/>
              <a:gd name="connsiteX51" fmla="*/ 273050 w 1362075"/>
              <a:gd name="connsiteY51" fmla="*/ 1284089 h 1285875"/>
              <a:gd name="connsiteX52" fmla="*/ 273050 w 1362075"/>
              <a:gd name="connsiteY52" fmla="*/ 1285875 h 1285875"/>
              <a:gd name="connsiteX53" fmla="*/ 257175 w 1362075"/>
              <a:gd name="connsiteY53" fmla="*/ 1285875 h 1285875"/>
              <a:gd name="connsiteX54" fmla="*/ 257175 w 1362075"/>
              <a:gd name="connsiteY54" fmla="*/ 1284089 h 1285875"/>
              <a:gd name="connsiteX55" fmla="*/ 254602 w 1362075"/>
              <a:gd name="connsiteY55" fmla="*/ 1284089 h 1285875"/>
              <a:gd name="connsiteX56" fmla="*/ 82117 w 1362075"/>
              <a:gd name="connsiteY56" fmla="*/ 1284089 h 1285875"/>
              <a:gd name="connsiteX57" fmla="*/ 0 w 1362075"/>
              <a:gd name="connsiteY57" fmla="*/ 1284089 h 1285875"/>
              <a:gd name="connsiteX58" fmla="*/ 0 w 1362075"/>
              <a:gd name="connsiteY58" fmla="*/ 807244 h 1285875"/>
              <a:gd name="connsiteX59" fmla="*/ 0 w 1362075"/>
              <a:gd name="connsiteY59" fmla="*/ 803672 h 1285875"/>
              <a:gd name="connsiteX60" fmla="*/ 0 w 1362075"/>
              <a:gd name="connsiteY60" fmla="*/ 800100 h 1285875"/>
              <a:gd name="connsiteX61" fmla="*/ 0 w 1362075"/>
              <a:gd name="connsiteY61" fmla="*/ 796528 h 1285875"/>
              <a:gd name="connsiteX62" fmla="*/ 58910 w 1362075"/>
              <a:gd name="connsiteY62" fmla="*/ 735806 h 1285875"/>
              <a:gd name="connsiteX63" fmla="*/ 94614 w 1362075"/>
              <a:gd name="connsiteY63" fmla="*/ 742950 h 1285875"/>
              <a:gd name="connsiteX64" fmla="*/ 221360 w 1362075"/>
              <a:gd name="connsiteY64" fmla="*/ 784027 h 1285875"/>
              <a:gd name="connsiteX65" fmla="*/ 371313 w 1362075"/>
              <a:gd name="connsiteY65" fmla="*/ 626864 h 1285875"/>
              <a:gd name="connsiteX66" fmla="*/ 221360 w 1362075"/>
              <a:gd name="connsiteY66" fmla="*/ 467916 h 1285875"/>
              <a:gd name="connsiteX67" fmla="*/ 94614 w 1362075"/>
              <a:gd name="connsiteY67" fmla="*/ 507206 h 1285875"/>
              <a:gd name="connsiteX68" fmla="*/ 58910 w 1362075"/>
              <a:gd name="connsiteY68" fmla="*/ 516136 h 1285875"/>
              <a:gd name="connsiteX69" fmla="*/ 0 w 1362075"/>
              <a:gd name="connsiteY69" fmla="*/ 451842 h 1285875"/>
              <a:gd name="connsiteX70" fmla="*/ 0 w 1362075"/>
              <a:gd name="connsiteY70" fmla="*/ 442913 h 1285875"/>
              <a:gd name="connsiteX71" fmla="*/ 0 w 1362075"/>
              <a:gd name="connsiteY71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62075" h="1285875">
                <a:moveTo>
                  <a:pt x="0" y="0"/>
                </a:moveTo>
                <a:cubicBezTo>
                  <a:pt x="0" y="0"/>
                  <a:pt x="0" y="0"/>
                  <a:pt x="174946" y="0"/>
                </a:cubicBezTo>
                <a:cubicBezTo>
                  <a:pt x="174946" y="0"/>
                  <a:pt x="174946" y="0"/>
                  <a:pt x="176340" y="0"/>
                </a:cubicBezTo>
                <a:lnTo>
                  <a:pt x="176731" y="0"/>
                </a:lnTo>
                <a:cubicBezTo>
                  <a:pt x="176731" y="0"/>
                  <a:pt x="176731" y="0"/>
                  <a:pt x="178628" y="0"/>
                </a:cubicBezTo>
                <a:lnTo>
                  <a:pt x="186103" y="0"/>
                </a:lnTo>
                <a:lnTo>
                  <a:pt x="191905" y="0"/>
                </a:lnTo>
                <a:lnTo>
                  <a:pt x="206193" y="0"/>
                </a:lnTo>
                <a:lnTo>
                  <a:pt x="206367" y="0"/>
                </a:lnTo>
                <a:lnTo>
                  <a:pt x="212601" y="0"/>
                </a:lnTo>
                <a:lnTo>
                  <a:pt x="227942" y="0"/>
                </a:lnTo>
                <a:lnTo>
                  <a:pt x="228333" y="0"/>
                </a:lnTo>
                <a:lnTo>
                  <a:pt x="234742" y="0"/>
                </a:lnTo>
                <a:lnTo>
                  <a:pt x="254832" y="0"/>
                </a:lnTo>
                <a:lnTo>
                  <a:pt x="258053" y="0"/>
                </a:lnTo>
                <a:lnTo>
                  <a:pt x="264204" y="0"/>
                </a:lnTo>
                <a:lnTo>
                  <a:pt x="264594" y="0"/>
                </a:lnTo>
                <a:lnTo>
                  <a:pt x="265989" y="0"/>
                </a:lnTo>
                <a:lnTo>
                  <a:pt x="298121" y="0"/>
                </a:lnTo>
                <a:cubicBezTo>
                  <a:pt x="298121" y="0"/>
                  <a:pt x="298121" y="0"/>
                  <a:pt x="467711" y="0"/>
                </a:cubicBezTo>
                <a:cubicBezTo>
                  <a:pt x="467711" y="0"/>
                  <a:pt x="467711" y="0"/>
                  <a:pt x="478422" y="0"/>
                </a:cubicBezTo>
                <a:cubicBezTo>
                  <a:pt x="478422" y="0"/>
                  <a:pt x="480208" y="0"/>
                  <a:pt x="480208" y="0"/>
                </a:cubicBezTo>
                <a:cubicBezTo>
                  <a:pt x="537333" y="3572"/>
                  <a:pt x="562325" y="42863"/>
                  <a:pt x="539118" y="87511"/>
                </a:cubicBezTo>
                <a:cubicBezTo>
                  <a:pt x="539118" y="87511"/>
                  <a:pt x="498059" y="167878"/>
                  <a:pt x="498059" y="208955"/>
                </a:cubicBezTo>
                <a:cubicBezTo>
                  <a:pt x="498059" y="285750"/>
                  <a:pt x="571251" y="350044"/>
                  <a:pt x="664079" y="350044"/>
                </a:cubicBezTo>
                <a:cubicBezTo>
                  <a:pt x="755122" y="350044"/>
                  <a:pt x="830098" y="285750"/>
                  <a:pt x="830098" y="208955"/>
                </a:cubicBezTo>
                <a:cubicBezTo>
                  <a:pt x="830098" y="167878"/>
                  <a:pt x="789040" y="87511"/>
                  <a:pt x="789040" y="87511"/>
                </a:cubicBezTo>
                <a:cubicBezTo>
                  <a:pt x="764048" y="42863"/>
                  <a:pt x="790825" y="3572"/>
                  <a:pt x="846165" y="0"/>
                </a:cubicBezTo>
                <a:lnTo>
                  <a:pt x="847950" y="0"/>
                </a:lnTo>
                <a:lnTo>
                  <a:pt x="855091" y="0"/>
                </a:lnTo>
                <a:cubicBezTo>
                  <a:pt x="855091" y="0"/>
                  <a:pt x="855091" y="0"/>
                  <a:pt x="1271032" y="0"/>
                </a:cubicBezTo>
                <a:cubicBezTo>
                  <a:pt x="1271032" y="0"/>
                  <a:pt x="1271032" y="0"/>
                  <a:pt x="1362075" y="0"/>
                </a:cubicBezTo>
                <a:cubicBezTo>
                  <a:pt x="1362075" y="0"/>
                  <a:pt x="1362075" y="0"/>
                  <a:pt x="1362075" y="442913"/>
                </a:cubicBezTo>
                <a:cubicBezTo>
                  <a:pt x="1362075" y="442913"/>
                  <a:pt x="1362075" y="442913"/>
                  <a:pt x="1362075" y="451842"/>
                </a:cubicBezTo>
                <a:cubicBezTo>
                  <a:pt x="1358505" y="492919"/>
                  <a:pt x="1335298" y="516136"/>
                  <a:pt x="1303165" y="516136"/>
                </a:cubicBezTo>
                <a:cubicBezTo>
                  <a:pt x="1290669" y="516136"/>
                  <a:pt x="1279958" y="514350"/>
                  <a:pt x="1267462" y="508992"/>
                </a:cubicBezTo>
                <a:cubicBezTo>
                  <a:pt x="1267462" y="508992"/>
                  <a:pt x="1181774" y="469702"/>
                  <a:pt x="1138931" y="469702"/>
                </a:cubicBezTo>
                <a:cubicBezTo>
                  <a:pt x="1056813" y="469702"/>
                  <a:pt x="990763" y="539353"/>
                  <a:pt x="990763" y="626864"/>
                </a:cubicBezTo>
                <a:cubicBezTo>
                  <a:pt x="990763" y="712589"/>
                  <a:pt x="1056813" y="784027"/>
                  <a:pt x="1138931" y="784027"/>
                </a:cubicBezTo>
                <a:cubicBezTo>
                  <a:pt x="1181774" y="784027"/>
                  <a:pt x="1267462" y="744736"/>
                  <a:pt x="1267462" y="744736"/>
                </a:cubicBezTo>
                <a:cubicBezTo>
                  <a:pt x="1279958" y="737592"/>
                  <a:pt x="1290669" y="735806"/>
                  <a:pt x="1303165" y="735806"/>
                </a:cubicBezTo>
                <a:cubicBezTo>
                  <a:pt x="1333513" y="735806"/>
                  <a:pt x="1356720" y="759024"/>
                  <a:pt x="1360290" y="796528"/>
                </a:cubicBezTo>
                <a:cubicBezTo>
                  <a:pt x="1360290" y="800100"/>
                  <a:pt x="1362075" y="803672"/>
                  <a:pt x="1362075" y="809030"/>
                </a:cubicBezTo>
                <a:cubicBezTo>
                  <a:pt x="1362075" y="809030"/>
                  <a:pt x="1362075" y="809030"/>
                  <a:pt x="1362075" y="1285875"/>
                </a:cubicBezTo>
                <a:cubicBezTo>
                  <a:pt x="1354935" y="1285875"/>
                  <a:pt x="1265677" y="1284089"/>
                  <a:pt x="1258536" y="1284089"/>
                </a:cubicBezTo>
                <a:cubicBezTo>
                  <a:pt x="1258536" y="1284089"/>
                  <a:pt x="1258536" y="1284089"/>
                  <a:pt x="1062169" y="1284089"/>
                </a:cubicBezTo>
                <a:cubicBezTo>
                  <a:pt x="1062169" y="1284089"/>
                  <a:pt x="1062169" y="1284089"/>
                  <a:pt x="858661" y="1284089"/>
                </a:cubicBezTo>
                <a:cubicBezTo>
                  <a:pt x="858661" y="1284089"/>
                  <a:pt x="544473" y="1284089"/>
                  <a:pt x="481993" y="1284089"/>
                </a:cubicBezTo>
                <a:cubicBezTo>
                  <a:pt x="481993" y="1284089"/>
                  <a:pt x="481993" y="1284089"/>
                  <a:pt x="480208" y="1284089"/>
                </a:cubicBezTo>
                <a:cubicBezTo>
                  <a:pt x="474852" y="1284089"/>
                  <a:pt x="471282" y="1284089"/>
                  <a:pt x="471282" y="1284089"/>
                </a:cubicBezTo>
                <a:cubicBezTo>
                  <a:pt x="471282" y="1284089"/>
                  <a:pt x="471282" y="1284089"/>
                  <a:pt x="332556" y="1284089"/>
                </a:cubicBezTo>
                <a:lnTo>
                  <a:pt x="273050" y="1284089"/>
                </a:lnTo>
                <a:lnTo>
                  <a:pt x="273050" y="1285875"/>
                </a:lnTo>
                <a:lnTo>
                  <a:pt x="257175" y="1285875"/>
                </a:lnTo>
                <a:lnTo>
                  <a:pt x="257175" y="1284089"/>
                </a:lnTo>
                <a:lnTo>
                  <a:pt x="254602" y="1284089"/>
                </a:lnTo>
                <a:cubicBezTo>
                  <a:pt x="238598" y="1284089"/>
                  <a:pt x="195921" y="1284089"/>
                  <a:pt x="82117" y="1284089"/>
                </a:cubicBezTo>
                <a:cubicBezTo>
                  <a:pt x="53555" y="1284089"/>
                  <a:pt x="0" y="1284089"/>
                  <a:pt x="0" y="1284089"/>
                </a:cubicBezTo>
                <a:cubicBezTo>
                  <a:pt x="0" y="1284089"/>
                  <a:pt x="0" y="1284089"/>
                  <a:pt x="0" y="807244"/>
                </a:cubicBezTo>
                <a:cubicBezTo>
                  <a:pt x="0" y="807244"/>
                  <a:pt x="0" y="805458"/>
                  <a:pt x="0" y="803672"/>
                </a:cubicBezTo>
                <a:cubicBezTo>
                  <a:pt x="0" y="801886"/>
                  <a:pt x="0" y="800100"/>
                  <a:pt x="0" y="800100"/>
                </a:cubicBezTo>
                <a:cubicBezTo>
                  <a:pt x="0" y="798314"/>
                  <a:pt x="0" y="798314"/>
                  <a:pt x="0" y="796528"/>
                </a:cubicBezTo>
                <a:cubicBezTo>
                  <a:pt x="5356" y="759024"/>
                  <a:pt x="28563" y="735806"/>
                  <a:pt x="58910" y="735806"/>
                </a:cubicBezTo>
                <a:cubicBezTo>
                  <a:pt x="69621" y="735806"/>
                  <a:pt x="82117" y="737592"/>
                  <a:pt x="94614" y="742950"/>
                </a:cubicBezTo>
                <a:cubicBezTo>
                  <a:pt x="94614" y="742950"/>
                  <a:pt x="180301" y="784027"/>
                  <a:pt x="221360" y="784027"/>
                </a:cubicBezTo>
                <a:cubicBezTo>
                  <a:pt x="305262" y="784027"/>
                  <a:pt x="371313" y="712589"/>
                  <a:pt x="371313" y="626864"/>
                </a:cubicBezTo>
                <a:cubicBezTo>
                  <a:pt x="371313" y="539353"/>
                  <a:pt x="305262" y="467916"/>
                  <a:pt x="221360" y="467916"/>
                </a:cubicBezTo>
                <a:cubicBezTo>
                  <a:pt x="180301" y="467916"/>
                  <a:pt x="94614" y="507206"/>
                  <a:pt x="94614" y="507206"/>
                </a:cubicBezTo>
                <a:cubicBezTo>
                  <a:pt x="82117" y="514350"/>
                  <a:pt x="69621" y="516136"/>
                  <a:pt x="58910" y="516136"/>
                </a:cubicBezTo>
                <a:cubicBezTo>
                  <a:pt x="26778" y="516136"/>
                  <a:pt x="3571" y="492919"/>
                  <a:pt x="0" y="451842"/>
                </a:cubicBezTo>
                <a:cubicBezTo>
                  <a:pt x="0" y="451842"/>
                  <a:pt x="0" y="451842"/>
                  <a:pt x="0" y="442913"/>
                </a:cubicBezTo>
                <a:cubicBezTo>
                  <a:pt x="0" y="442913"/>
                  <a:pt x="0" y="442913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Freeform: Shape 10"/>
          <p:cNvSpPr>
            <a:spLocks/>
          </p:cNvSpPr>
          <p:nvPr/>
        </p:nvSpPr>
        <p:spPr bwMode="auto">
          <a:xfrm>
            <a:off x="4227956" y="1450338"/>
            <a:ext cx="719406" cy="684705"/>
          </a:xfrm>
          <a:custGeom>
            <a:avLst/>
            <a:gdLst>
              <a:gd name="connsiteX0" fmla="*/ 0 w 1349375"/>
              <a:gd name="connsiteY0" fmla="*/ 0 h 1284288"/>
              <a:gd name="connsiteX1" fmla="*/ 82214 w 1349375"/>
              <a:gd name="connsiteY1" fmla="*/ 0 h 1284288"/>
              <a:gd name="connsiteX2" fmla="*/ 260939 w 1349375"/>
              <a:gd name="connsiteY2" fmla="*/ 0 h 1284288"/>
              <a:gd name="connsiteX3" fmla="*/ 260939 w 1349375"/>
              <a:gd name="connsiteY3" fmla="*/ 932 h 1284288"/>
              <a:gd name="connsiteX4" fmla="*/ 260939 w 1349375"/>
              <a:gd name="connsiteY4" fmla="*/ 1587 h 1284288"/>
              <a:gd name="connsiteX5" fmla="*/ 262726 w 1349375"/>
              <a:gd name="connsiteY5" fmla="*/ 1587 h 1284288"/>
              <a:gd name="connsiteX6" fmla="*/ 262726 w 1349375"/>
              <a:gd name="connsiteY6" fmla="*/ 0 h 1284288"/>
              <a:gd name="connsiteX7" fmla="*/ 466473 w 1349375"/>
              <a:gd name="connsiteY7" fmla="*/ 0 h 1284288"/>
              <a:gd name="connsiteX8" fmla="*/ 475409 w 1349375"/>
              <a:gd name="connsiteY8" fmla="*/ 0 h 1284288"/>
              <a:gd name="connsiteX9" fmla="*/ 477196 w 1349375"/>
              <a:gd name="connsiteY9" fmla="*/ 0 h 1284288"/>
              <a:gd name="connsiteX10" fmla="*/ 478984 w 1349375"/>
              <a:gd name="connsiteY10" fmla="*/ 0 h 1284288"/>
              <a:gd name="connsiteX11" fmla="*/ 511206 w 1349375"/>
              <a:gd name="connsiteY11" fmla="*/ 0 h 1284288"/>
              <a:gd name="connsiteX12" fmla="*/ 850732 w 1349375"/>
              <a:gd name="connsiteY12" fmla="*/ 0 h 1284288"/>
              <a:gd name="connsiteX13" fmla="*/ 1052691 w 1349375"/>
              <a:gd name="connsiteY13" fmla="*/ 0 h 1284288"/>
              <a:gd name="connsiteX14" fmla="*/ 1247502 w 1349375"/>
              <a:gd name="connsiteY14" fmla="*/ 0 h 1284288"/>
              <a:gd name="connsiteX15" fmla="*/ 1349375 w 1349375"/>
              <a:gd name="connsiteY15" fmla="*/ 0 h 1284288"/>
              <a:gd name="connsiteX16" fmla="*/ 1349375 w 1349375"/>
              <a:gd name="connsiteY16" fmla="*/ 476919 h 1284288"/>
              <a:gd name="connsiteX17" fmla="*/ 1347588 w 1349375"/>
              <a:gd name="connsiteY17" fmla="*/ 487637 h 1284288"/>
              <a:gd name="connsiteX18" fmla="*/ 1290396 w 1349375"/>
              <a:gd name="connsiteY18" fmla="*/ 548368 h 1284288"/>
              <a:gd name="connsiteX19" fmla="*/ 1256438 w 1349375"/>
              <a:gd name="connsiteY19" fmla="*/ 539437 h 1284288"/>
              <a:gd name="connsiteX20" fmla="*/ 1129543 w 1349375"/>
              <a:gd name="connsiteY20" fmla="*/ 500140 h 1284288"/>
              <a:gd name="connsiteX21" fmla="*/ 981201 w 1349375"/>
              <a:gd name="connsiteY21" fmla="*/ 657327 h 1284288"/>
              <a:gd name="connsiteX22" fmla="*/ 1129543 w 1349375"/>
              <a:gd name="connsiteY22" fmla="*/ 816300 h 1284288"/>
              <a:gd name="connsiteX23" fmla="*/ 1256438 w 1349375"/>
              <a:gd name="connsiteY23" fmla="*/ 775217 h 1284288"/>
              <a:gd name="connsiteX24" fmla="*/ 1290396 w 1349375"/>
              <a:gd name="connsiteY24" fmla="*/ 768072 h 1284288"/>
              <a:gd name="connsiteX25" fmla="*/ 1349375 w 1349375"/>
              <a:gd name="connsiteY25" fmla="*/ 832376 h 1284288"/>
              <a:gd name="connsiteX26" fmla="*/ 1349375 w 1349375"/>
              <a:gd name="connsiteY26" fmla="*/ 841307 h 1284288"/>
              <a:gd name="connsiteX27" fmla="*/ 1349375 w 1349375"/>
              <a:gd name="connsiteY27" fmla="*/ 1284288 h 1284288"/>
              <a:gd name="connsiteX28" fmla="*/ 1260013 w 1349375"/>
              <a:gd name="connsiteY28" fmla="*/ 1284288 h 1284288"/>
              <a:gd name="connsiteX29" fmla="*/ 847158 w 1349375"/>
              <a:gd name="connsiteY29" fmla="*/ 1284288 h 1284288"/>
              <a:gd name="connsiteX30" fmla="*/ 840008 w 1349375"/>
              <a:gd name="connsiteY30" fmla="*/ 1284288 h 1284288"/>
              <a:gd name="connsiteX31" fmla="*/ 838221 w 1349375"/>
              <a:gd name="connsiteY31" fmla="*/ 1284288 h 1284288"/>
              <a:gd name="connsiteX32" fmla="*/ 781029 w 1349375"/>
              <a:gd name="connsiteY32" fmla="*/ 1196764 h 1284288"/>
              <a:gd name="connsiteX33" fmla="*/ 822136 w 1349375"/>
              <a:gd name="connsiteY33" fmla="*/ 1075301 h 1284288"/>
              <a:gd name="connsiteX34" fmla="*/ 657709 w 1349375"/>
              <a:gd name="connsiteY34" fmla="*/ 935976 h 1284288"/>
              <a:gd name="connsiteX35" fmla="*/ 491494 w 1349375"/>
              <a:gd name="connsiteY35" fmla="*/ 1075301 h 1284288"/>
              <a:gd name="connsiteX36" fmla="*/ 534388 w 1349375"/>
              <a:gd name="connsiteY36" fmla="*/ 1196764 h 1284288"/>
              <a:gd name="connsiteX37" fmla="*/ 477196 w 1349375"/>
              <a:gd name="connsiteY37" fmla="*/ 1284288 h 1284288"/>
              <a:gd name="connsiteX38" fmla="*/ 473622 w 1349375"/>
              <a:gd name="connsiteY38" fmla="*/ 1284288 h 1284288"/>
              <a:gd name="connsiteX39" fmla="*/ 464686 w 1349375"/>
              <a:gd name="connsiteY39" fmla="*/ 1284288 h 1284288"/>
              <a:gd name="connsiteX40" fmla="*/ 294897 w 1349375"/>
              <a:gd name="connsiteY40" fmla="*/ 1284288 h 1284288"/>
              <a:gd name="connsiteX41" fmla="*/ 0 w 1349375"/>
              <a:gd name="connsiteY41" fmla="*/ 1284288 h 1284288"/>
              <a:gd name="connsiteX42" fmla="*/ 0 w 1349375"/>
              <a:gd name="connsiteY42" fmla="*/ 841307 h 1284288"/>
              <a:gd name="connsiteX43" fmla="*/ 0 w 1349375"/>
              <a:gd name="connsiteY43" fmla="*/ 832376 h 1284288"/>
              <a:gd name="connsiteX44" fmla="*/ 58980 w 1349375"/>
              <a:gd name="connsiteY44" fmla="*/ 768072 h 1284288"/>
              <a:gd name="connsiteX45" fmla="*/ 92937 w 1349375"/>
              <a:gd name="connsiteY45" fmla="*/ 777003 h 1284288"/>
              <a:gd name="connsiteX46" fmla="*/ 219832 w 1349375"/>
              <a:gd name="connsiteY46" fmla="*/ 816300 h 1284288"/>
              <a:gd name="connsiteX47" fmla="*/ 366387 w 1349375"/>
              <a:gd name="connsiteY47" fmla="*/ 659113 h 1284288"/>
              <a:gd name="connsiteX48" fmla="*/ 219832 w 1349375"/>
              <a:gd name="connsiteY48" fmla="*/ 501926 h 1284288"/>
              <a:gd name="connsiteX49" fmla="*/ 92937 w 1349375"/>
              <a:gd name="connsiteY49" fmla="*/ 541223 h 1284288"/>
              <a:gd name="connsiteX50" fmla="*/ 58980 w 1349375"/>
              <a:gd name="connsiteY50" fmla="*/ 548368 h 1284288"/>
              <a:gd name="connsiteX51" fmla="*/ 0 w 1349375"/>
              <a:gd name="connsiteY51" fmla="*/ 487637 h 1284288"/>
              <a:gd name="connsiteX52" fmla="*/ 0 w 1349375"/>
              <a:gd name="connsiteY52" fmla="*/ 484064 h 1284288"/>
              <a:gd name="connsiteX53" fmla="*/ 0 w 1349375"/>
              <a:gd name="connsiteY53" fmla="*/ 480492 h 1284288"/>
              <a:gd name="connsiteX54" fmla="*/ 0 w 1349375"/>
              <a:gd name="connsiteY54" fmla="*/ 476919 h 1284288"/>
              <a:gd name="connsiteX55" fmla="*/ 0 w 1349375"/>
              <a:gd name="connsiteY55" fmla="*/ 0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49375" h="1284288">
                <a:moveTo>
                  <a:pt x="0" y="0"/>
                </a:moveTo>
                <a:cubicBezTo>
                  <a:pt x="0" y="0"/>
                  <a:pt x="51831" y="0"/>
                  <a:pt x="82214" y="0"/>
                </a:cubicBezTo>
                <a:cubicBezTo>
                  <a:pt x="82214" y="0"/>
                  <a:pt x="82214" y="0"/>
                  <a:pt x="260939" y="0"/>
                </a:cubicBezTo>
                <a:cubicBezTo>
                  <a:pt x="260939" y="0"/>
                  <a:pt x="260939" y="0"/>
                  <a:pt x="260939" y="932"/>
                </a:cubicBezTo>
                <a:lnTo>
                  <a:pt x="260939" y="1587"/>
                </a:lnTo>
                <a:lnTo>
                  <a:pt x="262726" y="1587"/>
                </a:lnTo>
                <a:lnTo>
                  <a:pt x="262726" y="0"/>
                </a:lnTo>
                <a:cubicBezTo>
                  <a:pt x="262726" y="0"/>
                  <a:pt x="262726" y="0"/>
                  <a:pt x="466473" y="0"/>
                </a:cubicBezTo>
                <a:cubicBezTo>
                  <a:pt x="466473" y="0"/>
                  <a:pt x="470047" y="0"/>
                  <a:pt x="475409" y="0"/>
                </a:cubicBezTo>
                <a:lnTo>
                  <a:pt x="477196" y="0"/>
                </a:lnTo>
                <a:cubicBezTo>
                  <a:pt x="478984" y="0"/>
                  <a:pt x="478984" y="0"/>
                  <a:pt x="478984" y="0"/>
                </a:cubicBezTo>
                <a:lnTo>
                  <a:pt x="511206" y="0"/>
                </a:lnTo>
                <a:cubicBezTo>
                  <a:pt x="612637" y="0"/>
                  <a:pt x="850732" y="0"/>
                  <a:pt x="850732" y="0"/>
                </a:cubicBezTo>
                <a:cubicBezTo>
                  <a:pt x="850732" y="0"/>
                  <a:pt x="850732" y="0"/>
                  <a:pt x="1052691" y="0"/>
                </a:cubicBezTo>
                <a:cubicBezTo>
                  <a:pt x="1052691" y="0"/>
                  <a:pt x="1052691" y="0"/>
                  <a:pt x="1247502" y="0"/>
                </a:cubicBezTo>
                <a:cubicBezTo>
                  <a:pt x="1254651" y="0"/>
                  <a:pt x="1342226" y="0"/>
                  <a:pt x="1349375" y="0"/>
                </a:cubicBezTo>
                <a:cubicBezTo>
                  <a:pt x="1349375" y="0"/>
                  <a:pt x="1349375" y="0"/>
                  <a:pt x="1349375" y="476919"/>
                </a:cubicBezTo>
                <a:cubicBezTo>
                  <a:pt x="1349375" y="480492"/>
                  <a:pt x="1347588" y="485850"/>
                  <a:pt x="1347588" y="487637"/>
                </a:cubicBezTo>
                <a:cubicBezTo>
                  <a:pt x="1344013" y="525147"/>
                  <a:pt x="1320779" y="548368"/>
                  <a:pt x="1290396" y="548368"/>
                </a:cubicBezTo>
                <a:cubicBezTo>
                  <a:pt x="1279672" y="548368"/>
                  <a:pt x="1267162" y="546582"/>
                  <a:pt x="1256438" y="539437"/>
                </a:cubicBezTo>
                <a:cubicBezTo>
                  <a:pt x="1256438" y="539437"/>
                  <a:pt x="1170650" y="500140"/>
                  <a:pt x="1129543" y="500140"/>
                </a:cubicBezTo>
                <a:cubicBezTo>
                  <a:pt x="1047330" y="500140"/>
                  <a:pt x="981201" y="571589"/>
                  <a:pt x="981201" y="657327"/>
                </a:cubicBezTo>
                <a:cubicBezTo>
                  <a:pt x="981201" y="744851"/>
                  <a:pt x="1047330" y="816300"/>
                  <a:pt x="1129543" y="816300"/>
                </a:cubicBezTo>
                <a:cubicBezTo>
                  <a:pt x="1170650" y="816300"/>
                  <a:pt x="1256438" y="775217"/>
                  <a:pt x="1256438" y="775217"/>
                </a:cubicBezTo>
                <a:cubicBezTo>
                  <a:pt x="1267162" y="769858"/>
                  <a:pt x="1279672" y="768072"/>
                  <a:pt x="1290396" y="768072"/>
                </a:cubicBezTo>
                <a:cubicBezTo>
                  <a:pt x="1322566" y="768072"/>
                  <a:pt x="1345801" y="791293"/>
                  <a:pt x="1349375" y="832376"/>
                </a:cubicBezTo>
                <a:cubicBezTo>
                  <a:pt x="1349375" y="832376"/>
                  <a:pt x="1349375" y="832376"/>
                  <a:pt x="1349375" y="841307"/>
                </a:cubicBezTo>
                <a:cubicBezTo>
                  <a:pt x="1349375" y="841307"/>
                  <a:pt x="1349375" y="841307"/>
                  <a:pt x="1349375" y="1284288"/>
                </a:cubicBezTo>
                <a:cubicBezTo>
                  <a:pt x="1349375" y="1284288"/>
                  <a:pt x="1349375" y="1284288"/>
                  <a:pt x="1260013" y="1284288"/>
                </a:cubicBezTo>
                <a:cubicBezTo>
                  <a:pt x="1260013" y="1284288"/>
                  <a:pt x="1260013" y="1284288"/>
                  <a:pt x="847158" y="1284288"/>
                </a:cubicBezTo>
                <a:lnTo>
                  <a:pt x="840008" y="1284288"/>
                </a:lnTo>
                <a:cubicBezTo>
                  <a:pt x="838221" y="1284288"/>
                  <a:pt x="838221" y="1284288"/>
                  <a:pt x="838221" y="1284288"/>
                </a:cubicBezTo>
                <a:cubicBezTo>
                  <a:pt x="782816" y="1280716"/>
                  <a:pt x="757795" y="1241419"/>
                  <a:pt x="781029" y="1196764"/>
                </a:cubicBezTo>
                <a:cubicBezTo>
                  <a:pt x="781029" y="1196764"/>
                  <a:pt x="822136" y="1116384"/>
                  <a:pt x="822136" y="1075301"/>
                </a:cubicBezTo>
                <a:cubicBezTo>
                  <a:pt x="822136" y="998494"/>
                  <a:pt x="748859" y="935976"/>
                  <a:pt x="657709" y="935976"/>
                </a:cubicBezTo>
                <a:cubicBezTo>
                  <a:pt x="566559" y="935976"/>
                  <a:pt x="491494" y="998494"/>
                  <a:pt x="491494" y="1075301"/>
                </a:cubicBezTo>
                <a:cubicBezTo>
                  <a:pt x="491494" y="1116384"/>
                  <a:pt x="534388" y="1196764"/>
                  <a:pt x="534388" y="1196764"/>
                </a:cubicBezTo>
                <a:cubicBezTo>
                  <a:pt x="557623" y="1243205"/>
                  <a:pt x="530814" y="1280716"/>
                  <a:pt x="477196" y="1284288"/>
                </a:cubicBezTo>
                <a:cubicBezTo>
                  <a:pt x="475409" y="1284288"/>
                  <a:pt x="473622" y="1284288"/>
                  <a:pt x="473622" y="1284288"/>
                </a:cubicBezTo>
                <a:cubicBezTo>
                  <a:pt x="473622" y="1284288"/>
                  <a:pt x="473622" y="1284288"/>
                  <a:pt x="464686" y="1284288"/>
                </a:cubicBezTo>
                <a:cubicBezTo>
                  <a:pt x="464686" y="1284288"/>
                  <a:pt x="464686" y="1284288"/>
                  <a:pt x="294897" y="1284288"/>
                </a:cubicBezTo>
                <a:cubicBezTo>
                  <a:pt x="294897" y="1284288"/>
                  <a:pt x="294897" y="1284288"/>
                  <a:pt x="0" y="1284288"/>
                </a:cubicBezTo>
                <a:cubicBezTo>
                  <a:pt x="0" y="1284288"/>
                  <a:pt x="0" y="1284288"/>
                  <a:pt x="0" y="841307"/>
                </a:cubicBezTo>
                <a:cubicBezTo>
                  <a:pt x="0" y="841307"/>
                  <a:pt x="0" y="841307"/>
                  <a:pt x="0" y="832376"/>
                </a:cubicBezTo>
                <a:cubicBezTo>
                  <a:pt x="3575" y="791293"/>
                  <a:pt x="26809" y="768072"/>
                  <a:pt x="58980" y="768072"/>
                </a:cubicBezTo>
                <a:cubicBezTo>
                  <a:pt x="69703" y="768072"/>
                  <a:pt x="80427" y="769858"/>
                  <a:pt x="92937" y="777003"/>
                </a:cubicBezTo>
                <a:cubicBezTo>
                  <a:pt x="92937" y="777003"/>
                  <a:pt x="176938" y="816300"/>
                  <a:pt x="219832" y="816300"/>
                </a:cubicBezTo>
                <a:cubicBezTo>
                  <a:pt x="302046" y="816300"/>
                  <a:pt x="366387" y="744851"/>
                  <a:pt x="366387" y="659113"/>
                </a:cubicBezTo>
                <a:cubicBezTo>
                  <a:pt x="366387" y="571589"/>
                  <a:pt x="302046" y="501926"/>
                  <a:pt x="219832" y="501926"/>
                </a:cubicBezTo>
                <a:cubicBezTo>
                  <a:pt x="176938" y="501926"/>
                  <a:pt x="92937" y="541223"/>
                  <a:pt x="92937" y="541223"/>
                </a:cubicBezTo>
                <a:cubicBezTo>
                  <a:pt x="80427" y="546582"/>
                  <a:pt x="69703" y="548368"/>
                  <a:pt x="58980" y="548368"/>
                </a:cubicBezTo>
                <a:cubicBezTo>
                  <a:pt x="26809" y="548368"/>
                  <a:pt x="3575" y="525147"/>
                  <a:pt x="0" y="487637"/>
                </a:cubicBezTo>
                <a:cubicBezTo>
                  <a:pt x="0" y="485850"/>
                  <a:pt x="0" y="485850"/>
                  <a:pt x="0" y="484064"/>
                </a:cubicBezTo>
                <a:cubicBezTo>
                  <a:pt x="0" y="484064"/>
                  <a:pt x="0" y="482278"/>
                  <a:pt x="0" y="480492"/>
                </a:cubicBezTo>
                <a:cubicBezTo>
                  <a:pt x="0" y="478705"/>
                  <a:pt x="0" y="476919"/>
                  <a:pt x="0" y="476919"/>
                </a:cubicBezTo>
                <a:cubicBezTo>
                  <a:pt x="0" y="476919"/>
                  <a:pt x="0" y="4769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Freeform: Shape 11"/>
          <p:cNvSpPr>
            <a:spLocks/>
          </p:cNvSpPr>
          <p:nvPr/>
        </p:nvSpPr>
        <p:spPr bwMode="auto">
          <a:xfrm>
            <a:off x="5033690" y="3473137"/>
            <a:ext cx="874289" cy="685552"/>
          </a:xfrm>
          <a:custGeom>
            <a:avLst/>
            <a:gdLst>
              <a:gd name="T0" fmla="*/ 661 w 918"/>
              <a:gd name="T1" fmla="*/ 0 h 720"/>
              <a:gd name="T2" fmla="*/ 631 w 918"/>
              <a:gd name="T3" fmla="*/ 49 h 720"/>
              <a:gd name="T4" fmla="*/ 653 w 918"/>
              <a:gd name="T5" fmla="*/ 117 h 720"/>
              <a:gd name="T6" fmla="*/ 565 w 918"/>
              <a:gd name="T7" fmla="*/ 196 h 720"/>
              <a:gd name="T8" fmla="*/ 477 w 918"/>
              <a:gd name="T9" fmla="*/ 117 h 720"/>
              <a:gd name="T10" fmla="*/ 499 w 918"/>
              <a:gd name="T11" fmla="*/ 49 h 720"/>
              <a:gd name="T12" fmla="*/ 469 w 918"/>
              <a:gd name="T13" fmla="*/ 0 h 720"/>
              <a:gd name="T14" fmla="*/ 467 w 918"/>
              <a:gd name="T15" fmla="*/ 0 h 720"/>
              <a:gd name="T16" fmla="*/ 469 w 918"/>
              <a:gd name="T17" fmla="*/ 0 h 720"/>
              <a:gd name="T18" fmla="*/ 468 w 918"/>
              <a:gd name="T19" fmla="*/ 0 h 720"/>
              <a:gd name="T20" fmla="*/ 470 w 918"/>
              <a:gd name="T21" fmla="*/ 0 h 720"/>
              <a:gd name="T22" fmla="*/ 463 w 918"/>
              <a:gd name="T23" fmla="*/ 0 h 720"/>
              <a:gd name="T24" fmla="*/ 243 w 918"/>
              <a:gd name="T25" fmla="*/ 0 h 720"/>
              <a:gd name="T26" fmla="*/ 243 w 918"/>
              <a:gd name="T27" fmla="*/ 0 h 720"/>
              <a:gd name="T28" fmla="*/ 196 w 918"/>
              <a:gd name="T29" fmla="*/ 0 h 720"/>
              <a:gd name="T30" fmla="*/ 196 w 918"/>
              <a:gd name="T31" fmla="*/ 248 h 720"/>
              <a:gd name="T32" fmla="*/ 196 w 918"/>
              <a:gd name="T33" fmla="*/ 253 h 720"/>
              <a:gd name="T34" fmla="*/ 196 w 918"/>
              <a:gd name="T35" fmla="*/ 253 h 720"/>
              <a:gd name="T36" fmla="*/ 165 w 918"/>
              <a:gd name="T37" fmla="*/ 289 h 720"/>
              <a:gd name="T38" fmla="*/ 146 w 918"/>
              <a:gd name="T39" fmla="*/ 285 h 720"/>
              <a:gd name="T40" fmla="*/ 79 w 918"/>
              <a:gd name="T41" fmla="*/ 263 h 720"/>
              <a:gd name="T42" fmla="*/ 0 w 918"/>
              <a:gd name="T43" fmla="*/ 351 h 720"/>
              <a:gd name="T44" fmla="*/ 79 w 918"/>
              <a:gd name="T45" fmla="*/ 439 h 720"/>
              <a:gd name="T46" fmla="*/ 146 w 918"/>
              <a:gd name="T47" fmla="*/ 417 h 720"/>
              <a:gd name="T48" fmla="*/ 165 w 918"/>
              <a:gd name="T49" fmla="*/ 412 h 720"/>
              <a:gd name="T50" fmla="*/ 196 w 918"/>
              <a:gd name="T51" fmla="*/ 446 h 720"/>
              <a:gd name="T52" fmla="*/ 196 w 918"/>
              <a:gd name="T53" fmla="*/ 446 h 720"/>
              <a:gd name="T54" fmla="*/ 196 w 918"/>
              <a:gd name="T55" fmla="*/ 448 h 720"/>
              <a:gd name="T56" fmla="*/ 196 w 918"/>
              <a:gd name="T57" fmla="*/ 446 h 720"/>
              <a:gd name="T58" fmla="*/ 196 w 918"/>
              <a:gd name="T59" fmla="*/ 446 h 720"/>
              <a:gd name="T60" fmla="*/ 196 w 918"/>
              <a:gd name="T61" fmla="*/ 446 h 720"/>
              <a:gd name="T62" fmla="*/ 196 w 918"/>
              <a:gd name="T63" fmla="*/ 453 h 720"/>
              <a:gd name="T64" fmla="*/ 196 w 918"/>
              <a:gd name="T65" fmla="*/ 720 h 720"/>
              <a:gd name="T66" fmla="*/ 250 w 918"/>
              <a:gd name="T67" fmla="*/ 719 h 720"/>
              <a:gd name="T68" fmla="*/ 354 w 918"/>
              <a:gd name="T69" fmla="*/ 719 h 720"/>
              <a:gd name="T70" fmla="*/ 354 w 918"/>
              <a:gd name="T71" fmla="*/ 719 h 720"/>
              <a:gd name="T72" fmla="*/ 462 w 918"/>
              <a:gd name="T73" fmla="*/ 719 h 720"/>
              <a:gd name="T74" fmla="*/ 661 w 918"/>
              <a:gd name="T75" fmla="*/ 719 h 720"/>
              <a:gd name="T76" fmla="*/ 661 w 918"/>
              <a:gd name="T77" fmla="*/ 719 h 720"/>
              <a:gd name="T78" fmla="*/ 661 w 918"/>
              <a:gd name="T79" fmla="*/ 719 h 720"/>
              <a:gd name="T80" fmla="*/ 667 w 918"/>
              <a:gd name="T81" fmla="*/ 719 h 720"/>
              <a:gd name="T82" fmla="*/ 872 w 918"/>
              <a:gd name="T83" fmla="*/ 719 h 720"/>
              <a:gd name="T84" fmla="*/ 916 w 918"/>
              <a:gd name="T85" fmla="*/ 719 h 720"/>
              <a:gd name="T86" fmla="*/ 916 w 918"/>
              <a:gd name="T87" fmla="*/ 452 h 720"/>
              <a:gd name="T88" fmla="*/ 916 w 918"/>
              <a:gd name="T89" fmla="*/ 448 h 720"/>
              <a:gd name="T90" fmla="*/ 916 w 918"/>
              <a:gd name="T91" fmla="*/ 448 h 720"/>
              <a:gd name="T92" fmla="*/ 916 w 918"/>
              <a:gd name="T93" fmla="*/ 248 h 720"/>
              <a:gd name="T94" fmla="*/ 916 w 918"/>
              <a:gd name="T95" fmla="*/ 0 h 720"/>
              <a:gd name="T96" fmla="*/ 758 w 918"/>
              <a:gd name="T97" fmla="*/ 0 h 720"/>
              <a:gd name="T98" fmla="*/ 668 w 918"/>
              <a:gd name="T99" fmla="*/ 0 h 720"/>
              <a:gd name="T100" fmla="*/ 663 w 918"/>
              <a:gd name="T101" fmla="*/ 0 h 720"/>
              <a:gd name="T102" fmla="*/ 661 w 918"/>
              <a:gd name="T103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8" h="720">
                <a:moveTo>
                  <a:pt x="661" y="0"/>
                </a:moveTo>
                <a:cubicBezTo>
                  <a:pt x="632" y="2"/>
                  <a:pt x="618" y="24"/>
                  <a:pt x="631" y="49"/>
                </a:cubicBezTo>
                <a:cubicBezTo>
                  <a:pt x="631" y="49"/>
                  <a:pt x="653" y="94"/>
                  <a:pt x="653" y="117"/>
                </a:cubicBezTo>
                <a:cubicBezTo>
                  <a:pt x="653" y="160"/>
                  <a:pt x="613" y="196"/>
                  <a:pt x="565" y="196"/>
                </a:cubicBezTo>
                <a:cubicBezTo>
                  <a:pt x="516" y="196"/>
                  <a:pt x="477" y="160"/>
                  <a:pt x="477" y="117"/>
                </a:cubicBezTo>
                <a:cubicBezTo>
                  <a:pt x="477" y="94"/>
                  <a:pt x="499" y="49"/>
                  <a:pt x="499" y="49"/>
                </a:cubicBezTo>
                <a:cubicBezTo>
                  <a:pt x="511" y="24"/>
                  <a:pt x="498" y="2"/>
                  <a:pt x="469" y="0"/>
                </a:cubicBezTo>
                <a:cubicBezTo>
                  <a:pt x="468" y="0"/>
                  <a:pt x="468" y="0"/>
                  <a:pt x="467" y="0"/>
                </a:cubicBezTo>
                <a:cubicBezTo>
                  <a:pt x="468" y="0"/>
                  <a:pt x="469" y="0"/>
                  <a:pt x="469" y="0"/>
                </a:cubicBezTo>
                <a:cubicBezTo>
                  <a:pt x="469" y="0"/>
                  <a:pt x="469" y="0"/>
                  <a:pt x="468" y="0"/>
                </a:cubicBezTo>
                <a:cubicBezTo>
                  <a:pt x="469" y="0"/>
                  <a:pt x="470" y="0"/>
                  <a:pt x="470" y="0"/>
                </a:cubicBezTo>
                <a:cubicBezTo>
                  <a:pt x="469" y="0"/>
                  <a:pt x="467" y="0"/>
                  <a:pt x="46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196" y="0"/>
                  <a:pt x="196" y="0"/>
                  <a:pt x="196" y="0"/>
                </a:cubicBezTo>
                <a:cubicBezTo>
                  <a:pt x="196" y="248"/>
                  <a:pt x="196" y="248"/>
                  <a:pt x="196" y="248"/>
                </a:cubicBezTo>
                <a:cubicBezTo>
                  <a:pt x="196" y="253"/>
                  <a:pt x="196" y="253"/>
                  <a:pt x="196" y="253"/>
                </a:cubicBezTo>
                <a:cubicBezTo>
                  <a:pt x="196" y="253"/>
                  <a:pt x="196" y="253"/>
                  <a:pt x="196" y="253"/>
                </a:cubicBezTo>
                <a:cubicBezTo>
                  <a:pt x="194" y="276"/>
                  <a:pt x="182" y="289"/>
                  <a:pt x="165" y="289"/>
                </a:cubicBezTo>
                <a:cubicBezTo>
                  <a:pt x="159" y="289"/>
                  <a:pt x="153" y="288"/>
                  <a:pt x="146" y="285"/>
                </a:cubicBezTo>
                <a:cubicBezTo>
                  <a:pt x="146" y="285"/>
                  <a:pt x="101" y="263"/>
                  <a:pt x="79" y="263"/>
                </a:cubicBezTo>
                <a:cubicBezTo>
                  <a:pt x="35" y="263"/>
                  <a:pt x="0" y="302"/>
                  <a:pt x="0" y="351"/>
                </a:cubicBezTo>
                <a:cubicBezTo>
                  <a:pt x="0" y="399"/>
                  <a:pt x="35" y="439"/>
                  <a:pt x="79" y="439"/>
                </a:cubicBezTo>
                <a:cubicBezTo>
                  <a:pt x="101" y="439"/>
                  <a:pt x="146" y="417"/>
                  <a:pt x="146" y="417"/>
                </a:cubicBezTo>
                <a:cubicBezTo>
                  <a:pt x="153" y="413"/>
                  <a:pt x="159" y="412"/>
                  <a:pt x="165" y="412"/>
                </a:cubicBezTo>
                <a:cubicBezTo>
                  <a:pt x="181" y="412"/>
                  <a:pt x="193" y="425"/>
                  <a:pt x="196" y="44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96" y="447"/>
                  <a:pt x="196" y="447"/>
                  <a:pt x="196" y="448"/>
                </a:cubicBezTo>
                <a:cubicBezTo>
                  <a:pt x="196" y="447"/>
                  <a:pt x="196" y="447"/>
                  <a:pt x="196" y="44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96" y="448"/>
                  <a:pt x="196" y="450"/>
                  <a:pt x="196" y="453"/>
                </a:cubicBezTo>
                <a:cubicBezTo>
                  <a:pt x="196" y="720"/>
                  <a:pt x="196" y="720"/>
                  <a:pt x="196" y="720"/>
                </a:cubicBezTo>
                <a:cubicBezTo>
                  <a:pt x="200" y="720"/>
                  <a:pt x="246" y="719"/>
                  <a:pt x="250" y="719"/>
                </a:cubicBezTo>
                <a:cubicBezTo>
                  <a:pt x="354" y="719"/>
                  <a:pt x="354" y="719"/>
                  <a:pt x="354" y="719"/>
                </a:cubicBezTo>
                <a:cubicBezTo>
                  <a:pt x="354" y="719"/>
                  <a:pt x="354" y="719"/>
                  <a:pt x="354" y="719"/>
                </a:cubicBezTo>
                <a:cubicBezTo>
                  <a:pt x="462" y="719"/>
                  <a:pt x="462" y="719"/>
                  <a:pt x="462" y="719"/>
                </a:cubicBezTo>
                <a:cubicBezTo>
                  <a:pt x="462" y="719"/>
                  <a:pt x="628" y="719"/>
                  <a:pt x="661" y="719"/>
                </a:cubicBezTo>
                <a:cubicBezTo>
                  <a:pt x="661" y="719"/>
                  <a:pt x="661" y="719"/>
                  <a:pt x="661" y="719"/>
                </a:cubicBezTo>
                <a:cubicBezTo>
                  <a:pt x="661" y="719"/>
                  <a:pt x="661" y="719"/>
                  <a:pt x="661" y="719"/>
                </a:cubicBezTo>
                <a:cubicBezTo>
                  <a:pt x="664" y="719"/>
                  <a:pt x="666" y="719"/>
                  <a:pt x="667" y="719"/>
                </a:cubicBezTo>
                <a:cubicBezTo>
                  <a:pt x="872" y="719"/>
                  <a:pt x="872" y="719"/>
                  <a:pt x="872" y="719"/>
                </a:cubicBezTo>
                <a:cubicBezTo>
                  <a:pt x="888" y="719"/>
                  <a:pt x="916" y="719"/>
                  <a:pt x="916" y="719"/>
                </a:cubicBezTo>
                <a:cubicBezTo>
                  <a:pt x="916" y="452"/>
                  <a:pt x="916" y="452"/>
                  <a:pt x="916" y="452"/>
                </a:cubicBezTo>
                <a:cubicBezTo>
                  <a:pt x="916" y="450"/>
                  <a:pt x="915" y="448"/>
                  <a:pt x="916" y="448"/>
                </a:cubicBezTo>
                <a:cubicBezTo>
                  <a:pt x="916" y="448"/>
                  <a:pt x="916" y="448"/>
                  <a:pt x="916" y="448"/>
                </a:cubicBezTo>
                <a:cubicBezTo>
                  <a:pt x="918" y="418"/>
                  <a:pt x="916" y="248"/>
                  <a:pt x="916" y="248"/>
                </a:cubicBezTo>
                <a:cubicBezTo>
                  <a:pt x="916" y="0"/>
                  <a:pt x="916" y="0"/>
                  <a:pt x="916" y="0"/>
                </a:cubicBezTo>
                <a:cubicBezTo>
                  <a:pt x="758" y="0"/>
                  <a:pt x="758" y="0"/>
                  <a:pt x="758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663" y="0"/>
                  <a:pt x="663" y="0"/>
                  <a:pt x="663" y="0"/>
                </a:cubicBezTo>
                <a:cubicBezTo>
                  <a:pt x="662" y="0"/>
                  <a:pt x="662" y="0"/>
                  <a:pt x="661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Freeform: Shape 12"/>
          <p:cNvSpPr>
            <a:spLocks/>
          </p:cNvSpPr>
          <p:nvPr/>
        </p:nvSpPr>
        <p:spPr bwMode="auto">
          <a:xfrm>
            <a:off x="3235176" y="3473137"/>
            <a:ext cx="873443" cy="685552"/>
          </a:xfrm>
          <a:custGeom>
            <a:avLst/>
            <a:gdLst>
              <a:gd name="T0" fmla="*/ 256 w 917"/>
              <a:gd name="T1" fmla="*/ 0 h 720"/>
              <a:gd name="T2" fmla="*/ 254 w 917"/>
              <a:gd name="T3" fmla="*/ 0 h 720"/>
              <a:gd name="T4" fmla="*/ 249 w 917"/>
              <a:gd name="T5" fmla="*/ 0 h 720"/>
              <a:gd name="T6" fmla="*/ 160 w 917"/>
              <a:gd name="T7" fmla="*/ 0 h 720"/>
              <a:gd name="T8" fmla="*/ 2 w 917"/>
              <a:gd name="T9" fmla="*/ 0 h 720"/>
              <a:gd name="T10" fmla="*/ 2 w 917"/>
              <a:gd name="T11" fmla="*/ 248 h 720"/>
              <a:gd name="T12" fmla="*/ 2 w 917"/>
              <a:gd name="T13" fmla="*/ 448 h 720"/>
              <a:gd name="T14" fmla="*/ 2 w 917"/>
              <a:gd name="T15" fmla="*/ 448 h 720"/>
              <a:gd name="T16" fmla="*/ 2 w 917"/>
              <a:gd name="T17" fmla="*/ 452 h 720"/>
              <a:gd name="T18" fmla="*/ 2 w 917"/>
              <a:gd name="T19" fmla="*/ 719 h 720"/>
              <a:gd name="T20" fmla="*/ 46 w 917"/>
              <a:gd name="T21" fmla="*/ 719 h 720"/>
              <a:gd name="T22" fmla="*/ 251 w 917"/>
              <a:gd name="T23" fmla="*/ 719 h 720"/>
              <a:gd name="T24" fmla="*/ 256 w 917"/>
              <a:gd name="T25" fmla="*/ 719 h 720"/>
              <a:gd name="T26" fmla="*/ 256 w 917"/>
              <a:gd name="T27" fmla="*/ 719 h 720"/>
              <a:gd name="T28" fmla="*/ 256 w 917"/>
              <a:gd name="T29" fmla="*/ 719 h 720"/>
              <a:gd name="T30" fmla="*/ 455 w 917"/>
              <a:gd name="T31" fmla="*/ 719 h 720"/>
              <a:gd name="T32" fmla="*/ 563 w 917"/>
              <a:gd name="T33" fmla="*/ 719 h 720"/>
              <a:gd name="T34" fmla="*/ 563 w 917"/>
              <a:gd name="T35" fmla="*/ 719 h 720"/>
              <a:gd name="T36" fmla="*/ 667 w 917"/>
              <a:gd name="T37" fmla="*/ 719 h 720"/>
              <a:gd name="T38" fmla="*/ 721 w 917"/>
              <a:gd name="T39" fmla="*/ 720 h 720"/>
              <a:gd name="T40" fmla="*/ 721 w 917"/>
              <a:gd name="T41" fmla="*/ 453 h 720"/>
              <a:gd name="T42" fmla="*/ 721 w 917"/>
              <a:gd name="T43" fmla="*/ 446 h 720"/>
              <a:gd name="T44" fmla="*/ 721 w 917"/>
              <a:gd name="T45" fmla="*/ 446 h 720"/>
              <a:gd name="T46" fmla="*/ 721 w 917"/>
              <a:gd name="T47" fmla="*/ 446 h 720"/>
              <a:gd name="T48" fmla="*/ 722 w 917"/>
              <a:gd name="T49" fmla="*/ 448 h 720"/>
              <a:gd name="T50" fmla="*/ 722 w 917"/>
              <a:gd name="T51" fmla="*/ 446 h 720"/>
              <a:gd name="T52" fmla="*/ 722 w 917"/>
              <a:gd name="T53" fmla="*/ 446 h 720"/>
              <a:gd name="T54" fmla="*/ 722 w 917"/>
              <a:gd name="T55" fmla="*/ 446 h 720"/>
              <a:gd name="T56" fmla="*/ 753 w 917"/>
              <a:gd name="T57" fmla="*/ 412 h 720"/>
              <a:gd name="T58" fmla="*/ 771 w 917"/>
              <a:gd name="T59" fmla="*/ 417 h 720"/>
              <a:gd name="T60" fmla="*/ 839 w 917"/>
              <a:gd name="T61" fmla="*/ 439 h 720"/>
              <a:gd name="T62" fmla="*/ 917 w 917"/>
              <a:gd name="T63" fmla="*/ 351 h 720"/>
              <a:gd name="T64" fmla="*/ 839 w 917"/>
              <a:gd name="T65" fmla="*/ 263 h 720"/>
              <a:gd name="T66" fmla="*/ 771 w 917"/>
              <a:gd name="T67" fmla="*/ 285 h 720"/>
              <a:gd name="T68" fmla="*/ 753 w 917"/>
              <a:gd name="T69" fmla="*/ 289 h 720"/>
              <a:gd name="T70" fmla="*/ 722 w 917"/>
              <a:gd name="T71" fmla="*/ 253 h 720"/>
              <a:gd name="T72" fmla="*/ 721 w 917"/>
              <a:gd name="T73" fmla="*/ 253 h 720"/>
              <a:gd name="T74" fmla="*/ 721 w 917"/>
              <a:gd name="T75" fmla="*/ 248 h 720"/>
              <a:gd name="T76" fmla="*/ 721 w 917"/>
              <a:gd name="T77" fmla="*/ 0 h 720"/>
              <a:gd name="T78" fmla="*/ 674 w 917"/>
              <a:gd name="T79" fmla="*/ 0 h 720"/>
              <a:gd name="T80" fmla="*/ 674 w 917"/>
              <a:gd name="T81" fmla="*/ 0 h 720"/>
              <a:gd name="T82" fmla="*/ 454 w 917"/>
              <a:gd name="T83" fmla="*/ 0 h 720"/>
              <a:gd name="T84" fmla="*/ 447 w 917"/>
              <a:gd name="T85" fmla="*/ 0 h 720"/>
              <a:gd name="T86" fmla="*/ 449 w 917"/>
              <a:gd name="T87" fmla="*/ 0 h 720"/>
              <a:gd name="T88" fmla="*/ 448 w 917"/>
              <a:gd name="T89" fmla="*/ 0 h 720"/>
              <a:gd name="T90" fmla="*/ 450 w 917"/>
              <a:gd name="T91" fmla="*/ 0 h 720"/>
              <a:gd name="T92" fmla="*/ 449 w 917"/>
              <a:gd name="T93" fmla="*/ 0 h 720"/>
              <a:gd name="T94" fmla="*/ 419 w 917"/>
              <a:gd name="T95" fmla="*/ 49 h 720"/>
              <a:gd name="T96" fmla="*/ 441 w 917"/>
              <a:gd name="T97" fmla="*/ 117 h 720"/>
              <a:gd name="T98" fmla="*/ 353 w 917"/>
              <a:gd name="T99" fmla="*/ 196 h 720"/>
              <a:gd name="T100" fmla="*/ 265 w 917"/>
              <a:gd name="T101" fmla="*/ 117 h 720"/>
              <a:gd name="T102" fmla="*/ 287 w 917"/>
              <a:gd name="T103" fmla="*/ 49 h 720"/>
              <a:gd name="T104" fmla="*/ 256 w 917"/>
              <a:gd name="T10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17" h="720">
                <a:moveTo>
                  <a:pt x="256" y="0"/>
                </a:moveTo>
                <a:cubicBezTo>
                  <a:pt x="255" y="0"/>
                  <a:pt x="255" y="0"/>
                  <a:pt x="254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248"/>
                  <a:pt x="2" y="248"/>
                  <a:pt x="2" y="248"/>
                </a:cubicBezTo>
                <a:cubicBezTo>
                  <a:pt x="2" y="248"/>
                  <a:pt x="0" y="418"/>
                  <a:pt x="2" y="448"/>
                </a:cubicBezTo>
                <a:cubicBezTo>
                  <a:pt x="2" y="448"/>
                  <a:pt x="2" y="448"/>
                  <a:pt x="2" y="448"/>
                </a:cubicBezTo>
                <a:cubicBezTo>
                  <a:pt x="2" y="448"/>
                  <a:pt x="2" y="450"/>
                  <a:pt x="2" y="452"/>
                </a:cubicBezTo>
                <a:cubicBezTo>
                  <a:pt x="2" y="719"/>
                  <a:pt x="2" y="719"/>
                  <a:pt x="2" y="719"/>
                </a:cubicBezTo>
                <a:cubicBezTo>
                  <a:pt x="2" y="719"/>
                  <a:pt x="30" y="719"/>
                  <a:pt x="46" y="719"/>
                </a:cubicBezTo>
                <a:cubicBezTo>
                  <a:pt x="251" y="719"/>
                  <a:pt x="251" y="719"/>
                  <a:pt x="251" y="719"/>
                </a:cubicBezTo>
                <a:cubicBezTo>
                  <a:pt x="251" y="719"/>
                  <a:pt x="253" y="719"/>
                  <a:pt x="256" y="719"/>
                </a:cubicBezTo>
                <a:cubicBezTo>
                  <a:pt x="256" y="719"/>
                  <a:pt x="256" y="719"/>
                  <a:pt x="256" y="719"/>
                </a:cubicBezTo>
                <a:cubicBezTo>
                  <a:pt x="256" y="719"/>
                  <a:pt x="256" y="719"/>
                  <a:pt x="256" y="719"/>
                </a:cubicBezTo>
                <a:cubicBezTo>
                  <a:pt x="290" y="719"/>
                  <a:pt x="455" y="719"/>
                  <a:pt x="455" y="719"/>
                </a:cubicBezTo>
                <a:cubicBezTo>
                  <a:pt x="563" y="719"/>
                  <a:pt x="563" y="719"/>
                  <a:pt x="563" y="719"/>
                </a:cubicBezTo>
                <a:cubicBezTo>
                  <a:pt x="563" y="719"/>
                  <a:pt x="563" y="719"/>
                  <a:pt x="563" y="719"/>
                </a:cubicBezTo>
                <a:cubicBezTo>
                  <a:pt x="667" y="719"/>
                  <a:pt x="667" y="719"/>
                  <a:pt x="667" y="719"/>
                </a:cubicBezTo>
                <a:cubicBezTo>
                  <a:pt x="671" y="719"/>
                  <a:pt x="718" y="720"/>
                  <a:pt x="721" y="720"/>
                </a:cubicBezTo>
                <a:cubicBezTo>
                  <a:pt x="721" y="453"/>
                  <a:pt x="721" y="453"/>
                  <a:pt x="721" y="453"/>
                </a:cubicBezTo>
                <a:cubicBezTo>
                  <a:pt x="721" y="450"/>
                  <a:pt x="721" y="448"/>
                  <a:pt x="721" y="446"/>
                </a:cubicBezTo>
                <a:cubicBezTo>
                  <a:pt x="721" y="446"/>
                  <a:pt x="721" y="446"/>
                  <a:pt x="721" y="446"/>
                </a:cubicBezTo>
                <a:cubicBezTo>
                  <a:pt x="721" y="446"/>
                  <a:pt x="721" y="446"/>
                  <a:pt x="721" y="446"/>
                </a:cubicBezTo>
                <a:cubicBezTo>
                  <a:pt x="721" y="447"/>
                  <a:pt x="721" y="447"/>
                  <a:pt x="722" y="448"/>
                </a:cubicBezTo>
                <a:cubicBezTo>
                  <a:pt x="722" y="447"/>
                  <a:pt x="722" y="447"/>
                  <a:pt x="722" y="446"/>
                </a:cubicBezTo>
                <a:cubicBezTo>
                  <a:pt x="722" y="446"/>
                  <a:pt x="722" y="446"/>
                  <a:pt x="722" y="446"/>
                </a:cubicBezTo>
                <a:cubicBezTo>
                  <a:pt x="722" y="446"/>
                  <a:pt x="722" y="446"/>
                  <a:pt x="722" y="446"/>
                </a:cubicBezTo>
                <a:cubicBezTo>
                  <a:pt x="724" y="425"/>
                  <a:pt x="736" y="412"/>
                  <a:pt x="753" y="412"/>
                </a:cubicBezTo>
                <a:cubicBezTo>
                  <a:pt x="758" y="412"/>
                  <a:pt x="765" y="413"/>
                  <a:pt x="771" y="417"/>
                </a:cubicBezTo>
                <a:cubicBezTo>
                  <a:pt x="771" y="417"/>
                  <a:pt x="816" y="439"/>
                  <a:pt x="839" y="439"/>
                </a:cubicBezTo>
                <a:cubicBezTo>
                  <a:pt x="882" y="439"/>
                  <a:pt x="917" y="399"/>
                  <a:pt x="917" y="351"/>
                </a:cubicBezTo>
                <a:cubicBezTo>
                  <a:pt x="917" y="302"/>
                  <a:pt x="882" y="263"/>
                  <a:pt x="839" y="263"/>
                </a:cubicBezTo>
                <a:cubicBezTo>
                  <a:pt x="816" y="263"/>
                  <a:pt x="771" y="285"/>
                  <a:pt x="771" y="285"/>
                </a:cubicBezTo>
                <a:cubicBezTo>
                  <a:pt x="765" y="288"/>
                  <a:pt x="758" y="289"/>
                  <a:pt x="753" y="289"/>
                </a:cubicBezTo>
                <a:cubicBezTo>
                  <a:pt x="736" y="289"/>
                  <a:pt x="723" y="276"/>
                  <a:pt x="722" y="253"/>
                </a:cubicBezTo>
                <a:cubicBezTo>
                  <a:pt x="721" y="253"/>
                  <a:pt x="721" y="253"/>
                  <a:pt x="721" y="253"/>
                </a:cubicBezTo>
                <a:cubicBezTo>
                  <a:pt x="721" y="248"/>
                  <a:pt x="721" y="248"/>
                  <a:pt x="721" y="248"/>
                </a:cubicBezTo>
                <a:cubicBezTo>
                  <a:pt x="721" y="0"/>
                  <a:pt x="721" y="0"/>
                  <a:pt x="721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51" y="0"/>
                  <a:pt x="449" y="0"/>
                  <a:pt x="447" y="0"/>
                </a:cubicBezTo>
                <a:cubicBezTo>
                  <a:pt x="448" y="0"/>
                  <a:pt x="448" y="0"/>
                  <a:pt x="449" y="0"/>
                </a:cubicBezTo>
                <a:cubicBezTo>
                  <a:pt x="449" y="0"/>
                  <a:pt x="448" y="0"/>
                  <a:pt x="448" y="0"/>
                </a:cubicBezTo>
                <a:cubicBezTo>
                  <a:pt x="449" y="0"/>
                  <a:pt x="449" y="0"/>
                  <a:pt x="450" y="0"/>
                </a:cubicBezTo>
                <a:cubicBezTo>
                  <a:pt x="450" y="0"/>
                  <a:pt x="449" y="0"/>
                  <a:pt x="449" y="0"/>
                </a:cubicBezTo>
                <a:cubicBezTo>
                  <a:pt x="420" y="2"/>
                  <a:pt x="406" y="24"/>
                  <a:pt x="419" y="49"/>
                </a:cubicBezTo>
                <a:cubicBezTo>
                  <a:pt x="419" y="49"/>
                  <a:pt x="441" y="94"/>
                  <a:pt x="441" y="117"/>
                </a:cubicBezTo>
                <a:cubicBezTo>
                  <a:pt x="441" y="160"/>
                  <a:pt x="401" y="196"/>
                  <a:pt x="353" y="196"/>
                </a:cubicBezTo>
                <a:cubicBezTo>
                  <a:pt x="304" y="196"/>
                  <a:pt x="265" y="160"/>
                  <a:pt x="265" y="117"/>
                </a:cubicBezTo>
                <a:cubicBezTo>
                  <a:pt x="265" y="94"/>
                  <a:pt x="287" y="49"/>
                  <a:pt x="287" y="49"/>
                </a:cubicBezTo>
                <a:cubicBezTo>
                  <a:pt x="299" y="24"/>
                  <a:pt x="286" y="2"/>
                  <a:pt x="256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37"/>
          <p:cNvSpPr>
            <a:spLocks noChangeAspect="1"/>
          </p:cNvSpPr>
          <p:nvPr/>
        </p:nvSpPr>
        <p:spPr bwMode="auto">
          <a:xfrm>
            <a:off x="3436695" y="1621903"/>
            <a:ext cx="310264" cy="2479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38"/>
          <p:cNvSpPr>
            <a:spLocks noChangeAspect="1"/>
          </p:cNvSpPr>
          <p:nvPr/>
        </p:nvSpPr>
        <p:spPr bwMode="auto">
          <a:xfrm>
            <a:off x="5445125" y="3739156"/>
            <a:ext cx="249079" cy="250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39"/>
          <p:cNvSpPr>
            <a:spLocks noChangeAspect="1"/>
          </p:cNvSpPr>
          <p:nvPr/>
        </p:nvSpPr>
        <p:spPr bwMode="auto">
          <a:xfrm>
            <a:off x="4482080" y="1571338"/>
            <a:ext cx="196161" cy="308146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Freeform: Shape 40"/>
          <p:cNvSpPr>
            <a:spLocks noChangeAspect="1"/>
          </p:cNvSpPr>
          <p:nvPr/>
        </p:nvSpPr>
        <p:spPr bwMode="auto">
          <a:xfrm>
            <a:off x="4455157" y="2526510"/>
            <a:ext cx="275252" cy="30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41"/>
          <p:cNvSpPr>
            <a:spLocks noChangeAspect="1"/>
          </p:cNvSpPr>
          <p:nvPr/>
        </p:nvSpPr>
        <p:spPr bwMode="auto">
          <a:xfrm>
            <a:off x="3436695" y="2632657"/>
            <a:ext cx="279275" cy="24735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Freeform: Shape 42"/>
          <p:cNvSpPr>
            <a:spLocks noChangeAspect="1"/>
          </p:cNvSpPr>
          <p:nvPr/>
        </p:nvSpPr>
        <p:spPr bwMode="auto">
          <a:xfrm>
            <a:off x="5432199" y="1597993"/>
            <a:ext cx="247096" cy="271876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Freeform: Shape 43"/>
          <p:cNvSpPr>
            <a:spLocks noChangeAspect="1"/>
          </p:cNvSpPr>
          <p:nvPr/>
        </p:nvSpPr>
        <p:spPr bwMode="auto">
          <a:xfrm>
            <a:off x="3448318" y="3718048"/>
            <a:ext cx="242080" cy="266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Freeform: Shape 44"/>
          <p:cNvSpPr>
            <a:spLocks noChangeAspect="1"/>
          </p:cNvSpPr>
          <p:nvPr/>
        </p:nvSpPr>
        <p:spPr bwMode="auto">
          <a:xfrm>
            <a:off x="5472383" y="2649183"/>
            <a:ext cx="247096" cy="295737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Freeform: Shape 45"/>
          <p:cNvSpPr>
            <a:spLocks noChangeAspect="1"/>
          </p:cNvSpPr>
          <p:nvPr/>
        </p:nvSpPr>
        <p:spPr bwMode="auto">
          <a:xfrm>
            <a:off x="4470312" y="3756259"/>
            <a:ext cx="221243" cy="243431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6" name="组合 55"/>
          <p:cNvGrpSpPr/>
          <p:nvPr/>
        </p:nvGrpSpPr>
        <p:grpSpPr>
          <a:xfrm>
            <a:off x="656565" y="1571337"/>
            <a:ext cx="7948082" cy="2746815"/>
            <a:chOff x="656565" y="1571337"/>
            <a:chExt cx="7948082" cy="2746815"/>
          </a:xfrm>
        </p:grpSpPr>
        <p:grpSp>
          <p:nvGrpSpPr>
            <p:cNvPr id="2" name="组合 1"/>
            <p:cNvGrpSpPr/>
            <p:nvPr/>
          </p:nvGrpSpPr>
          <p:grpSpPr>
            <a:xfrm>
              <a:off x="656565" y="1571337"/>
              <a:ext cx="2079233" cy="2745150"/>
              <a:chOff x="656565" y="1571337"/>
              <a:chExt cx="2079233" cy="2745150"/>
            </a:xfrm>
          </p:grpSpPr>
          <p:sp>
            <p:nvSpPr>
              <p:cNvPr id="13" name="Oval 29"/>
              <p:cNvSpPr/>
              <p:nvPr/>
            </p:nvSpPr>
            <p:spPr>
              <a:xfrm>
                <a:off x="2564348" y="1601587"/>
                <a:ext cx="171450" cy="1714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Oval 30"/>
              <p:cNvSpPr/>
              <p:nvPr/>
            </p:nvSpPr>
            <p:spPr>
              <a:xfrm>
                <a:off x="2564348" y="2327642"/>
                <a:ext cx="171450" cy="1714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Oval 31"/>
              <p:cNvSpPr/>
              <p:nvPr/>
            </p:nvSpPr>
            <p:spPr>
              <a:xfrm>
                <a:off x="2564348" y="3072384"/>
                <a:ext cx="171450" cy="1714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Oval 32"/>
              <p:cNvSpPr/>
              <p:nvPr/>
            </p:nvSpPr>
            <p:spPr>
              <a:xfrm>
                <a:off x="2564348" y="3766650"/>
                <a:ext cx="171450" cy="1714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0" name="Group 47"/>
              <p:cNvGrpSpPr/>
              <p:nvPr/>
            </p:nvGrpSpPr>
            <p:grpSpPr>
              <a:xfrm>
                <a:off x="656565" y="1571337"/>
                <a:ext cx="1907779" cy="569630"/>
                <a:chOff x="8328247" y="2417875"/>
                <a:chExt cx="2198694" cy="759507"/>
              </a:xfrm>
            </p:grpSpPr>
            <p:sp>
              <p:nvSpPr>
                <p:cNvPr id="52" name="TextBox 48"/>
                <p:cNvSpPr txBox="1"/>
                <p:nvPr/>
              </p:nvSpPr>
              <p:spPr>
                <a:xfrm>
                  <a:off x="9295835" y="2417875"/>
                  <a:ext cx="1231106" cy="247223"/>
                </a:xfrm>
                <a:prstGeom prst="rect">
                  <a:avLst/>
                </a:prstGeom>
                <a:noFill/>
              </p:spPr>
              <p:txBody>
                <a:bodyPr wrap="none" lIns="0" tIns="0" rIns="216000" bIns="0" anchor="b" anchorCtr="0">
                  <a:normAutofit fontScale="92500" lnSpcReduction="10000"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accent1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53" name="TextBox 49"/>
                <p:cNvSpPr txBox="1">
                  <a:spLocks/>
                </p:cNvSpPr>
                <p:nvPr/>
              </p:nvSpPr>
              <p:spPr>
                <a:xfrm>
                  <a:off x="8328247" y="2665098"/>
                  <a:ext cx="2198693" cy="512284"/>
                </a:xfrm>
                <a:prstGeom prst="rect">
                  <a:avLst/>
                </a:prstGeom>
              </p:spPr>
              <p:txBody>
                <a:bodyPr vert="horz" wrap="square" lIns="0" tIns="0" rIns="21600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1" name="Group 56"/>
              <p:cNvGrpSpPr/>
              <p:nvPr/>
            </p:nvGrpSpPr>
            <p:grpSpPr>
              <a:xfrm>
                <a:off x="656565" y="2328724"/>
                <a:ext cx="1907779" cy="569630"/>
                <a:chOff x="8328247" y="2417875"/>
                <a:chExt cx="2198694" cy="759507"/>
              </a:xfrm>
            </p:grpSpPr>
            <p:sp>
              <p:nvSpPr>
                <p:cNvPr id="50" name="TextBox 57"/>
                <p:cNvSpPr txBox="1"/>
                <p:nvPr/>
              </p:nvSpPr>
              <p:spPr>
                <a:xfrm>
                  <a:off x="9295835" y="2417875"/>
                  <a:ext cx="1231106" cy="247223"/>
                </a:xfrm>
                <a:prstGeom prst="rect">
                  <a:avLst/>
                </a:prstGeom>
                <a:noFill/>
              </p:spPr>
              <p:txBody>
                <a:bodyPr wrap="none" lIns="0" tIns="0" rIns="216000" bIns="0" anchor="b" anchorCtr="0">
                  <a:normAutofit fontScale="92500" lnSpcReduction="10000"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accent3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51" name="TextBox 58"/>
                <p:cNvSpPr txBox="1">
                  <a:spLocks/>
                </p:cNvSpPr>
                <p:nvPr/>
              </p:nvSpPr>
              <p:spPr>
                <a:xfrm>
                  <a:off x="8328247" y="2665098"/>
                  <a:ext cx="2198693" cy="512284"/>
                </a:xfrm>
                <a:prstGeom prst="rect">
                  <a:avLst/>
                </a:prstGeom>
              </p:spPr>
              <p:txBody>
                <a:bodyPr vert="horz" wrap="square" lIns="0" tIns="0" rIns="21600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2" name="Group 59"/>
              <p:cNvGrpSpPr/>
              <p:nvPr/>
            </p:nvGrpSpPr>
            <p:grpSpPr>
              <a:xfrm>
                <a:off x="656565" y="3052477"/>
                <a:ext cx="1907779" cy="569630"/>
                <a:chOff x="8328247" y="2417875"/>
                <a:chExt cx="2198694" cy="759507"/>
              </a:xfrm>
            </p:grpSpPr>
            <p:sp>
              <p:nvSpPr>
                <p:cNvPr id="48" name="TextBox 60"/>
                <p:cNvSpPr txBox="1"/>
                <p:nvPr/>
              </p:nvSpPr>
              <p:spPr>
                <a:xfrm>
                  <a:off x="9295835" y="2417875"/>
                  <a:ext cx="1231106" cy="247223"/>
                </a:xfrm>
                <a:prstGeom prst="rect">
                  <a:avLst/>
                </a:prstGeom>
                <a:noFill/>
              </p:spPr>
              <p:txBody>
                <a:bodyPr wrap="none" lIns="0" tIns="0" rIns="216000" bIns="0" anchor="b" anchorCtr="0">
                  <a:normAutofit fontScale="92500" lnSpcReduction="10000"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accent4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9" name="TextBox 61"/>
                <p:cNvSpPr txBox="1">
                  <a:spLocks/>
                </p:cNvSpPr>
                <p:nvPr/>
              </p:nvSpPr>
              <p:spPr>
                <a:xfrm>
                  <a:off x="8328247" y="2665098"/>
                  <a:ext cx="2198693" cy="512284"/>
                </a:xfrm>
                <a:prstGeom prst="rect">
                  <a:avLst/>
                </a:prstGeom>
              </p:spPr>
              <p:txBody>
                <a:bodyPr vert="horz" wrap="square" lIns="0" tIns="0" rIns="21600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3" name="Group 62"/>
              <p:cNvGrpSpPr/>
              <p:nvPr/>
            </p:nvGrpSpPr>
            <p:grpSpPr>
              <a:xfrm>
                <a:off x="656565" y="3746857"/>
                <a:ext cx="1907779" cy="569630"/>
                <a:chOff x="8328247" y="2417875"/>
                <a:chExt cx="2198694" cy="759507"/>
              </a:xfrm>
            </p:grpSpPr>
            <p:sp>
              <p:nvSpPr>
                <p:cNvPr id="46" name="TextBox 63"/>
                <p:cNvSpPr txBox="1"/>
                <p:nvPr/>
              </p:nvSpPr>
              <p:spPr>
                <a:xfrm>
                  <a:off x="9295835" y="2417875"/>
                  <a:ext cx="1231106" cy="247223"/>
                </a:xfrm>
                <a:prstGeom prst="rect">
                  <a:avLst/>
                </a:prstGeom>
                <a:noFill/>
              </p:spPr>
              <p:txBody>
                <a:bodyPr wrap="none" lIns="0" tIns="0" rIns="216000" bIns="0" anchor="b" anchorCtr="0">
                  <a:normAutofit fontScale="92500" lnSpcReduction="10000"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accent6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7" name="TextBox 64"/>
                <p:cNvSpPr txBox="1">
                  <a:spLocks/>
                </p:cNvSpPr>
                <p:nvPr/>
              </p:nvSpPr>
              <p:spPr>
                <a:xfrm>
                  <a:off x="8328247" y="2665098"/>
                  <a:ext cx="2198693" cy="512284"/>
                </a:xfrm>
                <a:prstGeom prst="rect">
                  <a:avLst/>
                </a:prstGeom>
              </p:spPr>
              <p:txBody>
                <a:bodyPr vert="horz" wrap="square" lIns="0" tIns="0" rIns="21600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55" name="组合 54"/>
            <p:cNvGrpSpPr/>
            <p:nvPr/>
          </p:nvGrpSpPr>
          <p:grpSpPr>
            <a:xfrm>
              <a:off x="6408205" y="1571337"/>
              <a:ext cx="2196442" cy="2746815"/>
              <a:chOff x="6408205" y="1571337"/>
              <a:chExt cx="2196442" cy="2746815"/>
            </a:xfrm>
          </p:grpSpPr>
          <p:sp>
            <p:nvSpPr>
              <p:cNvPr id="17" name="Oval 33"/>
              <p:cNvSpPr/>
              <p:nvPr/>
            </p:nvSpPr>
            <p:spPr>
              <a:xfrm>
                <a:off x="6408205" y="1601587"/>
                <a:ext cx="171450" cy="1714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Oval 34"/>
              <p:cNvSpPr/>
              <p:nvPr/>
            </p:nvSpPr>
            <p:spPr>
              <a:xfrm>
                <a:off x="6408205" y="2327642"/>
                <a:ext cx="171450" cy="1714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Oval 35"/>
              <p:cNvSpPr/>
              <p:nvPr/>
            </p:nvSpPr>
            <p:spPr>
              <a:xfrm>
                <a:off x="6408205" y="3072384"/>
                <a:ext cx="171450" cy="1714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Oval 36"/>
              <p:cNvSpPr/>
              <p:nvPr/>
            </p:nvSpPr>
            <p:spPr>
              <a:xfrm>
                <a:off x="6408205" y="3766650"/>
                <a:ext cx="171450" cy="171450"/>
              </a:xfrm>
              <a:prstGeom prst="ellipse">
                <a:avLst/>
              </a:prstGeom>
              <a:solidFill>
                <a:schemeClr val="dk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4" name="Group 68"/>
              <p:cNvGrpSpPr/>
              <p:nvPr/>
            </p:nvGrpSpPr>
            <p:grpSpPr>
              <a:xfrm>
                <a:off x="6579655" y="1571337"/>
                <a:ext cx="2024992" cy="569630"/>
                <a:chOff x="8772872" y="2095115"/>
                <a:chExt cx="2699991" cy="759507"/>
              </a:xfrm>
            </p:grpSpPr>
            <p:sp>
              <p:nvSpPr>
                <p:cNvPr id="44" name="TextBox 66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2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5" name="TextBox 67"/>
                <p:cNvSpPr txBox="1">
                  <a:spLocks/>
                </p:cNvSpPr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5" name="Group 69"/>
              <p:cNvGrpSpPr/>
              <p:nvPr/>
            </p:nvGrpSpPr>
            <p:grpSpPr>
              <a:xfrm>
                <a:off x="6579655" y="2297065"/>
                <a:ext cx="2024992" cy="569630"/>
                <a:chOff x="8772872" y="2095115"/>
                <a:chExt cx="2699991" cy="759507"/>
              </a:xfrm>
            </p:grpSpPr>
            <p:sp>
              <p:nvSpPr>
                <p:cNvPr id="42" name="TextBox 70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4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3" name="TextBox 71"/>
                <p:cNvSpPr txBox="1">
                  <a:spLocks/>
                </p:cNvSpPr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6" name="Group 72"/>
              <p:cNvGrpSpPr/>
              <p:nvPr/>
            </p:nvGrpSpPr>
            <p:grpSpPr>
              <a:xfrm>
                <a:off x="6579655" y="3022794"/>
                <a:ext cx="2024992" cy="569630"/>
                <a:chOff x="8772872" y="2095115"/>
                <a:chExt cx="2699991" cy="759507"/>
              </a:xfrm>
            </p:grpSpPr>
            <p:sp>
              <p:nvSpPr>
                <p:cNvPr id="40" name="TextBox 73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5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1" name="TextBox 74"/>
                <p:cNvSpPr txBox="1">
                  <a:spLocks/>
                </p:cNvSpPr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7" name="Group 75"/>
              <p:cNvGrpSpPr/>
              <p:nvPr/>
            </p:nvGrpSpPr>
            <p:grpSpPr>
              <a:xfrm>
                <a:off x="6579655" y="3748522"/>
                <a:ext cx="2024992" cy="569630"/>
                <a:chOff x="8772872" y="2095115"/>
                <a:chExt cx="2699991" cy="759507"/>
              </a:xfrm>
            </p:grpSpPr>
            <p:sp>
              <p:nvSpPr>
                <p:cNvPr id="38" name="TextBox 76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dk2">
                          <a:lumMod val="10000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dk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dk2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9" name="TextBox 77"/>
                <p:cNvSpPr txBox="1">
                  <a:spLocks/>
                </p:cNvSpPr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</p:grpSp>
      </p:grpSp>
      <p:sp>
        <p:nvSpPr>
          <p:cNvPr id="54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31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平行四边形 47"/>
          <p:cNvSpPr/>
          <p:nvPr/>
        </p:nvSpPr>
        <p:spPr bwMode="auto">
          <a:xfrm>
            <a:off x="4004937" y="1491630"/>
            <a:ext cx="1134126" cy="815651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9" name="平行四边形 48"/>
          <p:cNvSpPr/>
          <p:nvPr/>
        </p:nvSpPr>
        <p:spPr bwMode="auto">
          <a:xfrm>
            <a:off x="2566877" y="2557132"/>
            <a:ext cx="4010246" cy="734698"/>
          </a:xfrm>
          <a:prstGeom prst="parallelogram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C4197E-2994-4EA7-B5F8-F3B8089DD5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2474842"/>
            <a:ext cx="1853411" cy="26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215a998-6735-4028-9747-c71a7337c7c5"/>
          <p:cNvGrpSpPr>
            <a:grpSpLocks noChangeAspect="1"/>
          </p:cNvGrpSpPr>
          <p:nvPr/>
        </p:nvGrpSpPr>
        <p:grpSpPr>
          <a:xfrm>
            <a:off x="278523" y="1389472"/>
            <a:ext cx="8586954" cy="2397414"/>
            <a:chOff x="371364" y="1852629"/>
            <a:chExt cx="11449272" cy="3196552"/>
          </a:xfrm>
        </p:grpSpPr>
        <p:cxnSp>
          <p:nvCxnSpPr>
            <p:cNvPr id="4" name="直接连接符 3"/>
            <p:cNvCxnSpPr>
              <a:cxnSpLocks/>
            </p:cNvCxnSpPr>
            <p:nvPr/>
          </p:nvCxnSpPr>
          <p:spPr>
            <a:xfrm>
              <a:off x="371364" y="3626214"/>
              <a:ext cx="114492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22948" y="1852629"/>
              <a:ext cx="10146105" cy="3196552"/>
              <a:chOff x="1022948" y="1852629"/>
              <a:chExt cx="10146105" cy="319655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022948" y="1852629"/>
                <a:ext cx="3169904" cy="3196552"/>
                <a:chOff x="1022948" y="1852629"/>
                <a:chExt cx="3169904" cy="3196552"/>
              </a:xfrm>
            </p:grpSpPr>
            <p:sp>
              <p:nvSpPr>
                <p:cNvPr id="21" name="六边形 20"/>
                <p:cNvSpPr/>
                <p:nvPr/>
              </p:nvSpPr>
              <p:spPr>
                <a:xfrm rot="1800000">
                  <a:off x="1022948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文本框 8"/>
                <p:cNvSpPr txBox="1">
                  <a:spLocks/>
                </p:cNvSpPr>
                <p:nvPr/>
              </p:nvSpPr>
              <p:spPr bwMode="auto">
                <a:xfrm>
                  <a:off x="1235195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  <a:sp3d/>
                </a:bodyPr>
                <a:lstStyle/>
                <a:p>
                  <a:pPr algn="ctr"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235195" y="3659938"/>
                  <a:ext cx="2754295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rmAutofit fontScale="92500" lnSpcReduction="20000"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100">
                      <a:solidFill>
                        <a:schemeClr val="bg1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chemeClr val="bg1"/>
                      </a:solidFill>
                    </a:rPr>
                  </a:br>
                  <a:r>
                    <a:rPr lang="zh-CN" altLang="en-US" sz="1100">
                      <a:solidFill>
                        <a:schemeClr val="bg1"/>
                      </a:solidFill>
                    </a:rPr>
                    <a:t>（建议使用主题字体）</a:t>
                  </a:r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1939749" y="1852629"/>
                  <a:ext cx="1336303" cy="1151984"/>
                  <a:chOff x="2026813" y="1702803"/>
                  <a:chExt cx="1010032" cy="870716"/>
                </a:xfrm>
              </p:grpSpPr>
              <p:sp>
                <p:nvSpPr>
                  <p:cNvPr id="25" name="六边形 24"/>
                  <p:cNvSpPr/>
                  <p:nvPr/>
                </p:nvSpPr>
                <p:spPr>
                  <a:xfrm rot="1800000">
                    <a:off x="2026813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6" name="任意多边形 23"/>
                  <p:cNvSpPr>
                    <a:spLocks/>
                  </p:cNvSpPr>
                  <p:nvPr/>
                </p:nvSpPr>
                <p:spPr bwMode="auto">
                  <a:xfrm>
                    <a:off x="2288060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0 h 236"/>
                      <a:gd name="T2" fmla="*/ 0 w 236"/>
                      <a:gd name="T3" fmla="*/ 118 h 236"/>
                      <a:gd name="T4" fmla="*/ 118 w 236"/>
                      <a:gd name="T5" fmla="*/ 236 h 236"/>
                      <a:gd name="T6" fmla="*/ 236 w 236"/>
                      <a:gd name="T7" fmla="*/ 118 h 236"/>
                      <a:gd name="T8" fmla="*/ 118 w 236"/>
                      <a:gd name="T9" fmla="*/ 0 h 236"/>
                      <a:gd name="T10" fmla="*/ 106 w 236"/>
                      <a:gd name="T11" fmla="*/ 171 h 236"/>
                      <a:gd name="T12" fmla="*/ 54 w 236"/>
                      <a:gd name="T13" fmla="*/ 163 h 236"/>
                      <a:gd name="T14" fmla="*/ 54 w 236"/>
                      <a:gd name="T15" fmla="*/ 121 h 236"/>
                      <a:gd name="T16" fmla="*/ 106 w 236"/>
                      <a:gd name="T17" fmla="*/ 121 h 236"/>
                      <a:gd name="T18" fmla="*/ 106 w 236"/>
                      <a:gd name="T19" fmla="*/ 171 h 236"/>
                      <a:gd name="T20" fmla="*/ 106 w 236"/>
                      <a:gd name="T21" fmla="*/ 114 h 236"/>
                      <a:gd name="T22" fmla="*/ 54 w 236"/>
                      <a:gd name="T23" fmla="*/ 114 h 236"/>
                      <a:gd name="T24" fmla="*/ 54 w 236"/>
                      <a:gd name="T25" fmla="*/ 72 h 236"/>
                      <a:gd name="T26" fmla="*/ 106 w 236"/>
                      <a:gd name="T27" fmla="*/ 64 h 236"/>
                      <a:gd name="T28" fmla="*/ 106 w 236"/>
                      <a:gd name="T29" fmla="*/ 114 h 236"/>
                      <a:gd name="T30" fmla="*/ 182 w 236"/>
                      <a:gd name="T31" fmla="*/ 182 h 236"/>
                      <a:gd name="T32" fmla="*/ 113 w 236"/>
                      <a:gd name="T33" fmla="*/ 172 h 236"/>
                      <a:gd name="T34" fmla="*/ 113 w 236"/>
                      <a:gd name="T35" fmla="*/ 121 h 236"/>
                      <a:gd name="T36" fmla="*/ 182 w 236"/>
                      <a:gd name="T37" fmla="*/ 121 h 236"/>
                      <a:gd name="T38" fmla="*/ 182 w 236"/>
                      <a:gd name="T39" fmla="*/ 182 h 236"/>
                      <a:gd name="T40" fmla="*/ 182 w 236"/>
                      <a:gd name="T41" fmla="*/ 114 h 236"/>
                      <a:gd name="T42" fmla="*/ 113 w 236"/>
                      <a:gd name="T43" fmla="*/ 114 h 236"/>
                      <a:gd name="T44" fmla="*/ 113 w 236"/>
                      <a:gd name="T45" fmla="*/ 63 h 236"/>
                      <a:gd name="T46" fmla="*/ 182 w 236"/>
                      <a:gd name="T47" fmla="*/ 53 h 236"/>
                      <a:gd name="T48" fmla="*/ 182 w 236"/>
                      <a:gd name="T49" fmla="*/ 114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36" h="236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06" y="171"/>
                        </a:moveTo>
                        <a:cubicBezTo>
                          <a:pt x="54" y="163"/>
                          <a:pt x="54" y="163"/>
                          <a:pt x="54" y="163"/>
                        </a:cubicBezTo>
                        <a:cubicBezTo>
                          <a:pt x="54" y="121"/>
                          <a:pt x="54" y="121"/>
                          <a:pt x="54" y="121"/>
                        </a:cubicBezTo>
                        <a:cubicBezTo>
                          <a:pt x="106" y="121"/>
                          <a:pt x="106" y="121"/>
                          <a:pt x="106" y="121"/>
                        </a:cubicBezTo>
                        <a:lnTo>
                          <a:pt x="106" y="171"/>
                        </a:lnTo>
                        <a:close/>
                        <a:moveTo>
                          <a:pt x="106" y="114"/>
                        </a:moveTo>
                        <a:cubicBezTo>
                          <a:pt x="54" y="114"/>
                          <a:pt x="54" y="114"/>
                          <a:pt x="54" y="114"/>
                        </a:cubicBezTo>
                        <a:cubicBezTo>
                          <a:pt x="54" y="72"/>
                          <a:pt x="54" y="72"/>
                          <a:pt x="54" y="72"/>
                        </a:cubicBezTo>
                        <a:cubicBezTo>
                          <a:pt x="106" y="64"/>
                          <a:pt x="106" y="64"/>
                          <a:pt x="106" y="64"/>
                        </a:cubicBezTo>
                        <a:lnTo>
                          <a:pt x="106" y="114"/>
                        </a:lnTo>
                        <a:close/>
                        <a:moveTo>
                          <a:pt x="182" y="182"/>
                        </a:moveTo>
                        <a:cubicBezTo>
                          <a:pt x="113" y="172"/>
                          <a:pt x="113" y="172"/>
                          <a:pt x="113" y="172"/>
                        </a:cubicBezTo>
                        <a:cubicBezTo>
                          <a:pt x="113" y="121"/>
                          <a:pt x="113" y="121"/>
                          <a:pt x="113" y="121"/>
                        </a:cubicBezTo>
                        <a:cubicBezTo>
                          <a:pt x="182" y="121"/>
                          <a:pt x="182" y="121"/>
                          <a:pt x="182" y="121"/>
                        </a:cubicBezTo>
                        <a:lnTo>
                          <a:pt x="182" y="182"/>
                        </a:lnTo>
                        <a:close/>
                        <a:moveTo>
                          <a:pt x="182" y="114"/>
                        </a:moveTo>
                        <a:cubicBezTo>
                          <a:pt x="113" y="114"/>
                          <a:pt x="113" y="114"/>
                          <a:pt x="113" y="114"/>
                        </a:cubicBezTo>
                        <a:cubicBezTo>
                          <a:pt x="113" y="63"/>
                          <a:pt x="113" y="63"/>
                          <a:pt x="113" y="63"/>
                        </a:cubicBezTo>
                        <a:cubicBezTo>
                          <a:pt x="182" y="53"/>
                          <a:pt x="182" y="53"/>
                          <a:pt x="182" y="53"/>
                        </a:cubicBezTo>
                        <a:lnTo>
                          <a:pt x="182" y="1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7" name="组合 6"/>
              <p:cNvGrpSpPr/>
              <p:nvPr/>
            </p:nvGrpSpPr>
            <p:grpSpPr>
              <a:xfrm>
                <a:off x="4511049" y="1852629"/>
                <a:ext cx="3169904" cy="3196552"/>
                <a:chOff x="4511048" y="1852629"/>
                <a:chExt cx="3169904" cy="3196552"/>
              </a:xfrm>
            </p:grpSpPr>
            <p:sp>
              <p:nvSpPr>
                <p:cNvPr id="15" name="六边形 14"/>
                <p:cNvSpPr/>
                <p:nvPr/>
              </p:nvSpPr>
              <p:spPr>
                <a:xfrm rot="1800000">
                  <a:off x="4511048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chemeClr val="accent2"/>
                </a:solidFill>
                <a:ln w="25400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4717286" y="3659938"/>
                  <a:ext cx="2760303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rmAutofit fontScale="92500" lnSpcReduction="20000"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100">
                      <a:solidFill>
                        <a:schemeClr val="bg1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chemeClr val="bg1"/>
                      </a:solidFill>
                    </a:rPr>
                  </a:br>
                  <a:r>
                    <a:rPr lang="zh-CN" altLang="en-US" sz="1100">
                      <a:solidFill>
                        <a:schemeClr val="bg1"/>
                      </a:solidFill>
                    </a:rPr>
                    <a:t>（建议使用主题字体）</a:t>
                  </a:r>
                </a:p>
              </p:txBody>
            </p:sp>
            <p:grpSp>
              <p:nvGrpSpPr>
                <p:cNvPr id="17" name="组合 16"/>
                <p:cNvGrpSpPr/>
                <p:nvPr/>
              </p:nvGrpSpPr>
              <p:grpSpPr>
                <a:xfrm>
                  <a:off x="5427847" y="1852629"/>
                  <a:ext cx="1336303" cy="1151984"/>
                  <a:chOff x="4444522" y="1702803"/>
                  <a:chExt cx="1010032" cy="870716"/>
                </a:xfrm>
              </p:grpSpPr>
              <p:sp>
                <p:nvSpPr>
                  <p:cNvPr id="19" name="六边形 18"/>
                  <p:cNvSpPr/>
                  <p:nvPr/>
                </p:nvSpPr>
                <p:spPr>
                  <a:xfrm rot="1800000">
                    <a:off x="4444522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accent2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0" name="任意多边形 27"/>
                  <p:cNvSpPr>
                    <a:spLocks/>
                  </p:cNvSpPr>
                  <p:nvPr/>
                </p:nvSpPr>
                <p:spPr bwMode="auto">
                  <a:xfrm>
                    <a:off x="4696313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0 h 236"/>
                      <a:gd name="T2" fmla="*/ 0 w 236"/>
                      <a:gd name="T3" fmla="*/ 118 h 236"/>
                      <a:gd name="T4" fmla="*/ 118 w 236"/>
                      <a:gd name="T5" fmla="*/ 236 h 236"/>
                      <a:gd name="T6" fmla="*/ 236 w 236"/>
                      <a:gd name="T7" fmla="*/ 118 h 236"/>
                      <a:gd name="T8" fmla="*/ 118 w 236"/>
                      <a:gd name="T9" fmla="*/ 0 h 236"/>
                      <a:gd name="T10" fmla="*/ 124 w 236"/>
                      <a:gd name="T11" fmla="*/ 56 h 236"/>
                      <a:gd name="T12" fmla="*/ 144 w 236"/>
                      <a:gd name="T13" fmla="*/ 46 h 236"/>
                      <a:gd name="T14" fmla="*/ 137 w 236"/>
                      <a:gd name="T15" fmla="*/ 67 h 236"/>
                      <a:gd name="T16" fmla="*/ 117 w 236"/>
                      <a:gd name="T17" fmla="*/ 77 h 236"/>
                      <a:gd name="T18" fmla="*/ 124 w 236"/>
                      <a:gd name="T19" fmla="*/ 56 h 236"/>
                      <a:gd name="T20" fmla="*/ 162 w 236"/>
                      <a:gd name="T21" fmla="*/ 164 h 236"/>
                      <a:gd name="T22" fmla="*/ 142 w 236"/>
                      <a:gd name="T23" fmla="*/ 181 h 236"/>
                      <a:gd name="T24" fmla="*/ 119 w 236"/>
                      <a:gd name="T25" fmla="*/ 175 h 236"/>
                      <a:gd name="T26" fmla="*/ 97 w 236"/>
                      <a:gd name="T27" fmla="*/ 181 h 236"/>
                      <a:gd name="T28" fmla="*/ 76 w 236"/>
                      <a:gd name="T29" fmla="*/ 164 h 236"/>
                      <a:gd name="T30" fmla="*/ 67 w 236"/>
                      <a:gd name="T31" fmla="*/ 96 h 236"/>
                      <a:gd name="T32" fmla="*/ 95 w 236"/>
                      <a:gd name="T33" fmla="*/ 79 h 236"/>
                      <a:gd name="T34" fmla="*/ 118 w 236"/>
                      <a:gd name="T35" fmla="*/ 85 h 236"/>
                      <a:gd name="T36" fmla="*/ 143 w 236"/>
                      <a:gd name="T37" fmla="*/ 79 h 236"/>
                      <a:gd name="T38" fmla="*/ 168 w 236"/>
                      <a:gd name="T39" fmla="*/ 92 h 236"/>
                      <a:gd name="T40" fmla="*/ 154 w 236"/>
                      <a:gd name="T41" fmla="*/ 118 h 236"/>
                      <a:gd name="T42" fmla="*/ 172 w 236"/>
                      <a:gd name="T43" fmla="*/ 145 h 236"/>
                      <a:gd name="T44" fmla="*/ 162 w 236"/>
                      <a:gd name="T45" fmla="*/ 164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36" h="236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24" y="56"/>
                        </a:moveTo>
                        <a:cubicBezTo>
                          <a:pt x="129" y="50"/>
                          <a:pt x="137" y="46"/>
                          <a:pt x="144" y="46"/>
                        </a:cubicBezTo>
                        <a:cubicBezTo>
                          <a:pt x="144" y="54"/>
                          <a:pt x="141" y="62"/>
                          <a:pt x="137" y="67"/>
                        </a:cubicBezTo>
                        <a:cubicBezTo>
                          <a:pt x="132" y="73"/>
                          <a:pt x="124" y="78"/>
                          <a:pt x="117" y="77"/>
                        </a:cubicBezTo>
                        <a:cubicBezTo>
                          <a:pt x="115" y="69"/>
                          <a:pt x="119" y="61"/>
                          <a:pt x="124" y="56"/>
                        </a:cubicBezTo>
                        <a:close/>
                        <a:moveTo>
                          <a:pt x="162" y="164"/>
                        </a:moveTo>
                        <a:cubicBezTo>
                          <a:pt x="157" y="172"/>
                          <a:pt x="151" y="180"/>
                          <a:pt x="142" y="181"/>
                        </a:cubicBezTo>
                        <a:cubicBezTo>
                          <a:pt x="133" y="181"/>
                          <a:pt x="130" y="175"/>
                          <a:pt x="119" y="175"/>
                        </a:cubicBezTo>
                        <a:cubicBezTo>
                          <a:pt x="109" y="175"/>
                          <a:pt x="106" y="180"/>
                          <a:pt x="97" y="181"/>
                        </a:cubicBezTo>
                        <a:cubicBezTo>
                          <a:pt x="88" y="181"/>
                          <a:pt x="82" y="172"/>
                          <a:pt x="76" y="164"/>
                        </a:cubicBezTo>
                        <a:cubicBezTo>
                          <a:pt x="64" y="147"/>
                          <a:pt x="55" y="116"/>
                          <a:pt x="67" y="96"/>
                        </a:cubicBezTo>
                        <a:cubicBezTo>
                          <a:pt x="73" y="85"/>
                          <a:pt x="84" y="79"/>
                          <a:pt x="95" y="79"/>
                        </a:cubicBezTo>
                        <a:cubicBezTo>
                          <a:pt x="104" y="79"/>
                          <a:pt x="112" y="85"/>
                          <a:pt x="118" y="85"/>
                        </a:cubicBezTo>
                        <a:cubicBezTo>
                          <a:pt x="123" y="85"/>
                          <a:pt x="133" y="77"/>
                          <a:pt x="143" y="79"/>
                        </a:cubicBezTo>
                        <a:cubicBezTo>
                          <a:pt x="148" y="79"/>
                          <a:pt x="160" y="80"/>
                          <a:pt x="168" y="92"/>
                        </a:cubicBezTo>
                        <a:cubicBezTo>
                          <a:pt x="167" y="92"/>
                          <a:pt x="153" y="100"/>
                          <a:pt x="154" y="118"/>
                        </a:cubicBezTo>
                        <a:cubicBezTo>
                          <a:pt x="154" y="138"/>
                          <a:pt x="171" y="145"/>
                          <a:pt x="172" y="145"/>
                        </a:cubicBezTo>
                        <a:cubicBezTo>
                          <a:pt x="171" y="145"/>
                          <a:pt x="169" y="155"/>
                          <a:pt x="162" y="1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18" name="文本框 17"/>
                <p:cNvSpPr txBox="1">
                  <a:spLocks/>
                </p:cNvSpPr>
                <p:nvPr/>
              </p:nvSpPr>
              <p:spPr bwMode="auto">
                <a:xfrm>
                  <a:off x="4695336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  <a:sp3d/>
                </a:bodyPr>
                <a:lstStyle/>
                <a:p>
                  <a:pPr algn="ctr"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7999149" y="1852629"/>
                <a:ext cx="3169904" cy="3196552"/>
                <a:chOff x="7999149" y="1852629"/>
                <a:chExt cx="3169904" cy="3196552"/>
              </a:xfrm>
            </p:grpSpPr>
            <p:sp>
              <p:nvSpPr>
                <p:cNvPr id="9" name="六边形 8"/>
                <p:cNvSpPr/>
                <p:nvPr/>
              </p:nvSpPr>
              <p:spPr>
                <a:xfrm rot="1800000">
                  <a:off x="7999149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chemeClr val="accent3"/>
                </a:solidFill>
                <a:ln w="2540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205386" y="3659938"/>
                  <a:ext cx="2745415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rmAutofit fontScale="92500" lnSpcReduction="20000"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100">
                      <a:solidFill>
                        <a:schemeClr val="bg1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chemeClr val="bg1"/>
                      </a:solidFill>
                    </a:rPr>
                  </a:br>
                  <a:r>
                    <a:rPr lang="zh-CN" altLang="en-US" sz="1100">
                      <a:solidFill>
                        <a:schemeClr val="bg1"/>
                      </a:solidFill>
                    </a:rPr>
                    <a:t>（建议使用主题字体）</a:t>
                  </a:r>
                </a:p>
              </p:txBody>
            </p:sp>
            <p:grpSp>
              <p:nvGrpSpPr>
                <p:cNvPr id="11" name="组合 10"/>
                <p:cNvGrpSpPr/>
                <p:nvPr/>
              </p:nvGrpSpPr>
              <p:grpSpPr>
                <a:xfrm>
                  <a:off x="8915947" y="1852629"/>
                  <a:ext cx="1336303" cy="1151984"/>
                  <a:chOff x="6862231" y="1702803"/>
                  <a:chExt cx="1010032" cy="870716"/>
                </a:xfrm>
              </p:grpSpPr>
              <p:sp>
                <p:nvSpPr>
                  <p:cNvPr id="13" name="六边形 12"/>
                  <p:cNvSpPr/>
                  <p:nvPr/>
                </p:nvSpPr>
                <p:spPr>
                  <a:xfrm rot="1800000">
                    <a:off x="6862231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accent3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" name="任意多边形 25"/>
                  <p:cNvSpPr>
                    <a:spLocks/>
                  </p:cNvSpPr>
                  <p:nvPr/>
                </p:nvSpPr>
                <p:spPr bwMode="auto">
                  <a:xfrm>
                    <a:off x="7114023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142 h 236"/>
                      <a:gd name="T2" fmla="*/ 142 w 236"/>
                      <a:gd name="T3" fmla="*/ 118 h 236"/>
                      <a:gd name="T4" fmla="*/ 137 w 236"/>
                      <a:gd name="T5" fmla="*/ 105 h 236"/>
                      <a:gd name="T6" fmla="*/ 118 w 236"/>
                      <a:gd name="T7" fmla="*/ 95 h 236"/>
                      <a:gd name="T8" fmla="*/ 99 w 236"/>
                      <a:gd name="T9" fmla="*/ 105 h 236"/>
                      <a:gd name="T10" fmla="*/ 94 w 236"/>
                      <a:gd name="T11" fmla="*/ 118 h 236"/>
                      <a:gd name="T12" fmla="*/ 118 w 236"/>
                      <a:gd name="T13" fmla="*/ 142 h 236"/>
                      <a:gd name="T14" fmla="*/ 170 w 236"/>
                      <a:gd name="T15" fmla="*/ 89 h 236"/>
                      <a:gd name="T16" fmla="*/ 170 w 236"/>
                      <a:gd name="T17" fmla="*/ 70 h 236"/>
                      <a:gd name="T18" fmla="*/ 170 w 236"/>
                      <a:gd name="T19" fmla="*/ 67 h 236"/>
                      <a:gd name="T20" fmla="*/ 167 w 236"/>
                      <a:gd name="T21" fmla="*/ 67 h 236"/>
                      <a:gd name="T22" fmla="*/ 147 w 236"/>
                      <a:gd name="T23" fmla="*/ 67 h 236"/>
                      <a:gd name="T24" fmla="*/ 147 w 236"/>
                      <a:gd name="T25" fmla="*/ 90 h 236"/>
                      <a:gd name="T26" fmla="*/ 170 w 236"/>
                      <a:gd name="T27" fmla="*/ 89 h 236"/>
                      <a:gd name="T28" fmla="*/ 118 w 236"/>
                      <a:gd name="T29" fmla="*/ 0 h 236"/>
                      <a:gd name="T30" fmla="*/ 0 w 236"/>
                      <a:gd name="T31" fmla="*/ 118 h 236"/>
                      <a:gd name="T32" fmla="*/ 118 w 236"/>
                      <a:gd name="T33" fmla="*/ 236 h 236"/>
                      <a:gd name="T34" fmla="*/ 236 w 236"/>
                      <a:gd name="T35" fmla="*/ 118 h 236"/>
                      <a:gd name="T36" fmla="*/ 118 w 236"/>
                      <a:gd name="T37" fmla="*/ 0 h 236"/>
                      <a:gd name="T38" fmla="*/ 185 w 236"/>
                      <a:gd name="T39" fmla="*/ 105 h 236"/>
                      <a:gd name="T40" fmla="*/ 185 w 236"/>
                      <a:gd name="T41" fmla="*/ 160 h 236"/>
                      <a:gd name="T42" fmla="*/ 159 w 236"/>
                      <a:gd name="T43" fmla="*/ 186 h 236"/>
                      <a:gd name="T44" fmla="*/ 77 w 236"/>
                      <a:gd name="T45" fmla="*/ 186 h 236"/>
                      <a:gd name="T46" fmla="*/ 51 w 236"/>
                      <a:gd name="T47" fmla="*/ 160 h 236"/>
                      <a:gd name="T48" fmla="*/ 51 w 236"/>
                      <a:gd name="T49" fmla="*/ 105 h 236"/>
                      <a:gd name="T50" fmla="*/ 51 w 236"/>
                      <a:gd name="T51" fmla="*/ 77 h 236"/>
                      <a:gd name="T52" fmla="*/ 77 w 236"/>
                      <a:gd name="T53" fmla="*/ 51 h 236"/>
                      <a:gd name="T54" fmla="*/ 159 w 236"/>
                      <a:gd name="T55" fmla="*/ 51 h 236"/>
                      <a:gd name="T56" fmla="*/ 185 w 236"/>
                      <a:gd name="T57" fmla="*/ 77 h 236"/>
                      <a:gd name="T58" fmla="*/ 185 w 236"/>
                      <a:gd name="T59" fmla="*/ 105 h 236"/>
                      <a:gd name="T60" fmla="*/ 155 w 236"/>
                      <a:gd name="T61" fmla="*/ 118 h 236"/>
                      <a:gd name="T62" fmla="*/ 118 w 236"/>
                      <a:gd name="T63" fmla="*/ 155 h 236"/>
                      <a:gd name="T64" fmla="*/ 81 w 236"/>
                      <a:gd name="T65" fmla="*/ 118 h 236"/>
                      <a:gd name="T66" fmla="*/ 84 w 236"/>
                      <a:gd name="T67" fmla="*/ 105 h 236"/>
                      <a:gd name="T68" fmla="*/ 64 w 236"/>
                      <a:gd name="T69" fmla="*/ 105 h 236"/>
                      <a:gd name="T70" fmla="*/ 64 w 236"/>
                      <a:gd name="T71" fmla="*/ 160 h 236"/>
                      <a:gd name="T72" fmla="*/ 77 w 236"/>
                      <a:gd name="T73" fmla="*/ 172 h 236"/>
                      <a:gd name="T74" fmla="*/ 159 w 236"/>
                      <a:gd name="T75" fmla="*/ 172 h 236"/>
                      <a:gd name="T76" fmla="*/ 172 w 236"/>
                      <a:gd name="T77" fmla="*/ 160 h 236"/>
                      <a:gd name="T78" fmla="*/ 172 w 236"/>
                      <a:gd name="T79" fmla="*/ 105 h 236"/>
                      <a:gd name="T80" fmla="*/ 152 w 236"/>
                      <a:gd name="T81" fmla="*/ 105 h 236"/>
                      <a:gd name="T82" fmla="*/ 155 w 236"/>
                      <a:gd name="T83" fmla="*/ 118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36" h="236">
                        <a:moveTo>
                          <a:pt x="118" y="142"/>
                        </a:moveTo>
                        <a:cubicBezTo>
                          <a:pt x="131" y="142"/>
                          <a:pt x="142" y="131"/>
                          <a:pt x="142" y="118"/>
                        </a:cubicBezTo>
                        <a:cubicBezTo>
                          <a:pt x="142" y="113"/>
                          <a:pt x="140" y="108"/>
                          <a:pt x="137" y="105"/>
                        </a:cubicBezTo>
                        <a:cubicBezTo>
                          <a:pt x="133" y="99"/>
                          <a:pt x="126" y="95"/>
                          <a:pt x="118" y="95"/>
                        </a:cubicBezTo>
                        <a:cubicBezTo>
                          <a:pt x="110" y="95"/>
                          <a:pt x="103" y="99"/>
                          <a:pt x="99" y="105"/>
                        </a:cubicBezTo>
                        <a:cubicBezTo>
                          <a:pt x="96" y="108"/>
                          <a:pt x="94" y="113"/>
                          <a:pt x="94" y="118"/>
                        </a:cubicBezTo>
                        <a:cubicBezTo>
                          <a:pt x="94" y="131"/>
                          <a:pt x="105" y="142"/>
                          <a:pt x="118" y="142"/>
                        </a:cubicBezTo>
                        <a:close/>
                        <a:moveTo>
                          <a:pt x="170" y="89"/>
                        </a:moveTo>
                        <a:cubicBezTo>
                          <a:pt x="170" y="70"/>
                          <a:pt x="170" y="70"/>
                          <a:pt x="170" y="70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67" y="67"/>
                          <a:pt x="167" y="67"/>
                          <a:pt x="167" y="67"/>
                        </a:cubicBezTo>
                        <a:cubicBezTo>
                          <a:pt x="147" y="67"/>
                          <a:pt x="147" y="67"/>
                          <a:pt x="147" y="67"/>
                        </a:cubicBezTo>
                        <a:cubicBezTo>
                          <a:pt x="147" y="90"/>
                          <a:pt x="147" y="90"/>
                          <a:pt x="147" y="90"/>
                        </a:cubicBezTo>
                        <a:lnTo>
                          <a:pt x="170" y="89"/>
                        </a:lnTo>
                        <a:close/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85" y="105"/>
                        </a:moveTo>
                        <a:cubicBezTo>
                          <a:pt x="185" y="160"/>
                          <a:pt x="185" y="160"/>
                          <a:pt x="185" y="160"/>
                        </a:cubicBezTo>
                        <a:cubicBezTo>
                          <a:pt x="185" y="174"/>
                          <a:pt x="173" y="186"/>
                          <a:pt x="159" y="186"/>
                        </a:cubicBezTo>
                        <a:cubicBezTo>
                          <a:pt x="77" y="186"/>
                          <a:pt x="77" y="186"/>
                          <a:pt x="77" y="186"/>
                        </a:cubicBezTo>
                        <a:cubicBezTo>
                          <a:pt x="62" y="186"/>
                          <a:pt x="51" y="174"/>
                          <a:pt x="51" y="160"/>
                        </a:cubicBezTo>
                        <a:cubicBezTo>
                          <a:pt x="51" y="105"/>
                          <a:pt x="51" y="105"/>
                          <a:pt x="51" y="105"/>
                        </a:cubicBezTo>
                        <a:cubicBezTo>
                          <a:pt x="51" y="77"/>
                          <a:pt x="51" y="77"/>
                          <a:pt x="51" y="77"/>
                        </a:cubicBezTo>
                        <a:cubicBezTo>
                          <a:pt x="51" y="63"/>
                          <a:pt x="62" y="51"/>
                          <a:pt x="77" y="51"/>
                        </a:cubicBezTo>
                        <a:cubicBezTo>
                          <a:pt x="159" y="51"/>
                          <a:pt x="159" y="51"/>
                          <a:pt x="159" y="51"/>
                        </a:cubicBezTo>
                        <a:cubicBezTo>
                          <a:pt x="173" y="51"/>
                          <a:pt x="185" y="63"/>
                          <a:pt x="185" y="77"/>
                        </a:cubicBezTo>
                        <a:lnTo>
                          <a:pt x="185" y="105"/>
                        </a:lnTo>
                        <a:close/>
                        <a:moveTo>
                          <a:pt x="155" y="118"/>
                        </a:moveTo>
                        <a:cubicBezTo>
                          <a:pt x="155" y="139"/>
                          <a:pt x="138" y="155"/>
                          <a:pt x="118" y="155"/>
                        </a:cubicBezTo>
                        <a:cubicBezTo>
                          <a:pt x="98" y="155"/>
                          <a:pt x="81" y="139"/>
                          <a:pt x="81" y="118"/>
                        </a:cubicBezTo>
                        <a:cubicBezTo>
                          <a:pt x="81" y="114"/>
                          <a:pt x="82" y="109"/>
                          <a:pt x="84" y="105"/>
                        </a:cubicBezTo>
                        <a:cubicBezTo>
                          <a:pt x="64" y="105"/>
                          <a:pt x="64" y="105"/>
                          <a:pt x="64" y="105"/>
                        </a:cubicBezTo>
                        <a:cubicBezTo>
                          <a:pt x="64" y="160"/>
                          <a:pt x="64" y="160"/>
                          <a:pt x="64" y="160"/>
                        </a:cubicBezTo>
                        <a:cubicBezTo>
                          <a:pt x="64" y="167"/>
                          <a:pt x="70" y="172"/>
                          <a:pt x="77" y="172"/>
                        </a:cubicBezTo>
                        <a:cubicBezTo>
                          <a:pt x="159" y="172"/>
                          <a:pt x="159" y="172"/>
                          <a:pt x="159" y="172"/>
                        </a:cubicBezTo>
                        <a:cubicBezTo>
                          <a:pt x="166" y="172"/>
                          <a:pt x="172" y="167"/>
                          <a:pt x="172" y="160"/>
                        </a:cubicBezTo>
                        <a:cubicBezTo>
                          <a:pt x="172" y="105"/>
                          <a:pt x="172" y="105"/>
                          <a:pt x="172" y="105"/>
                        </a:cubicBezTo>
                        <a:cubicBezTo>
                          <a:pt x="152" y="105"/>
                          <a:pt x="152" y="105"/>
                          <a:pt x="152" y="105"/>
                        </a:cubicBezTo>
                        <a:cubicBezTo>
                          <a:pt x="154" y="109"/>
                          <a:pt x="155" y="114"/>
                          <a:pt x="155" y="11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x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12" name="文本框 18"/>
                <p:cNvSpPr txBox="1">
                  <a:spLocks/>
                </p:cNvSpPr>
                <p:nvPr/>
              </p:nvSpPr>
              <p:spPr bwMode="auto">
                <a:xfrm>
                  <a:off x="8205388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  <a:sp3d/>
                </a:bodyPr>
                <a:lstStyle/>
                <a:p>
                  <a:pPr algn="ctr"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99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73879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6709" y="2402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dbe6beb-0175-4a3f-9d10-3c8e822367ae"/>
          <p:cNvGrpSpPr>
            <a:grpSpLocks noChangeAspect="1"/>
          </p:cNvGrpSpPr>
          <p:nvPr/>
        </p:nvGrpSpPr>
        <p:grpSpPr>
          <a:xfrm>
            <a:off x="452438" y="1115809"/>
            <a:ext cx="8229600" cy="3090398"/>
            <a:chOff x="603251" y="1487747"/>
            <a:chExt cx="10972800" cy="4120530"/>
          </a:xfrm>
        </p:grpSpPr>
        <p:grpSp>
          <p:nvGrpSpPr>
            <p:cNvPr id="4" name="Group 12"/>
            <p:cNvGrpSpPr/>
            <p:nvPr/>
          </p:nvGrpSpPr>
          <p:grpSpPr>
            <a:xfrm>
              <a:off x="603251" y="1487747"/>
              <a:ext cx="10972800" cy="2796683"/>
              <a:chOff x="452438" y="1473206"/>
              <a:chExt cx="8229600" cy="2330566"/>
            </a:xfrm>
          </p:grpSpPr>
          <p:sp>
            <p:nvSpPr>
              <p:cNvPr id="25" name="TextBox 13"/>
              <p:cNvSpPr txBox="1"/>
              <p:nvPr/>
            </p:nvSpPr>
            <p:spPr>
              <a:xfrm>
                <a:off x="452438" y="1473206"/>
                <a:ext cx="329658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100</a:t>
                </a:r>
              </a:p>
            </p:txBody>
          </p:sp>
          <p:cxnSp>
            <p:nvCxnSpPr>
              <p:cNvPr id="26" name="Straight Connector 14"/>
              <p:cNvCxnSpPr/>
              <p:nvPr/>
            </p:nvCxnSpPr>
            <p:spPr>
              <a:xfrm>
                <a:off x="906408" y="16455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15"/>
              <p:cNvSpPr txBox="1"/>
              <p:nvPr/>
            </p:nvSpPr>
            <p:spPr>
              <a:xfrm>
                <a:off x="452438" y="3572939"/>
                <a:ext cx="202220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0</a:t>
                </a:r>
              </a:p>
            </p:txBody>
          </p:sp>
          <p:cxnSp>
            <p:nvCxnSpPr>
              <p:cNvPr id="28" name="Straight Connector 16"/>
              <p:cNvCxnSpPr/>
              <p:nvPr/>
            </p:nvCxnSpPr>
            <p:spPr>
              <a:xfrm>
                <a:off x="906408" y="3745305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17"/>
              <p:cNvSpPr txBox="1"/>
              <p:nvPr/>
            </p:nvSpPr>
            <p:spPr>
              <a:xfrm>
                <a:off x="452438" y="2540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50</a:t>
                </a:r>
              </a:p>
            </p:txBody>
          </p:sp>
          <p:cxnSp>
            <p:nvCxnSpPr>
              <p:cNvPr id="30" name="Straight Connector 18"/>
              <p:cNvCxnSpPr/>
              <p:nvPr/>
            </p:nvCxnSpPr>
            <p:spPr>
              <a:xfrm>
                <a:off x="906408" y="2712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19"/>
              <p:cNvSpPr txBox="1"/>
              <p:nvPr/>
            </p:nvSpPr>
            <p:spPr>
              <a:xfrm>
                <a:off x="452438" y="2032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75</a:t>
                </a:r>
              </a:p>
            </p:txBody>
          </p:sp>
          <p:cxnSp>
            <p:nvCxnSpPr>
              <p:cNvPr id="32" name="Straight Connector 20"/>
              <p:cNvCxnSpPr/>
              <p:nvPr/>
            </p:nvCxnSpPr>
            <p:spPr>
              <a:xfrm>
                <a:off x="906408" y="2204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21"/>
              <p:cNvSpPr txBox="1"/>
              <p:nvPr/>
            </p:nvSpPr>
            <p:spPr>
              <a:xfrm>
                <a:off x="452438" y="3064940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25</a:t>
                </a:r>
              </a:p>
            </p:txBody>
          </p:sp>
          <p:cxnSp>
            <p:nvCxnSpPr>
              <p:cNvPr id="34" name="Straight Connector 22"/>
              <p:cNvCxnSpPr/>
              <p:nvPr/>
            </p:nvCxnSpPr>
            <p:spPr>
              <a:xfrm>
                <a:off x="906408" y="3237306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: Rounded Corners 29"/>
            <p:cNvSpPr/>
            <p:nvPr/>
          </p:nvSpPr>
          <p:spPr>
            <a:xfrm>
              <a:off x="2616672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: Rounded Corners 30"/>
            <p:cNvSpPr/>
            <p:nvPr/>
          </p:nvSpPr>
          <p:spPr>
            <a:xfrm>
              <a:off x="3277071" y="2204864"/>
              <a:ext cx="504277" cy="193647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Rectangle: Rounded Corners 31"/>
            <p:cNvSpPr/>
            <p:nvPr/>
          </p:nvSpPr>
          <p:spPr>
            <a:xfrm>
              <a:off x="3932261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: Rounded Corners 32"/>
            <p:cNvSpPr/>
            <p:nvPr/>
          </p:nvSpPr>
          <p:spPr>
            <a:xfrm>
              <a:off x="4636830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: Rounded Corners 33"/>
            <p:cNvSpPr/>
            <p:nvPr/>
          </p:nvSpPr>
          <p:spPr>
            <a:xfrm>
              <a:off x="5348028" y="2204863"/>
              <a:ext cx="504277" cy="19364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: Rounded Corners 34"/>
            <p:cNvSpPr/>
            <p:nvPr/>
          </p:nvSpPr>
          <p:spPr>
            <a:xfrm>
              <a:off x="6076161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: Rounded Corners 35"/>
            <p:cNvSpPr/>
            <p:nvPr/>
          </p:nvSpPr>
          <p:spPr>
            <a:xfrm>
              <a:off x="6755354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: Rounded Corners 36"/>
            <p:cNvSpPr/>
            <p:nvPr/>
          </p:nvSpPr>
          <p:spPr>
            <a:xfrm>
              <a:off x="7459934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: Rounded Corners 37"/>
            <p:cNvSpPr/>
            <p:nvPr/>
          </p:nvSpPr>
          <p:spPr>
            <a:xfrm>
              <a:off x="8170806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: Rounded Corners 38"/>
            <p:cNvSpPr/>
            <p:nvPr/>
          </p:nvSpPr>
          <p:spPr>
            <a:xfrm>
              <a:off x="8855087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: Rounded Corners 39"/>
            <p:cNvSpPr/>
            <p:nvPr/>
          </p:nvSpPr>
          <p:spPr>
            <a:xfrm>
              <a:off x="9549358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"/>
            <p:cNvGrpSpPr/>
            <p:nvPr/>
          </p:nvGrpSpPr>
          <p:grpSpPr>
            <a:xfrm>
              <a:off x="734056" y="4636536"/>
              <a:ext cx="2446253" cy="971741"/>
              <a:chOff x="1208544" y="4636536"/>
              <a:chExt cx="2446253" cy="971741"/>
            </a:xfrm>
          </p:grpSpPr>
          <p:sp>
            <p:nvSpPr>
              <p:cNvPr id="23" name="TextBox 58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27"/>
              <p:cNvSpPr txBox="1"/>
              <p:nvPr/>
            </p:nvSpPr>
            <p:spPr>
              <a:xfrm>
                <a:off x="1208544" y="5054279"/>
                <a:ext cx="2446253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7" name="Group 40"/>
            <p:cNvGrpSpPr/>
            <p:nvPr/>
          </p:nvGrpSpPr>
          <p:grpSpPr>
            <a:xfrm>
              <a:off x="9028611" y="4636536"/>
              <a:ext cx="2446253" cy="971741"/>
              <a:chOff x="1208544" y="4636536"/>
              <a:chExt cx="2446253" cy="971741"/>
            </a:xfrm>
          </p:grpSpPr>
          <p:sp>
            <p:nvSpPr>
              <p:cNvPr id="21" name="TextBox 41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42"/>
              <p:cNvSpPr txBox="1"/>
              <p:nvPr/>
            </p:nvSpPr>
            <p:spPr>
              <a:xfrm>
                <a:off x="1208544" y="5054279"/>
                <a:ext cx="2446253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8" name="Group 43"/>
            <p:cNvGrpSpPr/>
            <p:nvPr/>
          </p:nvGrpSpPr>
          <p:grpSpPr>
            <a:xfrm>
              <a:off x="4881334" y="4636536"/>
              <a:ext cx="2446253" cy="971741"/>
              <a:chOff x="1208544" y="4636536"/>
              <a:chExt cx="2446253" cy="971741"/>
            </a:xfrm>
          </p:grpSpPr>
          <p:sp>
            <p:nvSpPr>
              <p:cNvPr id="19" name="TextBox 44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45"/>
              <p:cNvSpPr txBox="1"/>
              <p:nvPr/>
            </p:nvSpPr>
            <p:spPr>
              <a:xfrm>
                <a:off x="1208544" y="5054279"/>
                <a:ext cx="2446253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35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6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57 0.892634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250" y="2330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9210e24-1a78-4f97-ba34-bf9c7586c74a"/>
          <p:cNvGrpSpPr>
            <a:grpSpLocks noChangeAspect="1"/>
          </p:cNvGrpSpPr>
          <p:nvPr/>
        </p:nvGrpSpPr>
        <p:grpSpPr>
          <a:xfrm>
            <a:off x="792740" y="852271"/>
            <a:ext cx="7404964" cy="3497258"/>
            <a:chOff x="1056987" y="1136361"/>
            <a:chExt cx="9873286" cy="4663011"/>
          </a:xfrm>
        </p:grpSpPr>
        <p:cxnSp>
          <p:nvCxnSpPr>
            <p:cNvPr id="4" name="Straight Connector 21"/>
            <p:cNvCxnSpPr/>
            <p:nvPr/>
          </p:nvCxnSpPr>
          <p:spPr>
            <a:xfrm>
              <a:off x="6049782" y="3223008"/>
              <a:ext cx="0" cy="4371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2"/>
            <p:cNvCxnSpPr/>
            <p:nvPr/>
          </p:nvCxnSpPr>
          <p:spPr>
            <a:xfrm>
              <a:off x="6544282" y="4547101"/>
              <a:ext cx="511219" cy="39628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3"/>
            <p:cNvCxnSpPr/>
            <p:nvPr/>
          </p:nvCxnSpPr>
          <p:spPr>
            <a:xfrm flipH="1">
              <a:off x="5044063" y="4547101"/>
              <a:ext cx="511219" cy="39628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24"/>
            <p:cNvSpPr/>
            <p:nvPr/>
          </p:nvSpPr>
          <p:spPr>
            <a:xfrm>
              <a:off x="4511824" y="2650230"/>
              <a:ext cx="3075919" cy="3075920"/>
            </a:xfrm>
            <a:prstGeom prst="arc">
              <a:avLst>
                <a:gd name="adj1" fmla="val 3536788"/>
                <a:gd name="adj2" fmla="val 7262157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25"/>
            <p:cNvSpPr/>
            <p:nvPr/>
          </p:nvSpPr>
          <p:spPr>
            <a:xfrm>
              <a:off x="5464768" y="2143352"/>
              <a:ext cx="1170031" cy="11700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26"/>
            <p:cNvSpPr/>
            <p:nvPr/>
          </p:nvSpPr>
          <p:spPr>
            <a:xfrm>
              <a:off x="3992880" y="4629341"/>
              <a:ext cx="1170031" cy="11700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27"/>
            <p:cNvSpPr/>
            <p:nvPr/>
          </p:nvSpPr>
          <p:spPr>
            <a:xfrm>
              <a:off x="6936655" y="4629341"/>
              <a:ext cx="1170031" cy="1170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Arc 28"/>
            <p:cNvSpPr/>
            <p:nvPr/>
          </p:nvSpPr>
          <p:spPr>
            <a:xfrm>
              <a:off x="4511824" y="2650230"/>
              <a:ext cx="3075919" cy="3075920"/>
            </a:xfrm>
            <a:prstGeom prst="arc">
              <a:avLst>
                <a:gd name="adj1" fmla="val 17886654"/>
                <a:gd name="adj2" fmla="val 632427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Arc 29"/>
            <p:cNvSpPr/>
            <p:nvPr/>
          </p:nvSpPr>
          <p:spPr>
            <a:xfrm>
              <a:off x="4511824" y="2650230"/>
              <a:ext cx="3075919" cy="3075920"/>
            </a:xfrm>
            <a:prstGeom prst="arc">
              <a:avLst>
                <a:gd name="adj1" fmla="val 10111078"/>
                <a:gd name="adj2" fmla="val 1452888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30"/>
            <p:cNvSpPr/>
            <p:nvPr/>
          </p:nvSpPr>
          <p:spPr>
            <a:xfrm>
              <a:off x="5408180" y="3634158"/>
              <a:ext cx="1283205" cy="12832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48"/>
            <p:cNvSpPr>
              <a:spLocks/>
            </p:cNvSpPr>
            <p:nvPr/>
          </p:nvSpPr>
          <p:spPr bwMode="auto">
            <a:xfrm>
              <a:off x="5768094" y="3980954"/>
              <a:ext cx="563376" cy="563376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49"/>
            <p:cNvSpPr>
              <a:spLocks/>
            </p:cNvSpPr>
            <p:nvPr/>
          </p:nvSpPr>
          <p:spPr bwMode="auto">
            <a:xfrm>
              <a:off x="5768094" y="2419900"/>
              <a:ext cx="563376" cy="563376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50"/>
            <p:cNvSpPr>
              <a:spLocks/>
            </p:cNvSpPr>
            <p:nvPr/>
          </p:nvSpPr>
          <p:spPr bwMode="auto">
            <a:xfrm>
              <a:off x="7239982" y="4932668"/>
              <a:ext cx="563376" cy="563376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51"/>
            <p:cNvSpPr>
              <a:spLocks/>
            </p:cNvSpPr>
            <p:nvPr/>
          </p:nvSpPr>
          <p:spPr bwMode="auto">
            <a:xfrm>
              <a:off x="4296207" y="4932668"/>
              <a:ext cx="563376" cy="563376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31"/>
            <p:cNvGrpSpPr/>
            <p:nvPr/>
          </p:nvGrpSpPr>
          <p:grpSpPr>
            <a:xfrm>
              <a:off x="1056987" y="4710861"/>
              <a:ext cx="2935893" cy="1006991"/>
              <a:chOff x="8328246" y="2276873"/>
              <a:chExt cx="2198694" cy="1006991"/>
            </a:xfrm>
          </p:grpSpPr>
          <p:sp>
            <p:nvSpPr>
              <p:cNvPr id="25" name="TextBox 32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33"/>
              <p:cNvSpPr txBox="1">
                <a:spLocks/>
              </p:cNvSpPr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9" name="Group 34"/>
            <p:cNvGrpSpPr/>
            <p:nvPr/>
          </p:nvGrpSpPr>
          <p:grpSpPr>
            <a:xfrm>
              <a:off x="8106686" y="4710861"/>
              <a:ext cx="2823587" cy="1006991"/>
              <a:chOff x="1197898" y="2503545"/>
              <a:chExt cx="2198693" cy="1006991"/>
            </a:xfrm>
          </p:grpSpPr>
          <p:sp>
            <p:nvSpPr>
              <p:cNvPr id="23" name="TextBox 35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36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0" name="Group 37"/>
            <p:cNvGrpSpPr/>
            <p:nvPr/>
          </p:nvGrpSpPr>
          <p:grpSpPr>
            <a:xfrm>
              <a:off x="4637988" y="1136361"/>
              <a:ext cx="2823587" cy="1006991"/>
              <a:chOff x="4685471" y="1120457"/>
              <a:chExt cx="2823587" cy="1006991"/>
            </a:xfrm>
          </p:grpSpPr>
          <p:sp>
            <p:nvSpPr>
              <p:cNvPr id="21" name="TextBox 38"/>
              <p:cNvSpPr txBox="1"/>
              <p:nvPr/>
            </p:nvSpPr>
            <p:spPr>
              <a:xfrm>
                <a:off x="4685471" y="1120457"/>
                <a:ext cx="2823587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39"/>
              <p:cNvSpPr txBox="1">
                <a:spLocks/>
              </p:cNvSpPr>
              <p:nvPr/>
            </p:nvSpPr>
            <p:spPr>
              <a:xfrm>
                <a:off x="4685471" y="1508682"/>
                <a:ext cx="2823587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2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965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-285707" y="1535857"/>
            <a:ext cx="6930976" cy="2452366"/>
            <a:chOff x="-380943" y="2047816"/>
            <a:chExt cx="9241300" cy="3272845"/>
          </a:xfrm>
        </p:grpSpPr>
        <p:sp>
          <p:nvSpPr>
            <p:cNvPr id="138" name="Freeform: Shape 4"/>
            <p:cNvSpPr>
              <a:spLocks/>
            </p:cNvSpPr>
            <p:nvPr/>
          </p:nvSpPr>
          <p:spPr bwMode="auto">
            <a:xfrm>
              <a:off x="5542306" y="3200340"/>
              <a:ext cx="1637921" cy="929758"/>
            </a:xfrm>
            <a:custGeom>
              <a:avLst/>
              <a:gdLst>
                <a:gd name="T0" fmla="*/ 1397 w 1397"/>
                <a:gd name="T1" fmla="*/ 793 h 793"/>
                <a:gd name="T2" fmla="*/ 605 w 1397"/>
                <a:gd name="T3" fmla="*/ 0 h 793"/>
                <a:gd name="T4" fmla="*/ 0 w 1397"/>
                <a:gd name="T5" fmla="*/ 0 h 793"/>
                <a:gd name="T6" fmla="*/ 792 w 1397"/>
                <a:gd name="T7" fmla="*/ 793 h 793"/>
                <a:gd name="T8" fmla="*/ 1397 w 1397"/>
                <a:gd name="T9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793">
                  <a:moveTo>
                    <a:pt x="1397" y="793"/>
                  </a:moveTo>
                  <a:lnTo>
                    <a:pt x="605" y="0"/>
                  </a:lnTo>
                  <a:lnTo>
                    <a:pt x="0" y="0"/>
                  </a:lnTo>
                  <a:lnTo>
                    <a:pt x="792" y="793"/>
                  </a:lnTo>
                  <a:lnTo>
                    <a:pt x="1397" y="79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5"/>
            <p:cNvSpPr>
              <a:spLocks/>
            </p:cNvSpPr>
            <p:nvPr/>
          </p:nvSpPr>
          <p:spPr bwMode="auto">
            <a:xfrm>
              <a:off x="4611376" y="3200340"/>
              <a:ext cx="1637921" cy="929758"/>
            </a:xfrm>
            <a:custGeom>
              <a:avLst/>
              <a:gdLst>
                <a:gd name="T0" fmla="*/ 1397 w 1397"/>
                <a:gd name="T1" fmla="*/ 793 h 793"/>
                <a:gd name="T2" fmla="*/ 605 w 1397"/>
                <a:gd name="T3" fmla="*/ 0 h 793"/>
                <a:gd name="T4" fmla="*/ 0 w 1397"/>
                <a:gd name="T5" fmla="*/ 0 h 793"/>
                <a:gd name="T6" fmla="*/ 792 w 1397"/>
                <a:gd name="T7" fmla="*/ 793 h 793"/>
                <a:gd name="T8" fmla="*/ 1397 w 1397"/>
                <a:gd name="T9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793">
                  <a:moveTo>
                    <a:pt x="1397" y="793"/>
                  </a:moveTo>
                  <a:lnTo>
                    <a:pt x="605" y="0"/>
                  </a:lnTo>
                  <a:lnTo>
                    <a:pt x="0" y="0"/>
                  </a:lnTo>
                  <a:lnTo>
                    <a:pt x="792" y="793"/>
                  </a:lnTo>
                  <a:lnTo>
                    <a:pt x="1397" y="7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6"/>
            <p:cNvSpPr>
              <a:spLocks/>
            </p:cNvSpPr>
            <p:nvPr/>
          </p:nvSpPr>
          <p:spPr bwMode="auto">
            <a:xfrm>
              <a:off x="2797586" y="2331550"/>
              <a:ext cx="2509056" cy="1798548"/>
            </a:xfrm>
            <a:custGeom>
              <a:avLst/>
              <a:gdLst>
                <a:gd name="T0" fmla="*/ 2140 w 2140"/>
                <a:gd name="T1" fmla="*/ 1534 h 1534"/>
                <a:gd name="T2" fmla="*/ 606 w 2140"/>
                <a:gd name="T3" fmla="*/ 0 h 1534"/>
                <a:gd name="T4" fmla="*/ 0 w 2140"/>
                <a:gd name="T5" fmla="*/ 0 h 1534"/>
                <a:gd name="T6" fmla="*/ 1532 w 2140"/>
                <a:gd name="T7" fmla="*/ 1534 h 1534"/>
                <a:gd name="T8" fmla="*/ 2140 w 2140"/>
                <a:gd name="T9" fmla="*/ 1534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0" h="1534">
                  <a:moveTo>
                    <a:pt x="2140" y="1534"/>
                  </a:moveTo>
                  <a:lnTo>
                    <a:pt x="606" y="0"/>
                  </a:lnTo>
                  <a:lnTo>
                    <a:pt x="0" y="0"/>
                  </a:lnTo>
                  <a:lnTo>
                    <a:pt x="1532" y="1534"/>
                  </a:lnTo>
                  <a:lnTo>
                    <a:pt x="2140" y="15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7"/>
            <p:cNvSpPr>
              <a:spLocks/>
            </p:cNvSpPr>
            <p:nvPr/>
          </p:nvSpPr>
          <p:spPr bwMode="auto">
            <a:xfrm>
              <a:off x="-380943" y="3417245"/>
              <a:ext cx="9241300" cy="505329"/>
            </a:xfrm>
            <a:custGeom>
              <a:avLst/>
              <a:gdLst>
                <a:gd name="T0" fmla="*/ 7721 w 7882"/>
                <a:gd name="T1" fmla="*/ 92 h 431"/>
                <a:gd name="T2" fmla="*/ 7192 w 7882"/>
                <a:gd name="T3" fmla="*/ 92 h 431"/>
                <a:gd name="T4" fmla="*/ 7192 w 7882"/>
                <a:gd name="T5" fmla="*/ 0 h 431"/>
                <a:gd name="T6" fmla="*/ 0 w 7882"/>
                <a:gd name="T7" fmla="*/ 0 h 431"/>
                <a:gd name="T8" fmla="*/ 0 w 7882"/>
                <a:gd name="T9" fmla="*/ 431 h 431"/>
                <a:gd name="T10" fmla="*/ 7173 w 7882"/>
                <a:gd name="T11" fmla="*/ 431 h 431"/>
                <a:gd name="T12" fmla="*/ 7192 w 7882"/>
                <a:gd name="T13" fmla="*/ 431 h 431"/>
                <a:gd name="T14" fmla="*/ 7693 w 7882"/>
                <a:gd name="T15" fmla="*/ 431 h 431"/>
                <a:gd name="T16" fmla="*/ 7882 w 7882"/>
                <a:gd name="T17" fmla="*/ 248 h 431"/>
                <a:gd name="T18" fmla="*/ 7721 w 7882"/>
                <a:gd name="T19" fmla="*/ 9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82" h="431">
                  <a:moveTo>
                    <a:pt x="7721" y="92"/>
                  </a:moveTo>
                  <a:lnTo>
                    <a:pt x="7192" y="92"/>
                  </a:lnTo>
                  <a:lnTo>
                    <a:pt x="7192" y="0"/>
                  </a:lnTo>
                  <a:lnTo>
                    <a:pt x="0" y="0"/>
                  </a:lnTo>
                  <a:lnTo>
                    <a:pt x="0" y="431"/>
                  </a:lnTo>
                  <a:lnTo>
                    <a:pt x="7173" y="431"/>
                  </a:lnTo>
                  <a:lnTo>
                    <a:pt x="7192" y="431"/>
                  </a:lnTo>
                  <a:lnTo>
                    <a:pt x="7693" y="431"/>
                  </a:lnTo>
                  <a:lnTo>
                    <a:pt x="7882" y="248"/>
                  </a:lnTo>
                  <a:lnTo>
                    <a:pt x="7721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8"/>
            <p:cNvSpPr>
              <a:spLocks/>
            </p:cNvSpPr>
            <p:nvPr/>
          </p:nvSpPr>
          <p:spPr bwMode="auto">
            <a:xfrm>
              <a:off x="-171073" y="2047816"/>
              <a:ext cx="3889037" cy="505329"/>
            </a:xfrm>
            <a:custGeom>
              <a:avLst/>
              <a:gdLst>
                <a:gd name="T0" fmla="*/ 2889 w 3317"/>
                <a:gd name="T1" fmla="*/ 0 h 431"/>
                <a:gd name="T2" fmla="*/ 2282 w 3317"/>
                <a:gd name="T3" fmla="*/ 0 h 431"/>
                <a:gd name="T4" fmla="*/ 0 w 3317"/>
                <a:gd name="T5" fmla="*/ 0 h 431"/>
                <a:gd name="T6" fmla="*/ 0 w 3317"/>
                <a:gd name="T7" fmla="*/ 431 h 431"/>
                <a:gd name="T8" fmla="*/ 2712 w 3317"/>
                <a:gd name="T9" fmla="*/ 431 h 431"/>
                <a:gd name="T10" fmla="*/ 3317 w 3317"/>
                <a:gd name="T11" fmla="*/ 431 h 431"/>
                <a:gd name="T12" fmla="*/ 2889 w 3317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7" h="431">
                  <a:moveTo>
                    <a:pt x="2889" y="0"/>
                  </a:moveTo>
                  <a:lnTo>
                    <a:pt x="2282" y="0"/>
                  </a:lnTo>
                  <a:lnTo>
                    <a:pt x="0" y="0"/>
                  </a:lnTo>
                  <a:lnTo>
                    <a:pt x="0" y="431"/>
                  </a:lnTo>
                  <a:lnTo>
                    <a:pt x="2712" y="431"/>
                  </a:lnTo>
                  <a:lnTo>
                    <a:pt x="3317" y="431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9"/>
            <p:cNvSpPr>
              <a:spLocks/>
            </p:cNvSpPr>
            <p:nvPr/>
          </p:nvSpPr>
          <p:spPr bwMode="auto">
            <a:xfrm>
              <a:off x="2797586" y="3194478"/>
              <a:ext cx="2523126" cy="1813790"/>
            </a:xfrm>
            <a:custGeom>
              <a:avLst/>
              <a:gdLst>
                <a:gd name="T0" fmla="*/ 1544 w 2152"/>
                <a:gd name="T1" fmla="*/ 0 h 1547"/>
                <a:gd name="T2" fmla="*/ 0 w 2152"/>
                <a:gd name="T3" fmla="*/ 1547 h 1547"/>
                <a:gd name="T4" fmla="*/ 606 w 2152"/>
                <a:gd name="T5" fmla="*/ 1547 h 1547"/>
                <a:gd name="T6" fmla="*/ 2152 w 2152"/>
                <a:gd name="T7" fmla="*/ 0 h 1547"/>
                <a:gd name="T8" fmla="*/ 1544 w 2152"/>
                <a:gd name="T9" fmla="*/ 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2" h="1547">
                  <a:moveTo>
                    <a:pt x="1544" y="0"/>
                  </a:moveTo>
                  <a:lnTo>
                    <a:pt x="0" y="1547"/>
                  </a:lnTo>
                  <a:lnTo>
                    <a:pt x="606" y="1547"/>
                  </a:lnTo>
                  <a:lnTo>
                    <a:pt x="2152" y="0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0"/>
            <p:cNvSpPr>
              <a:spLocks/>
            </p:cNvSpPr>
            <p:nvPr/>
          </p:nvSpPr>
          <p:spPr bwMode="auto">
            <a:xfrm>
              <a:off x="4611376" y="3200340"/>
              <a:ext cx="1637921" cy="929758"/>
            </a:xfrm>
            <a:custGeom>
              <a:avLst/>
              <a:gdLst>
                <a:gd name="T0" fmla="*/ 0 w 1397"/>
                <a:gd name="T1" fmla="*/ 793 h 793"/>
                <a:gd name="T2" fmla="*/ 789 w 1397"/>
                <a:gd name="T3" fmla="*/ 0 h 793"/>
                <a:gd name="T4" fmla="*/ 1397 w 1397"/>
                <a:gd name="T5" fmla="*/ 0 h 793"/>
                <a:gd name="T6" fmla="*/ 605 w 1397"/>
                <a:gd name="T7" fmla="*/ 793 h 793"/>
                <a:gd name="T8" fmla="*/ 0 w 1397"/>
                <a:gd name="T9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793">
                  <a:moveTo>
                    <a:pt x="0" y="793"/>
                  </a:moveTo>
                  <a:lnTo>
                    <a:pt x="789" y="0"/>
                  </a:lnTo>
                  <a:lnTo>
                    <a:pt x="1397" y="0"/>
                  </a:lnTo>
                  <a:lnTo>
                    <a:pt x="605" y="793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1"/>
            <p:cNvSpPr>
              <a:spLocks/>
            </p:cNvSpPr>
            <p:nvPr/>
          </p:nvSpPr>
          <p:spPr bwMode="auto">
            <a:xfrm>
              <a:off x="5542306" y="3200340"/>
              <a:ext cx="1637921" cy="929758"/>
            </a:xfrm>
            <a:custGeom>
              <a:avLst/>
              <a:gdLst>
                <a:gd name="T0" fmla="*/ 0 w 1397"/>
                <a:gd name="T1" fmla="*/ 793 h 793"/>
                <a:gd name="T2" fmla="*/ 790 w 1397"/>
                <a:gd name="T3" fmla="*/ 0 h 793"/>
                <a:gd name="T4" fmla="*/ 1397 w 1397"/>
                <a:gd name="T5" fmla="*/ 0 h 793"/>
                <a:gd name="T6" fmla="*/ 605 w 1397"/>
                <a:gd name="T7" fmla="*/ 793 h 793"/>
                <a:gd name="T8" fmla="*/ 0 w 1397"/>
                <a:gd name="T9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793">
                  <a:moveTo>
                    <a:pt x="0" y="793"/>
                  </a:moveTo>
                  <a:lnTo>
                    <a:pt x="790" y="0"/>
                  </a:lnTo>
                  <a:lnTo>
                    <a:pt x="1397" y="0"/>
                  </a:lnTo>
                  <a:lnTo>
                    <a:pt x="605" y="793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6" name="Group 12"/>
            <p:cNvGrpSpPr/>
            <p:nvPr/>
          </p:nvGrpSpPr>
          <p:grpSpPr>
            <a:xfrm>
              <a:off x="6470891" y="3922574"/>
              <a:ext cx="2167872" cy="594435"/>
              <a:chOff x="6456824" y="3683423"/>
              <a:chExt cx="2167872" cy="59443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55" name="Rectangle 13"/>
              <p:cNvSpPr>
                <a:spLocks/>
              </p:cNvSpPr>
              <p:nvPr/>
            </p:nvSpPr>
            <p:spPr bwMode="auto">
              <a:xfrm>
                <a:off x="6456824" y="3683423"/>
                <a:ext cx="1580471" cy="2075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Freeform: Shape 14"/>
              <p:cNvSpPr>
                <a:spLocks/>
              </p:cNvSpPr>
              <p:nvPr/>
            </p:nvSpPr>
            <p:spPr bwMode="auto">
              <a:xfrm>
                <a:off x="8015019" y="3683423"/>
                <a:ext cx="609677" cy="594435"/>
              </a:xfrm>
              <a:custGeom>
                <a:avLst/>
                <a:gdLst>
                  <a:gd name="T0" fmla="*/ 0 w 520"/>
                  <a:gd name="T1" fmla="*/ 0 h 507"/>
                  <a:gd name="T2" fmla="*/ 0 w 520"/>
                  <a:gd name="T3" fmla="*/ 507 h 507"/>
                  <a:gd name="T4" fmla="*/ 520 w 520"/>
                  <a:gd name="T5" fmla="*/ 0 h 507"/>
                  <a:gd name="T6" fmla="*/ 0 w 520"/>
                  <a:gd name="T7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507">
                    <a:moveTo>
                      <a:pt x="0" y="0"/>
                    </a:moveTo>
                    <a:lnTo>
                      <a:pt x="0" y="507"/>
                    </a:lnTo>
                    <a:lnTo>
                      <a:pt x="52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7" name="Freeform: Shape 15"/>
            <p:cNvSpPr>
              <a:spLocks/>
            </p:cNvSpPr>
            <p:nvPr/>
          </p:nvSpPr>
          <p:spPr bwMode="auto">
            <a:xfrm>
              <a:off x="-159349" y="4796134"/>
              <a:ext cx="3889037" cy="505329"/>
            </a:xfrm>
            <a:custGeom>
              <a:avLst/>
              <a:gdLst>
                <a:gd name="T0" fmla="*/ 2712 w 3317"/>
                <a:gd name="T1" fmla="*/ 0 h 431"/>
                <a:gd name="T2" fmla="*/ 0 w 3317"/>
                <a:gd name="T3" fmla="*/ 0 h 431"/>
                <a:gd name="T4" fmla="*/ 0 w 3317"/>
                <a:gd name="T5" fmla="*/ 431 h 431"/>
                <a:gd name="T6" fmla="*/ 2281 w 3317"/>
                <a:gd name="T7" fmla="*/ 431 h 431"/>
                <a:gd name="T8" fmla="*/ 2889 w 3317"/>
                <a:gd name="T9" fmla="*/ 431 h 431"/>
                <a:gd name="T10" fmla="*/ 3317 w 3317"/>
                <a:gd name="T11" fmla="*/ 0 h 431"/>
                <a:gd name="T12" fmla="*/ 2712 w 3317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7" h="431">
                  <a:moveTo>
                    <a:pt x="2712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2281" y="431"/>
                  </a:lnTo>
                  <a:lnTo>
                    <a:pt x="2889" y="431"/>
                  </a:lnTo>
                  <a:lnTo>
                    <a:pt x="3317" y="0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TextBox 16"/>
            <p:cNvSpPr txBox="1"/>
            <p:nvPr/>
          </p:nvSpPr>
          <p:spPr>
            <a:xfrm>
              <a:off x="686188" y="2047817"/>
              <a:ext cx="2391416" cy="48062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49" name="TextBox 17"/>
            <p:cNvSpPr txBox="1"/>
            <p:nvPr/>
          </p:nvSpPr>
          <p:spPr>
            <a:xfrm>
              <a:off x="686188" y="3433292"/>
              <a:ext cx="2391416" cy="48062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0" name="TextBox 18"/>
            <p:cNvSpPr txBox="1"/>
            <p:nvPr/>
          </p:nvSpPr>
          <p:spPr>
            <a:xfrm>
              <a:off x="686188" y="4840035"/>
              <a:ext cx="2391416" cy="48062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151" name="Group 19"/>
            <p:cNvGrpSpPr/>
            <p:nvPr/>
          </p:nvGrpSpPr>
          <p:grpSpPr>
            <a:xfrm>
              <a:off x="6468546" y="2897847"/>
              <a:ext cx="2203046" cy="627264"/>
              <a:chOff x="6454479" y="2658696"/>
              <a:chExt cx="2203046" cy="627264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53" name="Rectangle 20"/>
              <p:cNvSpPr>
                <a:spLocks/>
              </p:cNvSpPr>
              <p:nvPr/>
            </p:nvSpPr>
            <p:spPr bwMode="auto">
              <a:xfrm>
                <a:off x="6454479" y="2961189"/>
                <a:ext cx="1582816" cy="32477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Freeform: Shape 21"/>
              <p:cNvSpPr>
                <a:spLocks/>
              </p:cNvSpPr>
              <p:nvPr/>
            </p:nvSpPr>
            <p:spPr bwMode="auto">
              <a:xfrm>
                <a:off x="8015019" y="2658696"/>
                <a:ext cx="642506" cy="627264"/>
              </a:xfrm>
              <a:custGeom>
                <a:avLst/>
                <a:gdLst>
                  <a:gd name="T0" fmla="*/ 548 w 548"/>
                  <a:gd name="T1" fmla="*/ 535 h 535"/>
                  <a:gd name="T2" fmla="*/ 0 w 548"/>
                  <a:gd name="T3" fmla="*/ 0 h 535"/>
                  <a:gd name="T4" fmla="*/ 0 w 548"/>
                  <a:gd name="T5" fmla="*/ 535 h 535"/>
                  <a:gd name="T6" fmla="*/ 548 w 548"/>
                  <a:gd name="T7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8" h="535">
                    <a:moveTo>
                      <a:pt x="548" y="535"/>
                    </a:moveTo>
                    <a:lnTo>
                      <a:pt x="0" y="0"/>
                    </a:lnTo>
                    <a:lnTo>
                      <a:pt x="0" y="535"/>
                    </a:lnTo>
                    <a:lnTo>
                      <a:pt x="548" y="5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2" name="TextBox 156"/>
            <p:cNvSpPr txBox="1"/>
            <p:nvPr/>
          </p:nvSpPr>
          <p:spPr>
            <a:xfrm rot="18856308">
              <a:off x="4574511" y="3457716"/>
              <a:ext cx="1722676" cy="38718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6854011" y="899736"/>
            <a:ext cx="1700650" cy="3605775"/>
            <a:chOff x="9138678" y="1199653"/>
            <a:chExt cx="2267533" cy="4807699"/>
          </a:xfrm>
        </p:grpSpPr>
        <p:grpSp>
          <p:nvGrpSpPr>
            <p:cNvPr id="7" name="Group 23"/>
            <p:cNvGrpSpPr/>
            <p:nvPr/>
          </p:nvGrpSpPr>
          <p:grpSpPr>
            <a:xfrm flipH="1">
              <a:off x="9138678" y="1199653"/>
              <a:ext cx="2267533" cy="4807699"/>
              <a:chOff x="2597151" y="2125662"/>
              <a:chExt cx="1352550" cy="2978150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9" name="Freeform: Shape 25"/>
              <p:cNvSpPr>
                <a:spLocks/>
              </p:cNvSpPr>
              <p:nvPr/>
            </p:nvSpPr>
            <p:spPr bwMode="auto">
              <a:xfrm>
                <a:off x="3608389" y="3692525"/>
                <a:ext cx="303213" cy="501650"/>
              </a:xfrm>
              <a:custGeom>
                <a:avLst/>
                <a:gdLst>
                  <a:gd name="T0" fmla="*/ 28 w 175"/>
                  <a:gd name="T1" fmla="*/ 220 h 290"/>
                  <a:gd name="T2" fmla="*/ 103 w 175"/>
                  <a:gd name="T3" fmla="*/ 266 h 290"/>
                  <a:gd name="T4" fmla="*/ 168 w 175"/>
                  <a:gd name="T5" fmla="*/ 151 h 290"/>
                  <a:gd name="T6" fmla="*/ 101 w 175"/>
                  <a:gd name="T7" fmla="*/ 131 h 290"/>
                  <a:gd name="T8" fmla="*/ 86 w 175"/>
                  <a:gd name="T9" fmla="*/ 156 h 290"/>
                  <a:gd name="T10" fmla="*/ 55 w 175"/>
                  <a:gd name="T11" fmla="*/ 23 h 290"/>
                  <a:gd name="T12" fmla="*/ 28 w 175"/>
                  <a:gd name="T13" fmla="*/ 22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90">
                    <a:moveTo>
                      <a:pt x="28" y="220"/>
                    </a:moveTo>
                    <a:cubicBezTo>
                      <a:pt x="28" y="220"/>
                      <a:pt x="31" y="290"/>
                      <a:pt x="103" y="266"/>
                    </a:cubicBezTo>
                    <a:cubicBezTo>
                      <a:pt x="175" y="241"/>
                      <a:pt x="171" y="168"/>
                      <a:pt x="168" y="151"/>
                    </a:cubicBezTo>
                    <a:cubicBezTo>
                      <a:pt x="165" y="137"/>
                      <a:pt x="122" y="129"/>
                      <a:pt x="101" y="131"/>
                    </a:cubicBezTo>
                    <a:cubicBezTo>
                      <a:pt x="95" y="132"/>
                      <a:pt x="86" y="156"/>
                      <a:pt x="86" y="156"/>
                    </a:cubicBezTo>
                    <a:cubicBezTo>
                      <a:pt x="86" y="156"/>
                      <a:pt x="103" y="44"/>
                      <a:pt x="55" y="23"/>
                    </a:cubicBezTo>
                    <a:cubicBezTo>
                      <a:pt x="0" y="0"/>
                      <a:pt x="28" y="220"/>
                      <a:pt x="28" y="22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Freeform: Shape 26"/>
              <p:cNvSpPr>
                <a:spLocks/>
              </p:cNvSpPr>
              <p:nvPr/>
            </p:nvSpPr>
            <p:spPr bwMode="auto">
              <a:xfrm>
                <a:off x="3689351" y="3970337"/>
                <a:ext cx="163513" cy="204788"/>
              </a:xfrm>
              <a:custGeom>
                <a:avLst/>
                <a:gdLst>
                  <a:gd name="T0" fmla="*/ 37 w 94"/>
                  <a:gd name="T1" fmla="*/ 0 h 118"/>
                  <a:gd name="T2" fmla="*/ 31 w 94"/>
                  <a:gd name="T3" fmla="*/ 77 h 118"/>
                  <a:gd name="T4" fmla="*/ 94 w 94"/>
                  <a:gd name="T5" fmla="*/ 84 h 118"/>
                  <a:gd name="T6" fmla="*/ 47 w 94"/>
                  <a:gd name="T7" fmla="*/ 113 h 118"/>
                  <a:gd name="T8" fmla="*/ 4 w 94"/>
                  <a:gd name="T9" fmla="*/ 50 h 118"/>
                  <a:gd name="T10" fmla="*/ 37 w 94"/>
                  <a:gd name="T11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18">
                    <a:moveTo>
                      <a:pt x="37" y="0"/>
                    </a:moveTo>
                    <a:cubicBezTo>
                      <a:pt x="37" y="0"/>
                      <a:pt x="13" y="44"/>
                      <a:pt x="31" y="77"/>
                    </a:cubicBezTo>
                    <a:cubicBezTo>
                      <a:pt x="50" y="111"/>
                      <a:pt x="94" y="84"/>
                      <a:pt x="94" y="84"/>
                    </a:cubicBezTo>
                    <a:cubicBezTo>
                      <a:pt x="94" y="84"/>
                      <a:pt x="81" y="118"/>
                      <a:pt x="47" y="113"/>
                    </a:cubicBezTo>
                    <a:cubicBezTo>
                      <a:pt x="12" y="108"/>
                      <a:pt x="0" y="86"/>
                      <a:pt x="4" y="50"/>
                    </a:cubicBezTo>
                    <a:cubicBezTo>
                      <a:pt x="8" y="14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27"/>
              <p:cNvSpPr>
                <a:spLocks/>
              </p:cNvSpPr>
              <p:nvPr/>
            </p:nvSpPr>
            <p:spPr bwMode="auto">
              <a:xfrm>
                <a:off x="3897314" y="3900487"/>
                <a:ext cx="39688" cy="49213"/>
              </a:xfrm>
              <a:custGeom>
                <a:avLst/>
                <a:gdLst>
                  <a:gd name="T0" fmla="*/ 9 w 23"/>
                  <a:gd name="T1" fmla="*/ 2 h 29"/>
                  <a:gd name="T2" fmla="*/ 0 w 23"/>
                  <a:gd name="T3" fmla="*/ 0 h 29"/>
                  <a:gd name="T4" fmla="*/ 14 w 23"/>
                  <a:gd name="T5" fmla="*/ 29 h 29"/>
                  <a:gd name="T6" fmla="*/ 9 w 23"/>
                  <a:gd name="T7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9">
                    <a:moveTo>
                      <a:pt x="9" y="2"/>
                    </a:moveTo>
                    <a:cubicBezTo>
                      <a:pt x="6" y="1"/>
                      <a:pt x="3" y="0"/>
                      <a:pt x="0" y="0"/>
                    </a:cubicBezTo>
                    <a:cubicBezTo>
                      <a:pt x="8" y="8"/>
                      <a:pt x="14" y="18"/>
                      <a:pt x="14" y="29"/>
                    </a:cubicBezTo>
                    <a:cubicBezTo>
                      <a:pt x="23" y="27"/>
                      <a:pt x="20" y="9"/>
                      <a:pt x="9" y="2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28"/>
              <p:cNvSpPr>
                <a:spLocks/>
              </p:cNvSpPr>
              <p:nvPr/>
            </p:nvSpPr>
            <p:spPr bwMode="auto">
              <a:xfrm>
                <a:off x="2917826" y="3209925"/>
                <a:ext cx="790575" cy="1160463"/>
              </a:xfrm>
              <a:custGeom>
                <a:avLst/>
                <a:gdLst>
                  <a:gd name="T0" fmla="*/ 425 w 458"/>
                  <a:gd name="T1" fmla="*/ 449 h 672"/>
                  <a:gd name="T2" fmla="*/ 416 w 458"/>
                  <a:gd name="T3" fmla="*/ 41 h 672"/>
                  <a:gd name="T4" fmla="*/ 33 w 458"/>
                  <a:gd name="T5" fmla="*/ 78 h 672"/>
                  <a:gd name="T6" fmla="*/ 56 w 458"/>
                  <a:gd name="T7" fmla="*/ 572 h 672"/>
                  <a:gd name="T8" fmla="*/ 280 w 458"/>
                  <a:gd name="T9" fmla="*/ 587 h 672"/>
                  <a:gd name="T10" fmla="*/ 425 w 458"/>
                  <a:gd name="T11" fmla="*/ 449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8" h="672">
                    <a:moveTo>
                      <a:pt x="425" y="449"/>
                    </a:moveTo>
                    <a:cubicBezTo>
                      <a:pt x="458" y="312"/>
                      <a:pt x="447" y="63"/>
                      <a:pt x="416" y="41"/>
                    </a:cubicBezTo>
                    <a:cubicBezTo>
                      <a:pt x="378" y="13"/>
                      <a:pt x="47" y="0"/>
                      <a:pt x="33" y="78"/>
                    </a:cubicBezTo>
                    <a:cubicBezTo>
                      <a:pt x="19" y="155"/>
                      <a:pt x="0" y="475"/>
                      <a:pt x="56" y="572"/>
                    </a:cubicBezTo>
                    <a:cubicBezTo>
                      <a:pt x="112" y="669"/>
                      <a:pt x="199" y="672"/>
                      <a:pt x="280" y="587"/>
                    </a:cubicBezTo>
                    <a:cubicBezTo>
                      <a:pt x="316" y="550"/>
                      <a:pt x="398" y="559"/>
                      <a:pt x="425" y="449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29"/>
              <p:cNvSpPr>
                <a:spLocks/>
              </p:cNvSpPr>
              <p:nvPr/>
            </p:nvSpPr>
            <p:spPr bwMode="auto">
              <a:xfrm>
                <a:off x="3059114" y="3328987"/>
                <a:ext cx="639763" cy="1017588"/>
              </a:xfrm>
              <a:custGeom>
                <a:avLst/>
                <a:gdLst>
                  <a:gd name="T0" fmla="*/ 198 w 370"/>
                  <a:gd name="T1" fmla="*/ 518 h 589"/>
                  <a:gd name="T2" fmla="*/ 343 w 370"/>
                  <a:gd name="T3" fmla="*/ 380 h 589"/>
                  <a:gd name="T4" fmla="*/ 349 w 370"/>
                  <a:gd name="T5" fmla="*/ 3 h 589"/>
                  <a:gd name="T6" fmla="*/ 25 w 370"/>
                  <a:gd name="T7" fmla="*/ 49 h 589"/>
                  <a:gd name="T8" fmla="*/ 15 w 370"/>
                  <a:gd name="T9" fmla="*/ 554 h 589"/>
                  <a:gd name="T10" fmla="*/ 18 w 370"/>
                  <a:gd name="T11" fmla="*/ 556 h 589"/>
                  <a:gd name="T12" fmla="*/ 51 w 370"/>
                  <a:gd name="T13" fmla="*/ 574 h 589"/>
                  <a:gd name="T14" fmla="*/ 198 w 370"/>
                  <a:gd name="T15" fmla="*/ 51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0" h="589">
                    <a:moveTo>
                      <a:pt x="198" y="518"/>
                    </a:moveTo>
                    <a:cubicBezTo>
                      <a:pt x="234" y="481"/>
                      <a:pt x="316" y="490"/>
                      <a:pt x="343" y="380"/>
                    </a:cubicBezTo>
                    <a:cubicBezTo>
                      <a:pt x="370" y="268"/>
                      <a:pt x="368" y="79"/>
                      <a:pt x="349" y="3"/>
                    </a:cubicBezTo>
                    <a:cubicBezTo>
                      <a:pt x="275" y="7"/>
                      <a:pt x="40" y="0"/>
                      <a:pt x="25" y="49"/>
                    </a:cubicBezTo>
                    <a:cubicBezTo>
                      <a:pt x="7" y="120"/>
                      <a:pt x="0" y="506"/>
                      <a:pt x="15" y="554"/>
                    </a:cubicBezTo>
                    <a:cubicBezTo>
                      <a:pt x="16" y="554"/>
                      <a:pt x="17" y="555"/>
                      <a:pt x="18" y="556"/>
                    </a:cubicBezTo>
                    <a:cubicBezTo>
                      <a:pt x="26" y="562"/>
                      <a:pt x="37" y="568"/>
                      <a:pt x="51" y="574"/>
                    </a:cubicBezTo>
                    <a:cubicBezTo>
                      <a:pt x="97" y="589"/>
                      <a:pt x="149" y="570"/>
                      <a:pt x="198" y="518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30"/>
              <p:cNvSpPr>
                <a:spLocks/>
              </p:cNvSpPr>
              <p:nvPr/>
            </p:nvSpPr>
            <p:spPr bwMode="auto">
              <a:xfrm>
                <a:off x="3060701" y="3354387"/>
                <a:ext cx="260350" cy="974725"/>
              </a:xfrm>
              <a:custGeom>
                <a:avLst/>
                <a:gdLst>
                  <a:gd name="T0" fmla="*/ 124 w 150"/>
                  <a:gd name="T1" fmla="*/ 77 h 564"/>
                  <a:gd name="T2" fmla="*/ 102 w 150"/>
                  <a:gd name="T3" fmla="*/ 0 h 564"/>
                  <a:gd name="T4" fmla="*/ 32 w 150"/>
                  <a:gd name="T5" fmla="*/ 23 h 564"/>
                  <a:gd name="T6" fmla="*/ 51 w 150"/>
                  <a:gd name="T7" fmla="*/ 202 h 564"/>
                  <a:gd name="T8" fmla="*/ 34 w 150"/>
                  <a:gd name="T9" fmla="*/ 370 h 564"/>
                  <a:gd name="T10" fmla="*/ 9 w 150"/>
                  <a:gd name="T11" fmla="*/ 495 h 564"/>
                  <a:gd name="T12" fmla="*/ 14 w 150"/>
                  <a:gd name="T13" fmla="*/ 539 h 564"/>
                  <a:gd name="T14" fmla="*/ 17 w 150"/>
                  <a:gd name="T15" fmla="*/ 541 h 564"/>
                  <a:gd name="T16" fmla="*/ 50 w 150"/>
                  <a:gd name="T17" fmla="*/ 559 h 564"/>
                  <a:gd name="T18" fmla="*/ 79 w 150"/>
                  <a:gd name="T19" fmla="*/ 564 h 564"/>
                  <a:gd name="T20" fmla="*/ 80 w 150"/>
                  <a:gd name="T21" fmla="*/ 553 h 564"/>
                  <a:gd name="T22" fmla="*/ 124 w 150"/>
                  <a:gd name="T23" fmla="*/ 77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0" h="564">
                    <a:moveTo>
                      <a:pt x="124" y="77"/>
                    </a:moveTo>
                    <a:cubicBezTo>
                      <a:pt x="120" y="50"/>
                      <a:pt x="115" y="23"/>
                      <a:pt x="102" y="0"/>
                    </a:cubicBezTo>
                    <a:cubicBezTo>
                      <a:pt x="70" y="5"/>
                      <a:pt x="44" y="12"/>
                      <a:pt x="32" y="23"/>
                    </a:cubicBezTo>
                    <a:cubicBezTo>
                      <a:pt x="0" y="74"/>
                      <a:pt x="35" y="190"/>
                      <a:pt x="51" y="202"/>
                    </a:cubicBezTo>
                    <a:cubicBezTo>
                      <a:pt x="57" y="254"/>
                      <a:pt x="11" y="309"/>
                      <a:pt x="34" y="370"/>
                    </a:cubicBezTo>
                    <a:cubicBezTo>
                      <a:pt x="47" y="412"/>
                      <a:pt x="19" y="453"/>
                      <a:pt x="9" y="495"/>
                    </a:cubicBezTo>
                    <a:cubicBezTo>
                      <a:pt x="10" y="516"/>
                      <a:pt x="12" y="531"/>
                      <a:pt x="14" y="539"/>
                    </a:cubicBezTo>
                    <a:cubicBezTo>
                      <a:pt x="15" y="539"/>
                      <a:pt x="16" y="540"/>
                      <a:pt x="17" y="541"/>
                    </a:cubicBezTo>
                    <a:cubicBezTo>
                      <a:pt x="25" y="547"/>
                      <a:pt x="36" y="553"/>
                      <a:pt x="50" y="559"/>
                    </a:cubicBezTo>
                    <a:cubicBezTo>
                      <a:pt x="59" y="562"/>
                      <a:pt x="69" y="564"/>
                      <a:pt x="79" y="564"/>
                    </a:cubicBezTo>
                    <a:cubicBezTo>
                      <a:pt x="79" y="560"/>
                      <a:pt x="80" y="556"/>
                      <a:pt x="80" y="553"/>
                    </a:cubicBezTo>
                    <a:cubicBezTo>
                      <a:pt x="112" y="390"/>
                      <a:pt x="150" y="242"/>
                      <a:pt x="124" y="77"/>
                    </a:cubicBezTo>
                    <a:close/>
                  </a:path>
                </a:pathLst>
              </a:custGeom>
              <a:solidFill>
                <a:srgbClr val="95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31"/>
              <p:cNvSpPr>
                <a:spLocks/>
              </p:cNvSpPr>
              <p:nvPr/>
            </p:nvSpPr>
            <p:spPr bwMode="auto">
              <a:xfrm>
                <a:off x="2963864" y="3290887"/>
                <a:ext cx="119063" cy="360363"/>
              </a:xfrm>
              <a:custGeom>
                <a:avLst/>
                <a:gdLst>
                  <a:gd name="T0" fmla="*/ 69 w 69"/>
                  <a:gd name="T1" fmla="*/ 47 h 209"/>
                  <a:gd name="T2" fmla="*/ 41 w 69"/>
                  <a:gd name="T3" fmla="*/ 11 h 209"/>
                  <a:gd name="T4" fmla="*/ 56 w 69"/>
                  <a:gd name="T5" fmla="*/ 0 h 209"/>
                  <a:gd name="T6" fmla="*/ 15 w 69"/>
                  <a:gd name="T7" fmla="*/ 39 h 209"/>
                  <a:gd name="T8" fmla="*/ 2 w 69"/>
                  <a:gd name="T9" fmla="*/ 209 h 209"/>
                  <a:gd name="T10" fmla="*/ 29 w 69"/>
                  <a:gd name="T11" fmla="*/ 40 h 209"/>
                  <a:gd name="T12" fmla="*/ 69 w 69"/>
                  <a:gd name="T13" fmla="*/ 4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09">
                    <a:moveTo>
                      <a:pt x="69" y="47"/>
                    </a:moveTo>
                    <a:cubicBezTo>
                      <a:pt x="62" y="27"/>
                      <a:pt x="24" y="24"/>
                      <a:pt x="41" y="11"/>
                    </a:cubicBezTo>
                    <a:cubicBezTo>
                      <a:pt x="45" y="7"/>
                      <a:pt x="51" y="3"/>
                      <a:pt x="56" y="0"/>
                    </a:cubicBezTo>
                    <a:cubicBezTo>
                      <a:pt x="36" y="3"/>
                      <a:pt x="20" y="13"/>
                      <a:pt x="15" y="39"/>
                    </a:cubicBezTo>
                    <a:cubicBezTo>
                      <a:pt x="10" y="68"/>
                      <a:pt x="4" y="135"/>
                      <a:pt x="2" y="209"/>
                    </a:cubicBezTo>
                    <a:cubicBezTo>
                      <a:pt x="9" y="150"/>
                      <a:pt x="0" y="86"/>
                      <a:pt x="29" y="40"/>
                    </a:cubicBezTo>
                    <a:cubicBezTo>
                      <a:pt x="38" y="27"/>
                      <a:pt x="55" y="40"/>
                      <a:pt x="69" y="47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32"/>
              <p:cNvSpPr>
                <a:spLocks/>
              </p:cNvSpPr>
              <p:nvPr/>
            </p:nvSpPr>
            <p:spPr bwMode="auto">
              <a:xfrm>
                <a:off x="2870201" y="3795712"/>
                <a:ext cx="279400" cy="460375"/>
              </a:xfrm>
              <a:custGeom>
                <a:avLst/>
                <a:gdLst>
                  <a:gd name="T0" fmla="*/ 105 w 162"/>
                  <a:gd name="T1" fmla="*/ 0 h 267"/>
                  <a:gd name="T2" fmla="*/ 38 w 162"/>
                  <a:gd name="T3" fmla="*/ 98 h 267"/>
                  <a:gd name="T4" fmla="*/ 145 w 162"/>
                  <a:gd name="T5" fmla="*/ 202 h 267"/>
                  <a:gd name="T6" fmla="*/ 136 w 162"/>
                  <a:gd name="T7" fmla="*/ 133 h 267"/>
                  <a:gd name="T8" fmla="*/ 157 w 162"/>
                  <a:gd name="T9" fmla="*/ 44 h 267"/>
                  <a:gd name="T10" fmla="*/ 105 w 162"/>
                  <a:gd name="T1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267">
                    <a:moveTo>
                      <a:pt x="105" y="0"/>
                    </a:moveTo>
                    <a:cubicBezTo>
                      <a:pt x="105" y="0"/>
                      <a:pt x="56" y="41"/>
                      <a:pt x="38" y="98"/>
                    </a:cubicBezTo>
                    <a:cubicBezTo>
                      <a:pt x="20" y="156"/>
                      <a:pt x="0" y="267"/>
                      <a:pt x="145" y="202"/>
                    </a:cubicBezTo>
                    <a:cubicBezTo>
                      <a:pt x="145" y="202"/>
                      <a:pt x="126" y="162"/>
                      <a:pt x="136" y="133"/>
                    </a:cubicBezTo>
                    <a:cubicBezTo>
                      <a:pt x="145" y="104"/>
                      <a:pt x="162" y="68"/>
                      <a:pt x="157" y="44"/>
                    </a:cubicBezTo>
                    <a:cubicBezTo>
                      <a:pt x="151" y="2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33"/>
              <p:cNvSpPr>
                <a:spLocks/>
              </p:cNvSpPr>
              <p:nvPr/>
            </p:nvSpPr>
            <p:spPr bwMode="auto">
              <a:xfrm>
                <a:off x="2944814" y="4087812"/>
                <a:ext cx="174625" cy="96838"/>
              </a:xfrm>
              <a:custGeom>
                <a:avLst/>
                <a:gdLst>
                  <a:gd name="T0" fmla="*/ 0 w 101"/>
                  <a:gd name="T1" fmla="*/ 43 h 56"/>
                  <a:gd name="T2" fmla="*/ 101 w 101"/>
                  <a:gd name="T3" fmla="*/ 32 h 56"/>
                  <a:gd name="T4" fmla="*/ 91 w 101"/>
                  <a:gd name="T5" fmla="*/ 0 h 56"/>
                  <a:gd name="T6" fmla="*/ 0 w 101"/>
                  <a:gd name="T7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56">
                    <a:moveTo>
                      <a:pt x="0" y="43"/>
                    </a:moveTo>
                    <a:cubicBezTo>
                      <a:pt x="17" y="56"/>
                      <a:pt x="48" y="56"/>
                      <a:pt x="101" y="32"/>
                    </a:cubicBezTo>
                    <a:cubicBezTo>
                      <a:pt x="101" y="32"/>
                      <a:pt x="94" y="18"/>
                      <a:pt x="91" y="0"/>
                    </a:cubicBezTo>
                    <a:cubicBezTo>
                      <a:pt x="68" y="27"/>
                      <a:pt x="34" y="45"/>
                      <a:pt x="0" y="43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34"/>
              <p:cNvSpPr>
                <a:spLocks/>
              </p:cNvSpPr>
              <p:nvPr/>
            </p:nvSpPr>
            <p:spPr bwMode="auto">
              <a:xfrm>
                <a:off x="2900364" y="3795712"/>
                <a:ext cx="166688" cy="349250"/>
              </a:xfrm>
              <a:custGeom>
                <a:avLst/>
                <a:gdLst>
                  <a:gd name="T0" fmla="*/ 96 w 96"/>
                  <a:gd name="T1" fmla="*/ 4 h 203"/>
                  <a:gd name="T2" fmla="*/ 87 w 96"/>
                  <a:gd name="T3" fmla="*/ 0 h 203"/>
                  <a:gd name="T4" fmla="*/ 20 w 96"/>
                  <a:gd name="T5" fmla="*/ 98 h 203"/>
                  <a:gd name="T6" fmla="*/ 16 w 96"/>
                  <a:gd name="T7" fmla="*/ 203 h 203"/>
                  <a:gd name="T8" fmla="*/ 96 w 96"/>
                  <a:gd name="T9" fmla="*/ 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03">
                    <a:moveTo>
                      <a:pt x="96" y="4"/>
                    </a:moveTo>
                    <a:cubicBezTo>
                      <a:pt x="90" y="2"/>
                      <a:pt x="87" y="0"/>
                      <a:pt x="87" y="0"/>
                    </a:cubicBezTo>
                    <a:cubicBezTo>
                      <a:pt x="87" y="0"/>
                      <a:pt x="38" y="41"/>
                      <a:pt x="20" y="98"/>
                    </a:cubicBezTo>
                    <a:cubicBezTo>
                      <a:pt x="10" y="130"/>
                      <a:pt x="0" y="177"/>
                      <a:pt x="16" y="203"/>
                    </a:cubicBezTo>
                    <a:cubicBezTo>
                      <a:pt x="1" y="129"/>
                      <a:pt x="39" y="54"/>
                      <a:pt x="96" y="4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35"/>
              <p:cNvSpPr>
                <a:spLocks/>
              </p:cNvSpPr>
              <p:nvPr/>
            </p:nvSpPr>
            <p:spPr bwMode="auto">
              <a:xfrm>
                <a:off x="2995614" y="3817937"/>
                <a:ext cx="153988" cy="244475"/>
              </a:xfrm>
              <a:custGeom>
                <a:avLst/>
                <a:gdLst>
                  <a:gd name="T0" fmla="*/ 63 w 89"/>
                  <a:gd name="T1" fmla="*/ 120 h 142"/>
                  <a:gd name="T2" fmla="*/ 84 w 89"/>
                  <a:gd name="T3" fmla="*/ 31 h 142"/>
                  <a:gd name="T4" fmla="*/ 56 w 89"/>
                  <a:gd name="T5" fmla="*/ 0 h 142"/>
                  <a:gd name="T6" fmla="*/ 0 w 89"/>
                  <a:gd name="T7" fmla="*/ 123 h 142"/>
                  <a:gd name="T8" fmla="*/ 60 w 89"/>
                  <a:gd name="T9" fmla="*/ 142 h 142"/>
                  <a:gd name="T10" fmla="*/ 63 w 89"/>
                  <a:gd name="T11" fmla="*/ 12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142">
                    <a:moveTo>
                      <a:pt x="63" y="120"/>
                    </a:moveTo>
                    <a:cubicBezTo>
                      <a:pt x="72" y="91"/>
                      <a:pt x="89" y="55"/>
                      <a:pt x="84" y="31"/>
                    </a:cubicBezTo>
                    <a:cubicBezTo>
                      <a:pt x="81" y="19"/>
                      <a:pt x="68" y="8"/>
                      <a:pt x="56" y="0"/>
                    </a:cubicBezTo>
                    <a:cubicBezTo>
                      <a:pt x="69" y="49"/>
                      <a:pt x="40" y="93"/>
                      <a:pt x="0" y="123"/>
                    </a:cubicBezTo>
                    <a:cubicBezTo>
                      <a:pt x="19" y="129"/>
                      <a:pt x="52" y="117"/>
                      <a:pt x="60" y="142"/>
                    </a:cubicBezTo>
                    <a:cubicBezTo>
                      <a:pt x="60" y="134"/>
                      <a:pt x="60" y="127"/>
                      <a:pt x="63" y="120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36"/>
              <p:cNvSpPr>
                <a:spLocks/>
              </p:cNvSpPr>
              <p:nvPr/>
            </p:nvSpPr>
            <p:spPr bwMode="auto">
              <a:xfrm>
                <a:off x="3630614" y="3716337"/>
                <a:ext cx="112713" cy="266700"/>
              </a:xfrm>
              <a:custGeom>
                <a:avLst/>
                <a:gdLst>
                  <a:gd name="T0" fmla="*/ 0 w 65"/>
                  <a:gd name="T1" fmla="*/ 15 h 155"/>
                  <a:gd name="T2" fmla="*/ 29 w 65"/>
                  <a:gd name="T3" fmla="*/ 4 h 155"/>
                  <a:gd name="T4" fmla="*/ 61 w 65"/>
                  <a:gd name="T5" fmla="*/ 45 h 155"/>
                  <a:gd name="T6" fmla="*/ 44 w 65"/>
                  <a:gd name="T7" fmla="*/ 139 h 155"/>
                  <a:gd name="T8" fmla="*/ 0 w 65"/>
                  <a:gd name="T9" fmla="*/ 1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55">
                    <a:moveTo>
                      <a:pt x="0" y="15"/>
                    </a:moveTo>
                    <a:cubicBezTo>
                      <a:pt x="9" y="7"/>
                      <a:pt x="17" y="0"/>
                      <a:pt x="29" y="4"/>
                    </a:cubicBezTo>
                    <a:cubicBezTo>
                      <a:pt x="40" y="8"/>
                      <a:pt x="58" y="24"/>
                      <a:pt x="61" y="45"/>
                    </a:cubicBezTo>
                    <a:cubicBezTo>
                      <a:pt x="65" y="66"/>
                      <a:pt x="64" y="124"/>
                      <a:pt x="44" y="139"/>
                    </a:cubicBezTo>
                    <a:cubicBezTo>
                      <a:pt x="24" y="155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37"/>
              <p:cNvSpPr>
                <a:spLocks/>
              </p:cNvSpPr>
              <p:nvPr/>
            </p:nvSpPr>
            <p:spPr bwMode="auto">
              <a:xfrm>
                <a:off x="3646489" y="3725862"/>
                <a:ext cx="53975" cy="36513"/>
              </a:xfrm>
              <a:custGeom>
                <a:avLst/>
                <a:gdLst>
                  <a:gd name="T0" fmla="*/ 31 w 31"/>
                  <a:gd name="T1" fmla="*/ 12 h 21"/>
                  <a:gd name="T2" fmla="*/ 18 w 31"/>
                  <a:gd name="T3" fmla="*/ 3 h 21"/>
                  <a:gd name="T4" fmla="*/ 0 w 31"/>
                  <a:gd name="T5" fmla="*/ 10 h 21"/>
                  <a:gd name="T6" fmla="*/ 2 w 31"/>
                  <a:gd name="T7" fmla="*/ 21 h 21"/>
                  <a:gd name="T8" fmla="*/ 31 w 31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1" y="12"/>
                    </a:moveTo>
                    <a:cubicBezTo>
                      <a:pt x="27" y="7"/>
                      <a:pt x="22" y="4"/>
                      <a:pt x="18" y="3"/>
                    </a:cubicBezTo>
                    <a:cubicBezTo>
                      <a:pt x="11" y="0"/>
                      <a:pt x="5" y="5"/>
                      <a:pt x="0" y="10"/>
                    </a:cubicBezTo>
                    <a:cubicBezTo>
                      <a:pt x="0" y="10"/>
                      <a:pt x="1" y="14"/>
                      <a:pt x="2" y="21"/>
                    </a:cubicBezTo>
                    <a:cubicBezTo>
                      <a:pt x="9" y="11"/>
                      <a:pt x="20" y="9"/>
                      <a:pt x="31" y="12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38"/>
              <p:cNvSpPr>
                <a:spLocks/>
              </p:cNvSpPr>
              <p:nvPr/>
            </p:nvSpPr>
            <p:spPr bwMode="auto">
              <a:xfrm>
                <a:off x="3048001" y="3732212"/>
                <a:ext cx="665163" cy="746125"/>
              </a:xfrm>
              <a:custGeom>
                <a:avLst/>
                <a:gdLst>
                  <a:gd name="T0" fmla="*/ 115 w 385"/>
                  <a:gd name="T1" fmla="*/ 22 h 432"/>
                  <a:gd name="T2" fmla="*/ 49 w 385"/>
                  <a:gd name="T3" fmla="*/ 50 h 432"/>
                  <a:gd name="T4" fmla="*/ 53 w 385"/>
                  <a:gd name="T5" fmla="*/ 207 h 432"/>
                  <a:gd name="T6" fmla="*/ 40 w 385"/>
                  <a:gd name="T7" fmla="*/ 376 h 432"/>
                  <a:gd name="T8" fmla="*/ 261 w 385"/>
                  <a:gd name="T9" fmla="*/ 417 h 432"/>
                  <a:gd name="T10" fmla="*/ 383 w 385"/>
                  <a:gd name="T11" fmla="*/ 307 h 432"/>
                  <a:gd name="T12" fmla="*/ 374 w 385"/>
                  <a:gd name="T13" fmla="*/ 74 h 432"/>
                  <a:gd name="T14" fmla="*/ 346 w 385"/>
                  <a:gd name="T15" fmla="*/ 6 h 432"/>
                  <a:gd name="T16" fmla="*/ 115 w 385"/>
                  <a:gd name="T17" fmla="*/ 2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5" h="432">
                    <a:moveTo>
                      <a:pt x="115" y="22"/>
                    </a:moveTo>
                    <a:cubicBezTo>
                      <a:pt x="87" y="14"/>
                      <a:pt x="56" y="2"/>
                      <a:pt x="49" y="50"/>
                    </a:cubicBezTo>
                    <a:cubicBezTo>
                      <a:pt x="42" y="97"/>
                      <a:pt x="53" y="178"/>
                      <a:pt x="53" y="207"/>
                    </a:cubicBezTo>
                    <a:cubicBezTo>
                      <a:pt x="53" y="237"/>
                      <a:pt x="0" y="332"/>
                      <a:pt x="40" y="376"/>
                    </a:cubicBezTo>
                    <a:cubicBezTo>
                      <a:pt x="79" y="420"/>
                      <a:pt x="207" y="432"/>
                      <a:pt x="261" y="417"/>
                    </a:cubicBezTo>
                    <a:cubicBezTo>
                      <a:pt x="316" y="402"/>
                      <a:pt x="380" y="366"/>
                      <a:pt x="383" y="307"/>
                    </a:cubicBezTo>
                    <a:cubicBezTo>
                      <a:pt x="385" y="247"/>
                      <a:pt x="385" y="119"/>
                      <a:pt x="374" y="74"/>
                    </a:cubicBezTo>
                    <a:cubicBezTo>
                      <a:pt x="363" y="30"/>
                      <a:pt x="358" y="12"/>
                      <a:pt x="346" y="6"/>
                    </a:cubicBezTo>
                    <a:cubicBezTo>
                      <a:pt x="334" y="0"/>
                      <a:pt x="165" y="35"/>
                      <a:pt x="115" y="22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39"/>
              <p:cNvSpPr>
                <a:spLocks/>
              </p:cNvSpPr>
              <p:nvPr/>
            </p:nvSpPr>
            <p:spPr bwMode="auto">
              <a:xfrm>
                <a:off x="3427414" y="3770312"/>
                <a:ext cx="265113" cy="176213"/>
              </a:xfrm>
              <a:custGeom>
                <a:avLst/>
                <a:gdLst>
                  <a:gd name="T0" fmla="*/ 123 w 153"/>
                  <a:gd name="T1" fmla="*/ 3 h 102"/>
                  <a:gd name="T2" fmla="*/ 0 w 153"/>
                  <a:gd name="T3" fmla="*/ 16 h 102"/>
                  <a:gd name="T4" fmla="*/ 17 w 153"/>
                  <a:gd name="T5" fmla="*/ 28 h 102"/>
                  <a:gd name="T6" fmla="*/ 128 w 153"/>
                  <a:gd name="T7" fmla="*/ 55 h 102"/>
                  <a:gd name="T8" fmla="*/ 153 w 153"/>
                  <a:gd name="T9" fmla="*/ 102 h 102"/>
                  <a:gd name="T10" fmla="*/ 148 w 153"/>
                  <a:gd name="T11" fmla="*/ 65 h 102"/>
                  <a:gd name="T12" fmla="*/ 123 w 153"/>
                  <a:gd name="T13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02">
                    <a:moveTo>
                      <a:pt x="123" y="3"/>
                    </a:moveTo>
                    <a:cubicBezTo>
                      <a:pt x="116" y="0"/>
                      <a:pt x="56" y="11"/>
                      <a:pt x="0" y="16"/>
                    </a:cubicBezTo>
                    <a:cubicBezTo>
                      <a:pt x="4" y="23"/>
                      <a:pt x="11" y="28"/>
                      <a:pt x="17" y="28"/>
                    </a:cubicBezTo>
                    <a:cubicBezTo>
                      <a:pt x="56" y="30"/>
                      <a:pt x="100" y="14"/>
                      <a:pt x="128" y="55"/>
                    </a:cubicBezTo>
                    <a:cubicBezTo>
                      <a:pt x="139" y="68"/>
                      <a:pt x="147" y="84"/>
                      <a:pt x="153" y="102"/>
                    </a:cubicBezTo>
                    <a:cubicBezTo>
                      <a:pt x="152" y="87"/>
                      <a:pt x="150" y="74"/>
                      <a:pt x="148" y="65"/>
                    </a:cubicBezTo>
                    <a:cubicBezTo>
                      <a:pt x="138" y="25"/>
                      <a:pt x="133" y="9"/>
                      <a:pt x="123" y="3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40"/>
              <p:cNvSpPr>
                <a:spLocks/>
              </p:cNvSpPr>
              <p:nvPr/>
            </p:nvSpPr>
            <p:spPr bwMode="auto">
              <a:xfrm>
                <a:off x="2906714" y="3924300"/>
                <a:ext cx="207963" cy="120650"/>
              </a:xfrm>
              <a:custGeom>
                <a:avLst/>
                <a:gdLst>
                  <a:gd name="T0" fmla="*/ 8 w 120"/>
                  <a:gd name="T1" fmla="*/ 28 h 70"/>
                  <a:gd name="T2" fmla="*/ 6 w 120"/>
                  <a:gd name="T3" fmla="*/ 64 h 70"/>
                  <a:gd name="T4" fmla="*/ 89 w 120"/>
                  <a:gd name="T5" fmla="*/ 65 h 70"/>
                  <a:gd name="T6" fmla="*/ 100 w 120"/>
                  <a:gd name="T7" fmla="*/ 39 h 70"/>
                  <a:gd name="T8" fmla="*/ 8 w 120"/>
                  <a:gd name="T9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70">
                    <a:moveTo>
                      <a:pt x="8" y="28"/>
                    </a:moveTo>
                    <a:cubicBezTo>
                      <a:pt x="2" y="39"/>
                      <a:pt x="0" y="63"/>
                      <a:pt x="6" y="64"/>
                    </a:cubicBezTo>
                    <a:cubicBezTo>
                      <a:pt x="24" y="66"/>
                      <a:pt x="74" y="60"/>
                      <a:pt x="89" y="65"/>
                    </a:cubicBezTo>
                    <a:cubicBezTo>
                      <a:pt x="105" y="70"/>
                      <a:pt x="120" y="54"/>
                      <a:pt x="100" y="39"/>
                    </a:cubicBezTo>
                    <a:cubicBezTo>
                      <a:pt x="80" y="24"/>
                      <a:pt x="22" y="0"/>
                      <a:pt x="8" y="28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41"/>
              <p:cNvSpPr>
                <a:spLocks/>
              </p:cNvSpPr>
              <p:nvPr/>
            </p:nvSpPr>
            <p:spPr bwMode="auto">
              <a:xfrm>
                <a:off x="2916239" y="3954462"/>
                <a:ext cx="44450" cy="68263"/>
              </a:xfrm>
              <a:custGeom>
                <a:avLst/>
                <a:gdLst>
                  <a:gd name="T0" fmla="*/ 26 w 26"/>
                  <a:gd name="T1" fmla="*/ 0 h 40"/>
                  <a:gd name="T2" fmla="*/ 7 w 26"/>
                  <a:gd name="T3" fmla="*/ 10 h 40"/>
                  <a:gd name="T4" fmla="*/ 6 w 26"/>
                  <a:gd name="T5" fmla="*/ 40 h 40"/>
                  <a:gd name="T6" fmla="*/ 12 w 26"/>
                  <a:gd name="T7" fmla="*/ 40 h 40"/>
                  <a:gd name="T8" fmla="*/ 26 w 2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0">
                    <a:moveTo>
                      <a:pt x="26" y="0"/>
                    </a:moveTo>
                    <a:cubicBezTo>
                      <a:pt x="17" y="1"/>
                      <a:pt x="10" y="4"/>
                      <a:pt x="7" y="10"/>
                    </a:cubicBezTo>
                    <a:cubicBezTo>
                      <a:pt x="2" y="19"/>
                      <a:pt x="0" y="39"/>
                      <a:pt x="6" y="40"/>
                    </a:cubicBezTo>
                    <a:cubicBezTo>
                      <a:pt x="7" y="40"/>
                      <a:pt x="9" y="40"/>
                      <a:pt x="12" y="40"/>
                    </a:cubicBezTo>
                    <a:cubicBezTo>
                      <a:pt x="10" y="25"/>
                      <a:pt x="14" y="10"/>
                      <a:pt x="26" y="0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42"/>
              <p:cNvSpPr>
                <a:spLocks/>
              </p:cNvSpPr>
              <p:nvPr/>
            </p:nvSpPr>
            <p:spPr bwMode="auto">
              <a:xfrm>
                <a:off x="3040064" y="3975100"/>
                <a:ext cx="74613" cy="69850"/>
              </a:xfrm>
              <a:custGeom>
                <a:avLst/>
                <a:gdLst>
                  <a:gd name="T0" fmla="*/ 23 w 43"/>
                  <a:gd name="T1" fmla="*/ 10 h 41"/>
                  <a:gd name="T2" fmla="*/ 7 w 43"/>
                  <a:gd name="T3" fmla="*/ 0 h 41"/>
                  <a:gd name="T4" fmla="*/ 0 w 43"/>
                  <a:gd name="T5" fmla="*/ 34 h 41"/>
                  <a:gd name="T6" fmla="*/ 12 w 43"/>
                  <a:gd name="T7" fmla="*/ 36 h 41"/>
                  <a:gd name="T8" fmla="*/ 23 w 43"/>
                  <a:gd name="T9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1">
                    <a:moveTo>
                      <a:pt x="23" y="10"/>
                    </a:moveTo>
                    <a:cubicBezTo>
                      <a:pt x="19" y="7"/>
                      <a:pt x="13" y="3"/>
                      <a:pt x="7" y="0"/>
                    </a:cubicBezTo>
                    <a:cubicBezTo>
                      <a:pt x="7" y="12"/>
                      <a:pt x="7" y="25"/>
                      <a:pt x="0" y="34"/>
                    </a:cubicBezTo>
                    <a:cubicBezTo>
                      <a:pt x="5" y="35"/>
                      <a:pt x="10" y="35"/>
                      <a:pt x="12" y="36"/>
                    </a:cubicBezTo>
                    <a:cubicBezTo>
                      <a:pt x="28" y="41"/>
                      <a:pt x="43" y="25"/>
                      <a:pt x="23" y="10"/>
                    </a:cubicBezTo>
                    <a:close/>
                  </a:path>
                </a:pathLst>
              </a:custGeom>
              <a:solidFill>
                <a:srgbClr val="5E6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43"/>
              <p:cNvSpPr>
                <a:spLocks/>
              </p:cNvSpPr>
              <p:nvPr/>
            </p:nvSpPr>
            <p:spPr bwMode="auto">
              <a:xfrm>
                <a:off x="3048001" y="3736975"/>
                <a:ext cx="465138" cy="693738"/>
              </a:xfrm>
              <a:custGeom>
                <a:avLst/>
                <a:gdLst>
                  <a:gd name="T0" fmla="*/ 86 w 270"/>
                  <a:gd name="T1" fmla="*/ 135 h 402"/>
                  <a:gd name="T2" fmla="*/ 99 w 270"/>
                  <a:gd name="T3" fmla="*/ 55 h 402"/>
                  <a:gd name="T4" fmla="*/ 270 w 270"/>
                  <a:gd name="T5" fmla="*/ 11 h 402"/>
                  <a:gd name="T6" fmla="*/ 115 w 270"/>
                  <a:gd name="T7" fmla="*/ 20 h 402"/>
                  <a:gd name="T8" fmla="*/ 49 w 270"/>
                  <a:gd name="T9" fmla="*/ 48 h 402"/>
                  <a:gd name="T10" fmla="*/ 53 w 270"/>
                  <a:gd name="T11" fmla="*/ 205 h 402"/>
                  <a:gd name="T12" fmla="*/ 40 w 270"/>
                  <a:gd name="T13" fmla="*/ 374 h 402"/>
                  <a:gd name="T14" fmla="*/ 170 w 270"/>
                  <a:gd name="T15" fmla="*/ 402 h 402"/>
                  <a:gd name="T16" fmla="*/ 86 w 270"/>
                  <a:gd name="T17" fmla="*/ 135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402">
                    <a:moveTo>
                      <a:pt x="86" y="135"/>
                    </a:moveTo>
                    <a:cubicBezTo>
                      <a:pt x="94" y="109"/>
                      <a:pt x="71" y="67"/>
                      <a:pt x="99" y="55"/>
                    </a:cubicBezTo>
                    <a:cubicBezTo>
                      <a:pt x="150" y="32"/>
                      <a:pt x="220" y="46"/>
                      <a:pt x="270" y="11"/>
                    </a:cubicBezTo>
                    <a:cubicBezTo>
                      <a:pt x="214" y="19"/>
                      <a:pt x="144" y="27"/>
                      <a:pt x="115" y="20"/>
                    </a:cubicBezTo>
                    <a:cubicBezTo>
                      <a:pt x="87" y="12"/>
                      <a:pt x="56" y="0"/>
                      <a:pt x="49" y="48"/>
                    </a:cubicBezTo>
                    <a:cubicBezTo>
                      <a:pt x="42" y="95"/>
                      <a:pt x="53" y="176"/>
                      <a:pt x="53" y="205"/>
                    </a:cubicBezTo>
                    <a:cubicBezTo>
                      <a:pt x="53" y="235"/>
                      <a:pt x="0" y="330"/>
                      <a:pt x="40" y="374"/>
                    </a:cubicBezTo>
                    <a:cubicBezTo>
                      <a:pt x="64" y="401"/>
                      <a:pt x="124" y="394"/>
                      <a:pt x="170" y="402"/>
                    </a:cubicBezTo>
                    <a:cubicBezTo>
                      <a:pt x="58" y="370"/>
                      <a:pt x="53" y="242"/>
                      <a:pt x="86" y="135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44"/>
              <p:cNvSpPr>
                <a:spLocks/>
              </p:cNvSpPr>
              <p:nvPr/>
            </p:nvSpPr>
            <p:spPr bwMode="auto">
              <a:xfrm>
                <a:off x="3060701" y="4124325"/>
                <a:ext cx="649288" cy="354013"/>
              </a:xfrm>
              <a:custGeom>
                <a:avLst/>
                <a:gdLst>
                  <a:gd name="T0" fmla="*/ 40 w 376"/>
                  <a:gd name="T1" fmla="*/ 4 h 205"/>
                  <a:gd name="T2" fmla="*/ 32 w 376"/>
                  <a:gd name="T3" fmla="*/ 149 h 205"/>
                  <a:gd name="T4" fmla="*/ 253 w 376"/>
                  <a:gd name="T5" fmla="*/ 190 h 205"/>
                  <a:gd name="T6" fmla="*/ 375 w 376"/>
                  <a:gd name="T7" fmla="*/ 80 h 205"/>
                  <a:gd name="T8" fmla="*/ 376 w 376"/>
                  <a:gd name="T9" fmla="*/ 0 h 205"/>
                  <a:gd name="T10" fmla="*/ 40 w 376"/>
                  <a:gd name="T11" fmla="*/ 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6" h="205">
                    <a:moveTo>
                      <a:pt x="40" y="4"/>
                    </a:moveTo>
                    <a:cubicBezTo>
                      <a:pt x="28" y="45"/>
                      <a:pt x="0" y="114"/>
                      <a:pt x="32" y="149"/>
                    </a:cubicBezTo>
                    <a:cubicBezTo>
                      <a:pt x="71" y="193"/>
                      <a:pt x="199" y="205"/>
                      <a:pt x="253" y="190"/>
                    </a:cubicBezTo>
                    <a:cubicBezTo>
                      <a:pt x="308" y="175"/>
                      <a:pt x="372" y="139"/>
                      <a:pt x="375" y="80"/>
                    </a:cubicBezTo>
                    <a:cubicBezTo>
                      <a:pt x="376" y="59"/>
                      <a:pt x="376" y="30"/>
                      <a:pt x="376" y="0"/>
                    </a:cubicBezTo>
                    <a:cubicBezTo>
                      <a:pt x="278" y="75"/>
                      <a:pt x="138" y="84"/>
                      <a:pt x="40" y="4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45"/>
              <p:cNvSpPr>
                <a:spLocks/>
              </p:cNvSpPr>
              <p:nvPr/>
            </p:nvSpPr>
            <p:spPr bwMode="auto">
              <a:xfrm>
                <a:off x="3060701" y="4132262"/>
                <a:ext cx="646113" cy="368300"/>
              </a:xfrm>
              <a:custGeom>
                <a:avLst/>
                <a:gdLst>
                  <a:gd name="T0" fmla="*/ 59 w 374"/>
                  <a:gd name="T1" fmla="*/ 136 h 214"/>
                  <a:gd name="T2" fmla="*/ 59 w 374"/>
                  <a:gd name="T3" fmla="*/ 14 h 214"/>
                  <a:gd name="T4" fmla="*/ 40 w 374"/>
                  <a:gd name="T5" fmla="*/ 0 h 214"/>
                  <a:gd name="T6" fmla="*/ 32 w 374"/>
                  <a:gd name="T7" fmla="*/ 145 h 214"/>
                  <a:gd name="T8" fmla="*/ 253 w 374"/>
                  <a:gd name="T9" fmla="*/ 186 h 214"/>
                  <a:gd name="T10" fmla="*/ 374 w 374"/>
                  <a:gd name="T11" fmla="*/ 81 h 214"/>
                  <a:gd name="T12" fmla="*/ 59 w 374"/>
                  <a:gd name="T13" fmla="*/ 13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214">
                    <a:moveTo>
                      <a:pt x="59" y="136"/>
                    </a:moveTo>
                    <a:cubicBezTo>
                      <a:pt x="26" y="111"/>
                      <a:pt x="47" y="57"/>
                      <a:pt x="59" y="14"/>
                    </a:cubicBezTo>
                    <a:cubicBezTo>
                      <a:pt x="53" y="10"/>
                      <a:pt x="46" y="5"/>
                      <a:pt x="40" y="0"/>
                    </a:cubicBezTo>
                    <a:cubicBezTo>
                      <a:pt x="28" y="41"/>
                      <a:pt x="0" y="110"/>
                      <a:pt x="32" y="145"/>
                    </a:cubicBezTo>
                    <a:cubicBezTo>
                      <a:pt x="71" y="189"/>
                      <a:pt x="199" y="201"/>
                      <a:pt x="253" y="186"/>
                    </a:cubicBezTo>
                    <a:cubicBezTo>
                      <a:pt x="307" y="171"/>
                      <a:pt x="369" y="137"/>
                      <a:pt x="374" y="81"/>
                    </a:cubicBezTo>
                    <a:cubicBezTo>
                      <a:pt x="297" y="176"/>
                      <a:pt x="155" y="214"/>
                      <a:pt x="59" y="136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46"/>
              <p:cNvSpPr>
                <a:spLocks/>
              </p:cNvSpPr>
              <p:nvPr/>
            </p:nvSpPr>
            <p:spPr bwMode="auto">
              <a:xfrm>
                <a:off x="3597276" y="3302000"/>
                <a:ext cx="80963" cy="69850"/>
              </a:xfrm>
              <a:custGeom>
                <a:avLst/>
                <a:gdLst>
                  <a:gd name="T0" fmla="*/ 47 w 47"/>
                  <a:gd name="T1" fmla="*/ 4 h 41"/>
                  <a:gd name="T2" fmla="*/ 21 w 47"/>
                  <a:gd name="T3" fmla="*/ 4 h 41"/>
                  <a:gd name="T4" fmla="*/ 4 w 47"/>
                  <a:gd name="T5" fmla="*/ 40 h 41"/>
                  <a:gd name="T6" fmla="*/ 23 w 47"/>
                  <a:gd name="T7" fmla="*/ 41 h 41"/>
                  <a:gd name="T8" fmla="*/ 33 w 47"/>
                  <a:gd name="T9" fmla="*/ 29 h 41"/>
                  <a:gd name="T10" fmla="*/ 47 w 4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1">
                    <a:moveTo>
                      <a:pt x="47" y="4"/>
                    </a:moveTo>
                    <a:cubicBezTo>
                      <a:pt x="47" y="4"/>
                      <a:pt x="40" y="0"/>
                      <a:pt x="21" y="4"/>
                    </a:cubicBezTo>
                    <a:cubicBezTo>
                      <a:pt x="3" y="8"/>
                      <a:pt x="0" y="32"/>
                      <a:pt x="4" y="40"/>
                    </a:cubicBezTo>
                    <a:cubicBezTo>
                      <a:pt x="4" y="40"/>
                      <a:pt x="11" y="38"/>
                      <a:pt x="23" y="41"/>
                    </a:cubicBezTo>
                    <a:cubicBezTo>
                      <a:pt x="23" y="41"/>
                      <a:pt x="32" y="36"/>
                      <a:pt x="33" y="29"/>
                    </a:cubicBezTo>
                    <a:cubicBezTo>
                      <a:pt x="35" y="22"/>
                      <a:pt x="47" y="4"/>
                      <a:pt x="47" y="4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47"/>
              <p:cNvSpPr>
                <a:spLocks/>
              </p:cNvSpPr>
              <p:nvPr/>
            </p:nvSpPr>
            <p:spPr bwMode="auto">
              <a:xfrm>
                <a:off x="3600451" y="3349625"/>
                <a:ext cx="53975" cy="22225"/>
              </a:xfrm>
              <a:custGeom>
                <a:avLst/>
                <a:gdLst>
                  <a:gd name="T0" fmla="*/ 10 w 31"/>
                  <a:gd name="T1" fmla="*/ 6 h 13"/>
                  <a:gd name="T2" fmla="*/ 0 w 31"/>
                  <a:gd name="T3" fmla="*/ 6 h 13"/>
                  <a:gd name="T4" fmla="*/ 2 w 31"/>
                  <a:gd name="T5" fmla="*/ 12 h 13"/>
                  <a:gd name="T6" fmla="*/ 21 w 31"/>
                  <a:gd name="T7" fmla="*/ 13 h 13"/>
                  <a:gd name="T8" fmla="*/ 31 w 31"/>
                  <a:gd name="T9" fmla="*/ 1 h 13"/>
                  <a:gd name="T10" fmla="*/ 10 w 31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3">
                    <a:moveTo>
                      <a:pt x="10" y="6"/>
                    </a:moveTo>
                    <a:cubicBezTo>
                      <a:pt x="7" y="8"/>
                      <a:pt x="3" y="8"/>
                      <a:pt x="0" y="6"/>
                    </a:cubicBezTo>
                    <a:cubicBezTo>
                      <a:pt x="0" y="9"/>
                      <a:pt x="1" y="10"/>
                      <a:pt x="2" y="12"/>
                    </a:cubicBezTo>
                    <a:cubicBezTo>
                      <a:pt x="2" y="12"/>
                      <a:pt x="9" y="10"/>
                      <a:pt x="21" y="13"/>
                    </a:cubicBezTo>
                    <a:cubicBezTo>
                      <a:pt x="21" y="13"/>
                      <a:pt x="29" y="8"/>
                      <a:pt x="31" y="1"/>
                    </a:cubicBezTo>
                    <a:cubicBezTo>
                      <a:pt x="24" y="0"/>
                      <a:pt x="17" y="2"/>
                      <a:pt x="10" y="6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48"/>
              <p:cNvSpPr>
                <a:spLocks/>
              </p:cNvSpPr>
              <p:nvPr/>
            </p:nvSpPr>
            <p:spPr bwMode="auto">
              <a:xfrm>
                <a:off x="3603626" y="3308350"/>
                <a:ext cx="58738" cy="41275"/>
              </a:xfrm>
              <a:custGeom>
                <a:avLst/>
                <a:gdLst>
                  <a:gd name="T0" fmla="*/ 19 w 34"/>
                  <a:gd name="T1" fmla="*/ 2 h 24"/>
                  <a:gd name="T2" fmla="*/ 0 w 34"/>
                  <a:gd name="T3" fmla="*/ 24 h 24"/>
                  <a:gd name="T4" fmla="*/ 34 w 34"/>
                  <a:gd name="T5" fmla="*/ 0 h 24"/>
                  <a:gd name="T6" fmla="*/ 19 w 34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4">
                    <a:moveTo>
                      <a:pt x="19" y="2"/>
                    </a:moveTo>
                    <a:cubicBezTo>
                      <a:pt x="7" y="4"/>
                      <a:pt x="1" y="15"/>
                      <a:pt x="0" y="24"/>
                    </a:cubicBezTo>
                    <a:cubicBezTo>
                      <a:pt x="10" y="14"/>
                      <a:pt x="21" y="4"/>
                      <a:pt x="34" y="0"/>
                    </a:cubicBezTo>
                    <a:cubicBezTo>
                      <a:pt x="30" y="0"/>
                      <a:pt x="25" y="0"/>
                      <a:pt x="19" y="2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49"/>
              <p:cNvSpPr>
                <a:spLocks/>
              </p:cNvSpPr>
              <p:nvPr/>
            </p:nvSpPr>
            <p:spPr bwMode="auto">
              <a:xfrm>
                <a:off x="3108326" y="3217862"/>
                <a:ext cx="587375" cy="558800"/>
              </a:xfrm>
              <a:custGeom>
                <a:avLst/>
                <a:gdLst>
                  <a:gd name="T0" fmla="*/ 338 w 340"/>
                  <a:gd name="T1" fmla="*/ 162 h 323"/>
                  <a:gd name="T2" fmla="*/ 170 w 340"/>
                  <a:gd name="T3" fmla="*/ 323 h 323"/>
                  <a:gd name="T4" fmla="*/ 2 w 340"/>
                  <a:gd name="T5" fmla="*/ 162 h 323"/>
                  <a:gd name="T6" fmla="*/ 170 w 340"/>
                  <a:gd name="T7" fmla="*/ 0 h 323"/>
                  <a:gd name="T8" fmla="*/ 338 w 340"/>
                  <a:gd name="T9" fmla="*/ 16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323">
                    <a:moveTo>
                      <a:pt x="338" y="162"/>
                    </a:moveTo>
                    <a:cubicBezTo>
                      <a:pt x="337" y="279"/>
                      <a:pt x="263" y="323"/>
                      <a:pt x="170" y="323"/>
                    </a:cubicBezTo>
                    <a:cubicBezTo>
                      <a:pt x="78" y="323"/>
                      <a:pt x="5" y="285"/>
                      <a:pt x="2" y="162"/>
                    </a:cubicBezTo>
                    <a:cubicBezTo>
                      <a:pt x="0" y="72"/>
                      <a:pt x="78" y="0"/>
                      <a:pt x="170" y="0"/>
                    </a:cubicBezTo>
                    <a:cubicBezTo>
                      <a:pt x="263" y="0"/>
                      <a:pt x="340" y="72"/>
                      <a:pt x="338" y="162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50"/>
              <p:cNvSpPr>
                <a:spLocks/>
              </p:cNvSpPr>
              <p:nvPr/>
            </p:nvSpPr>
            <p:spPr bwMode="auto">
              <a:xfrm>
                <a:off x="3629026" y="3303587"/>
                <a:ext cx="57150" cy="73025"/>
              </a:xfrm>
              <a:custGeom>
                <a:avLst/>
                <a:gdLst>
                  <a:gd name="T0" fmla="*/ 3 w 33"/>
                  <a:gd name="T1" fmla="*/ 5 h 43"/>
                  <a:gd name="T2" fmla="*/ 4 w 33"/>
                  <a:gd name="T3" fmla="*/ 40 h 43"/>
                  <a:gd name="T4" fmla="*/ 27 w 33"/>
                  <a:gd name="T5" fmla="*/ 38 h 43"/>
                  <a:gd name="T6" fmla="*/ 27 w 33"/>
                  <a:gd name="T7" fmla="*/ 2 h 43"/>
                  <a:gd name="T8" fmla="*/ 3 w 33"/>
                  <a:gd name="T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3">
                    <a:moveTo>
                      <a:pt x="3" y="5"/>
                    </a:moveTo>
                    <a:cubicBezTo>
                      <a:pt x="0" y="11"/>
                      <a:pt x="0" y="38"/>
                      <a:pt x="4" y="40"/>
                    </a:cubicBezTo>
                    <a:cubicBezTo>
                      <a:pt x="9" y="43"/>
                      <a:pt x="24" y="43"/>
                      <a:pt x="27" y="38"/>
                    </a:cubicBezTo>
                    <a:cubicBezTo>
                      <a:pt x="30" y="33"/>
                      <a:pt x="33" y="5"/>
                      <a:pt x="27" y="2"/>
                    </a:cubicBezTo>
                    <a:cubicBezTo>
                      <a:pt x="22" y="0"/>
                      <a:pt x="5" y="0"/>
                      <a:pt x="3" y="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51"/>
              <p:cNvSpPr>
                <a:spLocks/>
              </p:cNvSpPr>
              <p:nvPr/>
            </p:nvSpPr>
            <p:spPr bwMode="auto">
              <a:xfrm>
                <a:off x="3629026" y="3303587"/>
                <a:ext cx="55563" cy="71438"/>
              </a:xfrm>
              <a:custGeom>
                <a:avLst/>
                <a:gdLst>
                  <a:gd name="T0" fmla="*/ 4 w 32"/>
                  <a:gd name="T1" fmla="*/ 5 h 42"/>
                  <a:gd name="T2" fmla="*/ 5 w 32"/>
                  <a:gd name="T3" fmla="*/ 39 h 42"/>
                  <a:gd name="T4" fmla="*/ 26 w 32"/>
                  <a:gd name="T5" fmla="*/ 37 h 42"/>
                  <a:gd name="T6" fmla="*/ 27 w 32"/>
                  <a:gd name="T7" fmla="*/ 3 h 42"/>
                  <a:gd name="T8" fmla="*/ 4 w 32"/>
                  <a:gd name="T9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2">
                    <a:moveTo>
                      <a:pt x="4" y="5"/>
                    </a:moveTo>
                    <a:cubicBezTo>
                      <a:pt x="1" y="12"/>
                      <a:pt x="0" y="37"/>
                      <a:pt x="5" y="39"/>
                    </a:cubicBezTo>
                    <a:cubicBezTo>
                      <a:pt x="9" y="42"/>
                      <a:pt x="24" y="42"/>
                      <a:pt x="26" y="37"/>
                    </a:cubicBezTo>
                    <a:cubicBezTo>
                      <a:pt x="29" y="33"/>
                      <a:pt x="32" y="5"/>
                      <a:pt x="27" y="3"/>
                    </a:cubicBezTo>
                    <a:cubicBezTo>
                      <a:pt x="22" y="0"/>
                      <a:pt x="6" y="1"/>
                      <a:pt x="4" y="5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52"/>
              <p:cNvSpPr>
                <a:spLocks/>
              </p:cNvSpPr>
              <p:nvPr/>
            </p:nvSpPr>
            <p:spPr bwMode="auto">
              <a:xfrm>
                <a:off x="3635376" y="3311525"/>
                <a:ext cx="46038" cy="58738"/>
              </a:xfrm>
              <a:custGeom>
                <a:avLst/>
                <a:gdLst>
                  <a:gd name="T0" fmla="*/ 3 w 27"/>
                  <a:gd name="T1" fmla="*/ 3 h 34"/>
                  <a:gd name="T2" fmla="*/ 4 w 27"/>
                  <a:gd name="T3" fmla="*/ 31 h 34"/>
                  <a:gd name="T4" fmla="*/ 22 w 27"/>
                  <a:gd name="T5" fmla="*/ 30 h 34"/>
                  <a:gd name="T6" fmla="*/ 22 w 27"/>
                  <a:gd name="T7" fmla="*/ 3 h 34"/>
                  <a:gd name="T8" fmla="*/ 3 w 27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3" y="3"/>
                    </a:moveTo>
                    <a:cubicBezTo>
                      <a:pt x="1" y="9"/>
                      <a:pt x="0" y="29"/>
                      <a:pt x="4" y="31"/>
                    </a:cubicBezTo>
                    <a:cubicBezTo>
                      <a:pt x="7" y="33"/>
                      <a:pt x="19" y="34"/>
                      <a:pt x="22" y="30"/>
                    </a:cubicBezTo>
                    <a:cubicBezTo>
                      <a:pt x="24" y="26"/>
                      <a:pt x="27" y="5"/>
                      <a:pt x="22" y="3"/>
                    </a:cubicBezTo>
                    <a:cubicBezTo>
                      <a:pt x="18" y="1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53"/>
              <p:cNvSpPr>
                <a:spLocks/>
              </p:cNvSpPr>
              <p:nvPr/>
            </p:nvSpPr>
            <p:spPr bwMode="auto">
              <a:xfrm>
                <a:off x="3641726" y="3322637"/>
                <a:ext cx="28575" cy="34925"/>
              </a:xfrm>
              <a:custGeom>
                <a:avLst/>
                <a:gdLst>
                  <a:gd name="T0" fmla="*/ 2 w 17"/>
                  <a:gd name="T1" fmla="*/ 2 h 21"/>
                  <a:gd name="T2" fmla="*/ 3 w 17"/>
                  <a:gd name="T3" fmla="*/ 20 h 21"/>
                  <a:gd name="T4" fmla="*/ 14 w 17"/>
                  <a:gd name="T5" fmla="*/ 19 h 21"/>
                  <a:gd name="T6" fmla="*/ 14 w 17"/>
                  <a:gd name="T7" fmla="*/ 2 h 21"/>
                  <a:gd name="T8" fmla="*/ 2 w 17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2" y="2"/>
                    </a:moveTo>
                    <a:cubicBezTo>
                      <a:pt x="1" y="5"/>
                      <a:pt x="0" y="19"/>
                      <a:pt x="3" y="20"/>
                    </a:cubicBezTo>
                    <a:cubicBezTo>
                      <a:pt x="5" y="21"/>
                      <a:pt x="12" y="21"/>
                      <a:pt x="14" y="19"/>
                    </a:cubicBezTo>
                    <a:cubicBezTo>
                      <a:pt x="15" y="16"/>
                      <a:pt x="17" y="3"/>
                      <a:pt x="14" y="2"/>
                    </a:cubicBezTo>
                    <a:cubicBezTo>
                      <a:pt x="12" y="1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54"/>
              <p:cNvSpPr>
                <a:spLocks/>
              </p:cNvSpPr>
              <p:nvPr/>
            </p:nvSpPr>
            <p:spPr bwMode="auto">
              <a:xfrm>
                <a:off x="3663951" y="3316287"/>
                <a:ext cx="12700" cy="15875"/>
              </a:xfrm>
              <a:custGeom>
                <a:avLst/>
                <a:gdLst>
                  <a:gd name="T0" fmla="*/ 6 w 7"/>
                  <a:gd name="T1" fmla="*/ 9 h 9"/>
                  <a:gd name="T2" fmla="*/ 6 w 7"/>
                  <a:gd name="T3" fmla="*/ 3 h 9"/>
                  <a:gd name="T4" fmla="*/ 0 w 7"/>
                  <a:gd name="T5" fmla="*/ 2 h 9"/>
                  <a:gd name="T6" fmla="*/ 5 w 7"/>
                  <a:gd name="T7" fmla="*/ 4 h 9"/>
                  <a:gd name="T8" fmla="*/ 6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9"/>
                    </a:moveTo>
                    <a:cubicBezTo>
                      <a:pt x="6" y="9"/>
                      <a:pt x="7" y="5"/>
                      <a:pt x="6" y="3"/>
                    </a:cubicBezTo>
                    <a:cubicBezTo>
                      <a:pt x="4" y="1"/>
                      <a:pt x="1" y="0"/>
                      <a:pt x="0" y="2"/>
                    </a:cubicBezTo>
                    <a:cubicBezTo>
                      <a:pt x="0" y="4"/>
                      <a:pt x="3" y="3"/>
                      <a:pt x="5" y="4"/>
                    </a:cubicBezTo>
                    <a:cubicBezTo>
                      <a:pt x="7" y="6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55"/>
              <p:cNvSpPr>
                <a:spLocks/>
              </p:cNvSpPr>
              <p:nvPr/>
            </p:nvSpPr>
            <p:spPr bwMode="auto">
              <a:xfrm>
                <a:off x="3656014" y="3316287"/>
                <a:ext cx="4763" cy="3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56"/>
              <p:cNvSpPr>
                <a:spLocks/>
              </p:cNvSpPr>
              <p:nvPr/>
            </p:nvSpPr>
            <p:spPr bwMode="auto">
              <a:xfrm>
                <a:off x="3111501" y="3500437"/>
                <a:ext cx="569913" cy="276225"/>
              </a:xfrm>
              <a:custGeom>
                <a:avLst/>
                <a:gdLst>
                  <a:gd name="T0" fmla="*/ 311 w 330"/>
                  <a:gd name="T1" fmla="*/ 76 h 160"/>
                  <a:gd name="T2" fmla="*/ 13 w 330"/>
                  <a:gd name="T3" fmla="*/ 42 h 160"/>
                  <a:gd name="T4" fmla="*/ 0 w 330"/>
                  <a:gd name="T5" fmla="*/ 0 h 160"/>
                  <a:gd name="T6" fmla="*/ 168 w 330"/>
                  <a:gd name="T7" fmla="*/ 160 h 160"/>
                  <a:gd name="T8" fmla="*/ 330 w 330"/>
                  <a:gd name="T9" fmla="*/ 50 h 160"/>
                  <a:gd name="T10" fmla="*/ 311 w 330"/>
                  <a:gd name="T11" fmla="*/ 7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160">
                    <a:moveTo>
                      <a:pt x="311" y="76"/>
                    </a:moveTo>
                    <a:cubicBezTo>
                      <a:pt x="226" y="150"/>
                      <a:pt x="68" y="150"/>
                      <a:pt x="13" y="42"/>
                    </a:cubicBezTo>
                    <a:cubicBezTo>
                      <a:pt x="6" y="28"/>
                      <a:pt x="2" y="14"/>
                      <a:pt x="0" y="0"/>
                    </a:cubicBezTo>
                    <a:cubicBezTo>
                      <a:pt x="4" y="122"/>
                      <a:pt x="76" y="160"/>
                      <a:pt x="168" y="160"/>
                    </a:cubicBezTo>
                    <a:cubicBezTo>
                      <a:pt x="246" y="160"/>
                      <a:pt x="311" y="129"/>
                      <a:pt x="330" y="50"/>
                    </a:cubicBezTo>
                    <a:cubicBezTo>
                      <a:pt x="326" y="60"/>
                      <a:pt x="320" y="68"/>
                      <a:pt x="311" y="76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57"/>
              <p:cNvSpPr>
                <a:spLocks/>
              </p:cNvSpPr>
              <p:nvPr/>
            </p:nvSpPr>
            <p:spPr bwMode="auto">
              <a:xfrm>
                <a:off x="3178176" y="3236912"/>
                <a:ext cx="390525" cy="130175"/>
              </a:xfrm>
              <a:custGeom>
                <a:avLst/>
                <a:gdLst>
                  <a:gd name="T0" fmla="*/ 0 w 226"/>
                  <a:gd name="T1" fmla="*/ 75 h 75"/>
                  <a:gd name="T2" fmla="*/ 207 w 226"/>
                  <a:gd name="T3" fmla="*/ 32 h 75"/>
                  <a:gd name="T4" fmla="*/ 226 w 226"/>
                  <a:gd name="T5" fmla="*/ 39 h 75"/>
                  <a:gd name="T6" fmla="*/ 126 w 226"/>
                  <a:gd name="T7" fmla="*/ 0 h 75"/>
                  <a:gd name="T8" fmla="*/ 0 w 226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75">
                    <a:moveTo>
                      <a:pt x="0" y="75"/>
                    </a:moveTo>
                    <a:cubicBezTo>
                      <a:pt x="56" y="30"/>
                      <a:pt x="136" y="17"/>
                      <a:pt x="207" y="32"/>
                    </a:cubicBezTo>
                    <a:cubicBezTo>
                      <a:pt x="213" y="34"/>
                      <a:pt x="220" y="36"/>
                      <a:pt x="226" y="39"/>
                    </a:cubicBezTo>
                    <a:cubicBezTo>
                      <a:pt x="200" y="15"/>
                      <a:pt x="165" y="0"/>
                      <a:pt x="126" y="0"/>
                    </a:cubicBezTo>
                    <a:cubicBezTo>
                      <a:pt x="70" y="0"/>
                      <a:pt x="22" y="31"/>
                      <a:pt x="0" y="7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8"/>
              <p:cNvSpPr>
                <a:spLocks/>
              </p:cNvSpPr>
              <p:nvPr/>
            </p:nvSpPr>
            <p:spPr bwMode="auto">
              <a:xfrm>
                <a:off x="3176589" y="3260725"/>
                <a:ext cx="501650" cy="468313"/>
              </a:xfrm>
              <a:custGeom>
                <a:avLst/>
                <a:gdLst>
                  <a:gd name="T0" fmla="*/ 289 w 290"/>
                  <a:gd name="T1" fmla="*/ 135 h 271"/>
                  <a:gd name="T2" fmla="*/ 145 w 290"/>
                  <a:gd name="T3" fmla="*/ 271 h 271"/>
                  <a:gd name="T4" fmla="*/ 2 w 290"/>
                  <a:gd name="T5" fmla="*/ 135 h 271"/>
                  <a:gd name="T6" fmla="*/ 145 w 290"/>
                  <a:gd name="T7" fmla="*/ 0 h 271"/>
                  <a:gd name="T8" fmla="*/ 289 w 290"/>
                  <a:gd name="T9" fmla="*/ 13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71">
                    <a:moveTo>
                      <a:pt x="289" y="135"/>
                    </a:moveTo>
                    <a:cubicBezTo>
                      <a:pt x="288" y="234"/>
                      <a:pt x="225" y="271"/>
                      <a:pt x="145" y="271"/>
                    </a:cubicBezTo>
                    <a:cubicBezTo>
                      <a:pt x="66" y="271"/>
                      <a:pt x="5" y="239"/>
                      <a:pt x="2" y="135"/>
                    </a:cubicBezTo>
                    <a:cubicBezTo>
                      <a:pt x="0" y="61"/>
                      <a:pt x="66" y="0"/>
                      <a:pt x="145" y="0"/>
                    </a:cubicBezTo>
                    <a:cubicBezTo>
                      <a:pt x="225" y="0"/>
                      <a:pt x="290" y="61"/>
                      <a:pt x="289" y="135"/>
                    </a:cubicBezTo>
                    <a:close/>
                  </a:path>
                </a:pathLst>
              </a:custGeom>
              <a:solidFill>
                <a:srgbClr val="6E6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59"/>
              <p:cNvSpPr>
                <a:spLocks/>
              </p:cNvSpPr>
              <p:nvPr/>
            </p:nvSpPr>
            <p:spPr bwMode="auto">
              <a:xfrm>
                <a:off x="3190876" y="3270250"/>
                <a:ext cx="482600" cy="449263"/>
              </a:xfrm>
              <a:custGeom>
                <a:avLst/>
                <a:gdLst>
                  <a:gd name="T0" fmla="*/ 278 w 279"/>
                  <a:gd name="T1" fmla="*/ 130 h 260"/>
                  <a:gd name="T2" fmla="*/ 140 w 279"/>
                  <a:gd name="T3" fmla="*/ 260 h 260"/>
                  <a:gd name="T4" fmla="*/ 1 w 279"/>
                  <a:gd name="T5" fmla="*/ 130 h 260"/>
                  <a:gd name="T6" fmla="*/ 140 w 279"/>
                  <a:gd name="T7" fmla="*/ 0 h 260"/>
                  <a:gd name="T8" fmla="*/ 278 w 279"/>
                  <a:gd name="T9" fmla="*/ 13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260">
                    <a:moveTo>
                      <a:pt x="278" y="130"/>
                    </a:moveTo>
                    <a:cubicBezTo>
                      <a:pt x="276" y="225"/>
                      <a:pt x="216" y="260"/>
                      <a:pt x="140" y="260"/>
                    </a:cubicBezTo>
                    <a:cubicBezTo>
                      <a:pt x="63" y="260"/>
                      <a:pt x="4" y="230"/>
                      <a:pt x="1" y="130"/>
                    </a:cubicBezTo>
                    <a:cubicBezTo>
                      <a:pt x="0" y="58"/>
                      <a:pt x="63" y="0"/>
                      <a:pt x="140" y="0"/>
                    </a:cubicBezTo>
                    <a:cubicBezTo>
                      <a:pt x="216" y="0"/>
                      <a:pt x="279" y="58"/>
                      <a:pt x="278" y="130"/>
                    </a:cubicBezTo>
                    <a:close/>
                  </a:path>
                </a:pathLst>
              </a:custGeom>
              <a:solidFill>
                <a:srgbClr val="30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60"/>
              <p:cNvSpPr>
                <a:spLocks/>
              </p:cNvSpPr>
              <p:nvPr/>
            </p:nvSpPr>
            <p:spPr bwMode="auto">
              <a:xfrm>
                <a:off x="3189289" y="3336925"/>
                <a:ext cx="477838" cy="382588"/>
              </a:xfrm>
              <a:custGeom>
                <a:avLst/>
                <a:gdLst>
                  <a:gd name="T0" fmla="*/ 105 w 277"/>
                  <a:gd name="T1" fmla="*/ 163 h 221"/>
                  <a:gd name="T2" fmla="*/ 40 w 277"/>
                  <a:gd name="T3" fmla="*/ 0 h 221"/>
                  <a:gd name="T4" fmla="*/ 1 w 277"/>
                  <a:gd name="T5" fmla="*/ 91 h 221"/>
                  <a:gd name="T6" fmla="*/ 139 w 277"/>
                  <a:gd name="T7" fmla="*/ 221 h 221"/>
                  <a:gd name="T8" fmla="*/ 277 w 277"/>
                  <a:gd name="T9" fmla="*/ 104 h 221"/>
                  <a:gd name="T10" fmla="*/ 105 w 277"/>
                  <a:gd name="T11" fmla="*/ 16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7" h="221">
                    <a:moveTo>
                      <a:pt x="105" y="163"/>
                    </a:moveTo>
                    <a:cubicBezTo>
                      <a:pt x="36" y="142"/>
                      <a:pt x="16" y="62"/>
                      <a:pt x="40" y="0"/>
                    </a:cubicBezTo>
                    <a:cubicBezTo>
                      <a:pt x="15" y="23"/>
                      <a:pt x="0" y="56"/>
                      <a:pt x="1" y="91"/>
                    </a:cubicBezTo>
                    <a:cubicBezTo>
                      <a:pt x="4" y="191"/>
                      <a:pt x="63" y="221"/>
                      <a:pt x="139" y="221"/>
                    </a:cubicBezTo>
                    <a:cubicBezTo>
                      <a:pt x="212" y="221"/>
                      <a:pt x="270" y="189"/>
                      <a:pt x="277" y="104"/>
                    </a:cubicBezTo>
                    <a:cubicBezTo>
                      <a:pt x="242" y="158"/>
                      <a:pt x="171" y="183"/>
                      <a:pt x="105" y="163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61"/>
              <p:cNvSpPr>
                <a:spLocks/>
              </p:cNvSpPr>
              <p:nvPr/>
            </p:nvSpPr>
            <p:spPr bwMode="auto">
              <a:xfrm>
                <a:off x="3197226" y="3494087"/>
                <a:ext cx="438150" cy="222250"/>
              </a:xfrm>
              <a:custGeom>
                <a:avLst/>
                <a:gdLst>
                  <a:gd name="T0" fmla="*/ 140 w 253"/>
                  <a:gd name="T1" fmla="*/ 116 h 128"/>
                  <a:gd name="T2" fmla="*/ 0 w 253"/>
                  <a:gd name="T3" fmla="*/ 0 h 128"/>
                  <a:gd name="T4" fmla="*/ 0 w 253"/>
                  <a:gd name="T5" fmla="*/ 0 h 128"/>
                  <a:gd name="T6" fmla="*/ 135 w 253"/>
                  <a:gd name="T7" fmla="*/ 128 h 128"/>
                  <a:gd name="T8" fmla="*/ 253 w 253"/>
                  <a:gd name="T9" fmla="*/ 73 h 128"/>
                  <a:gd name="T10" fmla="*/ 140 w 253"/>
                  <a:gd name="T11" fmla="*/ 1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28">
                    <a:moveTo>
                      <a:pt x="140" y="116"/>
                    </a:moveTo>
                    <a:cubicBezTo>
                      <a:pt x="65" y="116"/>
                      <a:pt x="7" y="88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98"/>
                      <a:pt x="61" y="128"/>
                      <a:pt x="135" y="128"/>
                    </a:cubicBezTo>
                    <a:cubicBezTo>
                      <a:pt x="186" y="128"/>
                      <a:pt x="229" y="112"/>
                      <a:pt x="253" y="73"/>
                    </a:cubicBezTo>
                    <a:cubicBezTo>
                      <a:pt x="227" y="103"/>
                      <a:pt x="186" y="116"/>
                      <a:pt x="140" y="116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62"/>
              <p:cNvSpPr>
                <a:spLocks/>
              </p:cNvSpPr>
              <p:nvPr/>
            </p:nvSpPr>
            <p:spPr bwMode="auto">
              <a:xfrm>
                <a:off x="3275014" y="3275012"/>
                <a:ext cx="368300" cy="258763"/>
              </a:xfrm>
              <a:custGeom>
                <a:avLst/>
                <a:gdLst>
                  <a:gd name="T0" fmla="*/ 202 w 213"/>
                  <a:gd name="T1" fmla="*/ 111 h 150"/>
                  <a:gd name="T2" fmla="*/ 107 w 213"/>
                  <a:gd name="T3" fmla="*/ 82 h 150"/>
                  <a:gd name="T4" fmla="*/ 12 w 213"/>
                  <a:gd name="T5" fmla="*/ 57 h 150"/>
                  <a:gd name="T6" fmla="*/ 127 w 213"/>
                  <a:gd name="T7" fmla="*/ 15 h 150"/>
                  <a:gd name="T8" fmla="*/ 202 w 213"/>
                  <a:gd name="T9" fmla="*/ 11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50">
                    <a:moveTo>
                      <a:pt x="202" y="111"/>
                    </a:moveTo>
                    <a:cubicBezTo>
                      <a:pt x="190" y="150"/>
                      <a:pt x="160" y="97"/>
                      <a:pt x="107" y="82"/>
                    </a:cubicBezTo>
                    <a:cubicBezTo>
                      <a:pt x="55" y="67"/>
                      <a:pt x="0" y="95"/>
                      <a:pt x="12" y="57"/>
                    </a:cubicBezTo>
                    <a:cubicBezTo>
                      <a:pt x="23" y="19"/>
                      <a:pt x="75" y="0"/>
                      <a:pt x="127" y="15"/>
                    </a:cubicBezTo>
                    <a:cubicBezTo>
                      <a:pt x="180" y="30"/>
                      <a:pt x="213" y="73"/>
                      <a:pt x="202" y="111"/>
                    </a:cubicBez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63"/>
              <p:cNvSpPr>
                <a:spLocks/>
              </p:cNvSpPr>
              <p:nvPr/>
            </p:nvSpPr>
            <p:spPr bwMode="auto">
              <a:xfrm>
                <a:off x="3468689" y="3305175"/>
                <a:ext cx="136525" cy="139700"/>
              </a:xfrm>
              <a:custGeom>
                <a:avLst/>
                <a:gdLst>
                  <a:gd name="T0" fmla="*/ 77 w 79"/>
                  <a:gd name="T1" fmla="*/ 81 h 81"/>
                  <a:gd name="T2" fmla="*/ 52 w 79"/>
                  <a:gd name="T3" fmla="*/ 17 h 81"/>
                  <a:gd name="T4" fmla="*/ 1 w 79"/>
                  <a:gd name="T5" fmla="*/ 21 h 81"/>
                  <a:gd name="T6" fmla="*/ 44 w 79"/>
                  <a:gd name="T7" fmla="*/ 41 h 81"/>
                  <a:gd name="T8" fmla="*/ 77 w 79"/>
                  <a:gd name="T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81">
                    <a:moveTo>
                      <a:pt x="77" y="81"/>
                    </a:moveTo>
                    <a:cubicBezTo>
                      <a:pt x="77" y="81"/>
                      <a:pt x="79" y="35"/>
                      <a:pt x="52" y="17"/>
                    </a:cubicBezTo>
                    <a:cubicBezTo>
                      <a:pt x="25" y="0"/>
                      <a:pt x="3" y="11"/>
                      <a:pt x="1" y="21"/>
                    </a:cubicBezTo>
                    <a:cubicBezTo>
                      <a:pt x="0" y="32"/>
                      <a:pt x="23" y="33"/>
                      <a:pt x="44" y="41"/>
                    </a:cubicBezTo>
                    <a:cubicBezTo>
                      <a:pt x="65" y="50"/>
                      <a:pt x="77" y="81"/>
                      <a:pt x="77" y="81"/>
                    </a:cubicBezTo>
                    <a:close/>
                  </a:path>
                </a:pathLst>
              </a:cu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Oval 64"/>
              <p:cNvSpPr>
                <a:spLocks/>
              </p:cNvSpPr>
              <p:nvPr/>
            </p:nvSpPr>
            <p:spPr bwMode="auto">
              <a:xfrm>
                <a:off x="3387726" y="3316287"/>
                <a:ext cx="41275" cy="34925"/>
              </a:xfrm>
              <a:prstGeom prst="ellipse">
                <a:avLst/>
              </a:pr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65"/>
              <p:cNvSpPr>
                <a:spLocks/>
              </p:cNvSpPr>
              <p:nvPr/>
            </p:nvSpPr>
            <p:spPr bwMode="auto">
              <a:xfrm>
                <a:off x="3127376" y="3314700"/>
                <a:ext cx="82550" cy="73025"/>
              </a:xfrm>
              <a:custGeom>
                <a:avLst/>
                <a:gdLst>
                  <a:gd name="T0" fmla="*/ 48 w 48"/>
                  <a:gd name="T1" fmla="*/ 5 h 42"/>
                  <a:gd name="T2" fmla="*/ 22 w 48"/>
                  <a:gd name="T3" fmla="*/ 5 h 42"/>
                  <a:gd name="T4" fmla="*/ 4 w 48"/>
                  <a:gd name="T5" fmla="*/ 40 h 42"/>
                  <a:gd name="T6" fmla="*/ 24 w 48"/>
                  <a:gd name="T7" fmla="*/ 42 h 42"/>
                  <a:gd name="T8" fmla="*/ 34 w 48"/>
                  <a:gd name="T9" fmla="*/ 29 h 42"/>
                  <a:gd name="T10" fmla="*/ 48 w 48"/>
                  <a:gd name="T11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2">
                    <a:moveTo>
                      <a:pt x="48" y="5"/>
                    </a:moveTo>
                    <a:cubicBezTo>
                      <a:pt x="48" y="5"/>
                      <a:pt x="41" y="0"/>
                      <a:pt x="22" y="5"/>
                    </a:cubicBezTo>
                    <a:cubicBezTo>
                      <a:pt x="4" y="9"/>
                      <a:pt x="0" y="33"/>
                      <a:pt x="4" y="40"/>
                    </a:cubicBezTo>
                    <a:cubicBezTo>
                      <a:pt x="4" y="40"/>
                      <a:pt x="12" y="39"/>
                      <a:pt x="24" y="42"/>
                    </a:cubicBezTo>
                    <a:cubicBezTo>
                      <a:pt x="24" y="42"/>
                      <a:pt x="32" y="36"/>
                      <a:pt x="34" y="29"/>
                    </a:cubicBezTo>
                    <a:cubicBezTo>
                      <a:pt x="36" y="23"/>
                      <a:pt x="48" y="5"/>
                      <a:pt x="48" y="5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6"/>
              <p:cNvSpPr>
                <a:spLocks/>
              </p:cNvSpPr>
              <p:nvPr/>
            </p:nvSpPr>
            <p:spPr bwMode="auto">
              <a:xfrm>
                <a:off x="3132139" y="3363912"/>
                <a:ext cx="53975" cy="23813"/>
              </a:xfrm>
              <a:custGeom>
                <a:avLst/>
                <a:gdLst>
                  <a:gd name="T0" fmla="*/ 10 w 31"/>
                  <a:gd name="T1" fmla="*/ 7 h 14"/>
                  <a:gd name="T2" fmla="*/ 0 w 31"/>
                  <a:gd name="T3" fmla="*/ 7 h 14"/>
                  <a:gd name="T4" fmla="*/ 1 w 31"/>
                  <a:gd name="T5" fmla="*/ 12 h 14"/>
                  <a:gd name="T6" fmla="*/ 21 w 31"/>
                  <a:gd name="T7" fmla="*/ 14 h 14"/>
                  <a:gd name="T8" fmla="*/ 31 w 31"/>
                  <a:gd name="T9" fmla="*/ 2 h 14"/>
                  <a:gd name="T10" fmla="*/ 10 w 31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4">
                    <a:moveTo>
                      <a:pt x="10" y="7"/>
                    </a:moveTo>
                    <a:cubicBezTo>
                      <a:pt x="7" y="9"/>
                      <a:pt x="3" y="9"/>
                      <a:pt x="0" y="7"/>
                    </a:cubicBezTo>
                    <a:cubicBezTo>
                      <a:pt x="0" y="9"/>
                      <a:pt x="1" y="11"/>
                      <a:pt x="1" y="12"/>
                    </a:cubicBezTo>
                    <a:cubicBezTo>
                      <a:pt x="1" y="12"/>
                      <a:pt x="9" y="11"/>
                      <a:pt x="21" y="14"/>
                    </a:cubicBezTo>
                    <a:cubicBezTo>
                      <a:pt x="21" y="14"/>
                      <a:pt x="29" y="8"/>
                      <a:pt x="31" y="2"/>
                    </a:cubicBezTo>
                    <a:cubicBezTo>
                      <a:pt x="24" y="0"/>
                      <a:pt x="17" y="3"/>
                      <a:pt x="10" y="7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7"/>
              <p:cNvSpPr>
                <a:spLocks/>
              </p:cNvSpPr>
              <p:nvPr/>
            </p:nvSpPr>
            <p:spPr bwMode="auto">
              <a:xfrm>
                <a:off x="3135314" y="3322637"/>
                <a:ext cx="58738" cy="41275"/>
              </a:xfrm>
              <a:custGeom>
                <a:avLst/>
                <a:gdLst>
                  <a:gd name="T0" fmla="*/ 18 w 34"/>
                  <a:gd name="T1" fmla="*/ 2 h 24"/>
                  <a:gd name="T2" fmla="*/ 0 w 34"/>
                  <a:gd name="T3" fmla="*/ 24 h 24"/>
                  <a:gd name="T4" fmla="*/ 34 w 34"/>
                  <a:gd name="T5" fmla="*/ 0 h 24"/>
                  <a:gd name="T6" fmla="*/ 18 w 34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4">
                    <a:moveTo>
                      <a:pt x="18" y="2"/>
                    </a:moveTo>
                    <a:cubicBezTo>
                      <a:pt x="7" y="5"/>
                      <a:pt x="1" y="15"/>
                      <a:pt x="0" y="24"/>
                    </a:cubicBezTo>
                    <a:cubicBezTo>
                      <a:pt x="10" y="15"/>
                      <a:pt x="21" y="5"/>
                      <a:pt x="34" y="0"/>
                    </a:cubicBezTo>
                    <a:cubicBezTo>
                      <a:pt x="30" y="0"/>
                      <a:pt x="25" y="1"/>
                      <a:pt x="18" y="2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8"/>
              <p:cNvSpPr>
                <a:spLocks/>
              </p:cNvSpPr>
              <p:nvPr/>
            </p:nvSpPr>
            <p:spPr bwMode="auto">
              <a:xfrm>
                <a:off x="3160714" y="3316287"/>
                <a:ext cx="57150" cy="76200"/>
              </a:xfrm>
              <a:custGeom>
                <a:avLst/>
                <a:gdLst>
                  <a:gd name="T0" fmla="*/ 3 w 33"/>
                  <a:gd name="T1" fmla="*/ 5 h 44"/>
                  <a:gd name="T2" fmla="*/ 4 w 33"/>
                  <a:gd name="T3" fmla="*/ 41 h 44"/>
                  <a:gd name="T4" fmla="*/ 27 w 33"/>
                  <a:gd name="T5" fmla="*/ 39 h 44"/>
                  <a:gd name="T6" fmla="*/ 27 w 33"/>
                  <a:gd name="T7" fmla="*/ 3 h 44"/>
                  <a:gd name="T8" fmla="*/ 3 w 33"/>
                  <a:gd name="T9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4">
                    <a:moveTo>
                      <a:pt x="3" y="5"/>
                    </a:moveTo>
                    <a:cubicBezTo>
                      <a:pt x="0" y="12"/>
                      <a:pt x="0" y="38"/>
                      <a:pt x="4" y="41"/>
                    </a:cubicBezTo>
                    <a:cubicBezTo>
                      <a:pt x="9" y="43"/>
                      <a:pt x="24" y="44"/>
                      <a:pt x="27" y="39"/>
                    </a:cubicBezTo>
                    <a:cubicBezTo>
                      <a:pt x="30" y="34"/>
                      <a:pt x="33" y="5"/>
                      <a:pt x="27" y="3"/>
                    </a:cubicBezTo>
                    <a:cubicBezTo>
                      <a:pt x="22" y="0"/>
                      <a:pt x="5" y="1"/>
                      <a:pt x="3" y="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69"/>
              <p:cNvSpPr>
                <a:spLocks/>
              </p:cNvSpPr>
              <p:nvPr/>
            </p:nvSpPr>
            <p:spPr bwMode="auto">
              <a:xfrm>
                <a:off x="3160714" y="3317875"/>
                <a:ext cx="55563" cy="73025"/>
              </a:xfrm>
              <a:custGeom>
                <a:avLst/>
                <a:gdLst>
                  <a:gd name="T0" fmla="*/ 4 w 32"/>
                  <a:gd name="T1" fmla="*/ 5 h 42"/>
                  <a:gd name="T2" fmla="*/ 5 w 32"/>
                  <a:gd name="T3" fmla="*/ 39 h 42"/>
                  <a:gd name="T4" fmla="*/ 26 w 32"/>
                  <a:gd name="T5" fmla="*/ 37 h 42"/>
                  <a:gd name="T6" fmla="*/ 27 w 32"/>
                  <a:gd name="T7" fmla="*/ 2 h 42"/>
                  <a:gd name="T8" fmla="*/ 4 w 32"/>
                  <a:gd name="T9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2">
                    <a:moveTo>
                      <a:pt x="4" y="5"/>
                    </a:moveTo>
                    <a:cubicBezTo>
                      <a:pt x="1" y="11"/>
                      <a:pt x="0" y="37"/>
                      <a:pt x="5" y="39"/>
                    </a:cubicBezTo>
                    <a:cubicBezTo>
                      <a:pt x="9" y="41"/>
                      <a:pt x="23" y="42"/>
                      <a:pt x="26" y="37"/>
                    </a:cubicBezTo>
                    <a:cubicBezTo>
                      <a:pt x="29" y="32"/>
                      <a:pt x="32" y="5"/>
                      <a:pt x="27" y="2"/>
                    </a:cubicBezTo>
                    <a:cubicBezTo>
                      <a:pt x="21" y="0"/>
                      <a:pt x="6" y="1"/>
                      <a:pt x="4" y="5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70"/>
              <p:cNvSpPr>
                <a:spLocks/>
              </p:cNvSpPr>
              <p:nvPr/>
            </p:nvSpPr>
            <p:spPr bwMode="auto">
              <a:xfrm>
                <a:off x="3167064" y="3325812"/>
                <a:ext cx="46038" cy="58738"/>
              </a:xfrm>
              <a:custGeom>
                <a:avLst/>
                <a:gdLst>
                  <a:gd name="T0" fmla="*/ 3 w 27"/>
                  <a:gd name="T1" fmla="*/ 4 h 34"/>
                  <a:gd name="T2" fmla="*/ 4 w 27"/>
                  <a:gd name="T3" fmla="*/ 32 h 34"/>
                  <a:gd name="T4" fmla="*/ 21 w 27"/>
                  <a:gd name="T5" fmla="*/ 30 h 34"/>
                  <a:gd name="T6" fmla="*/ 22 w 27"/>
                  <a:gd name="T7" fmla="*/ 3 h 34"/>
                  <a:gd name="T8" fmla="*/ 3 w 27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3" y="4"/>
                    </a:moveTo>
                    <a:cubicBezTo>
                      <a:pt x="0" y="9"/>
                      <a:pt x="0" y="30"/>
                      <a:pt x="4" y="32"/>
                    </a:cubicBezTo>
                    <a:cubicBezTo>
                      <a:pt x="7" y="34"/>
                      <a:pt x="19" y="34"/>
                      <a:pt x="21" y="30"/>
                    </a:cubicBezTo>
                    <a:cubicBezTo>
                      <a:pt x="24" y="26"/>
                      <a:pt x="27" y="5"/>
                      <a:pt x="22" y="3"/>
                    </a:cubicBezTo>
                    <a:cubicBezTo>
                      <a:pt x="18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71"/>
              <p:cNvSpPr>
                <a:spLocks/>
              </p:cNvSpPr>
              <p:nvPr/>
            </p:nvSpPr>
            <p:spPr bwMode="auto">
              <a:xfrm>
                <a:off x="3173414" y="3335337"/>
                <a:ext cx="30163" cy="38100"/>
              </a:xfrm>
              <a:custGeom>
                <a:avLst/>
                <a:gdLst>
                  <a:gd name="T0" fmla="*/ 2 w 17"/>
                  <a:gd name="T1" fmla="*/ 3 h 22"/>
                  <a:gd name="T2" fmla="*/ 2 w 17"/>
                  <a:gd name="T3" fmla="*/ 20 h 22"/>
                  <a:gd name="T4" fmla="*/ 14 w 17"/>
                  <a:gd name="T5" fmla="*/ 19 h 22"/>
                  <a:gd name="T6" fmla="*/ 14 w 17"/>
                  <a:gd name="T7" fmla="*/ 2 h 22"/>
                  <a:gd name="T8" fmla="*/ 2 w 17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2">
                    <a:moveTo>
                      <a:pt x="2" y="3"/>
                    </a:moveTo>
                    <a:cubicBezTo>
                      <a:pt x="0" y="6"/>
                      <a:pt x="0" y="19"/>
                      <a:pt x="2" y="20"/>
                    </a:cubicBezTo>
                    <a:cubicBezTo>
                      <a:pt x="5" y="22"/>
                      <a:pt x="12" y="22"/>
                      <a:pt x="14" y="19"/>
                    </a:cubicBezTo>
                    <a:cubicBezTo>
                      <a:pt x="15" y="17"/>
                      <a:pt x="17" y="4"/>
                      <a:pt x="14" y="2"/>
                    </a:cubicBezTo>
                    <a:cubicBezTo>
                      <a:pt x="11" y="1"/>
                      <a:pt x="3" y="0"/>
                      <a:pt x="2" y="3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72"/>
              <p:cNvSpPr>
                <a:spLocks/>
              </p:cNvSpPr>
              <p:nvPr/>
            </p:nvSpPr>
            <p:spPr bwMode="auto">
              <a:xfrm>
                <a:off x="3195639" y="3332162"/>
                <a:ext cx="12700" cy="15875"/>
              </a:xfrm>
              <a:custGeom>
                <a:avLst/>
                <a:gdLst>
                  <a:gd name="T0" fmla="*/ 6 w 7"/>
                  <a:gd name="T1" fmla="*/ 9 h 9"/>
                  <a:gd name="T2" fmla="*/ 6 w 7"/>
                  <a:gd name="T3" fmla="*/ 2 h 9"/>
                  <a:gd name="T4" fmla="*/ 0 w 7"/>
                  <a:gd name="T5" fmla="*/ 1 h 9"/>
                  <a:gd name="T6" fmla="*/ 5 w 7"/>
                  <a:gd name="T7" fmla="*/ 4 h 9"/>
                  <a:gd name="T8" fmla="*/ 6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9"/>
                    </a:moveTo>
                    <a:cubicBezTo>
                      <a:pt x="6" y="9"/>
                      <a:pt x="7" y="4"/>
                      <a:pt x="6" y="2"/>
                    </a:cubicBezTo>
                    <a:cubicBezTo>
                      <a:pt x="4" y="1"/>
                      <a:pt x="1" y="0"/>
                      <a:pt x="0" y="1"/>
                    </a:cubicBezTo>
                    <a:cubicBezTo>
                      <a:pt x="0" y="3"/>
                      <a:pt x="3" y="2"/>
                      <a:pt x="5" y="4"/>
                    </a:cubicBezTo>
                    <a:cubicBezTo>
                      <a:pt x="7" y="6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Oval 73"/>
              <p:cNvSpPr>
                <a:spLocks/>
              </p:cNvSpPr>
              <p:nvPr/>
            </p:nvSpPr>
            <p:spPr bwMode="auto">
              <a:xfrm>
                <a:off x="3187701" y="3332162"/>
                <a:ext cx="4763" cy="3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74"/>
              <p:cNvSpPr>
                <a:spLocks/>
              </p:cNvSpPr>
              <p:nvPr/>
            </p:nvSpPr>
            <p:spPr bwMode="auto">
              <a:xfrm>
                <a:off x="3119439" y="4124325"/>
                <a:ext cx="590550" cy="180975"/>
              </a:xfrm>
              <a:custGeom>
                <a:avLst/>
                <a:gdLst>
                  <a:gd name="T0" fmla="*/ 342 w 342"/>
                  <a:gd name="T1" fmla="*/ 29 h 105"/>
                  <a:gd name="T2" fmla="*/ 342 w 342"/>
                  <a:gd name="T3" fmla="*/ 0 h 105"/>
                  <a:gd name="T4" fmla="*/ 6 w 342"/>
                  <a:gd name="T5" fmla="*/ 4 h 105"/>
                  <a:gd name="T6" fmla="*/ 0 w 342"/>
                  <a:gd name="T7" fmla="*/ 24 h 105"/>
                  <a:gd name="T8" fmla="*/ 342 w 342"/>
                  <a:gd name="T9" fmla="*/ 2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105">
                    <a:moveTo>
                      <a:pt x="342" y="29"/>
                    </a:moveTo>
                    <a:cubicBezTo>
                      <a:pt x="342" y="20"/>
                      <a:pt x="342" y="10"/>
                      <a:pt x="342" y="0"/>
                    </a:cubicBezTo>
                    <a:cubicBezTo>
                      <a:pt x="244" y="75"/>
                      <a:pt x="104" y="84"/>
                      <a:pt x="6" y="4"/>
                    </a:cubicBezTo>
                    <a:cubicBezTo>
                      <a:pt x="5" y="10"/>
                      <a:pt x="3" y="17"/>
                      <a:pt x="0" y="24"/>
                    </a:cubicBezTo>
                    <a:cubicBezTo>
                      <a:pt x="104" y="105"/>
                      <a:pt x="238" y="100"/>
                      <a:pt x="342" y="2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75"/>
              <p:cNvSpPr>
                <a:spLocks/>
              </p:cNvSpPr>
              <p:nvPr/>
            </p:nvSpPr>
            <p:spPr bwMode="auto">
              <a:xfrm>
                <a:off x="3163889" y="3694112"/>
                <a:ext cx="473075" cy="101600"/>
              </a:xfrm>
              <a:custGeom>
                <a:avLst/>
                <a:gdLst>
                  <a:gd name="T0" fmla="*/ 13 w 274"/>
                  <a:gd name="T1" fmla="*/ 12 h 58"/>
                  <a:gd name="T2" fmla="*/ 9 w 274"/>
                  <a:gd name="T3" fmla="*/ 34 h 58"/>
                  <a:gd name="T4" fmla="*/ 78 w 274"/>
                  <a:gd name="T5" fmla="*/ 56 h 58"/>
                  <a:gd name="T6" fmla="*/ 215 w 274"/>
                  <a:gd name="T7" fmla="*/ 50 h 58"/>
                  <a:gd name="T8" fmla="*/ 268 w 274"/>
                  <a:gd name="T9" fmla="*/ 25 h 58"/>
                  <a:gd name="T10" fmla="*/ 269 w 274"/>
                  <a:gd name="T11" fmla="*/ 4 h 58"/>
                  <a:gd name="T12" fmla="*/ 150 w 274"/>
                  <a:gd name="T13" fmla="*/ 26 h 58"/>
                  <a:gd name="T14" fmla="*/ 13 w 274"/>
                  <a:gd name="T15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4" h="58">
                    <a:moveTo>
                      <a:pt x="13" y="12"/>
                    </a:moveTo>
                    <a:cubicBezTo>
                      <a:pt x="0" y="18"/>
                      <a:pt x="3" y="29"/>
                      <a:pt x="9" y="34"/>
                    </a:cubicBezTo>
                    <a:cubicBezTo>
                      <a:pt x="14" y="40"/>
                      <a:pt x="39" y="53"/>
                      <a:pt x="78" y="56"/>
                    </a:cubicBezTo>
                    <a:cubicBezTo>
                      <a:pt x="116" y="58"/>
                      <a:pt x="194" y="55"/>
                      <a:pt x="215" y="50"/>
                    </a:cubicBezTo>
                    <a:cubicBezTo>
                      <a:pt x="246" y="42"/>
                      <a:pt x="261" y="33"/>
                      <a:pt x="268" y="25"/>
                    </a:cubicBezTo>
                    <a:cubicBezTo>
                      <a:pt x="273" y="20"/>
                      <a:pt x="274" y="8"/>
                      <a:pt x="269" y="4"/>
                    </a:cubicBezTo>
                    <a:cubicBezTo>
                      <a:pt x="264" y="0"/>
                      <a:pt x="218" y="25"/>
                      <a:pt x="150" y="26"/>
                    </a:cubicBezTo>
                    <a:cubicBezTo>
                      <a:pt x="40" y="27"/>
                      <a:pt x="17" y="10"/>
                      <a:pt x="13" y="12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76"/>
              <p:cNvSpPr>
                <a:spLocks/>
              </p:cNvSpPr>
              <p:nvPr/>
            </p:nvSpPr>
            <p:spPr bwMode="auto">
              <a:xfrm>
                <a:off x="3176589" y="3732212"/>
                <a:ext cx="452438" cy="63500"/>
              </a:xfrm>
              <a:custGeom>
                <a:avLst/>
                <a:gdLst>
                  <a:gd name="T0" fmla="*/ 209 w 262"/>
                  <a:gd name="T1" fmla="*/ 23 h 36"/>
                  <a:gd name="T2" fmla="*/ 66 w 262"/>
                  <a:gd name="T3" fmla="*/ 29 h 36"/>
                  <a:gd name="T4" fmla="*/ 0 w 262"/>
                  <a:gd name="T5" fmla="*/ 12 h 36"/>
                  <a:gd name="T6" fmla="*/ 1 w 262"/>
                  <a:gd name="T7" fmla="*/ 12 h 36"/>
                  <a:gd name="T8" fmla="*/ 70 w 262"/>
                  <a:gd name="T9" fmla="*/ 34 h 36"/>
                  <a:gd name="T10" fmla="*/ 207 w 262"/>
                  <a:gd name="T11" fmla="*/ 28 h 36"/>
                  <a:gd name="T12" fmla="*/ 260 w 262"/>
                  <a:gd name="T13" fmla="*/ 3 h 36"/>
                  <a:gd name="T14" fmla="*/ 262 w 262"/>
                  <a:gd name="T15" fmla="*/ 0 h 36"/>
                  <a:gd name="T16" fmla="*/ 209 w 262"/>
                  <a:gd name="T17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" h="36">
                    <a:moveTo>
                      <a:pt x="209" y="23"/>
                    </a:moveTo>
                    <a:cubicBezTo>
                      <a:pt x="187" y="28"/>
                      <a:pt x="106" y="32"/>
                      <a:pt x="66" y="29"/>
                    </a:cubicBezTo>
                    <a:cubicBezTo>
                      <a:pt x="34" y="27"/>
                      <a:pt x="11" y="18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6" y="18"/>
                      <a:pt x="31" y="31"/>
                      <a:pt x="70" y="34"/>
                    </a:cubicBezTo>
                    <a:cubicBezTo>
                      <a:pt x="108" y="36"/>
                      <a:pt x="186" y="33"/>
                      <a:pt x="207" y="28"/>
                    </a:cubicBezTo>
                    <a:cubicBezTo>
                      <a:pt x="238" y="20"/>
                      <a:pt x="253" y="11"/>
                      <a:pt x="260" y="3"/>
                    </a:cubicBezTo>
                    <a:cubicBezTo>
                      <a:pt x="261" y="2"/>
                      <a:pt x="261" y="1"/>
                      <a:pt x="262" y="0"/>
                    </a:cubicBezTo>
                    <a:cubicBezTo>
                      <a:pt x="254" y="8"/>
                      <a:pt x="238" y="16"/>
                      <a:pt x="209" y="23"/>
                    </a:cubicBezTo>
                    <a:close/>
                  </a:path>
                </a:pathLst>
              </a:custGeom>
              <a:solidFill>
                <a:srgbClr val="53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77"/>
              <p:cNvSpPr>
                <a:spLocks/>
              </p:cNvSpPr>
              <p:nvPr/>
            </p:nvSpPr>
            <p:spPr bwMode="auto">
              <a:xfrm>
                <a:off x="3176589" y="3702050"/>
                <a:ext cx="450850" cy="58738"/>
              </a:xfrm>
              <a:custGeom>
                <a:avLst/>
                <a:gdLst>
                  <a:gd name="T0" fmla="*/ 208 w 261"/>
                  <a:gd name="T1" fmla="*/ 22 h 34"/>
                  <a:gd name="T2" fmla="*/ 65 w 261"/>
                  <a:gd name="T3" fmla="*/ 27 h 34"/>
                  <a:gd name="T4" fmla="*/ 0 w 261"/>
                  <a:gd name="T5" fmla="*/ 11 h 34"/>
                  <a:gd name="T6" fmla="*/ 0 w 261"/>
                  <a:gd name="T7" fmla="*/ 12 h 34"/>
                  <a:gd name="T8" fmla="*/ 69 w 261"/>
                  <a:gd name="T9" fmla="*/ 32 h 34"/>
                  <a:gd name="T10" fmla="*/ 207 w 261"/>
                  <a:gd name="T11" fmla="*/ 26 h 34"/>
                  <a:gd name="T12" fmla="*/ 260 w 261"/>
                  <a:gd name="T13" fmla="*/ 2 h 34"/>
                  <a:gd name="T14" fmla="*/ 261 w 261"/>
                  <a:gd name="T15" fmla="*/ 0 h 34"/>
                  <a:gd name="T16" fmla="*/ 208 w 261"/>
                  <a:gd name="T17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34">
                    <a:moveTo>
                      <a:pt x="208" y="22"/>
                    </a:moveTo>
                    <a:cubicBezTo>
                      <a:pt x="186" y="26"/>
                      <a:pt x="105" y="30"/>
                      <a:pt x="65" y="27"/>
                    </a:cubicBezTo>
                    <a:cubicBezTo>
                      <a:pt x="33" y="25"/>
                      <a:pt x="10" y="17"/>
                      <a:pt x="0" y="11"/>
                    </a:cubicBezTo>
                    <a:cubicBezTo>
                      <a:pt x="0" y="11"/>
                      <a:pt x="0" y="11"/>
                      <a:pt x="0" y="12"/>
                    </a:cubicBezTo>
                    <a:cubicBezTo>
                      <a:pt x="6" y="17"/>
                      <a:pt x="30" y="29"/>
                      <a:pt x="69" y="32"/>
                    </a:cubicBezTo>
                    <a:cubicBezTo>
                      <a:pt x="108" y="34"/>
                      <a:pt x="185" y="31"/>
                      <a:pt x="207" y="26"/>
                    </a:cubicBezTo>
                    <a:cubicBezTo>
                      <a:pt x="237" y="19"/>
                      <a:pt x="253" y="10"/>
                      <a:pt x="260" y="2"/>
                    </a:cubicBezTo>
                    <a:cubicBezTo>
                      <a:pt x="260" y="2"/>
                      <a:pt x="261" y="1"/>
                      <a:pt x="261" y="0"/>
                    </a:cubicBezTo>
                    <a:cubicBezTo>
                      <a:pt x="253" y="7"/>
                      <a:pt x="237" y="15"/>
                      <a:pt x="208" y="22"/>
                    </a:cubicBez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78"/>
              <p:cNvSpPr>
                <a:spLocks/>
              </p:cNvSpPr>
              <p:nvPr/>
            </p:nvSpPr>
            <p:spPr bwMode="auto">
              <a:xfrm>
                <a:off x="3267076" y="3810000"/>
                <a:ext cx="360363" cy="258763"/>
              </a:xfrm>
              <a:custGeom>
                <a:avLst/>
                <a:gdLst>
                  <a:gd name="T0" fmla="*/ 109 w 209"/>
                  <a:gd name="T1" fmla="*/ 3 h 150"/>
                  <a:gd name="T2" fmla="*/ 14 w 209"/>
                  <a:gd name="T3" fmla="*/ 16 h 150"/>
                  <a:gd name="T4" fmla="*/ 9 w 209"/>
                  <a:gd name="T5" fmla="*/ 86 h 150"/>
                  <a:gd name="T6" fmla="*/ 54 w 209"/>
                  <a:gd name="T7" fmla="*/ 148 h 150"/>
                  <a:gd name="T8" fmla="*/ 172 w 209"/>
                  <a:gd name="T9" fmla="*/ 142 h 150"/>
                  <a:gd name="T10" fmla="*/ 206 w 209"/>
                  <a:gd name="T11" fmla="*/ 76 h 150"/>
                  <a:gd name="T12" fmla="*/ 180 w 209"/>
                  <a:gd name="T13" fmla="*/ 1 h 150"/>
                  <a:gd name="T14" fmla="*/ 109 w 209"/>
                  <a:gd name="T15" fmla="*/ 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9" h="150">
                    <a:moveTo>
                      <a:pt x="109" y="3"/>
                    </a:moveTo>
                    <a:cubicBezTo>
                      <a:pt x="72" y="4"/>
                      <a:pt x="22" y="1"/>
                      <a:pt x="14" y="16"/>
                    </a:cubicBezTo>
                    <a:cubicBezTo>
                      <a:pt x="6" y="31"/>
                      <a:pt x="8" y="64"/>
                      <a:pt x="9" y="86"/>
                    </a:cubicBezTo>
                    <a:cubicBezTo>
                      <a:pt x="9" y="108"/>
                      <a:pt x="0" y="150"/>
                      <a:pt x="54" y="148"/>
                    </a:cubicBezTo>
                    <a:cubicBezTo>
                      <a:pt x="112" y="147"/>
                      <a:pt x="156" y="146"/>
                      <a:pt x="172" y="142"/>
                    </a:cubicBezTo>
                    <a:cubicBezTo>
                      <a:pt x="188" y="139"/>
                      <a:pt x="209" y="136"/>
                      <a:pt x="206" y="76"/>
                    </a:cubicBezTo>
                    <a:cubicBezTo>
                      <a:pt x="203" y="16"/>
                      <a:pt x="202" y="3"/>
                      <a:pt x="180" y="1"/>
                    </a:cubicBezTo>
                    <a:cubicBezTo>
                      <a:pt x="159" y="0"/>
                      <a:pt x="127" y="2"/>
                      <a:pt x="109" y="3"/>
                    </a:cubicBezTo>
                    <a:close/>
                  </a:path>
                </a:pathLst>
              </a:custGeom>
              <a:solidFill>
                <a:srgbClr val="7B7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79"/>
              <p:cNvSpPr>
                <a:spLocks/>
              </p:cNvSpPr>
              <p:nvPr/>
            </p:nvSpPr>
            <p:spPr bwMode="auto">
              <a:xfrm>
                <a:off x="3276601" y="3810000"/>
                <a:ext cx="350838" cy="252413"/>
              </a:xfrm>
              <a:custGeom>
                <a:avLst/>
                <a:gdLst>
                  <a:gd name="T0" fmla="*/ 106 w 203"/>
                  <a:gd name="T1" fmla="*/ 3 h 146"/>
                  <a:gd name="T2" fmla="*/ 14 w 203"/>
                  <a:gd name="T3" fmla="*/ 15 h 146"/>
                  <a:gd name="T4" fmla="*/ 9 w 203"/>
                  <a:gd name="T5" fmla="*/ 83 h 146"/>
                  <a:gd name="T6" fmla="*/ 53 w 203"/>
                  <a:gd name="T7" fmla="*/ 144 h 146"/>
                  <a:gd name="T8" fmla="*/ 167 w 203"/>
                  <a:gd name="T9" fmla="*/ 138 h 146"/>
                  <a:gd name="T10" fmla="*/ 200 w 203"/>
                  <a:gd name="T11" fmla="*/ 74 h 146"/>
                  <a:gd name="T12" fmla="*/ 175 w 203"/>
                  <a:gd name="T13" fmla="*/ 1 h 146"/>
                  <a:gd name="T14" fmla="*/ 106 w 203"/>
                  <a:gd name="T15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3" h="146">
                    <a:moveTo>
                      <a:pt x="106" y="3"/>
                    </a:moveTo>
                    <a:cubicBezTo>
                      <a:pt x="70" y="3"/>
                      <a:pt x="22" y="1"/>
                      <a:pt x="14" y="15"/>
                    </a:cubicBezTo>
                    <a:cubicBezTo>
                      <a:pt x="6" y="30"/>
                      <a:pt x="9" y="62"/>
                      <a:pt x="9" y="83"/>
                    </a:cubicBezTo>
                    <a:cubicBezTo>
                      <a:pt x="9" y="105"/>
                      <a:pt x="0" y="146"/>
                      <a:pt x="53" y="144"/>
                    </a:cubicBezTo>
                    <a:cubicBezTo>
                      <a:pt x="109" y="142"/>
                      <a:pt x="152" y="142"/>
                      <a:pt x="167" y="138"/>
                    </a:cubicBezTo>
                    <a:cubicBezTo>
                      <a:pt x="183" y="134"/>
                      <a:pt x="203" y="132"/>
                      <a:pt x="200" y="74"/>
                    </a:cubicBezTo>
                    <a:cubicBezTo>
                      <a:pt x="197" y="15"/>
                      <a:pt x="196" y="3"/>
                      <a:pt x="175" y="1"/>
                    </a:cubicBezTo>
                    <a:cubicBezTo>
                      <a:pt x="154" y="0"/>
                      <a:pt x="123" y="2"/>
                      <a:pt x="106" y="3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80"/>
              <p:cNvSpPr>
                <a:spLocks/>
              </p:cNvSpPr>
              <p:nvPr/>
            </p:nvSpPr>
            <p:spPr bwMode="auto">
              <a:xfrm>
                <a:off x="3308351" y="3825875"/>
                <a:ext cx="303213" cy="219075"/>
              </a:xfrm>
              <a:custGeom>
                <a:avLst/>
                <a:gdLst>
                  <a:gd name="T0" fmla="*/ 92 w 176"/>
                  <a:gd name="T1" fmla="*/ 2 h 127"/>
                  <a:gd name="T2" fmla="*/ 12 w 176"/>
                  <a:gd name="T3" fmla="*/ 13 h 127"/>
                  <a:gd name="T4" fmla="*/ 7 w 176"/>
                  <a:gd name="T5" fmla="*/ 73 h 127"/>
                  <a:gd name="T6" fmla="*/ 45 w 176"/>
                  <a:gd name="T7" fmla="*/ 125 h 127"/>
                  <a:gd name="T8" fmla="*/ 145 w 176"/>
                  <a:gd name="T9" fmla="*/ 120 h 127"/>
                  <a:gd name="T10" fmla="*/ 174 w 176"/>
                  <a:gd name="T11" fmla="*/ 64 h 127"/>
                  <a:gd name="T12" fmla="*/ 152 w 176"/>
                  <a:gd name="T13" fmla="*/ 1 h 127"/>
                  <a:gd name="T14" fmla="*/ 92 w 176"/>
                  <a:gd name="T15" fmla="*/ 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127">
                    <a:moveTo>
                      <a:pt x="92" y="2"/>
                    </a:moveTo>
                    <a:cubicBezTo>
                      <a:pt x="61" y="3"/>
                      <a:pt x="19" y="1"/>
                      <a:pt x="12" y="13"/>
                    </a:cubicBezTo>
                    <a:cubicBezTo>
                      <a:pt x="5" y="26"/>
                      <a:pt x="7" y="54"/>
                      <a:pt x="7" y="73"/>
                    </a:cubicBezTo>
                    <a:cubicBezTo>
                      <a:pt x="8" y="91"/>
                      <a:pt x="0" y="127"/>
                      <a:pt x="45" y="125"/>
                    </a:cubicBezTo>
                    <a:cubicBezTo>
                      <a:pt x="95" y="124"/>
                      <a:pt x="132" y="124"/>
                      <a:pt x="145" y="120"/>
                    </a:cubicBezTo>
                    <a:cubicBezTo>
                      <a:pt x="159" y="117"/>
                      <a:pt x="176" y="115"/>
                      <a:pt x="174" y="64"/>
                    </a:cubicBezTo>
                    <a:cubicBezTo>
                      <a:pt x="171" y="13"/>
                      <a:pt x="170" y="3"/>
                      <a:pt x="152" y="1"/>
                    </a:cubicBezTo>
                    <a:cubicBezTo>
                      <a:pt x="134" y="0"/>
                      <a:pt x="107" y="2"/>
                      <a:pt x="92" y="2"/>
                    </a:cubicBezTo>
                    <a:close/>
                  </a:path>
                </a:pathLst>
              </a:custGeom>
              <a:solidFill>
                <a:srgbClr val="BB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81"/>
              <p:cNvSpPr>
                <a:spLocks/>
              </p:cNvSpPr>
              <p:nvPr/>
            </p:nvSpPr>
            <p:spPr bwMode="auto">
              <a:xfrm>
                <a:off x="3332164" y="3825875"/>
                <a:ext cx="257175" cy="87313"/>
              </a:xfrm>
              <a:custGeom>
                <a:avLst/>
                <a:gdLst>
                  <a:gd name="T0" fmla="*/ 133 w 149"/>
                  <a:gd name="T1" fmla="*/ 5 h 50"/>
                  <a:gd name="T2" fmla="*/ 78 w 149"/>
                  <a:gd name="T3" fmla="*/ 6 h 50"/>
                  <a:gd name="T4" fmla="*/ 4 w 149"/>
                  <a:gd name="T5" fmla="*/ 16 h 50"/>
                  <a:gd name="T6" fmla="*/ 0 w 149"/>
                  <a:gd name="T7" fmla="*/ 50 h 50"/>
                  <a:gd name="T8" fmla="*/ 29 w 149"/>
                  <a:gd name="T9" fmla="*/ 24 h 50"/>
                  <a:gd name="T10" fmla="*/ 149 w 149"/>
                  <a:gd name="T11" fmla="*/ 21 h 50"/>
                  <a:gd name="T12" fmla="*/ 133 w 149"/>
                  <a:gd name="T13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50">
                    <a:moveTo>
                      <a:pt x="133" y="5"/>
                    </a:moveTo>
                    <a:cubicBezTo>
                      <a:pt x="116" y="4"/>
                      <a:pt x="91" y="6"/>
                      <a:pt x="78" y="6"/>
                    </a:cubicBezTo>
                    <a:cubicBezTo>
                      <a:pt x="49" y="7"/>
                      <a:pt x="11" y="5"/>
                      <a:pt x="4" y="16"/>
                    </a:cubicBezTo>
                    <a:cubicBezTo>
                      <a:pt x="0" y="24"/>
                      <a:pt x="0" y="37"/>
                      <a:pt x="0" y="50"/>
                    </a:cubicBezTo>
                    <a:cubicBezTo>
                      <a:pt x="5" y="36"/>
                      <a:pt x="12" y="25"/>
                      <a:pt x="29" y="24"/>
                    </a:cubicBezTo>
                    <a:cubicBezTo>
                      <a:pt x="66" y="22"/>
                      <a:pt x="117" y="0"/>
                      <a:pt x="149" y="21"/>
                    </a:cubicBezTo>
                    <a:cubicBezTo>
                      <a:pt x="146" y="10"/>
                      <a:pt x="142" y="6"/>
                      <a:pt x="133" y="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Oval 82"/>
              <p:cNvSpPr>
                <a:spLocks/>
              </p:cNvSpPr>
              <p:nvPr/>
            </p:nvSpPr>
            <p:spPr bwMode="auto">
              <a:xfrm>
                <a:off x="3357564" y="3854450"/>
                <a:ext cx="80963" cy="7937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Oval 83"/>
              <p:cNvSpPr>
                <a:spLocks/>
              </p:cNvSpPr>
              <p:nvPr/>
            </p:nvSpPr>
            <p:spPr bwMode="auto">
              <a:xfrm>
                <a:off x="3367089" y="3857625"/>
                <a:ext cx="66675" cy="6826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Oval 84"/>
              <p:cNvSpPr>
                <a:spLocks/>
              </p:cNvSpPr>
              <p:nvPr/>
            </p:nvSpPr>
            <p:spPr bwMode="auto">
              <a:xfrm>
                <a:off x="3370264" y="3959225"/>
                <a:ext cx="61913" cy="60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Oval 85"/>
              <p:cNvSpPr>
                <a:spLocks/>
              </p:cNvSpPr>
              <p:nvPr/>
            </p:nvSpPr>
            <p:spPr bwMode="auto">
              <a:xfrm>
                <a:off x="3381376" y="3962400"/>
                <a:ext cx="49213" cy="5238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86"/>
              <p:cNvSpPr>
                <a:spLocks/>
              </p:cNvSpPr>
              <p:nvPr/>
            </p:nvSpPr>
            <p:spPr bwMode="auto">
              <a:xfrm>
                <a:off x="3502026" y="3863975"/>
                <a:ext cx="90488" cy="36513"/>
              </a:xfrm>
              <a:custGeom>
                <a:avLst/>
                <a:gdLst>
                  <a:gd name="T0" fmla="*/ 53 w 53"/>
                  <a:gd name="T1" fmla="*/ 10 h 21"/>
                  <a:gd name="T2" fmla="*/ 43 w 53"/>
                  <a:gd name="T3" fmla="*/ 20 h 21"/>
                  <a:gd name="T4" fmla="*/ 10 w 53"/>
                  <a:gd name="T5" fmla="*/ 21 h 21"/>
                  <a:gd name="T6" fmla="*/ 0 w 53"/>
                  <a:gd name="T7" fmla="*/ 11 h 21"/>
                  <a:gd name="T8" fmla="*/ 0 w 53"/>
                  <a:gd name="T9" fmla="*/ 11 h 21"/>
                  <a:gd name="T10" fmla="*/ 9 w 53"/>
                  <a:gd name="T11" fmla="*/ 1 h 21"/>
                  <a:gd name="T12" fmla="*/ 43 w 53"/>
                  <a:gd name="T13" fmla="*/ 1 h 21"/>
                  <a:gd name="T14" fmla="*/ 53 w 53"/>
                  <a:gd name="T1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1">
                    <a:moveTo>
                      <a:pt x="53" y="10"/>
                    </a:moveTo>
                    <a:cubicBezTo>
                      <a:pt x="53" y="15"/>
                      <a:pt x="49" y="20"/>
                      <a:pt x="43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6"/>
                      <a:pt x="4" y="2"/>
                      <a:pt x="9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8" y="0"/>
                      <a:pt x="52" y="5"/>
                      <a:pt x="53" y="1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87"/>
              <p:cNvSpPr>
                <a:spLocks/>
              </p:cNvSpPr>
              <p:nvPr/>
            </p:nvSpPr>
            <p:spPr bwMode="auto">
              <a:xfrm>
                <a:off x="3502026" y="3927475"/>
                <a:ext cx="90488" cy="34925"/>
              </a:xfrm>
              <a:custGeom>
                <a:avLst/>
                <a:gdLst>
                  <a:gd name="T0" fmla="*/ 53 w 53"/>
                  <a:gd name="T1" fmla="*/ 9 h 20"/>
                  <a:gd name="T2" fmla="*/ 44 w 53"/>
                  <a:gd name="T3" fmla="*/ 19 h 20"/>
                  <a:gd name="T4" fmla="*/ 10 w 53"/>
                  <a:gd name="T5" fmla="*/ 20 h 20"/>
                  <a:gd name="T6" fmla="*/ 1 w 53"/>
                  <a:gd name="T7" fmla="*/ 11 h 20"/>
                  <a:gd name="T8" fmla="*/ 1 w 53"/>
                  <a:gd name="T9" fmla="*/ 11 h 20"/>
                  <a:gd name="T10" fmla="*/ 10 w 53"/>
                  <a:gd name="T11" fmla="*/ 1 h 20"/>
                  <a:gd name="T12" fmla="*/ 43 w 53"/>
                  <a:gd name="T13" fmla="*/ 0 h 20"/>
                  <a:gd name="T14" fmla="*/ 53 w 53"/>
                  <a:gd name="T15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0">
                    <a:moveTo>
                      <a:pt x="53" y="9"/>
                    </a:moveTo>
                    <a:cubicBezTo>
                      <a:pt x="53" y="15"/>
                      <a:pt x="49" y="19"/>
                      <a:pt x="44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5" y="20"/>
                      <a:pt x="1" y="16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5"/>
                      <a:pt x="5" y="1"/>
                      <a:pt x="10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9" y="0"/>
                      <a:pt x="53" y="4"/>
                      <a:pt x="53" y="9"/>
                    </a:cubicBezTo>
                    <a:close/>
                  </a:path>
                </a:pathLst>
              </a:custGeom>
              <a:solidFill>
                <a:srgbClr val="6D6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88"/>
              <p:cNvSpPr>
                <a:spLocks/>
              </p:cNvSpPr>
              <p:nvPr/>
            </p:nvSpPr>
            <p:spPr bwMode="auto">
              <a:xfrm>
                <a:off x="3036889" y="3736975"/>
                <a:ext cx="152400" cy="269875"/>
              </a:xfrm>
              <a:custGeom>
                <a:avLst/>
                <a:gdLst>
                  <a:gd name="T0" fmla="*/ 33 w 88"/>
                  <a:gd name="T1" fmla="*/ 4 h 157"/>
                  <a:gd name="T2" fmla="*/ 1 w 88"/>
                  <a:gd name="T3" fmla="*/ 36 h 157"/>
                  <a:gd name="T4" fmla="*/ 41 w 88"/>
                  <a:gd name="T5" fmla="*/ 85 h 157"/>
                  <a:gd name="T6" fmla="*/ 32 w 88"/>
                  <a:gd name="T7" fmla="*/ 144 h 157"/>
                  <a:gd name="T8" fmla="*/ 56 w 88"/>
                  <a:gd name="T9" fmla="*/ 150 h 157"/>
                  <a:gd name="T10" fmla="*/ 86 w 88"/>
                  <a:gd name="T11" fmla="*/ 66 h 157"/>
                  <a:gd name="T12" fmla="*/ 33 w 88"/>
                  <a:gd name="T13" fmla="*/ 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57">
                    <a:moveTo>
                      <a:pt x="33" y="4"/>
                    </a:moveTo>
                    <a:cubicBezTo>
                      <a:pt x="19" y="5"/>
                      <a:pt x="2" y="24"/>
                      <a:pt x="1" y="36"/>
                    </a:cubicBezTo>
                    <a:cubicBezTo>
                      <a:pt x="0" y="48"/>
                      <a:pt x="39" y="56"/>
                      <a:pt x="41" y="85"/>
                    </a:cubicBezTo>
                    <a:cubicBezTo>
                      <a:pt x="44" y="114"/>
                      <a:pt x="36" y="138"/>
                      <a:pt x="32" y="144"/>
                    </a:cubicBezTo>
                    <a:cubicBezTo>
                      <a:pt x="28" y="150"/>
                      <a:pt x="47" y="157"/>
                      <a:pt x="56" y="150"/>
                    </a:cubicBezTo>
                    <a:cubicBezTo>
                      <a:pt x="64" y="142"/>
                      <a:pt x="88" y="117"/>
                      <a:pt x="86" y="66"/>
                    </a:cubicBezTo>
                    <a:cubicBezTo>
                      <a:pt x="86" y="44"/>
                      <a:pt x="74" y="0"/>
                      <a:pt x="33" y="4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89"/>
              <p:cNvSpPr>
                <a:spLocks/>
              </p:cNvSpPr>
              <p:nvPr/>
            </p:nvSpPr>
            <p:spPr bwMode="auto">
              <a:xfrm>
                <a:off x="3086101" y="3825875"/>
                <a:ext cx="103188" cy="180975"/>
              </a:xfrm>
              <a:custGeom>
                <a:avLst/>
                <a:gdLst>
                  <a:gd name="T0" fmla="*/ 57 w 60"/>
                  <a:gd name="T1" fmla="*/ 0 h 105"/>
                  <a:gd name="T2" fmla="*/ 44 w 60"/>
                  <a:gd name="T3" fmla="*/ 4 h 105"/>
                  <a:gd name="T4" fmla="*/ 16 w 60"/>
                  <a:gd name="T5" fmla="*/ 53 h 105"/>
                  <a:gd name="T6" fmla="*/ 14 w 60"/>
                  <a:gd name="T7" fmla="*/ 54 h 105"/>
                  <a:gd name="T8" fmla="*/ 4 w 60"/>
                  <a:gd name="T9" fmla="*/ 92 h 105"/>
                  <a:gd name="T10" fmla="*/ 28 w 60"/>
                  <a:gd name="T11" fmla="*/ 98 h 105"/>
                  <a:gd name="T12" fmla="*/ 58 w 60"/>
                  <a:gd name="T13" fmla="*/ 14 h 105"/>
                  <a:gd name="T14" fmla="*/ 57 w 60"/>
                  <a:gd name="T1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05">
                    <a:moveTo>
                      <a:pt x="57" y="0"/>
                    </a:moveTo>
                    <a:cubicBezTo>
                      <a:pt x="53" y="1"/>
                      <a:pt x="48" y="2"/>
                      <a:pt x="44" y="4"/>
                    </a:cubicBezTo>
                    <a:cubicBezTo>
                      <a:pt x="24" y="16"/>
                      <a:pt x="30" y="42"/>
                      <a:pt x="16" y="53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2" y="73"/>
                      <a:pt x="7" y="88"/>
                      <a:pt x="4" y="92"/>
                    </a:cubicBezTo>
                    <a:cubicBezTo>
                      <a:pt x="0" y="98"/>
                      <a:pt x="19" y="105"/>
                      <a:pt x="28" y="98"/>
                    </a:cubicBezTo>
                    <a:cubicBezTo>
                      <a:pt x="36" y="90"/>
                      <a:pt x="60" y="65"/>
                      <a:pt x="58" y="14"/>
                    </a:cubicBezTo>
                    <a:cubicBezTo>
                      <a:pt x="58" y="10"/>
                      <a:pt x="58" y="5"/>
                      <a:pt x="57" y="0"/>
                    </a:cubicBezTo>
                    <a:close/>
                  </a:path>
                </a:pathLst>
              </a:custGeom>
              <a:solidFill>
                <a:srgbClr val="5155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90"/>
              <p:cNvSpPr>
                <a:spLocks/>
              </p:cNvSpPr>
              <p:nvPr/>
            </p:nvSpPr>
            <p:spPr bwMode="auto">
              <a:xfrm>
                <a:off x="3051176" y="3748087"/>
                <a:ext cx="98425" cy="66675"/>
              </a:xfrm>
              <a:custGeom>
                <a:avLst/>
                <a:gdLst>
                  <a:gd name="T0" fmla="*/ 57 w 57"/>
                  <a:gd name="T1" fmla="*/ 15 h 38"/>
                  <a:gd name="T2" fmla="*/ 26 w 57"/>
                  <a:gd name="T3" fmla="*/ 1 h 38"/>
                  <a:gd name="T4" fmla="*/ 0 w 57"/>
                  <a:gd name="T5" fmla="*/ 27 h 38"/>
                  <a:gd name="T6" fmla="*/ 9 w 57"/>
                  <a:gd name="T7" fmla="*/ 38 h 38"/>
                  <a:gd name="T8" fmla="*/ 57 w 57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8">
                    <a:moveTo>
                      <a:pt x="57" y="15"/>
                    </a:moveTo>
                    <a:cubicBezTo>
                      <a:pt x="50" y="6"/>
                      <a:pt x="40" y="0"/>
                      <a:pt x="26" y="1"/>
                    </a:cubicBezTo>
                    <a:cubicBezTo>
                      <a:pt x="15" y="2"/>
                      <a:pt x="1" y="17"/>
                      <a:pt x="0" y="27"/>
                    </a:cubicBezTo>
                    <a:cubicBezTo>
                      <a:pt x="0" y="31"/>
                      <a:pt x="4" y="34"/>
                      <a:pt x="9" y="38"/>
                    </a:cubicBezTo>
                    <a:cubicBezTo>
                      <a:pt x="13" y="16"/>
                      <a:pt x="33" y="5"/>
                      <a:pt x="57" y="15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91"/>
              <p:cNvSpPr>
                <a:spLocks/>
              </p:cNvSpPr>
              <p:nvPr/>
            </p:nvSpPr>
            <p:spPr bwMode="auto">
              <a:xfrm>
                <a:off x="3122614" y="3836987"/>
                <a:ext cx="166688" cy="315913"/>
              </a:xfrm>
              <a:custGeom>
                <a:avLst/>
                <a:gdLst>
                  <a:gd name="T0" fmla="*/ 7 w 96"/>
                  <a:gd name="T1" fmla="*/ 75 h 183"/>
                  <a:gd name="T2" fmla="*/ 21 w 96"/>
                  <a:gd name="T3" fmla="*/ 5 h 183"/>
                  <a:gd name="T4" fmla="*/ 44 w 96"/>
                  <a:gd name="T5" fmla="*/ 28 h 183"/>
                  <a:gd name="T6" fmla="*/ 41 w 96"/>
                  <a:gd name="T7" fmla="*/ 66 h 183"/>
                  <a:gd name="T8" fmla="*/ 85 w 96"/>
                  <a:gd name="T9" fmla="*/ 71 h 183"/>
                  <a:gd name="T10" fmla="*/ 81 w 96"/>
                  <a:gd name="T11" fmla="*/ 93 h 183"/>
                  <a:gd name="T12" fmla="*/ 94 w 96"/>
                  <a:gd name="T13" fmla="*/ 108 h 183"/>
                  <a:gd name="T14" fmla="*/ 83 w 96"/>
                  <a:gd name="T15" fmla="*/ 123 h 183"/>
                  <a:gd name="T16" fmla="*/ 95 w 96"/>
                  <a:gd name="T17" fmla="*/ 138 h 183"/>
                  <a:gd name="T18" fmla="*/ 80 w 96"/>
                  <a:gd name="T19" fmla="*/ 152 h 183"/>
                  <a:gd name="T20" fmla="*/ 86 w 96"/>
                  <a:gd name="T21" fmla="*/ 172 h 183"/>
                  <a:gd name="T22" fmla="*/ 52 w 96"/>
                  <a:gd name="T23" fmla="*/ 181 h 183"/>
                  <a:gd name="T24" fmla="*/ 41 w 96"/>
                  <a:gd name="T25" fmla="*/ 122 h 183"/>
                  <a:gd name="T26" fmla="*/ 7 w 96"/>
                  <a:gd name="T27" fmla="*/ 7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183">
                    <a:moveTo>
                      <a:pt x="7" y="75"/>
                    </a:moveTo>
                    <a:cubicBezTo>
                      <a:pt x="7" y="75"/>
                      <a:pt x="8" y="10"/>
                      <a:pt x="21" y="5"/>
                    </a:cubicBezTo>
                    <a:cubicBezTo>
                      <a:pt x="33" y="0"/>
                      <a:pt x="44" y="12"/>
                      <a:pt x="44" y="28"/>
                    </a:cubicBezTo>
                    <a:cubicBezTo>
                      <a:pt x="45" y="39"/>
                      <a:pt x="35" y="60"/>
                      <a:pt x="41" y="66"/>
                    </a:cubicBezTo>
                    <a:cubicBezTo>
                      <a:pt x="46" y="73"/>
                      <a:pt x="80" y="61"/>
                      <a:pt x="85" y="71"/>
                    </a:cubicBezTo>
                    <a:cubicBezTo>
                      <a:pt x="90" y="81"/>
                      <a:pt x="87" y="90"/>
                      <a:pt x="81" y="93"/>
                    </a:cubicBezTo>
                    <a:cubicBezTo>
                      <a:pt x="81" y="93"/>
                      <a:pt x="92" y="97"/>
                      <a:pt x="94" y="108"/>
                    </a:cubicBezTo>
                    <a:cubicBezTo>
                      <a:pt x="95" y="119"/>
                      <a:pt x="83" y="123"/>
                      <a:pt x="83" y="123"/>
                    </a:cubicBezTo>
                    <a:cubicBezTo>
                      <a:pt x="83" y="123"/>
                      <a:pt x="96" y="128"/>
                      <a:pt x="95" y="138"/>
                    </a:cubicBezTo>
                    <a:cubicBezTo>
                      <a:pt x="95" y="147"/>
                      <a:pt x="80" y="152"/>
                      <a:pt x="80" y="152"/>
                    </a:cubicBezTo>
                    <a:cubicBezTo>
                      <a:pt x="80" y="152"/>
                      <a:pt x="93" y="166"/>
                      <a:pt x="86" y="172"/>
                    </a:cubicBezTo>
                    <a:cubicBezTo>
                      <a:pt x="78" y="178"/>
                      <a:pt x="56" y="183"/>
                      <a:pt x="52" y="181"/>
                    </a:cubicBezTo>
                    <a:cubicBezTo>
                      <a:pt x="49" y="179"/>
                      <a:pt x="52" y="148"/>
                      <a:pt x="41" y="122"/>
                    </a:cubicBezTo>
                    <a:cubicBezTo>
                      <a:pt x="30" y="96"/>
                      <a:pt x="0" y="76"/>
                      <a:pt x="7" y="75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92"/>
              <p:cNvSpPr>
                <a:spLocks/>
              </p:cNvSpPr>
              <p:nvPr/>
            </p:nvSpPr>
            <p:spPr bwMode="auto">
              <a:xfrm>
                <a:off x="3140076" y="3844925"/>
                <a:ext cx="53975" cy="82550"/>
              </a:xfrm>
              <a:custGeom>
                <a:avLst/>
                <a:gdLst>
                  <a:gd name="T0" fmla="*/ 16 w 31"/>
                  <a:gd name="T1" fmla="*/ 14 h 48"/>
                  <a:gd name="T2" fmla="*/ 31 w 31"/>
                  <a:gd name="T3" fmla="*/ 18 h 48"/>
                  <a:gd name="T4" fmla="*/ 11 w 31"/>
                  <a:gd name="T5" fmla="*/ 4 h 48"/>
                  <a:gd name="T6" fmla="*/ 0 w 31"/>
                  <a:gd name="T7" fmla="*/ 48 h 48"/>
                  <a:gd name="T8" fmla="*/ 16 w 31"/>
                  <a:gd name="T9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8">
                    <a:moveTo>
                      <a:pt x="16" y="14"/>
                    </a:moveTo>
                    <a:cubicBezTo>
                      <a:pt x="23" y="12"/>
                      <a:pt x="27" y="14"/>
                      <a:pt x="31" y="18"/>
                    </a:cubicBezTo>
                    <a:cubicBezTo>
                      <a:pt x="29" y="7"/>
                      <a:pt x="21" y="0"/>
                      <a:pt x="11" y="4"/>
                    </a:cubicBezTo>
                    <a:cubicBezTo>
                      <a:pt x="5" y="7"/>
                      <a:pt x="2" y="31"/>
                      <a:pt x="0" y="48"/>
                    </a:cubicBezTo>
                    <a:cubicBezTo>
                      <a:pt x="3" y="35"/>
                      <a:pt x="3" y="22"/>
                      <a:pt x="16" y="14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93"/>
              <p:cNvSpPr>
                <a:spLocks/>
              </p:cNvSpPr>
              <p:nvPr/>
            </p:nvSpPr>
            <p:spPr bwMode="auto">
              <a:xfrm>
                <a:off x="3187701" y="3949700"/>
                <a:ext cx="79375" cy="30163"/>
              </a:xfrm>
              <a:custGeom>
                <a:avLst/>
                <a:gdLst>
                  <a:gd name="T0" fmla="*/ 0 w 46"/>
                  <a:gd name="T1" fmla="*/ 4 h 17"/>
                  <a:gd name="T2" fmla="*/ 46 w 46"/>
                  <a:gd name="T3" fmla="*/ 6 h 17"/>
                  <a:gd name="T4" fmla="*/ 6 w 46"/>
                  <a:gd name="T5" fmla="*/ 5 h 17"/>
                  <a:gd name="T6" fmla="*/ 0 w 46"/>
                  <a:gd name="T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7">
                    <a:moveTo>
                      <a:pt x="0" y="4"/>
                    </a:moveTo>
                    <a:cubicBezTo>
                      <a:pt x="13" y="17"/>
                      <a:pt x="33" y="15"/>
                      <a:pt x="46" y="6"/>
                    </a:cubicBezTo>
                    <a:cubicBezTo>
                      <a:pt x="38" y="0"/>
                      <a:pt x="14" y="7"/>
                      <a:pt x="6" y="5"/>
                    </a:cubicBezTo>
                    <a:cubicBezTo>
                      <a:pt x="4" y="5"/>
                      <a:pt x="3" y="5"/>
                      <a:pt x="0" y="4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94"/>
              <p:cNvSpPr>
                <a:spLocks/>
              </p:cNvSpPr>
              <p:nvPr/>
            </p:nvSpPr>
            <p:spPr bwMode="auto">
              <a:xfrm>
                <a:off x="3195639" y="4002087"/>
                <a:ext cx="79375" cy="30163"/>
              </a:xfrm>
              <a:custGeom>
                <a:avLst/>
                <a:gdLst>
                  <a:gd name="T0" fmla="*/ 0 w 46"/>
                  <a:gd name="T1" fmla="*/ 4 h 17"/>
                  <a:gd name="T2" fmla="*/ 46 w 46"/>
                  <a:gd name="T3" fmla="*/ 6 h 17"/>
                  <a:gd name="T4" fmla="*/ 5 w 46"/>
                  <a:gd name="T5" fmla="*/ 5 h 17"/>
                  <a:gd name="T6" fmla="*/ 0 w 46"/>
                  <a:gd name="T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7">
                    <a:moveTo>
                      <a:pt x="0" y="4"/>
                    </a:moveTo>
                    <a:cubicBezTo>
                      <a:pt x="13" y="17"/>
                      <a:pt x="32" y="15"/>
                      <a:pt x="46" y="6"/>
                    </a:cubicBezTo>
                    <a:cubicBezTo>
                      <a:pt x="38" y="0"/>
                      <a:pt x="14" y="7"/>
                      <a:pt x="5" y="5"/>
                    </a:cubicBezTo>
                    <a:cubicBezTo>
                      <a:pt x="4" y="5"/>
                      <a:pt x="2" y="5"/>
                      <a:pt x="0" y="4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95"/>
              <p:cNvSpPr>
                <a:spLocks/>
              </p:cNvSpPr>
              <p:nvPr/>
            </p:nvSpPr>
            <p:spPr bwMode="auto">
              <a:xfrm>
                <a:off x="3240089" y="4105275"/>
                <a:ext cx="33338" cy="28575"/>
              </a:xfrm>
              <a:custGeom>
                <a:avLst/>
                <a:gdLst>
                  <a:gd name="T0" fmla="*/ 13 w 19"/>
                  <a:gd name="T1" fmla="*/ 16 h 16"/>
                  <a:gd name="T2" fmla="*/ 15 w 19"/>
                  <a:gd name="T3" fmla="*/ 15 h 16"/>
                  <a:gd name="T4" fmla="*/ 12 w 19"/>
                  <a:gd name="T5" fmla="*/ 0 h 16"/>
                  <a:gd name="T6" fmla="*/ 0 w 19"/>
                  <a:gd name="T7" fmla="*/ 4 h 16"/>
                  <a:gd name="T8" fmla="*/ 13 w 19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13" y="16"/>
                    </a:moveTo>
                    <a:cubicBezTo>
                      <a:pt x="14" y="15"/>
                      <a:pt x="14" y="15"/>
                      <a:pt x="15" y="15"/>
                    </a:cubicBezTo>
                    <a:cubicBezTo>
                      <a:pt x="19" y="11"/>
                      <a:pt x="15" y="4"/>
                      <a:pt x="12" y="0"/>
                    </a:cubicBezTo>
                    <a:cubicBezTo>
                      <a:pt x="8" y="1"/>
                      <a:pt x="4" y="0"/>
                      <a:pt x="0" y="4"/>
                    </a:cubicBezTo>
                    <a:cubicBezTo>
                      <a:pt x="8" y="2"/>
                      <a:pt x="16" y="9"/>
                      <a:pt x="13" y="16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96"/>
              <p:cNvSpPr>
                <a:spLocks/>
              </p:cNvSpPr>
              <p:nvPr/>
            </p:nvSpPr>
            <p:spPr bwMode="auto">
              <a:xfrm>
                <a:off x="3240089" y="4057650"/>
                <a:ext cx="42863" cy="34925"/>
              </a:xfrm>
              <a:custGeom>
                <a:avLst/>
                <a:gdLst>
                  <a:gd name="T0" fmla="*/ 24 w 24"/>
                  <a:gd name="T1" fmla="*/ 10 h 20"/>
                  <a:gd name="T2" fmla="*/ 18 w 24"/>
                  <a:gd name="T3" fmla="*/ 0 h 20"/>
                  <a:gd name="T4" fmla="*/ 0 w 24"/>
                  <a:gd name="T5" fmla="*/ 4 h 20"/>
                  <a:gd name="T6" fmla="*/ 16 w 24"/>
                  <a:gd name="T7" fmla="*/ 20 h 20"/>
                  <a:gd name="T8" fmla="*/ 24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24" y="10"/>
                    </a:moveTo>
                    <a:cubicBezTo>
                      <a:pt x="24" y="5"/>
                      <a:pt x="21" y="2"/>
                      <a:pt x="18" y="0"/>
                    </a:cubicBezTo>
                    <a:cubicBezTo>
                      <a:pt x="11" y="0"/>
                      <a:pt x="5" y="0"/>
                      <a:pt x="0" y="4"/>
                    </a:cubicBezTo>
                    <a:cubicBezTo>
                      <a:pt x="13" y="2"/>
                      <a:pt x="18" y="10"/>
                      <a:pt x="16" y="20"/>
                    </a:cubicBezTo>
                    <a:cubicBezTo>
                      <a:pt x="19" y="18"/>
                      <a:pt x="23" y="14"/>
                      <a:pt x="24" y="10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97"/>
              <p:cNvSpPr>
                <a:spLocks/>
              </p:cNvSpPr>
              <p:nvPr/>
            </p:nvSpPr>
            <p:spPr bwMode="auto">
              <a:xfrm>
                <a:off x="3132139" y="3840162"/>
                <a:ext cx="158750" cy="315913"/>
              </a:xfrm>
              <a:custGeom>
                <a:avLst/>
                <a:gdLst>
                  <a:gd name="T0" fmla="*/ 15 w 92"/>
                  <a:gd name="T1" fmla="*/ 2 h 183"/>
                  <a:gd name="T2" fmla="*/ 1 w 92"/>
                  <a:gd name="T3" fmla="*/ 72 h 183"/>
                  <a:gd name="T4" fmla="*/ 0 w 92"/>
                  <a:gd name="T5" fmla="*/ 73 h 183"/>
                  <a:gd name="T6" fmla="*/ 0 w 92"/>
                  <a:gd name="T7" fmla="*/ 74 h 183"/>
                  <a:gd name="T8" fmla="*/ 8 w 92"/>
                  <a:gd name="T9" fmla="*/ 84 h 183"/>
                  <a:gd name="T10" fmla="*/ 35 w 92"/>
                  <a:gd name="T11" fmla="*/ 121 h 183"/>
                  <a:gd name="T12" fmla="*/ 44 w 92"/>
                  <a:gd name="T13" fmla="*/ 167 h 183"/>
                  <a:gd name="T14" fmla="*/ 47 w 92"/>
                  <a:gd name="T15" fmla="*/ 180 h 183"/>
                  <a:gd name="T16" fmla="*/ 81 w 92"/>
                  <a:gd name="T17" fmla="*/ 171 h 183"/>
                  <a:gd name="T18" fmla="*/ 84 w 92"/>
                  <a:gd name="T19" fmla="*/ 165 h 183"/>
                  <a:gd name="T20" fmla="*/ 84 w 92"/>
                  <a:gd name="T21" fmla="*/ 165 h 183"/>
                  <a:gd name="T22" fmla="*/ 77 w 92"/>
                  <a:gd name="T23" fmla="*/ 150 h 183"/>
                  <a:gd name="T24" fmla="*/ 92 w 92"/>
                  <a:gd name="T25" fmla="*/ 136 h 183"/>
                  <a:gd name="T26" fmla="*/ 92 w 92"/>
                  <a:gd name="T27" fmla="*/ 135 h 183"/>
                  <a:gd name="T28" fmla="*/ 81 w 92"/>
                  <a:gd name="T29" fmla="*/ 121 h 183"/>
                  <a:gd name="T30" fmla="*/ 90 w 92"/>
                  <a:gd name="T31" fmla="*/ 108 h 183"/>
                  <a:gd name="T32" fmla="*/ 90 w 92"/>
                  <a:gd name="T33" fmla="*/ 106 h 183"/>
                  <a:gd name="T34" fmla="*/ 78 w 92"/>
                  <a:gd name="T35" fmla="*/ 90 h 183"/>
                  <a:gd name="T36" fmla="*/ 83 w 92"/>
                  <a:gd name="T37" fmla="*/ 85 h 183"/>
                  <a:gd name="T38" fmla="*/ 84 w 92"/>
                  <a:gd name="T39" fmla="*/ 79 h 183"/>
                  <a:gd name="T40" fmla="*/ 81 w 92"/>
                  <a:gd name="T41" fmla="*/ 69 h 183"/>
                  <a:gd name="T42" fmla="*/ 55 w 92"/>
                  <a:gd name="T43" fmla="*/ 65 h 183"/>
                  <a:gd name="T44" fmla="*/ 36 w 92"/>
                  <a:gd name="T45" fmla="*/ 64 h 183"/>
                  <a:gd name="T46" fmla="*/ 38 w 92"/>
                  <a:gd name="T47" fmla="*/ 42 h 183"/>
                  <a:gd name="T48" fmla="*/ 41 w 92"/>
                  <a:gd name="T49" fmla="*/ 26 h 183"/>
                  <a:gd name="T50" fmla="*/ 30 w 92"/>
                  <a:gd name="T51" fmla="*/ 3 h 183"/>
                  <a:gd name="T52" fmla="*/ 15 w 92"/>
                  <a:gd name="T53" fmla="*/ 2 h 183"/>
                  <a:gd name="T54" fmla="*/ 48 w 92"/>
                  <a:gd name="T55" fmla="*/ 178 h 183"/>
                  <a:gd name="T56" fmla="*/ 46 w 92"/>
                  <a:gd name="T57" fmla="*/ 166 h 183"/>
                  <a:gd name="T58" fmla="*/ 37 w 92"/>
                  <a:gd name="T59" fmla="*/ 120 h 183"/>
                  <a:gd name="T60" fmla="*/ 10 w 92"/>
                  <a:gd name="T61" fmla="*/ 83 h 183"/>
                  <a:gd name="T62" fmla="*/ 2 w 92"/>
                  <a:gd name="T63" fmla="*/ 74 h 183"/>
                  <a:gd name="T64" fmla="*/ 3 w 92"/>
                  <a:gd name="T65" fmla="*/ 73 h 183"/>
                  <a:gd name="T66" fmla="*/ 16 w 92"/>
                  <a:gd name="T67" fmla="*/ 4 h 183"/>
                  <a:gd name="T68" fmla="*/ 29 w 92"/>
                  <a:gd name="T69" fmla="*/ 5 h 183"/>
                  <a:gd name="T70" fmla="*/ 38 w 92"/>
                  <a:gd name="T71" fmla="*/ 26 h 183"/>
                  <a:gd name="T72" fmla="*/ 36 w 92"/>
                  <a:gd name="T73" fmla="*/ 42 h 183"/>
                  <a:gd name="T74" fmla="*/ 35 w 92"/>
                  <a:gd name="T75" fmla="*/ 65 h 183"/>
                  <a:gd name="T76" fmla="*/ 55 w 92"/>
                  <a:gd name="T77" fmla="*/ 67 h 183"/>
                  <a:gd name="T78" fmla="*/ 79 w 92"/>
                  <a:gd name="T79" fmla="*/ 70 h 183"/>
                  <a:gd name="T80" fmla="*/ 81 w 92"/>
                  <a:gd name="T81" fmla="*/ 84 h 183"/>
                  <a:gd name="T82" fmla="*/ 75 w 92"/>
                  <a:gd name="T83" fmla="*/ 90 h 183"/>
                  <a:gd name="T84" fmla="*/ 75 w 92"/>
                  <a:gd name="T85" fmla="*/ 90 h 183"/>
                  <a:gd name="T86" fmla="*/ 75 w 92"/>
                  <a:gd name="T87" fmla="*/ 91 h 183"/>
                  <a:gd name="T88" fmla="*/ 88 w 92"/>
                  <a:gd name="T89" fmla="*/ 106 h 183"/>
                  <a:gd name="T90" fmla="*/ 78 w 92"/>
                  <a:gd name="T91" fmla="*/ 120 h 183"/>
                  <a:gd name="T92" fmla="*/ 77 w 92"/>
                  <a:gd name="T93" fmla="*/ 121 h 183"/>
                  <a:gd name="T94" fmla="*/ 78 w 92"/>
                  <a:gd name="T95" fmla="*/ 122 h 183"/>
                  <a:gd name="T96" fmla="*/ 89 w 92"/>
                  <a:gd name="T97" fmla="*/ 135 h 183"/>
                  <a:gd name="T98" fmla="*/ 75 w 92"/>
                  <a:gd name="T99" fmla="*/ 149 h 183"/>
                  <a:gd name="T100" fmla="*/ 74 w 92"/>
                  <a:gd name="T101" fmla="*/ 150 h 183"/>
                  <a:gd name="T102" fmla="*/ 74 w 92"/>
                  <a:gd name="T103" fmla="*/ 151 h 183"/>
                  <a:gd name="T104" fmla="*/ 82 w 92"/>
                  <a:gd name="T105" fmla="*/ 165 h 183"/>
                  <a:gd name="T106" fmla="*/ 80 w 92"/>
                  <a:gd name="T107" fmla="*/ 169 h 183"/>
                  <a:gd name="T108" fmla="*/ 48 w 92"/>
                  <a:gd name="T109" fmla="*/ 17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" h="183">
                    <a:moveTo>
                      <a:pt x="15" y="2"/>
                    </a:moveTo>
                    <a:cubicBezTo>
                      <a:pt x="3" y="7"/>
                      <a:pt x="1" y="64"/>
                      <a:pt x="1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6"/>
                      <a:pt x="2" y="79"/>
                      <a:pt x="8" y="84"/>
                    </a:cubicBezTo>
                    <a:cubicBezTo>
                      <a:pt x="16" y="93"/>
                      <a:pt x="29" y="106"/>
                      <a:pt x="35" y="121"/>
                    </a:cubicBezTo>
                    <a:cubicBezTo>
                      <a:pt x="42" y="137"/>
                      <a:pt x="43" y="155"/>
                      <a:pt x="44" y="167"/>
                    </a:cubicBezTo>
                    <a:cubicBezTo>
                      <a:pt x="45" y="175"/>
                      <a:pt x="45" y="179"/>
                      <a:pt x="47" y="180"/>
                    </a:cubicBezTo>
                    <a:cubicBezTo>
                      <a:pt x="51" y="183"/>
                      <a:pt x="74" y="177"/>
                      <a:pt x="81" y="171"/>
                    </a:cubicBezTo>
                    <a:cubicBezTo>
                      <a:pt x="83" y="169"/>
                      <a:pt x="84" y="168"/>
                      <a:pt x="84" y="165"/>
                    </a:cubicBezTo>
                    <a:cubicBezTo>
                      <a:pt x="84" y="165"/>
                      <a:pt x="84" y="165"/>
                      <a:pt x="84" y="165"/>
                    </a:cubicBezTo>
                    <a:cubicBezTo>
                      <a:pt x="84" y="159"/>
                      <a:pt x="79" y="153"/>
                      <a:pt x="77" y="150"/>
                    </a:cubicBezTo>
                    <a:cubicBezTo>
                      <a:pt x="81" y="149"/>
                      <a:pt x="91" y="144"/>
                      <a:pt x="92" y="136"/>
                    </a:cubicBezTo>
                    <a:cubicBezTo>
                      <a:pt x="92" y="135"/>
                      <a:pt x="92" y="135"/>
                      <a:pt x="92" y="135"/>
                    </a:cubicBezTo>
                    <a:cubicBezTo>
                      <a:pt x="92" y="127"/>
                      <a:pt x="85" y="123"/>
                      <a:pt x="81" y="121"/>
                    </a:cubicBezTo>
                    <a:cubicBezTo>
                      <a:pt x="84" y="119"/>
                      <a:pt x="90" y="116"/>
                      <a:pt x="90" y="108"/>
                    </a:cubicBezTo>
                    <a:cubicBezTo>
                      <a:pt x="90" y="107"/>
                      <a:pt x="90" y="107"/>
                      <a:pt x="90" y="106"/>
                    </a:cubicBezTo>
                    <a:cubicBezTo>
                      <a:pt x="89" y="97"/>
                      <a:pt x="81" y="92"/>
                      <a:pt x="78" y="90"/>
                    </a:cubicBezTo>
                    <a:cubicBezTo>
                      <a:pt x="80" y="89"/>
                      <a:pt x="82" y="87"/>
                      <a:pt x="83" y="85"/>
                    </a:cubicBezTo>
                    <a:cubicBezTo>
                      <a:pt x="83" y="83"/>
                      <a:pt x="84" y="81"/>
                      <a:pt x="84" y="79"/>
                    </a:cubicBezTo>
                    <a:cubicBezTo>
                      <a:pt x="84" y="76"/>
                      <a:pt x="83" y="72"/>
                      <a:pt x="81" y="69"/>
                    </a:cubicBezTo>
                    <a:cubicBezTo>
                      <a:pt x="78" y="62"/>
                      <a:pt x="66" y="64"/>
                      <a:pt x="55" y="65"/>
                    </a:cubicBezTo>
                    <a:cubicBezTo>
                      <a:pt x="47" y="65"/>
                      <a:pt x="39" y="66"/>
                      <a:pt x="36" y="64"/>
                    </a:cubicBezTo>
                    <a:cubicBezTo>
                      <a:pt x="33" y="60"/>
                      <a:pt x="36" y="51"/>
                      <a:pt x="38" y="42"/>
                    </a:cubicBezTo>
                    <a:cubicBezTo>
                      <a:pt x="39" y="36"/>
                      <a:pt x="41" y="30"/>
                      <a:pt x="41" y="26"/>
                    </a:cubicBezTo>
                    <a:cubicBezTo>
                      <a:pt x="40" y="16"/>
                      <a:pt x="36" y="7"/>
                      <a:pt x="30" y="3"/>
                    </a:cubicBezTo>
                    <a:cubicBezTo>
                      <a:pt x="25" y="1"/>
                      <a:pt x="20" y="0"/>
                      <a:pt x="15" y="2"/>
                    </a:cubicBezTo>
                    <a:close/>
                    <a:moveTo>
                      <a:pt x="48" y="178"/>
                    </a:moveTo>
                    <a:cubicBezTo>
                      <a:pt x="47" y="178"/>
                      <a:pt x="47" y="172"/>
                      <a:pt x="46" y="166"/>
                    </a:cubicBezTo>
                    <a:cubicBezTo>
                      <a:pt x="45" y="154"/>
                      <a:pt x="44" y="136"/>
                      <a:pt x="37" y="120"/>
                    </a:cubicBezTo>
                    <a:cubicBezTo>
                      <a:pt x="30" y="105"/>
                      <a:pt x="18" y="92"/>
                      <a:pt x="10" y="83"/>
                    </a:cubicBezTo>
                    <a:cubicBezTo>
                      <a:pt x="6" y="79"/>
                      <a:pt x="2" y="75"/>
                      <a:pt x="2" y="74"/>
                    </a:cubicBezTo>
                    <a:cubicBezTo>
                      <a:pt x="2" y="74"/>
                      <a:pt x="3" y="73"/>
                      <a:pt x="3" y="73"/>
                    </a:cubicBezTo>
                    <a:cubicBezTo>
                      <a:pt x="3" y="55"/>
                      <a:pt x="6" y="8"/>
                      <a:pt x="16" y="4"/>
                    </a:cubicBezTo>
                    <a:cubicBezTo>
                      <a:pt x="21" y="2"/>
                      <a:pt x="25" y="3"/>
                      <a:pt x="29" y="5"/>
                    </a:cubicBezTo>
                    <a:cubicBezTo>
                      <a:pt x="34" y="9"/>
                      <a:pt x="38" y="17"/>
                      <a:pt x="38" y="26"/>
                    </a:cubicBezTo>
                    <a:cubicBezTo>
                      <a:pt x="39" y="30"/>
                      <a:pt x="37" y="36"/>
                      <a:pt x="36" y="42"/>
                    </a:cubicBezTo>
                    <a:cubicBezTo>
                      <a:pt x="33" y="52"/>
                      <a:pt x="31" y="61"/>
                      <a:pt x="35" y="65"/>
                    </a:cubicBezTo>
                    <a:cubicBezTo>
                      <a:pt x="38" y="68"/>
                      <a:pt x="46" y="68"/>
                      <a:pt x="55" y="67"/>
                    </a:cubicBezTo>
                    <a:cubicBezTo>
                      <a:pt x="65" y="66"/>
                      <a:pt x="77" y="65"/>
                      <a:pt x="79" y="70"/>
                    </a:cubicBezTo>
                    <a:cubicBezTo>
                      <a:pt x="82" y="75"/>
                      <a:pt x="82" y="80"/>
                      <a:pt x="81" y="84"/>
                    </a:cubicBezTo>
                    <a:cubicBezTo>
                      <a:pt x="80" y="87"/>
                      <a:pt x="78" y="89"/>
                      <a:pt x="75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5" y="92"/>
                      <a:pt x="86" y="96"/>
                      <a:pt x="88" y="106"/>
                    </a:cubicBezTo>
                    <a:cubicBezTo>
                      <a:pt x="89" y="117"/>
                      <a:pt x="79" y="120"/>
                      <a:pt x="78" y="120"/>
                    </a:cubicBezTo>
                    <a:cubicBezTo>
                      <a:pt x="78" y="120"/>
                      <a:pt x="77" y="121"/>
                      <a:pt x="77" y="121"/>
                    </a:cubicBezTo>
                    <a:cubicBezTo>
                      <a:pt x="77" y="122"/>
                      <a:pt x="78" y="122"/>
                      <a:pt x="78" y="122"/>
                    </a:cubicBezTo>
                    <a:cubicBezTo>
                      <a:pt x="78" y="122"/>
                      <a:pt x="90" y="127"/>
                      <a:pt x="89" y="135"/>
                    </a:cubicBezTo>
                    <a:cubicBezTo>
                      <a:pt x="89" y="144"/>
                      <a:pt x="75" y="149"/>
                      <a:pt x="75" y="149"/>
                    </a:cubicBezTo>
                    <a:cubicBezTo>
                      <a:pt x="74" y="149"/>
                      <a:pt x="74" y="149"/>
                      <a:pt x="74" y="150"/>
                    </a:cubicBezTo>
                    <a:cubicBezTo>
                      <a:pt x="74" y="150"/>
                      <a:pt x="74" y="150"/>
                      <a:pt x="74" y="151"/>
                    </a:cubicBezTo>
                    <a:cubicBezTo>
                      <a:pt x="74" y="151"/>
                      <a:pt x="82" y="159"/>
                      <a:pt x="82" y="165"/>
                    </a:cubicBezTo>
                    <a:cubicBezTo>
                      <a:pt x="82" y="167"/>
                      <a:pt x="81" y="168"/>
                      <a:pt x="80" y="169"/>
                    </a:cubicBezTo>
                    <a:cubicBezTo>
                      <a:pt x="72" y="176"/>
                      <a:pt x="50" y="180"/>
                      <a:pt x="48" y="178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98"/>
              <p:cNvSpPr>
                <a:spLocks/>
              </p:cNvSpPr>
              <p:nvPr/>
            </p:nvSpPr>
            <p:spPr bwMode="auto">
              <a:xfrm>
                <a:off x="3206751" y="3994150"/>
                <a:ext cx="60325" cy="11113"/>
              </a:xfrm>
              <a:custGeom>
                <a:avLst/>
                <a:gdLst>
                  <a:gd name="T0" fmla="*/ 33 w 35"/>
                  <a:gd name="T1" fmla="*/ 0 h 7"/>
                  <a:gd name="T2" fmla="*/ 1 w 35"/>
                  <a:gd name="T3" fmla="*/ 5 h 7"/>
                  <a:gd name="T4" fmla="*/ 0 w 35"/>
                  <a:gd name="T5" fmla="*/ 6 h 7"/>
                  <a:gd name="T6" fmla="*/ 1 w 35"/>
                  <a:gd name="T7" fmla="*/ 7 h 7"/>
                  <a:gd name="T8" fmla="*/ 34 w 35"/>
                  <a:gd name="T9" fmla="*/ 2 h 7"/>
                  <a:gd name="T10" fmla="*/ 35 w 35"/>
                  <a:gd name="T11" fmla="*/ 1 h 7"/>
                  <a:gd name="T12" fmla="*/ 33 w 3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7">
                    <a:moveTo>
                      <a:pt x="33" y="0"/>
                    </a:moveTo>
                    <a:cubicBezTo>
                      <a:pt x="24" y="4"/>
                      <a:pt x="2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24" y="6"/>
                      <a:pt x="34" y="2"/>
                    </a:cubicBezTo>
                    <a:cubicBezTo>
                      <a:pt x="35" y="2"/>
                      <a:pt x="35" y="1"/>
                      <a:pt x="35" y="1"/>
                    </a:cubicBezTo>
                    <a:cubicBezTo>
                      <a:pt x="34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99"/>
              <p:cNvSpPr>
                <a:spLocks/>
              </p:cNvSpPr>
              <p:nvPr/>
            </p:nvSpPr>
            <p:spPr bwMode="auto">
              <a:xfrm>
                <a:off x="3211514" y="4046537"/>
                <a:ext cx="60325" cy="12700"/>
              </a:xfrm>
              <a:custGeom>
                <a:avLst/>
                <a:gdLst>
                  <a:gd name="T0" fmla="*/ 33 w 35"/>
                  <a:gd name="T1" fmla="*/ 0 h 7"/>
                  <a:gd name="T2" fmla="*/ 1 w 35"/>
                  <a:gd name="T3" fmla="*/ 5 h 7"/>
                  <a:gd name="T4" fmla="*/ 0 w 35"/>
                  <a:gd name="T5" fmla="*/ 6 h 7"/>
                  <a:gd name="T6" fmla="*/ 1 w 35"/>
                  <a:gd name="T7" fmla="*/ 7 h 7"/>
                  <a:gd name="T8" fmla="*/ 34 w 35"/>
                  <a:gd name="T9" fmla="*/ 2 h 7"/>
                  <a:gd name="T10" fmla="*/ 34 w 35"/>
                  <a:gd name="T11" fmla="*/ 0 h 7"/>
                  <a:gd name="T12" fmla="*/ 33 w 3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7">
                    <a:moveTo>
                      <a:pt x="33" y="0"/>
                    </a:moveTo>
                    <a:cubicBezTo>
                      <a:pt x="24" y="4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2" y="7"/>
                      <a:pt x="24" y="6"/>
                      <a:pt x="34" y="2"/>
                    </a:cubicBezTo>
                    <a:cubicBezTo>
                      <a:pt x="34" y="2"/>
                      <a:pt x="35" y="1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100"/>
              <p:cNvSpPr>
                <a:spLocks/>
              </p:cNvSpPr>
              <p:nvPr/>
            </p:nvSpPr>
            <p:spPr bwMode="auto">
              <a:xfrm>
                <a:off x="3206751" y="4097337"/>
                <a:ext cx="58738" cy="9525"/>
              </a:xfrm>
              <a:custGeom>
                <a:avLst/>
                <a:gdLst>
                  <a:gd name="T0" fmla="*/ 33 w 34"/>
                  <a:gd name="T1" fmla="*/ 0 h 6"/>
                  <a:gd name="T2" fmla="*/ 1 w 34"/>
                  <a:gd name="T3" fmla="*/ 4 h 6"/>
                  <a:gd name="T4" fmla="*/ 0 w 34"/>
                  <a:gd name="T5" fmla="*/ 5 h 6"/>
                  <a:gd name="T6" fmla="*/ 1 w 34"/>
                  <a:gd name="T7" fmla="*/ 6 h 6"/>
                  <a:gd name="T8" fmla="*/ 34 w 34"/>
                  <a:gd name="T9" fmla="*/ 2 h 6"/>
                  <a:gd name="T10" fmla="*/ 34 w 34"/>
                  <a:gd name="T11" fmla="*/ 0 h 6"/>
                  <a:gd name="T12" fmla="*/ 33 w 3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">
                    <a:moveTo>
                      <a:pt x="33" y="0"/>
                    </a:moveTo>
                    <a:cubicBezTo>
                      <a:pt x="23" y="3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2" y="6"/>
                      <a:pt x="24" y="6"/>
                      <a:pt x="34" y="2"/>
                    </a:cubicBezTo>
                    <a:cubicBezTo>
                      <a:pt x="34" y="1"/>
                      <a:pt x="34" y="1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101"/>
              <p:cNvSpPr>
                <a:spLocks/>
              </p:cNvSpPr>
              <p:nvPr/>
            </p:nvSpPr>
            <p:spPr bwMode="auto">
              <a:xfrm>
                <a:off x="3089276" y="3946525"/>
                <a:ext cx="150813" cy="219075"/>
              </a:xfrm>
              <a:custGeom>
                <a:avLst/>
                <a:gdLst>
                  <a:gd name="T0" fmla="*/ 23 w 88"/>
                  <a:gd name="T1" fmla="*/ 103 h 127"/>
                  <a:gd name="T2" fmla="*/ 77 w 88"/>
                  <a:gd name="T3" fmla="*/ 118 h 127"/>
                  <a:gd name="T4" fmla="*/ 83 w 88"/>
                  <a:gd name="T5" fmla="*/ 65 h 127"/>
                  <a:gd name="T6" fmla="*/ 54 w 88"/>
                  <a:gd name="T7" fmla="*/ 1 h 127"/>
                  <a:gd name="T8" fmla="*/ 10 w 88"/>
                  <a:gd name="T9" fmla="*/ 16 h 127"/>
                  <a:gd name="T10" fmla="*/ 23 w 88"/>
                  <a:gd name="T11" fmla="*/ 10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27">
                    <a:moveTo>
                      <a:pt x="23" y="103"/>
                    </a:moveTo>
                    <a:cubicBezTo>
                      <a:pt x="33" y="114"/>
                      <a:pt x="72" y="127"/>
                      <a:pt x="77" y="118"/>
                    </a:cubicBezTo>
                    <a:cubicBezTo>
                      <a:pt x="82" y="109"/>
                      <a:pt x="88" y="82"/>
                      <a:pt x="83" y="65"/>
                    </a:cubicBezTo>
                    <a:cubicBezTo>
                      <a:pt x="77" y="47"/>
                      <a:pt x="61" y="2"/>
                      <a:pt x="54" y="1"/>
                    </a:cubicBezTo>
                    <a:cubicBezTo>
                      <a:pt x="47" y="0"/>
                      <a:pt x="20" y="8"/>
                      <a:pt x="10" y="16"/>
                    </a:cubicBezTo>
                    <a:cubicBezTo>
                      <a:pt x="0" y="25"/>
                      <a:pt x="23" y="103"/>
                      <a:pt x="23" y="103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102"/>
              <p:cNvSpPr>
                <a:spLocks/>
              </p:cNvSpPr>
              <p:nvPr/>
            </p:nvSpPr>
            <p:spPr bwMode="auto">
              <a:xfrm>
                <a:off x="3136901" y="3995737"/>
                <a:ext cx="88900" cy="138113"/>
              </a:xfrm>
              <a:custGeom>
                <a:avLst/>
                <a:gdLst>
                  <a:gd name="T0" fmla="*/ 13 w 51"/>
                  <a:gd name="T1" fmla="*/ 71 h 80"/>
                  <a:gd name="T2" fmla="*/ 46 w 51"/>
                  <a:gd name="T3" fmla="*/ 74 h 80"/>
                  <a:gd name="T4" fmla="*/ 45 w 51"/>
                  <a:gd name="T5" fmla="*/ 22 h 80"/>
                  <a:gd name="T6" fmla="*/ 35 w 51"/>
                  <a:gd name="T7" fmla="*/ 0 h 80"/>
                  <a:gd name="T8" fmla="*/ 0 w 51"/>
                  <a:gd name="T9" fmla="*/ 2 h 80"/>
                  <a:gd name="T10" fmla="*/ 13 w 51"/>
                  <a:gd name="T11" fmla="*/ 7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80">
                    <a:moveTo>
                      <a:pt x="13" y="71"/>
                    </a:moveTo>
                    <a:cubicBezTo>
                      <a:pt x="27" y="76"/>
                      <a:pt x="44" y="80"/>
                      <a:pt x="46" y="74"/>
                    </a:cubicBezTo>
                    <a:cubicBezTo>
                      <a:pt x="49" y="65"/>
                      <a:pt x="51" y="37"/>
                      <a:pt x="45" y="22"/>
                    </a:cubicBezTo>
                    <a:cubicBezTo>
                      <a:pt x="43" y="17"/>
                      <a:pt x="39" y="9"/>
                      <a:pt x="35" y="0"/>
                    </a:cubicBezTo>
                    <a:cubicBezTo>
                      <a:pt x="24" y="4"/>
                      <a:pt x="11" y="3"/>
                      <a:pt x="0" y="2"/>
                    </a:cubicBezTo>
                    <a:cubicBezTo>
                      <a:pt x="9" y="23"/>
                      <a:pt x="21" y="48"/>
                      <a:pt x="13" y="71"/>
                    </a:cubicBezTo>
                    <a:close/>
                  </a:path>
                </a:pathLst>
              </a:custGeom>
              <a:solidFill>
                <a:srgbClr val="AA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103"/>
              <p:cNvSpPr>
                <a:spLocks/>
              </p:cNvSpPr>
              <p:nvPr/>
            </p:nvSpPr>
            <p:spPr bwMode="auto">
              <a:xfrm>
                <a:off x="3079751" y="3960812"/>
                <a:ext cx="77788" cy="193675"/>
              </a:xfrm>
              <a:custGeom>
                <a:avLst/>
                <a:gdLst>
                  <a:gd name="T0" fmla="*/ 0 w 45"/>
                  <a:gd name="T1" fmla="*/ 53 h 112"/>
                  <a:gd name="T2" fmla="*/ 13 w 45"/>
                  <a:gd name="T3" fmla="*/ 106 h 112"/>
                  <a:gd name="T4" fmla="*/ 43 w 45"/>
                  <a:gd name="T5" fmla="*/ 92 h 112"/>
                  <a:gd name="T6" fmla="*/ 29 w 45"/>
                  <a:gd name="T7" fmla="*/ 21 h 112"/>
                  <a:gd name="T8" fmla="*/ 10 w 45"/>
                  <a:gd name="T9" fmla="*/ 7 h 112"/>
                  <a:gd name="T10" fmla="*/ 0 w 45"/>
                  <a:gd name="T11" fmla="*/ 5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12">
                    <a:moveTo>
                      <a:pt x="0" y="53"/>
                    </a:moveTo>
                    <a:cubicBezTo>
                      <a:pt x="0" y="69"/>
                      <a:pt x="5" y="102"/>
                      <a:pt x="13" y="106"/>
                    </a:cubicBezTo>
                    <a:cubicBezTo>
                      <a:pt x="22" y="112"/>
                      <a:pt x="45" y="110"/>
                      <a:pt x="43" y="92"/>
                    </a:cubicBezTo>
                    <a:cubicBezTo>
                      <a:pt x="40" y="74"/>
                      <a:pt x="33" y="32"/>
                      <a:pt x="29" y="21"/>
                    </a:cubicBezTo>
                    <a:cubicBezTo>
                      <a:pt x="25" y="10"/>
                      <a:pt x="18" y="0"/>
                      <a:pt x="10" y="7"/>
                    </a:cubicBezTo>
                    <a:cubicBezTo>
                      <a:pt x="1" y="14"/>
                      <a:pt x="0" y="39"/>
                      <a:pt x="0" y="53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104"/>
              <p:cNvSpPr>
                <a:spLocks/>
              </p:cNvSpPr>
              <p:nvPr/>
            </p:nvSpPr>
            <p:spPr bwMode="auto">
              <a:xfrm>
                <a:off x="3087689" y="4075112"/>
                <a:ext cx="69850" cy="79375"/>
              </a:xfrm>
              <a:custGeom>
                <a:avLst/>
                <a:gdLst>
                  <a:gd name="T0" fmla="*/ 39 w 41"/>
                  <a:gd name="T1" fmla="*/ 26 h 46"/>
                  <a:gd name="T2" fmla="*/ 34 w 41"/>
                  <a:gd name="T3" fmla="*/ 0 h 46"/>
                  <a:gd name="T4" fmla="*/ 0 w 41"/>
                  <a:gd name="T5" fmla="*/ 19 h 46"/>
                  <a:gd name="T6" fmla="*/ 9 w 41"/>
                  <a:gd name="T7" fmla="*/ 40 h 46"/>
                  <a:gd name="T8" fmla="*/ 39 w 41"/>
                  <a:gd name="T9" fmla="*/ 2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6">
                    <a:moveTo>
                      <a:pt x="39" y="26"/>
                    </a:moveTo>
                    <a:cubicBezTo>
                      <a:pt x="38" y="20"/>
                      <a:pt x="36" y="10"/>
                      <a:pt x="34" y="0"/>
                    </a:cubicBezTo>
                    <a:cubicBezTo>
                      <a:pt x="27" y="13"/>
                      <a:pt x="15" y="20"/>
                      <a:pt x="0" y="19"/>
                    </a:cubicBezTo>
                    <a:cubicBezTo>
                      <a:pt x="2" y="29"/>
                      <a:pt x="5" y="38"/>
                      <a:pt x="9" y="40"/>
                    </a:cubicBezTo>
                    <a:cubicBezTo>
                      <a:pt x="18" y="46"/>
                      <a:pt x="41" y="44"/>
                      <a:pt x="39" y="26"/>
                    </a:cubicBezTo>
                    <a:close/>
                  </a:path>
                </a:pathLst>
              </a:custGeom>
              <a:solidFill>
                <a:srgbClr val="5E6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105"/>
              <p:cNvSpPr>
                <a:spLocks/>
              </p:cNvSpPr>
              <p:nvPr/>
            </p:nvSpPr>
            <p:spPr bwMode="auto">
              <a:xfrm>
                <a:off x="3082926" y="3967162"/>
                <a:ext cx="47625" cy="69850"/>
              </a:xfrm>
              <a:custGeom>
                <a:avLst/>
                <a:gdLst>
                  <a:gd name="T0" fmla="*/ 8 w 27"/>
                  <a:gd name="T1" fmla="*/ 6 h 40"/>
                  <a:gd name="T2" fmla="*/ 0 w 27"/>
                  <a:gd name="T3" fmla="*/ 40 h 40"/>
                  <a:gd name="T4" fmla="*/ 13 w 27"/>
                  <a:gd name="T5" fmla="*/ 23 h 40"/>
                  <a:gd name="T6" fmla="*/ 27 w 27"/>
                  <a:gd name="T7" fmla="*/ 27 h 40"/>
                  <a:gd name="T8" fmla="*/ 24 w 27"/>
                  <a:gd name="T9" fmla="*/ 18 h 40"/>
                  <a:gd name="T10" fmla="*/ 8 w 27"/>
                  <a:gd name="T11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0">
                    <a:moveTo>
                      <a:pt x="8" y="6"/>
                    </a:moveTo>
                    <a:cubicBezTo>
                      <a:pt x="2" y="11"/>
                      <a:pt x="0" y="28"/>
                      <a:pt x="0" y="40"/>
                    </a:cubicBezTo>
                    <a:cubicBezTo>
                      <a:pt x="1" y="32"/>
                      <a:pt x="4" y="25"/>
                      <a:pt x="13" y="23"/>
                    </a:cubicBezTo>
                    <a:cubicBezTo>
                      <a:pt x="17" y="21"/>
                      <a:pt x="22" y="24"/>
                      <a:pt x="27" y="27"/>
                    </a:cubicBezTo>
                    <a:cubicBezTo>
                      <a:pt x="26" y="23"/>
                      <a:pt x="25" y="20"/>
                      <a:pt x="24" y="18"/>
                    </a:cubicBezTo>
                    <a:cubicBezTo>
                      <a:pt x="20" y="8"/>
                      <a:pt x="15" y="0"/>
                      <a:pt x="8" y="6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106"/>
              <p:cNvSpPr>
                <a:spLocks/>
              </p:cNvSpPr>
              <p:nvPr/>
            </p:nvSpPr>
            <p:spPr bwMode="auto">
              <a:xfrm>
                <a:off x="3416301" y="4335462"/>
                <a:ext cx="363538" cy="760413"/>
              </a:xfrm>
              <a:custGeom>
                <a:avLst/>
                <a:gdLst>
                  <a:gd name="T0" fmla="*/ 150 w 210"/>
                  <a:gd name="T1" fmla="*/ 0 h 440"/>
                  <a:gd name="T2" fmla="*/ 160 w 210"/>
                  <a:gd name="T3" fmla="*/ 196 h 440"/>
                  <a:gd name="T4" fmla="*/ 172 w 210"/>
                  <a:gd name="T5" fmla="*/ 338 h 440"/>
                  <a:gd name="T6" fmla="*/ 199 w 210"/>
                  <a:gd name="T7" fmla="*/ 405 h 440"/>
                  <a:gd name="T8" fmla="*/ 48 w 210"/>
                  <a:gd name="T9" fmla="*/ 405 h 440"/>
                  <a:gd name="T10" fmla="*/ 47 w 210"/>
                  <a:gd name="T11" fmla="*/ 335 h 440"/>
                  <a:gd name="T12" fmla="*/ 0 w 210"/>
                  <a:gd name="T13" fmla="*/ 70 h 440"/>
                  <a:gd name="T14" fmla="*/ 150 w 210"/>
                  <a:gd name="T15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440">
                    <a:moveTo>
                      <a:pt x="150" y="0"/>
                    </a:moveTo>
                    <a:cubicBezTo>
                      <a:pt x="150" y="0"/>
                      <a:pt x="159" y="68"/>
                      <a:pt x="160" y="196"/>
                    </a:cubicBezTo>
                    <a:cubicBezTo>
                      <a:pt x="162" y="325"/>
                      <a:pt x="172" y="338"/>
                      <a:pt x="172" y="338"/>
                    </a:cubicBezTo>
                    <a:cubicBezTo>
                      <a:pt x="172" y="338"/>
                      <a:pt x="210" y="372"/>
                      <a:pt x="199" y="405"/>
                    </a:cubicBezTo>
                    <a:cubicBezTo>
                      <a:pt x="189" y="439"/>
                      <a:pt x="70" y="440"/>
                      <a:pt x="48" y="405"/>
                    </a:cubicBezTo>
                    <a:cubicBezTo>
                      <a:pt x="26" y="369"/>
                      <a:pt x="45" y="342"/>
                      <a:pt x="47" y="335"/>
                    </a:cubicBezTo>
                    <a:cubicBezTo>
                      <a:pt x="49" y="327"/>
                      <a:pt x="38" y="183"/>
                      <a:pt x="0" y="7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107"/>
              <p:cNvSpPr>
                <a:spLocks/>
              </p:cNvSpPr>
              <p:nvPr/>
            </p:nvSpPr>
            <p:spPr bwMode="auto">
              <a:xfrm>
                <a:off x="3416301" y="4376737"/>
                <a:ext cx="171450" cy="695325"/>
              </a:xfrm>
              <a:custGeom>
                <a:avLst/>
                <a:gdLst>
                  <a:gd name="T0" fmla="*/ 92 w 99"/>
                  <a:gd name="T1" fmla="*/ 323 h 403"/>
                  <a:gd name="T2" fmla="*/ 67 w 99"/>
                  <a:gd name="T3" fmla="*/ 303 h 403"/>
                  <a:gd name="T4" fmla="*/ 79 w 99"/>
                  <a:gd name="T5" fmla="*/ 186 h 403"/>
                  <a:gd name="T6" fmla="*/ 54 w 99"/>
                  <a:gd name="T7" fmla="*/ 58 h 403"/>
                  <a:gd name="T8" fmla="*/ 99 w 99"/>
                  <a:gd name="T9" fmla="*/ 1 h 403"/>
                  <a:gd name="T10" fmla="*/ 99 w 99"/>
                  <a:gd name="T11" fmla="*/ 0 h 403"/>
                  <a:gd name="T12" fmla="*/ 0 w 99"/>
                  <a:gd name="T13" fmla="*/ 46 h 403"/>
                  <a:gd name="T14" fmla="*/ 47 w 99"/>
                  <a:gd name="T15" fmla="*/ 311 h 403"/>
                  <a:gd name="T16" fmla="*/ 48 w 99"/>
                  <a:gd name="T17" fmla="*/ 381 h 403"/>
                  <a:gd name="T18" fmla="*/ 92 w 99"/>
                  <a:gd name="T19" fmla="*/ 403 h 403"/>
                  <a:gd name="T20" fmla="*/ 64 w 99"/>
                  <a:gd name="T21" fmla="*/ 342 h 403"/>
                  <a:gd name="T22" fmla="*/ 92 w 99"/>
                  <a:gd name="T23" fmla="*/ 32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403">
                    <a:moveTo>
                      <a:pt x="92" y="323"/>
                    </a:moveTo>
                    <a:cubicBezTo>
                      <a:pt x="85" y="315"/>
                      <a:pt x="69" y="312"/>
                      <a:pt x="67" y="303"/>
                    </a:cubicBezTo>
                    <a:cubicBezTo>
                      <a:pt x="51" y="264"/>
                      <a:pt x="51" y="217"/>
                      <a:pt x="79" y="186"/>
                    </a:cubicBezTo>
                    <a:cubicBezTo>
                      <a:pt x="36" y="170"/>
                      <a:pt x="46" y="100"/>
                      <a:pt x="54" y="58"/>
                    </a:cubicBezTo>
                    <a:cubicBezTo>
                      <a:pt x="59" y="33"/>
                      <a:pt x="89" y="25"/>
                      <a:pt x="99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8" y="159"/>
                      <a:pt x="49" y="303"/>
                      <a:pt x="47" y="311"/>
                    </a:cubicBezTo>
                    <a:cubicBezTo>
                      <a:pt x="45" y="318"/>
                      <a:pt x="26" y="345"/>
                      <a:pt x="48" y="381"/>
                    </a:cubicBezTo>
                    <a:cubicBezTo>
                      <a:pt x="55" y="392"/>
                      <a:pt x="72" y="399"/>
                      <a:pt x="92" y="403"/>
                    </a:cubicBezTo>
                    <a:cubicBezTo>
                      <a:pt x="76" y="388"/>
                      <a:pt x="64" y="366"/>
                      <a:pt x="64" y="342"/>
                    </a:cubicBezTo>
                    <a:cubicBezTo>
                      <a:pt x="64" y="323"/>
                      <a:pt x="82" y="329"/>
                      <a:pt x="92" y="323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108"/>
              <p:cNvSpPr>
                <a:spLocks/>
              </p:cNvSpPr>
              <p:nvPr/>
            </p:nvSpPr>
            <p:spPr bwMode="auto">
              <a:xfrm>
                <a:off x="3600451" y="4375150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109"/>
              <p:cNvSpPr>
                <a:spLocks/>
              </p:cNvSpPr>
              <p:nvPr/>
            </p:nvSpPr>
            <p:spPr bwMode="auto">
              <a:xfrm>
                <a:off x="3575051" y="4340225"/>
                <a:ext cx="119063" cy="565150"/>
              </a:xfrm>
              <a:custGeom>
                <a:avLst/>
                <a:gdLst>
                  <a:gd name="T0" fmla="*/ 34 w 69"/>
                  <a:gd name="T1" fmla="*/ 283 h 327"/>
                  <a:gd name="T2" fmla="*/ 69 w 69"/>
                  <a:gd name="T3" fmla="*/ 327 h 327"/>
                  <a:gd name="T4" fmla="*/ 61 w 69"/>
                  <a:gd name="T5" fmla="*/ 197 h 327"/>
                  <a:gd name="T6" fmla="*/ 51 w 69"/>
                  <a:gd name="T7" fmla="*/ 0 h 327"/>
                  <a:gd name="T8" fmla="*/ 1 w 69"/>
                  <a:gd name="T9" fmla="*/ 23 h 327"/>
                  <a:gd name="T10" fmla="*/ 0 w 69"/>
                  <a:gd name="T11" fmla="*/ 24 h 327"/>
                  <a:gd name="T12" fmla="*/ 0 w 69"/>
                  <a:gd name="T13" fmla="*/ 25 h 327"/>
                  <a:gd name="T14" fmla="*/ 34 w 69"/>
                  <a:gd name="T15" fmla="*/ 28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327">
                    <a:moveTo>
                      <a:pt x="34" y="283"/>
                    </a:moveTo>
                    <a:cubicBezTo>
                      <a:pt x="40" y="302"/>
                      <a:pt x="52" y="321"/>
                      <a:pt x="69" y="327"/>
                    </a:cubicBezTo>
                    <a:cubicBezTo>
                      <a:pt x="66" y="313"/>
                      <a:pt x="62" y="277"/>
                      <a:pt x="61" y="197"/>
                    </a:cubicBezTo>
                    <a:cubicBezTo>
                      <a:pt x="59" y="69"/>
                      <a:pt x="51" y="0"/>
                      <a:pt x="51" y="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49" y="95"/>
                      <a:pt x="9" y="202"/>
                      <a:pt x="34" y="283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110"/>
              <p:cNvSpPr>
                <a:spLocks/>
              </p:cNvSpPr>
              <p:nvPr/>
            </p:nvSpPr>
            <p:spPr bwMode="auto">
              <a:xfrm>
                <a:off x="3582989" y="4954587"/>
                <a:ext cx="158750" cy="74613"/>
              </a:xfrm>
              <a:custGeom>
                <a:avLst/>
                <a:gdLst>
                  <a:gd name="T0" fmla="*/ 0 w 92"/>
                  <a:gd name="T1" fmla="*/ 13 h 43"/>
                  <a:gd name="T2" fmla="*/ 53 w 92"/>
                  <a:gd name="T3" fmla="*/ 40 h 43"/>
                  <a:gd name="T4" fmla="*/ 86 w 92"/>
                  <a:gd name="T5" fmla="*/ 23 h 43"/>
                  <a:gd name="T6" fmla="*/ 86 w 92"/>
                  <a:gd name="T7" fmla="*/ 0 h 43"/>
                  <a:gd name="T8" fmla="*/ 0 w 92"/>
                  <a:gd name="T9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43">
                    <a:moveTo>
                      <a:pt x="0" y="13"/>
                    </a:moveTo>
                    <a:cubicBezTo>
                      <a:pt x="15" y="28"/>
                      <a:pt x="33" y="35"/>
                      <a:pt x="53" y="40"/>
                    </a:cubicBezTo>
                    <a:cubicBezTo>
                      <a:pt x="69" y="43"/>
                      <a:pt x="81" y="35"/>
                      <a:pt x="86" y="23"/>
                    </a:cubicBezTo>
                    <a:cubicBezTo>
                      <a:pt x="92" y="16"/>
                      <a:pt x="90" y="8"/>
                      <a:pt x="86" y="0"/>
                    </a:cubicBezTo>
                    <a:cubicBezTo>
                      <a:pt x="65" y="21"/>
                      <a:pt x="28" y="24"/>
                      <a:pt x="0" y="13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111"/>
              <p:cNvSpPr>
                <a:spLocks/>
              </p:cNvSpPr>
              <p:nvPr/>
            </p:nvSpPr>
            <p:spPr bwMode="auto">
              <a:xfrm>
                <a:off x="3208339" y="4933950"/>
                <a:ext cx="114300" cy="168275"/>
              </a:xfrm>
              <a:custGeom>
                <a:avLst/>
                <a:gdLst>
                  <a:gd name="T0" fmla="*/ 45 w 66"/>
                  <a:gd name="T1" fmla="*/ 4 h 97"/>
                  <a:gd name="T2" fmla="*/ 44 w 66"/>
                  <a:gd name="T3" fmla="*/ 74 h 97"/>
                  <a:gd name="T4" fmla="*/ 0 w 66"/>
                  <a:gd name="T5" fmla="*/ 97 h 97"/>
                  <a:gd name="T6" fmla="*/ 28 w 66"/>
                  <a:gd name="T7" fmla="*/ 36 h 97"/>
                  <a:gd name="T8" fmla="*/ 0 w 66"/>
                  <a:gd name="T9" fmla="*/ 16 h 97"/>
                  <a:gd name="T10" fmla="*/ 14 w 66"/>
                  <a:gd name="T11" fmla="*/ 7 h 97"/>
                  <a:gd name="T12" fmla="*/ 45 w 66"/>
                  <a:gd name="T13" fmla="*/ 0 h 97"/>
                  <a:gd name="T14" fmla="*/ 45 w 66"/>
                  <a:gd name="T15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97">
                    <a:moveTo>
                      <a:pt x="45" y="4"/>
                    </a:moveTo>
                    <a:cubicBezTo>
                      <a:pt x="47" y="12"/>
                      <a:pt x="66" y="39"/>
                      <a:pt x="44" y="74"/>
                    </a:cubicBezTo>
                    <a:cubicBezTo>
                      <a:pt x="37" y="85"/>
                      <a:pt x="20" y="93"/>
                      <a:pt x="0" y="97"/>
                    </a:cubicBezTo>
                    <a:cubicBezTo>
                      <a:pt x="17" y="82"/>
                      <a:pt x="28" y="59"/>
                      <a:pt x="28" y="36"/>
                    </a:cubicBezTo>
                    <a:cubicBezTo>
                      <a:pt x="28" y="16"/>
                      <a:pt x="10" y="22"/>
                      <a:pt x="0" y="16"/>
                    </a:cubicBezTo>
                    <a:cubicBezTo>
                      <a:pt x="4" y="12"/>
                      <a:pt x="9" y="10"/>
                      <a:pt x="14" y="7"/>
                    </a:cubicBezTo>
                    <a:cubicBezTo>
                      <a:pt x="25" y="5"/>
                      <a:pt x="35" y="2"/>
                      <a:pt x="45" y="0"/>
                    </a:cubicBezTo>
                    <a:cubicBezTo>
                      <a:pt x="45" y="2"/>
                      <a:pt x="45" y="4"/>
                      <a:pt x="45" y="4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112"/>
              <p:cNvSpPr>
                <a:spLocks/>
              </p:cNvSpPr>
              <p:nvPr/>
            </p:nvSpPr>
            <p:spPr bwMode="auto">
              <a:xfrm>
                <a:off x="3043239" y="4984750"/>
                <a:ext cx="160338" cy="73025"/>
              </a:xfrm>
              <a:custGeom>
                <a:avLst/>
                <a:gdLst>
                  <a:gd name="T0" fmla="*/ 92 w 92"/>
                  <a:gd name="T1" fmla="*/ 12 h 42"/>
                  <a:gd name="T2" fmla="*/ 38 w 92"/>
                  <a:gd name="T3" fmla="*/ 39 h 42"/>
                  <a:gd name="T4" fmla="*/ 5 w 92"/>
                  <a:gd name="T5" fmla="*/ 22 h 42"/>
                  <a:gd name="T6" fmla="*/ 5 w 92"/>
                  <a:gd name="T7" fmla="*/ 0 h 42"/>
                  <a:gd name="T8" fmla="*/ 92 w 92"/>
                  <a:gd name="T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42">
                    <a:moveTo>
                      <a:pt x="92" y="12"/>
                    </a:moveTo>
                    <a:cubicBezTo>
                      <a:pt x="76" y="27"/>
                      <a:pt x="58" y="34"/>
                      <a:pt x="38" y="39"/>
                    </a:cubicBezTo>
                    <a:cubicBezTo>
                      <a:pt x="23" y="42"/>
                      <a:pt x="10" y="34"/>
                      <a:pt x="5" y="22"/>
                    </a:cubicBezTo>
                    <a:cubicBezTo>
                      <a:pt x="0" y="15"/>
                      <a:pt x="2" y="7"/>
                      <a:pt x="5" y="0"/>
                    </a:cubicBezTo>
                    <a:cubicBezTo>
                      <a:pt x="26" y="20"/>
                      <a:pt x="64" y="24"/>
                      <a:pt x="92" y="12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113"/>
              <p:cNvSpPr>
                <a:spLocks/>
              </p:cNvSpPr>
              <p:nvPr/>
            </p:nvSpPr>
            <p:spPr bwMode="auto">
              <a:xfrm>
                <a:off x="3070226" y="4379912"/>
                <a:ext cx="342900" cy="595313"/>
              </a:xfrm>
              <a:custGeom>
                <a:avLst/>
                <a:gdLst>
                  <a:gd name="T0" fmla="*/ 199 w 199"/>
                  <a:gd name="T1" fmla="*/ 43 h 345"/>
                  <a:gd name="T2" fmla="*/ 25 w 199"/>
                  <a:gd name="T3" fmla="*/ 0 h 345"/>
                  <a:gd name="T4" fmla="*/ 0 w 199"/>
                  <a:gd name="T5" fmla="*/ 315 h 345"/>
                  <a:gd name="T6" fmla="*/ 136 w 199"/>
                  <a:gd name="T7" fmla="*/ 313 h 345"/>
                  <a:gd name="T8" fmla="*/ 199 w 199"/>
                  <a:gd name="T9" fmla="*/ 4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345">
                    <a:moveTo>
                      <a:pt x="199" y="43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9" y="162"/>
                      <a:pt x="0" y="315"/>
                    </a:cubicBezTo>
                    <a:cubicBezTo>
                      <a:pt x="39" y="345"/>
                      <a:pt x="95" y="339"/>
                      <a:pt x="136" y="313"/>
                    </a:cubicBezTo>
                    <a:cubicBezTo>
                      <a:pt x="132" y="259"/>
                      <a:pt x="179" y="109"/>
                      <a:pt x="199" y="43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114"/>
              <p:cNvSpPr>
                <a:spLocks/>
              </p:cNvSpPr>
              <p:nvPr/>
            </p:nvSpPr>
            <p:spPr bwMode="auto">
              <a:xfrm>
                <a:off x="3074989" y="4383087"/>
                <a:ext cx="119063" cy="574675"/>
              </a:xfrm>
              <a:custGeom>
                <a:avLst/>
                <a:gdLst>
                  <a:gd name="T0" fmla="*/ 35 w 69"/>
                  <a:gd name="T1" fmla="*/ 265 h 332"/>
                  <a:gd name="T2" fmla="*/ 65 w 69"/>
                  <a:gd name="T3" fmla="*/ 14 h 332"/>
                  <a:gd name="T4" fmla="*/ 69 w 69"/>
                  <a:gd name="T5" fmla="*/ 9 h 332"/>
                  <a:gd name="T6" fmla="*/ 30 w 69"/>
                  <a:gd name="T7" fmla="*/ 0 h 332"/>
                  <a:gd name="T8" fmla="*/ 4 w 69"/>
                  <a:gd name="T9" fmla="*/ 321 h 332"/>
                  <a:gd name="T10" fmla="*/ 0 w 69"/>
                  <a:gd name="T11" fmla="*/ 332 h 332"/>
                  <a:gd name="T12" fmla="*/ 35 w 69"/>
                  <a:gd name="T13" fmla="*/ 265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32">
                    <a:moveTo>
                      <a:pt x="35" y="265"/>
                    </a:moveTo>
                    <a:cubicBezTo>
                      <a:pt x="43" y="181"/>
                      <a:pt x="40" y="98"/>
                      <a:pt x="65" y="14"/>
                    </a:cubicBezTo>
                    <a:cubicBezTo>
                      <a:pt x="66" y="12"/>
                      <a:pt x="68" y="11"/>
                      <a:pt x="69" y="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5" y="166"/>
                      <a:pt x="4" y="321"/>
                    </a:cubicBezTo>
                    <a:cubicBezTo>
                      <a:pt x="3" y="325"/>
                      <a:pt x="2" y="329"/>
                      <a:pt x="0" y="332"/>
                    </a:cubicBezTo>
                    <a:cubicBezTo>
                      <a:pt x="21" y="316"/>
                      <a:pt x="33" y="295"/>
                      <a:pt x="35" y="26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115"/>
              <p:cNvSpPr>
                <a:spLocks/>
              </p:cNvSpPr>
              <p:nvPr/>
            </p:nvSpPr>
            <p:spPr bwMode="auto">
              <a:xfrm>
                <a:off x="3254376" y="4419600"/>
                <a:ext cx="158750" cy="515938"/>
              </a:xfrm>
              <a:custGeom>
                <a:avLst/>
                <a:gdLst>
                  <a:gd name="T0" fmla="*/ 92 w 92"/>
                  <a:gd name="T1" fmla="*/ 20 h 299"/>
                  <a:gd name="T2" fmla="*/ 11 w 92"/>
                  <a:gd name="T3" fmla="*/ 0 h 299"/>
                  <a:gd name="T4" fmla="*/ 20 w 92"/>
                  <a:gd name="T5" fmla="*/ 186 h 299"/>
                  <a:gd name="T6" fmla="*/ 0 w 92"/>
                  <a:gd name="T7" fmla="*/ 295 h 299"/>
                  <a:gd name="T8" fmla="*/ 13 w 92"/>
                  <a:gd name="T9" fmla="*/ 299 h 299"/>
                  <a:gd name="T10" fmla="*/ 29 w 92"/>
                  <a:gd name="T11" fmla="*/ 290 h 299"/>
                  <a:gd name="T12" fmla="*/ 92 w 92"/>
                  <a:gd name="T13" fmla="*/ 2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99">
                    <a:moveTo>
                      <a:pt x="92" y="2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62" y="46"/>
                      <a:pt x="38" y="129"/>
                      <a:pt x="20" y="186"/>
                    </a:cubicBezTo>
                    <a:cubicBezTo>
                      <a:pt x="12" y="217"/>
                      <a:pt x="14" y="262"/>
                      <a:pt x="0" y="295"/>
                    </a:cubicBezTo>
                    <a:cubicBezTo>
                      <a:pt x="5" y="296"/>
                      <a:pt x="9" y="297"/>
                      <a:pt x="13" y="299"/>
                    </a:cubicBezTo>
                    <a:cubicBezTo>
                      <a:pt x="19" y="296"/>
                      <a:pt x="24" y="293"/>
                      <a:pt x="29" y="290"/>
                    </a:cubicBezTo>
                    <a:cubicBezTo>
                      <a:pt x="25" y="236"/>
                      <a:pt x="72" y="86"/>
                      <a:pt x="92" y="20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116"/>
              <p:cNvSpPr>
                <a:spLocks/>
              </p:cNvSpPr>
              <p:nvPr/>
            </p:nvSpPr>
            <p:spPr bwMode="auto">
              <a:xfrm>
                <a:off x="3408364" y="4308475"/>
                <a:ext cx="311150" cy="192088"/>
              </a:xfrm>
              <a:custGeom>
                <a:avLst/>
                <a:gdLst>
                  <a:gd name="T0" fmla="*/ 168 w 180"/>
                  <a:gd name="T1" fmla="*/ 0 h 112"/>
                  <a:gd name="T2" fmla="*/ 80 w 180"/>
                  <a:gd name="T3" fmla="*/ 51 h 112"/>
                  <a:gd name="T4" fmla="*/ 5 w 180"/>
                  <a:gd name="T5" fmla="*/ 81 h 112"/>
                  <a:gd name="T6" fmla="*/ 61 w 180"/>
                  <a:gd name="T7" fmla="*/ 97 h 112"/>
                  <a:gd name="T8" fmla="*/ 155 w 180"/>
                  <a:gd name="T9" fmla="*/ 54 h 112"/>
                  <a:gd name="T10" fmla="*/ 168 w 180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12">
                    <a:moveTo>
                      <a:pt x="168" y="0"/>
                    </a:moveTo>
                    <a:cubicBezTo>
                      <a:pt x="168" y="0"/>
                      <a:pt x="115" y="36"/>
                      <a:pt x="80" y="51"/>
                    </a:cubicBezTo>
                    <a:cubicBezTo>
                      <a:pt x="46" y="66"/>
                      <a:pt x="10" y="72"/>
                      <a:pt x="5" y="81"/>
                    </a:cubicBezTo>
                    <a:cubicBezTo>
                      <a:pt x="0" y="91"/>
                      <a:pt x="4" y="112"/>
                      <a:pt x="61" y="97"/>
                    </a:cubicBezTo>
                    <a:cubicBezTo>
                      <a:pt x="118" y="82"/>
                      <a:pt x="140" y="69"/>
                      <a:pt x="155" y="54"/>
                    </a:cubicBezTo>
                    <a:cubicBezTo>
                      <a:pt x="167" y="41"/>
                      <a:pt x="180" y="22"/>
                      <a:pt x="168" y="0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117"/>
              <p:cNvSpPr>
                <a:spLocks/>
              </p:cNvSpPr>
              <p:nvPr/>
            </p:nvSpPr>
            <p:spPr bwMode="auto">
              <a:xfrm>
                <a:off x="3598864" y="4319587"/>
                <a:ext cx="104775" cy="66675"/>
              </a:xfrm>
              <a:custGeom>
                <a:avLst/>
                <a:gdLst>
                  <a:gd name="T0" fmla="*/ 55 w 61"/>
                  <a:gd name="T1" fmla="*/ 0 h 38"/>
                  <a:gd name="T2" fmla="*/ 0 w 61"/>
                  <a:gd name="T3" fmla="*/ 36 h 38"/>
                  <a:gd name="T4" fmla="*/ 32 w 61"/>
                  <a:gd name="T5" fmla="*/ 23 h 38"/>
                  <a:gd name="T6" fmla="*/ 47 w 61"/>
                  <a:gd name="T7" fmla="*/ 26 h 38"/>
                  <a:gd name="T8" fmla="*/ 51 w 61"/>
                  <a:gd name="T9" fmla="*/ 38 h 38"/>
                  <a:gd name="T10" fmla="*/ 55 w 61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38">
                    <a:moveTo>
                      <a:pt x="55" y="0"/>
                    </a:moveTo>
                    <a:cubicBezTo>
                      <a:pt x="55" y="0"/>
                      <a:pt x="25" y="23"/>
                      <a:pt x="0" y="36"/>
                    </a:cubicBezTo>
                    <a:cubicBezTo>
                      <a:pt x="11" y="31"/>
                      <a:pt x="21" y="27"/>
                      <a:pt x="32" y="23"/>
                    </a:cubicBezTo>
                    <a:cubicBezTo>
                      <a:pt x="38" y="23"/>
                      <a:pt x="43" y="22"/>
                      <a:pt x="47" y="26"/>
                    </a:cubicBezTo>
                    <a:cubicBezTo>
                      <a:pt x="51" y="30"/>
                      <a:pt x="51" y="34"/>
                      <a:pt x="51" y="38"/>
                    </a:cubicBezTo>
                    <a:cubicBezTo>
                      <a:pt x="58" y="28"/>
                      <a:pt x="61" y="14"/>
                      <a:pt x="55" y="0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118"/>
              <p:cNvSpPr>
                <a:spLocks/>
              </p:cNvSpPr>
              <p:nvPr/>
            </p:nvSpPr>
            <p:spPr bwMode="auto">
              <a:xfrm>
                <a:off x="3086101" y="4352925"/>
                <a:ext cx="336550" cy="147638"/>
              </a:xfrm>
              <a:custGeom>
                <a:avLst/>
                <a:gdLst>
                  <a:gd name="T0" fmla="*/ 7 w 195"/>
                  <a:gd name="T1" fmla="*/ 0 h 86"/>
                  <a:gd name="T2" fmla="*/ 106 w 195"/>
                  <a:gd name="T3" fmla="*/ 38 h 86"/>
                  <a:gd name="T4" fmla="*/ 188 w 195"/>
                  <a:gd name="T5" fmla="*/ 57 h 86"/>
                  <a:gd name="T6" fmla="*/ 133 w 195"/>
                  <a:gd name="T7" fmla="*/ 80 h 86"/>
                  <a:gd name="T8" fmla="*/ 30 w 195"/>
                  <a:gd name="T9" fmla="*/ 52 h 86"/>
                  <a:gd name="T10" fmla="*/ 7 w 195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" h="86">
                    <a:moveTo>
                      <a:pt x="7" y="0"/>
                    </a:moveTo>
                    <a:cubicBezTo>
                      <a:pt x="7" y="0"/>
                      <a:pt x="68" y="28"/>
                      <a:pt x="106" y="38"/>
                    </a:cubicBezTo>
                    <a:cubicBezTo>
                      <a:pt x="144" y="48"/>
                      <a:pt x="181" y="48"/>
                      <a:pt x="188" y="57"/>
                    </a:cubicBezTo>
                    <a:cubicBezTo>
                      <a:pt x="195" y="65"/>
                      <a:pt x="194" y="86"/>
                      <a:pt x="133" y="80"/>
                    </a:cubicBezTo>
                    <a:cubicBezTo>
                      <a:pt x="73" y="74"/>
                      <a:pt x="48" y="65"/>
                      <a:pt x="30" y="52"/>
                    </a:cubicBezTo>
                    <a:cubicBezTo>
                      <a:pt x="15" y="40"/>
                      <a:pt x="0" y="23"/>
                      <a:pt x="7" y="0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119"/>
              <p:cNvSpPr>
                <a:spLocks/>
              </p:cNvSpPr>
              <p:nvPr/>
            </p:nvSpPr>
            <p:spPr bwMode="auto">
              <a:xfrm>
                <a:off x="3098801" y="4362450"/>
                <a:ext cx="114300" cy="65088"/>
              </a:xfrm>
              <a:custGeom>
                <a:avLst/>
                <a:gdLst>
                  <a:gd name="T0" fmla="*/ 4 w 66"/>
                  <a:gd name="T1" fmla="*/ 0 h 37"/>
                  <a:gd name="T2" fmla="*/ 66 w 66"/>
                  <a:gd name="T3" fmla="*/ 28 h 37"/>
                  <a:gd name="T4" fmla="*/ 31 w 66"/>
                  <a:gd name="T5" fmla="*/ 20 h 37"/>
                  <a:gd name="T6" fmla="*/ 16 w 66"/>
                  <a:gd name="T7" fmla="*/ 25 h 37"/>
                  <a:gd name="T8" fmla="*/ 15 w 66"/>
                  <a:gd name="T9" fmla="*/ 37 h 37"/>
                  <a:gd name="T10" fmla="*/ 4 w 66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37">
                    <a:moveTo>
                      <a:pt x="4" y="0"/>
                    </a:moveTo>
                    <a:cubicBezTo>
                      <a:pt x="4" y="0"/>
                      <a:pt x="38" y="19"/>
                      <a:pt x="66" y="28"/>
                    </a:cubicBezTo>
                    <a:cubicBezTo>
                      <a:pt x="54" y="25"/>
                      <a:pt x="43" y="22"/>
                      <a:pt x="31" y="20"/>
                    </a:cubicBezTo>
                    <a:cubicBezTo>
                      <a:pt x="26" y="20"/>
                      <a:pt x="20" y="21"/>
                      <a:pt x="16" y="25"/>
                    </a:cubicBezTo>
                    <a:cubicBezTo>
                      <a:pt x="14" y="29"/>
                      <a:pt x="14" y="33"/>
                      <a:pt x="15" y="37"/>
                    </a:cubicBezTo>
                    <a:cubicBezTo>
                      <a:pt x="6" y="29"/>
                      <a:pt x="0" y="15"/>
                      <a:pt x="4" y="0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120"/>
              <p:cNvSpPr>
                <a:spLocks/>
              </p:cNvSpPr>
              <p:nvPr/>
            </p:nvSpPr>
            <p:spPr bwMode="auto">
              <a:xfrm>
                <a:off x="3478214" y="4879975"/>
                <a:ext cx="274638" cy="95250"/>
              </a:xfrm>
              <a:custGeom>
                <a:avLst/>
                <a:gdLst>
                  <a:gd name="T0" fmla="*/ 68 w 159"/>
                  <a:gd name="T1" fmla="*/ 21 h 56"/>
                  <a:gd name="T2" fmla="*/ 132 w 159"/>
                  <a:gd name="T3" fmla="*/ 0 h 56"/>
                  <a:gd name="T4" fmla="*/ 143 w 159"/>
                  <a:gd name="T5" fmla="*/ 34 h 56"/>
                  <a:gd name="T6" fmla="*/ 27 w 159"/>
                  <a:gd name="T7" fmla="*/ 40 h 56"/>
                  <a:gd name="T8" fmla="*/ 12 w 159"/>
                  <a:gd name="T9" fmla="*/ 2 h 56"/>
                  <a:gd name="T10" fmla="*/ 68 w 159"/>
                  <a:gd name="T11" fmla="*/ 2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56">
                    <a:moveTo>
                      <a:pt x="68" y="21"/>
                    </a:moveTo>
                    <a:cubicBezTo>
                      <a:pt x="97" y="23"/>
                      <a:pt x="128" y="9"/>
                      <a:pt x="132" y="0"/>
                    </a:cubicBezTo>
                    <a:cubicBezTo>
                      <a:pt x="132" y="0"/>
                      <a:pt x="159" y="18"/>
                      <a:pt x="143" y="34"/>
                    </a:cubicBezTo>
                    <a:cubicBezTo>
                      <a:pt x="127" y="50"/>
                      <a:pt x="53" y="56"/>
                      <a:pt x="27" y="40"/>
                    </a:cubicBezTo>
                    <a:cubicBezTo>
                      <a:pt x="0" y="24"/>
                      <a:pt x="6" y="6"/>
                      <a:pt x="12" y="2"/>
                    </a:cubicBezTo>
                    <a:cubicBezTo>
                      <a:pt x="12" y="2"/>
                      <a:pt x="34" y="19"/>
                      <a:pt x="68" y="21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121"/>
              <p:cNvSpPr>
                <a:spLocks/>
              </p:cNvSpPr>
              <p:nvPr/>
            </p:nvSpPr>
            <p:spPr bwMode="auto">
              <a:xfrm>
                <a:off x="3694114" y="4889500"/>
                <a:ext cx="44450" cy="42863"/>
              </a:xfrm>
              <a:custGeom>
                <a:avLst/>
                <a:gdLst>
                  <a:gd name="T0" fmla="*/ 8 w 26"/>
                  <a:gd name="T1" fmla="*/ 0 h 25"/>
                  <a:gd name="T2" fmla="*/ 0 w 26"/>
                  <a:gd name="T3" fmla="*/ 7 h 25"/>
                  <a:gd name="T4" fmla="*/ 12 w 26"/>
                  <a:gd name="T5" fmla="*/ 25 h 25"/>
                  <a:gd name="T6" fmla="*/ 15 w 26"/>
                  <a:gd name="T7" fmla="*/ 23 h 25"/>
                  <a:gd name="T8" fmla="*/ 8 w 2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8" y="0"/>
                    </a:moveTo>
                    <a:cubicBezTo>
                      <a:pt x="7" y="2"/>
                      <a:pt x="4" y="4"/>
                      <a:pt x="0" y="7"/>
                    </a:cubicBezTo>
                    <a:cubicBezTo>
                      <a:pt x="7" y="10"/>
                      <a:pt x="12" y="17"/>
                      <a:pt x="12" y="25"/>
                    </a:cubicBezTo>
                    <a:cubicBezTo>
                      <a:pt x="13" y="25"/>
                      <a:pt x="14" y="24"/>
                      <a:pt x="15" y="23"/>
                    </a:cubicBezTo>
                    <a:cubicBezTo>
                      <a:pt x="26" y="1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122"/>
              <p:cNvSpPr>
                <a:spLocks/>
              </p:cNvSpPr>
              <p:nvPr/>
            </p:nvSpPr>
            <p:spPr bwMode="auto">
              <a:xfrm>
                <a:off x="3027364" y="4892675"/>
                <a:ext cx="298450" cy="98425"/>
              </a:xfrm>
              <a:custGeom>
                <a:avLst/>
                <a:gdLst>
                  <a:gd name="T0" fmla="*/ 99 w 173"/>
                  <a:gd name="T1" fmla="*/ 22 h 57"/>
                  <a:gd name="T2" fmla="*/ 28 w 173"/>
                  <a:gd name="T3" fmla="*/ 0 h 57"/>
                  <a:gd name="T4" fmla="*/ 17 w 173"/>
                  <a:gd name="T5" fmla="*/ 34 h 57"/>
                  <a:gd name="T6" fmla="*/ 144 w 173"/>
                  <a:gd name="T7" fmla="*/ 41 h 57"/>
                  <a:gd name="T8" fmla="*/ 160 w 173"/>
                  <a:gd name="T9" fmla="*/ 4 h 57"/>
                  <a:gd name="T10" fmla="*/ 99 w 173"/>
                  <a:gd name="T11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57">
                    <a:moveTo>
                      <a:pt x="99" y="22"/>
                    </a:moveTo>
                    <a:cubicBezTo>
                      <a:pt x="68" y="23"/>
                      <a:pt x="33" y="9"/>
                      <a:pt x="28" y="0"/>
                    </a:cubicBezTo>
                    <a:cubicBezTo>
                      <a:pt x="28" y="0"/>
                      <a:pt x="0" y="17"/>
                      <a:pt x="17" y="34"/>
                    </a:cubicBezTo>
                    <a:cubicBezTo>
                      <a:pt x="34" y="51"/>
                      <a:pt x="114" y="57"/>
                      <a:pt x="144" y="41"/>
                    </a:cubicBezTo>
                    <a:cubicBezTo>
                      <a:pt x="173" y="26"/>
                      <a:pt x="166" y="8"/>
                      <a:pt x="160" y="4"/>
                    </a:cubicBezTo>
                    <a:cubicBezTo>
                      <a:pt x="160" y="4"/>
                      <a:pt x="136" y="20"/>
                      <a:pt x="99" y="22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: Shape 123"/>
              <p:cNvSpPr>
                <a:spLocks/>
              </p:cNvSpPr>
              <p:nvPr/>
            </p:nvSpPr>
            <p:spPr bwMode="auto">
              <a:xfrm>
                <a:off x="3043239" y="4903787"/>
                <a:ext cx="49213" cy="42863"/>
              </a:xfrm>
              <a:custGeom>
                <a:avLst/>
                <a:gdLst>
                  <a:gd name="T0" fmla="*/ 20 w 28"/>
                  <a:gd name="T1" fmla="*/ 0 h 25"/>
                  <a:gd name="T2" fmla="*/ 28 w 28"/>
                  <a:gd name="T3" fmla="*/ 6 h 25"/>
                  <a:gd name="T4" fmla="*/ 14 w 28"/>
                  <a:gd name="T5" fmla="*/ 25 h 25"/>
                  <a:gd name="T6" fmla="*/ 11 w 28"/>
                  <a:gd name="T7" fmla="*/ 23 h 25"/>
                  <a:gd name="T8" fmla="*/ 20 w 2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5">
                    <a:moveTo>
                      <a:pt x="20" y="0"/>
                    </a:moveTo>
                    <a:cubicBezTo>
                      <a:pt x="21" y="2"/>
                      <a:pt x="24" y="4"/>
                      <a:pt x="28" y="6"/>
                    </a:cubicBezTo>
                    <a:cubicBezTo>
                      <a:pt x="20" y="10"/>
                      <a:pt x="14" y="17"/>
                      <a:pt x="14" y="25"/>
                    </a:cubicBezTo>
                    <a:cubicBezTo>
                      <a:pt x="13" y="24"/>
                      <a:pt x="12" y="24"/>
                      <a:pt x="11" y="23"/>
                    </a:cubicBezTo>
                    <a:cubicBezTo>
                      <a:pt x="0" y="12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124"/>
              <p:cNvSpPr>
                <a:spLocks/>
              </p:cNvSpPr>
              <p:nvPr/>
            </p:nvSpPr>
            <p:spPr bwMode="auto">
              <a:xfrm>
                <a:off x="3752851" y="3865562"/>
                <a:ext cx="185738" cy="212725"/>
              </a:xfrm>
              <a:custGeom>
                <a:avLst/>
                <a:gdLst>
                  <a:gd name="T0" fmla="*/ 98 w 108"/>
                  <a:gd name="T1" fmla="*/ 45 h 123"/>
                  <a:gd name="T2" fmla="*/ 72 w 108"/>
                  <a:gd name="T3" fmla="*/ 114 h 123"/>
                  <a:gd name="T4" fmla="*/ 10 w 108"/>
                  <a:gd name="T5" fmla="*/ 78 h 123"/>
                  <a:gd name="T6" fmla="*/ 36 w 108"/>
                  <a:gd name="T7" fmla="*/ 9 h 123"/>
                  <a:gd name="T8" fmla="*/ 98 w 108"/>
                  <a:gd name="T9" fmla="*/ 4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23">
                    <a:moveTo>
                      <a:pt x="98" y="45"/>
                    </a:moveTo>
                    <a:cubicBezTo>
                      <a:pt x="108" y="74"/>
                      <a:pt x="96" y="105"/>
                      <a:pt x="72" y="114"/>
                    </a:cubicBezTo>
                    <a:cubicBezTo>
                      <a:pt x="48" y="123"/>
                      <a:pt x="20" y="107"/>
                      <a:pt x="10" y="78"/>
                    </a:cubicBezTo>
                    <a:cubicBezTo>
                      <a:pt x="0" y="49"/>
                      <a:pt x="11" y="18"/>
                      <a:pt x="36" y="9"/>
                    </a:cubicBezTo>
                    <a:cubicBezTo>
                      <a:pt x="60" y="0"/>
                      <a:pt x="88" y="16"/>
                      <a:pt x="98" y="45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Freeform: Shape 125"/>
              <p:cNvSpPr>
                <a:spLocks/>
              </p:cNvSpPr>
              <p:nvPr/>
            </p:nvSpPr>
            <p:spPr bwMode="auto">
              <a:xfrm>
                <a:off x="3767139" y="3808412"/>
                <a:ext cx="180975" cy="217488"/>
              </a:xfrm>
              <a:custGeom>
                <a:avLst/>
                <a:gdLst>
                  <a:gd name="T0" fmla="*/ 100 w 104"/>
                  <a:gd name="T1" fmla="*/ 57 h 126"/>
                  <a:gd name="T2" fmla="*/ 59 w 104"/>
                  <a:gd name="T3" fmla="*/ 123 h 126"/>
                  <a:gd name="T4" fmla="*/ 4 w 104"/>
                  <a:gd name="T5" fmla="*/ 68 h 126"/>
                  <a:gd name="T6" fmla="*/ 45 w 104"/>
                  <a:gd name="T7" fmla="*/ 3 h 126"/>
                  <a:gd name="T8" fmla="*/ 100 w 104"/>
                  <a:gd name="T9" fmla="*/ 5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26">
                    <a:moveTo>
                      <a:pt x="100" y="57"/>
                    </a:moveTo>
                    <a:cubicBezTo>
                      <a:pt x="104" y="91"/>
                      <a:pt x="85" y="120"/>
                      <a:pt x="59" y="123"/>
                    </a:cubicBezTo>
                    <a:cubicBezTo>
                      <a:pt x="32" y="126"/>
                      <a:pt x="8" y="101"/>
                      <a:pt x="4" y="68"/>
                    </a:cubicBezTo>
                    <a:cubicBezTo>
                      <a:pt x="0" y="35"/>
                      <a:pt x="19" y="6"/>
                      <a:pt x="45" y="3"/>
                    </a:cubicBezTo>
                    <a:cubicBezTo>
                      <a:pt x="72" y="0"/>
                      <a:pt x="96" y="24"/>
                      <a:pt x="100" y="57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126"/>
              <p:cNvSpPr>
                <a:spLocks/>
              </p:cNvSpPr>
              <p:nvPr/>
            </p:nvSpPr>
            <p:spPr bwMode="auto">
              <a:xfrm>
                <a:off x="3790951" y="3808412"/>
                <a:ext cx="157163" cy="214313"/>
              </a:xfrm>
              <a:custGeom>
                <a:avLst/>
                <a:gdLst>
                  <a:gd name="T0" fmla="*/ 87 w 91"/>
                  <a:gd name="T1" fmla="*/ 57 h 124"/>
                  <a:gd name="T2" fmla="*/ 32 w 91"/>
                  <a:gd name="T3" fmla="*/ 3 h 124"/>
                  <a:gd name="T4" fmla="*/ 0 w 91"/>
                  <a:gd name="T5" fmla="*/ 25 h 124"/>
                  <a:gd name="T6" fmla="*/ 26 w 91"/>
                  <a:gd name="T7" fmla="*/ 50 h 124"/>
                  <a:gd name="T8" fmla="*/ 20 w 91"/>
                  <a:gd name="T9" fmla="*/ 117 h 124"/>
                  <a:gd name="T10" fmla="*/ 46 w 91"/>
                  <a:gd name="T11" fmla="*/ 123 h 124"/>
                  <a:gd name="T12" fmla="*/ 87 w 91"/>
                  <a:gd name="T13" fmla="*/ 5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24">
                    <a:moveTo>
                      <a:pt x="87" y="57"/>
                    </a:moveTo>
                    <a:cubicBezTo>
                      <a:pt x="83" y="24"/>
                      <a:pt x="59" y="0"/>
                      <a:pt x="32" y="3"/>
                    </a:cubicBezTo>
                    <a:cubicBezTo>
                      <a:pt x="19" y="4"/>
                      <a:pt x="7" y="13"/>
                      <a:pt x="0" y="25"/>
                    </a:cubicBezTo>
                    <a:cubicBezTo>
                      <a:pt x="4" y="36"/>
                      <a:pt x="14" y="46"/>
                      <a:pt x="26" y="50"/>
                    </a:cubicBezTo>
                    <a:cubicBezTo>
                      <a:pt x="12" y="72"/>
                      <a:pt x="27" y="95"/>
                      <a:pt x="20" y="117"/>
                    </a:cubicBezTo>
                    <a:cubicBezTo>
                      <a:pt x="28" y="122"/>
                      <a:pt x="37" y="124"/>
                      <a:pt x="46" y="123"/>
                    </a:cubicBezTo>
                    <a:cubicBezTo>
                      <a:pt x="72" y="120"/>
                      <a:pt x="91" y="91"/>
                      <a:pt x="87" y="57"/>
                    </a:cubicBezTo>
                    <a:close/>
                  </a:path>
                </a:pathLst>
              </a:custGeom>
              <a:solidFill>
                <a:srgbClr val="8488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Freeform: Shape 127"/>
              <p:cNvSpPr>
                <a:spLocks/>
              </p:cNvSpPr>
              <p:nvPr/>
            </p:nvSpPr>
            <p:spPr bwMode="auto">
              <a:xfrm>
                <a:off x="3448051" y="4600575"/>
                <a:ext cx="265113" cy="141288"/>
              </a:xfrm>
              <a:custGeom>
                <a:avLst/>
                <a:gdLst>
                  <a:gd name="T0" fmla="*/ 12 w 153"/>
                  <a:gd name="T1" fmla="*/ 35 h 81"/>
                  <a:gd name="T2" fmla="*/ 101 w 153"/>
                  <a:gd name="T3" fmla="*/ 24 h 81"/>
                  <a:gd name="T4" fmla="*/ 150 w 153"/>
                  <a:gd name="T5" fmla="*/ 26 h 81"/>
                  <a:gd name="T6" fmla="*/ 129 w 153"/>
                  <a:gd name="T7" fmla="*/ 64 h 81"/>
                  <a:gd name="T8" fmla="*/ 28 w 153"/>
                  <a:gd name="T9" fmla="*/ 69 h 81"/>
                  <a:gd name="T10" fmla="*/ 12 w 153"/>
                  <a:gd name="T11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81">
                    <a:moveTo>
                      <a:pt x="12" y="35"/>
                    </a:moveTo>
                    <a:cubicBezTo>
                      <a:pt x="25" y="42"/>
                      <a:pt x="63" y="39"/>
                      <a:pt x="101" y="24"/>
                    </a:cubicBezTo>
                    <a:cubicBezTo>
                      <a:pt x="138" y="9"/>
                      <a:pt x="146" y="0"/>
                      <a:pt x="150" y="26"/>
                    </a:cubicBezTo>
                    <a:cubicBezTo>
                      <a:pt x="153" y="42"/>
                      <a:pt x="148" y="59"/>
                      <a:pt x="129" y="64"/>
                    </a:cubicBezTo>
                    <a:cubicBezTo>
                      <a:pt x="110" y="69"/>
                      <a:pt x="56" y="81"/>
                      <a:pt x="28" y="69"/>
                    </a:cubicBezTo>
                    <a:cubicBezTo>
                      <a:pt x="0" y="56"/>
                      <a:pt x="12" y="35"/>
                      <a:pt x="12" y="35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128"/>
              <p:cNvSpPr>
                <a:spLocks/>
              </p:cNvSpPr>
              <p:nvPr/>
            </p:nvSpPr>
            <p:spPr bwMode="auto">
              <a:xfrm>
                <a:off x="3670301" y="4624387"/>
                <a:ext cx="36513" cy="73025"/>
              </a:xfrm>
              <a:custGeom>
                <a:avLst/>
                <a:gdLst>
                  <a:gd name="T0" fmla="*/ 19 w 21"/>
                  <a:gd name="T1" fmla="*/ 15 h 43"/>
                  <a:gd name="T2" fmla="*/ 0 w 21"/>
                  <a:gd name="T3" fmla="*/ 5 h 43"/>
                  <a:gd name="T4" fmla="*/ 6 w 21"/>
                  <a:gd name="T5" fmla="*/ 43 h 43"/>
                  <a:gd name="T6" fmla="*/ 19 w 21"/>
                  <a:gd name="T7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3">
                    <a:moveTo>
                      <a:pt x="19" y="15"/>
                    </a:moveTo>
                    <a:cubicBezTo>
                      <a:pt x="16" y="1"/>
                      <a:pt x="12" y="0"/>
                      <a:pt x="0" y="5"/>
                    </a:cubicBezTo>
                    <a:cubicBezTo>
                      <a:pt x="8" y="16"/>
                      <a:pt x="10" y="31"/>
                      <a:pt x="6" y="43"/>
                    </a:cubicBezTo>
                    <a:cubicBezTo>
                      <a:pt x="17" y="38"/>
                      <a:pt x="21" y="26"/>
                      <a:pt x="19" y="15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129"/>
              <p:cNvSpPr>
                <a:spLocks/>
              </p:cNvSpPr>
              <p:nvPr/>
            </p:nvSpPr>
            <p:spPr bwMode="auto">
              <a:xfrm>
                <a:off x="3086101" y="4606925"/>
                <a:ext cx="282575" cy="144463"/>
              </a:xfrm>
              <a:custGeom>
                <a:avLst/>
                <a:gdLst>
                  <a:gd name="T0" fmla="*/ 152 w 164"/>
                  <a:gd name="T1" fmla="*/ 39 h 84"/>
                  <a:gd name="T2" fmla="*/ 56 w 164"/>
                  <a:gd name="T3" fmla="*/ 25 h 84"/>
                  <a:gd name="T4" fmla="*/ 3 w 164"/>
                  <a:gd name="T5" fmla="*/ 25 h 84"/>
                  <a:gd name="T6" fmla="*/ 25 w 164"/>
                  <a:gd name="T7" fmla="*/ 64 h 84"/>
                  <a:gd name="T8" fmla="*/ 133 w 164"/>
                  <a:gd name="T9" fmla="*/ 72 h 84"/>
                  <a:gd name="T10" fmla="*/ 152 w 164"/>
                  <a:gd name="T11" fmla="*/ 3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84">
                    <a:moveTo>
                      <a:pt x="152" y="39"/>
                    </a:moveTo>
                    <a:cubicBezTo>
                      <a:pt x="137" y="46"/>
                      <a:pt x="96" y="41"/>
                      <a:pt x="56" y="25"/>
                    </a:cubicBezTo>
                    <a:cubicBezTo>
                      <a:pt x="17" y="9"/>
                      <a:pt x="8" y="0"/>
                      <a:pt x="3" y="25"/>
                    </a:cubicBezTo>
                    <a:cubicBezTo>
                      <a:pt x="0" y="41"/>
                      <a:pt x="5" y="58"/>
                      <a:pt x="25" y="64"/>
                    </a:cubicBezTo>
                    <a:cubicBezTo>
                      <a:pt x="45" y="69"/>
                      <a:pt x="103" y="84"/>
                      <a:pt x="133" y="72"/>
                    </a:cubicBezTo>
                    <a:cubicBezTo>
                      <a:pt x="164" y="61"/>
                      <a:pt x="152" y="39"/>
                      <a:pt x="152" y="39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Freeform: Shape 130"/>
              <p:cNvSpPr>
                <a:spLocks/>
              </p:cNvSpPr>
              <p:nvPr/>
            </p:nvSpPr>
            <p:spPr bwMode="auto">
              <a:xfrm>
                <a:off x="2597151" y="2125662"/>
                <a:ext cx="1257300" cy="1103313"/>
              </a:xfrm>
              <a:custGeom>
                <a:avLst/>
                <a:gdLst>
                  <a:gd name="T0" fmla="*/ 728 w 728"/>
                  <a:gd name="T1" fmla="*/ 483 h 639"/>
                  <a:gd name="T2" fmla="*/ 526 w 728"/>
                  <a:gd name="T3" fmla="*/ 479 h 639"/>
                  <a:gd name="T4" fmla="*/ 380 w 728"/>
                  <a:gd name="T5" fmla="*/ 495 h 639"/>
                  <a:gd name="T6" fmla="*/ 316 w 728"/>
                  <a:gd name="T7" fmla="*/ 548 h 639"/>
                  <a:gd name="T8" fmla="*/ 162 w 728"/>
                  <a:gd name="T9" fmla="*/ 545 h 639"/>
                  <a:gd name="T10" fmla="*/ 218 w 728"/>
                  <a:gd name="T11" fmla="*/ 610 h 639"/>
                  <a:gd name="T12" fmla="*/ 132 w 728"/>
                  <a:gd name="T13" fmla="*/ 639 h 639"/>
                  <a:gd name="T14" fmla="*/ 17 w 728"/>
                  <a:gd name="T15" fmla="*/ 350 h 639"/>
                  <a:gd name="T16" fmla="*/ 47 w 728"/>
                  <a:gd name="T17" fmla="*/ 342 h 639"/>
                  <a:gd name="T18" fmla="*/ 5 w 728"/>
                  <a:gd name="T19" fmla="*/ 288 h 639"/>
                  <a:gd name="T20" fmla="*/ 92 w 728"/>
                  <a:gd name="T21" fmla="*/ 249 h 639"/>
                  <a:gd name="T22" fmla="*/ 87 w 728"/>
                  <a:gd name="T23" fmla="*/ 149 h 639"/>
                  <a:gd name="T24" fmla="*/ 235 w 728"/>
                  <a:gd name="T25" fmla="*/ 112 h 639"/>
                  <a:gd name="T26" fmla="*/ 240 w 728"/>
                  <a:gd name="T27" fmla="*/ 25 h 639"/>
                  <a:gd name="T28" fmla="*/ 727 w 728"/>
                  <a:gd name="T29" fmla="*/ 24 h 639"/>
                  <a:gd name="T30" fmla="*/ 728 w 728"/>
                  <a:gd name="T31" fmla="*/ 48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8" h="639">
                    <a:moveTo>
                      <a:pt x="728" y="483"/>
                    </a:moveTo>
                    <a:cubicBezTo>
                      <a:pt x="728" y="483"/>
                      <a:pt x="657" y="514"/>
                      <a:pt x="526" y="479"/>
                    </a:cubicBezTo>
                    <a:cubicBezTo>
                      <a:pt x="396" y="445"/>
                      <a:pt x="370" y="453"/>
                      <a:pt x="380" y="495"/>
                    </a:cubicBezTo>
                    <a:cubicBezTo>
                      <a:pt x="391" y="538"/>
                      <a:pt x="403" y="561"/>
                      <a:pt x="316" y="548"/>
                    </a:cubicBezTo>
                    <a:cubicBezTo>
                      <a:pt x="229" y="534"/>
                      <a:pt x="158" y="530"/>
                      <a:pt x="162" y="545"/>
                    </a:cubicBezTo>
                    <a:cubicBezTo>
                      <a:pt x="165" y="560"/>
                      <a:pt x="293" y="591"/>
                      <a:pt x="218" y="610"/>
                    </a:cubicBezTo>
                    <a:cubicBezTo>
                      <a:pt x="185" y="618"/>
                      <a:pt x="142" y="616"/>
                      <a:pt x="132" y="639"/>
                    </a:cubicBezTo>
                    <a:cubicBezTo>
                      <a:pt x="132" y="639"/>
                      <a:pt x="111" y="449"/>
                      <a:pt x="17" y="350"/>
                    </a:cubicBezTo>
                    <a:cubicBezTo>
                      <a:pt x="47" y="342"/>
                      <a:pt x="47" y="342"/>
                      <a:pt x="47" y="342"/>
                    </a:cubicBezTo>
                    <a:cubicBezTo>
                      <a:pt x="47" y="342"/>
                      <a:pt x="0" y="310"/>
                      <a:pt x="5" y="288"/>
                    </a:cubicBezTo>
                    <a:cubicBezTo>
                      <a:pt x="11" y="266"/>
                      <a:pt x="70" y="283"/>
                      <a:pt x="92" y="249"/>
                    </a:cubicBezTo>
                    <a:cubicBezTo>
                      <a:pt x="114" y="216"/>
                      <a:pt x="63" y="178"/>
                      <a:pt x="87" y="149"/>
                    </a:cubicBezTo>
                    <a:cubicBezTo>
                      <a:pt x="112" y="121"/>
                      <a:pt x="205" y="147"/>
                      <a:pt x="235" y="112"/>
                    </a:cubicBezTo>
                    <a:cubicBezTo>
                      <a:pt x="265" y="77"/>
                      <a:pt x="210" y="50"/>
                      <a:pt x="240" y="25"/>
                    </a:cubicBezTo>
                    <a:cubicBezTo>
                      <a:pt x="271" y="0"/>
                      <a:pt x="629" y="60"/>
                      <a:pt x="727" y="24"/>
                    </a:cubicBezTo>
                    <a:cubicBezTo>
                      <a:pt x="727" y="24"/>
                      <a:pt x="657" y="166"/>
                      <a:pt x="728" y="483"/>
                    </a:cubicBezTo>
                    <a:close/>
                  </a:path>
                </a:pathLst>
              </a:custGeom>
              <a:solidFill>
                <a:srgbClr val="909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Freeform: Shape 131"/>
              <p:cNvSpPr>
                <a:spLocks/>
              </p:cNvSpPr>
              <p:nvPr/>
            </p:nvSpPr>
            <p:spPr bwMode="auto">
              <a:xfrm>
                <a:off x="2805114" y="2203450"/>
                <a:ext cx="1049338" cy="1025525"/>
              </a:xfrm>
              <a:custGeom>
                <a:avLst/>
                <a:gdLst>
                  <a:gd name="T0" fmla="*/ 34 w 607"/>
                  <a:gd name="T1" fmla="*/ 527 h 594"/>
                  <a:gd name="T2" fmla="*/ 21 w 607"/>
                  <a:gd name="T3" fmla="*/ 421 h 594"/>
                  <a:gd name="T4" fmla="*/ 16 w 607"/>
                  <a:gd name="T5" fmla="*/ 387 h 594"/>
                  <a:gd name="T6" fmla="*/ 55 w 607"/>
                  <a:gd name="T7" fmla="*/ 435 h 594"/>
                  <a:gd name="T8" fmla="*/ 67 w 607"/>
                  <a:gd name="T9" fmla="*/ 441 h 594"/>
                  <a:gd name="T10" fmla="*/ 99 w 607"/>
                  <a:gd name="T11" fmla="*/ 423 h 594"/>
                  <a:gd name="T12" fmla="*/ 129 w 607"/>
                  <a:gd name="T13" fmla="*/ 440 h 594"/>
                  <a:gd name="T14" fmla="*/ 176 w 607"/>
                  <a:gd name="T15" fmla="*/ 430 h 594"/>
                  <a:gd name="T16" fmla="*/ 179 w 607"/>
                  <a:gd name="T17" fmla="*/ 335 h 594"/>
                  <a:gd name="T18" fmla="*/ 174 w 607"/>
                  <a:gd name="T19" fmla="*/ 252 h 594"/>
                  <a:gd name="T20" fmla="*/ 269 w 607"/>
                  <a:gd name="T21" fmla="*/ 354 h 594"/>
                  <a:gd name="T22" fmla="*/ 360 w 607"/>
                  <a:gd name="T23" fmla="*/ 328 h 594"/>
                  <a:gd name="T24" fmla="*/ 449 w 607"/>
                  <a:gd name="T25" fmla="*/ 364 h 594"/>
                  <a:gd name="T26" fmla="*/ 530 w 607"/>
                  <a:gd name="T27" fmla="*/ 121 h 594"/>
                  <a:gd name="T28" fmla="*/ 598 w 607"/>
                  <a:gd name="T29" fmla="*/ 0 h 594"/>
                  <a:gd name="T30" fmla="*/ 607 w 607"/>
                  <a:gd name="T31" fmla="*/ 438 h 594"/>
                  <a:gd name="T32" fmla="*/ 405 w 607"/>
                  <a:gd name="T33" fmla="*/ 434 h 594"/>
                  <a:gd name="T34" fmla="*/ 259 w 607"/>
                  <a:gd name="T35" fmla="*/ 450 h 594"/>
                  <a:gd name="T36" fmla="*/ 195 w 607"/>
                  <a:gd name="T37" fmla="*/ 503 h 594"/>
                  <a:gd name="T38" fmla="*/ 41 w 607"/>
                  <a:gd name="T39" fmla="*/ 500 h 594"/>
                  <a:gd name="T40" fmla="*/ 97 w 607"/>
                  <a:gd name="T41" fmla="*/ 565 h 594"/>
                  <a:gd name="T42" fmla="*/ 11 w 607"/>
                  <a:gd name="T43" fmla="*/ 594 h 594"/>
                  <a:gd name="T44" fmla="*/ 5 w 607"/>
                  <a:gd name="T45" fmla="*/ 554 h 594"/>
                  <a:gd name="T46" fmla="*/ 34 w 607"/>
                  <a:gd name="T47" fmla="*/ 527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7" h="594">
                    <a:moveTo>
                      <a:pt x="34" y="527"/>
                    </a:moveTo>
                    <a:cubicBezTo>
                      <a:pt x="38" y="497"/>
                      <a:pt x="0" y="462"/>
                      <a:pt x="21" y="421"/>
                    </a:cubicBezTo>
                    <a:cubicBezTo>
                      <a:pt x="26" y="413"/>
                      <a:pt x="19" y="400"/>
                      <a:pt x="16" y="387"/>
                    </a:cubicBezTo>
                    <a:cubicBezTo>
                      <a:pt x="30" y="402"/>
                      <a:pt x="46" y="415"/>
                      <a:pt x="55" y="435"/>
                    </a:cubicBezTo>
                    <a:cubicBezTo>
                      <a:pt x="55" y="437"/>
                      <a:pt x="59" y="447"/>
                      <a:pt x="67" y="441"/>
                    </a:cubicBezTo>
                    <a:cubicBezTo>
                      <a:pt x="77" y="430"/>
                      <a:pt x="85" y="417"/>
                      <a:pt x="99" y="423"/>
                    </a:cubicBezTo>
                    <a:cubicBezTo>
                      <a:pt x="108" y="425"/>
                      <a:pt x="120" y="429"/>
                      <a:pt x="129" y="440"/>
                    </a:cubicBezTo>
                    <a:cubicBezTo>
                      <a:pt x="143" y="454"/>
                      <a:pt x="164" y="443"/>
                      <a:pt x="176" y="430"/>
                    </a:cubicBezTo>
                    <a:cubicBezTo>
                      <a:pt x="196" y="402"/>
                      <a:pt x="181" y="366"/>
                      <a:pt x="179" y="335"/>
                    </a:cubicBezTo>
                    <a:cubicBezTo>
                      <a:pt x="179" y="307"/>
                      <a:pt x="180" y="279"/>
                      <a:pt x="174" y="252"/>
                    </a:cubicBezTo>
                    <a:cubicBezTo>
                      <a:pt x="184" y="301"/>
                      <a:pt x="215" y="353"/>
                      <a:pt x="269" y="354"/>
                    </a:cubicBezTo>
                    <a:cubicBezTo>
                      <a:pt x="303" y="353"/>
                      <a:pt x="328" y="311"/>
                      <a:pt x="360" y="328"/>
                    </a:cubicBezTo>
                    <a:cubicBezTo>
                      <a:pt x="390" y="347"/>
                      <a:pt x="419" y="373"/>
                      <a:pt x="449" y="364"/>
                    </a:cubicBezTo>
                    <a:cubicBezTo>
                      <a:pt x="548" y="342"/>
                      <a:pt x="527" y="207"/>
                      <a:pt x="530" y="121"/>
                    </a:cubicBezTo>
                    <a:cubicBezTo>
                      <a:pt x="529" y="71"/>
                      <a:pt x="549" y="23"/>
                      <a:pt x="598" y="0"/>
                    </a:cubicBezTo>
                    <a:cubicBezTo>
                      <a:pt x="582" y="50"/>
                      <a:pt x="552" y="190"/>
                      <a:pt x="607" y="438"/>
                    </a:cubicBezTo>
                    <a:cubicBezTo>
                      <a:pt x="607" y="438"/>
                      <a:pt x="536" y="469"/>
                      <a:pt x="405" y="434"/>
                    </a:cubicBezTo>
                    <a:cubicBezTo>
                      <a:pt x="275" y="400"/>
                      <a:pt x="249" y="408"/>
                      <a:pt x="259" y="450"/>
                    </a:cubicBezTo>
                    <a:cubicBezTo>
                      <a:pt x="270" y="493"/>
                      <a:pt x="282" y="516"/>
                      <a:pt x="195" y="503"/>
                    </a:cubicBezTo>
                    <a:cubicBezTo>
                      <a:pt x="108" y="489"/>
                      <a:pt x="37" y="485"/>
                      <a:pt x="41" y="500"/>
                    </a:cubicBezTo>
                    <a:cubicBezTo>
                      <a:pt x="44" y="515"/>
                      <a:pt x="172" y="546"/>
                      <a:pt x="97" y="565"/>
                    </a:cubicBezTo>
                    <a:cubicBezTo>
                      <a:pt x="64" y="573"/>
                      <a:pt x="21" y="571"/>
                      <a:pt x="11" y="594"/>
                    </a:cubicBezTo>
                    <a:cubicBezTo>
                      <a:pt x="11" y="594"/>
                      <a:pt x="10" y="579"/>
                      <a:pt x="5" y="554"/>
                    </a:cubicBezTo>
                    <a:cubicBezTo>
                      <a:pt x="20" y="547"/>
                      <a:pt x="33" y="539"/>
                      <a:pt x="34" y="527"/>
                    </a:cubicBezTo>
                    <a:close/>
                  </a:path>
                </a:pathLst>
              </a:custGeom>
              <a:solidFill>
                <a:srgbClr val="839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132"/>
              <p:cNvSpPr>
                <a:spLocks/>
              </p:cNvSpPr>
              <p:nvPr/>
            </p:nvSpPr>
            <p:spPr bwMode="auto">
              <a:xfrm>
                <a:off x="2619376" y="2606675"/>
                <a:ext cx="103188" cy="90488"/>
              </a:xfrm>
              <a:custGeom>
                <a:avLst/>
                <a:gdLst>
                  <a:gd name="T0" fmla="*/ 60 w 60"/>
                  <a:gd name="T1" fmla="*/ 52 h 52"/>
                  <a:gd name="T2" fmla="*/ 2 w 60"/>
                  <a:gd name="T3" fmla="*/ 16 h 52"/>
                  <a:gd name="T4" fmla="*/ 0 w 60"/>
                  <a:gd name="T5" fmla="*/ 13 h 52"/>
                  <a:gd name="T6" fmla="*/ 45 w 60"/>
                  <a:gd name="T7" fmla="*/ 0 h 52"/>
                  <a:gd name="T8" fmla="*/ 37 w 60"/>
                  <a:gd name="T9" fmla="*/ 8 h 52"/>
                  <a:gd name="T10" fmla="*/ 60 w 60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52">
                    <a:moveTo>
                      <a:pt x="60" y="52"/>
                    </a:moveTo>
                    <a:cubicBezTo>
                      <a:pt x="39" y="43"/>
                      <a:pt x="18" y="35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6" y="3"/>
                      <a:pt x="25" y="3"/>
                      <a:pt x="45" y="0"/>
                    </a:cubicBezTo>
                    <a:cubicBezTo>
                      <a:pt x="42" y="2"/>
                      <a:pt x="38" y="5"/>
                      <a:pt x="37" y="8"/>
                    </a:cubicBezTo>
                    <a:cubicBezTo>
                      <a:pt x="29" y="24"/>
                      <a:pt x="43" y="41"/>
                      <a:pt x="60" y="52"/>
                    </a:cubicBezTo>
                    <a:close/>
                  </a:path>
                </a:pathLst>
              </a:custGeom>
              <a:solidFill>
                <a:srgbClr val="9EA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Freeform: Shape 133"/>
              <p:cNvSpPr>
                <a:spLocks/>
              </p:cNvSpPr>
              <p:nvPr/>
            </p:nvSpPr>
            <p:spPr bwMode="auto">
              <a:xfrm>
                <a:off x="2760664" y="2366962"/>
                <a:ext cx="180975" cy="195263"/>
              </a:xfrm>
              <a:custGeom>
                <a:avLst/>
                <a:gdLst>
                  <a:gd name="T0" fmla="*/ 37 w 105"/>
                  <a:gd name="T1" fmla="*/ 27 h 113"/>
                  <a:gd name="T2" fmla="*/ 54 w 105"/>
                  <a:gd name="T3" fmla="*/ 113 h 113"/>
                  <a:gd name="T4" fmla="*/ 14 w 105"/>
                  <a:gd name="T5" fmla="*/ 61 h 113"/>
                  <a:gd name="T6" fmla="*/ 0 w 105"/>
                  <a:gd name="T7" fmla="*/ 21 h 113"/>
                  <a:gd name="T8" fmla="*/ 2 w 105"/>
                  <a:gd name="T9" fmla="*/ 19 h 113"/>
                  <a:gd name="T10" fmla="*/ 105 w 105"/>
                  <a:gd name="T11" fmla="*/ 1 h 113"/>
                  <a:gd name="T12" fmla="*/ 37 w 105"/>
                  <a:gd name="T13" fmla="*/ 2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13">
                    <a:moveTo>
                      <a:pt x="37" y="27"/>
                    </a:moveTo>
                    <a:cubicBezTo>
                      <a:pt x="21" y="52"/>
                      <a:pt x="44" y="83"/>
                      <a:pt x="54" y="113"/>
                    </a:cubicBezTo>
                    <a:cubicBezTo>
                      <a:pt x="36" y="100"/>
                      <a:pt x="21" y="84"/>
                      <a:pt x="14" y="61"/>
                    </a:cubicBezTo>
                    <a:cubicBezTo>
                      <a:pt x="10" y="49"/>
                      <a:pt x="2" y="35"/>
                      <a:pt x="0" y="21"/>
                    </a:cubicBezTo>
                    <a:cubicBezTo>
                      <a:pt x="1" y="21"/>
                      <a:pt x="1" y="20"/>
                      <a:pt x="2" y="19"/>
                    </a:cubicBezTo>
                    <a:cubicBezTo>
                      <a:pt x="18" y="0"/>
                      <a:pt x="66" y="6"/>
                      <a:pt x="105" y="1"/>
                    </a:cubicBezTo>
                    <a:cubicBezTo>
                      <a:pt x="82" y="10"/>
                      <a:pt x="52" y="7"/>
                      <a:pt x="37" y="27"/>
                    </a:cubicBezTo>
                    <a:close/>
                  </a:path>
                </a:pathLst>
              </a:custGeom>
              <a:solidFill>
                <a:srgbClr val="9EA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Freeform: Shape 134"/>
              <p:cNvSpPr>
                <a:spLocks/>
              </p:cNvSpPr>
              <p:nvPr/>
            </p:nvSpPr>
            <p:spPr bwMode="auto">
              <a:xfrm>
                <a:off x="3013076" y="2154237"/>
                <a:ext cx="741363" cy="242888"/>
              </a:xfrm>
              <a:custGeom>
                <a:avLst/>
                <a:gdLst>
                  <a:gd name="T0" fmla="*/ 376 w 429"/>
                  <a:gd name="T1" fmla="*/ 40 h 140"/>
                  <a:gd name="T2" fmla="*/ 43 w 429"/>
                  <a:gd name="T3" fmla="*/ 33 h 140"/>
                  <a:gd name="T4" fmla="*/ 51 w 429"/>
                  <a:gd name="T5" fmla="*/ 140 h 140"/>
                  <a:gd name="T6" fmla="*/ 12 w 429"/>
                  <a:gd name="T7" fmla="*/ 80 h 140"/>
                  <a:gd name="T8" fmla="*/ 7 w 429"/>
                  <a:gd name="T9" fmla="*/ 62 h 140"/>
                  <a:gd name="T10" fmla="*/ 0 w 429"/>
                  <a:gd name="T11" fmla="*/ 34 h 140"/>
                  <a:gd name="T12" fmla="*/ 9 w 429"/>
                  <a:gd name="T13" fmla="*/ 20 h 140"/>
                  <a:gd name="T14" fmla="*/ 429 w 429"/>
                  <a:gd name="T15" fmla="*/ 30 h 140"/>
                  <a:gd name="T16" fmla="*/ 376 w 429"/>
                  <a:gd name="T17" fmla="*/ 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9" h="140">
                    <a:moveTo>
                      <a:pt x="376" y="40"/>
                    </a:moveTo>
                    <a:cubicBezTo>
                      <a:pt x="263" y="43"/>
                      <a:pt x="154" y="18"/>
                      <a:pt x="43" y="33"/>
                    </a:cubicBezTo>
                    <a:cubicBezTo>
                      <a:pt x="24" y="68"/>
                      <a:pt x="44" y="105"/>
                      <a:pt x="51" y="140"/>
                    </a:cubicBezTo>
                    <a:cubicBezTo>
                      <a:pt x="32" y="124"/>
                      <a:pt x="21" y="103"/>
                      <a:pt x="12" y="80"/>
                    </a:cubicBezTo>
                    <a:cubicBezTo>
                      <a:pt x="12" y="73"/>
                      <a:pt x="9" y="67"/>
                      <a:pt x="7" y="62"/>
                    </a:cubicBezTo>
                    <a:cubicBezTo>
                      <a:pt x="4" y="53"/>
                      <a:pt x="2" y="43"/>
                      <a:pt x="0" y="34"/>
                    </a:cubicBezTo>
                    <a:cubicBezTo>
                      <a:pt x="0" y="30"/>
                      <a:pt x="3" y="25"/>
                      <a:pt x="9" y="20"/>
                    </a:cubicBezTo>
                    <a:cubicBezTo>
                      <a:pt x="34" y="0"/>
                      <a:pt x="289" y="38"/>
                      <a:pt x="429" y="30"/>
                    </a:cubicBezTo>
                    <a:cubicBezTo>
                      <a:pt x="416" y="44"/>
                      <a:pt x="392" y="41"/>
                      <a:pt x="376" y="40"/>
                    </a:cubicBezTo>
                    <a:close/>
                  </a:path>
                </a:pathLst>
              </a:custGeom>
              <a:solidFill>
                <a:srgbClr val="9EA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Freeform: Shape 135"/>
              <p:cNvSpPr>
                <a:spLocks/>
              </p:cNvSpPr>
              <p:nvPr/>
            </p:nvSpPr>
            <p:spPr bwMode="auto">
              <a:xfrm>
                <a:off x="2943226" y="2281237"/>
                <a:ext cx="147638" cy="327025"/>
              </a:xfrm>
              <a:custGeom>
                <a:avLst/>
                <a:gdLst>
                  <a:gd name="T0" fmla="*/ 85 w 85"/>
                  <a:gd name="T1" fmla="*/ 190 h 190"/>
                  <a:gd name="T2" fmla="*/ 0 w 85"/>
                  <a:gd name="T3" fmla="*/ 39 h 190"/>
                  <a:gd name="T4" fmla="*/ 34 w 85"/>
                  <a:gd name="T5" fmla="*/ 22 h 190"/>
                  <a:gd name="T6" fmla="*/ 43 w 85"/>
                  <a:gd name="T7" fmla="*/ 0 h 190"/>
                  <a:gd name="T8" fmla="*/ 48 w 85"/>
                  <a:gd name="T9" fmla="*/ 12 h 190"/>
                  <a:gd name="T10" fmla="*/ 85 w 85"/>
                  <a:gd name="T1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90">
                    <a:moveTo>
                      <a:pt x="85" y="190"/>
                    </a:moveTo>
                    <a:cubicBezTo>
                      <a:pt x="73" y="150"/>
                      <a:pt x="36" y="59"/>
                      <a:pt x="0" y="39"/>
                    </a:cubicBezTo>
                    <a:cubicBezTo>
                      <a:pt x="14" y="36"/>
                      <a:pt x="26" y="31"/>
                      <a:pt x="34" y="22"/>
                    </a:cubicBezTo>
                    <a:cubicBezTo>
                      <a:pt x="40" y="14"/>
                      <a:pt x="43" y="7"/>
                      <a:pt x="43" y="0"/>
                    </a:cubicBezTo>
                    <a:cubicBezTo>
                      <a:pt x="45" y="4"/>
                      <a:pt x="46" y="8"/>
                      <a:pt x="48" y="12"/>
                    </a:cubicBezTo>
                    <a:cubicBezTo>
                      <a:pt x="63" y="56"/>
                      <a:pt x="81" y="146"/>
                      <a:pt x="85" y="190"/>
                    </a:cubicBezTo>
                    <a:close/>
                  </a:path>
                </a:pathLst>
              </a:custGeom>
              <a:solidFill>
                <a:srgbClr val="839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Freeform: Shape 136"/>
              <p:cNvSpPr>
                <a:spLocks/>
              </p:cNvSpPr>
              <p:nvPr/>
            </p:nvSpPr>
            <p:spPr bwMode="auto">
              <a:xfrm>
                <a:off x="2684464" y="2514600"/>
                <a:ext cx="139700" cy="196850"/>
              </a:xfrm>
              <a:custGeom>
                <a:avLst/>
                <a:gdLst>
                  <a:gd name="T0" fmla="*/ 81 w 81"/>
                  <a:gd name="T1" fmla="*/ 114 h 114"/>
                  <a:gd name="T2" fmla="*/ 0 w 81"/>
                  <a:gd name="T3" fmla="*/ 46 h 114"/>
                  <a:gd name="T4" fmla="*/ 41 w 81"/>
                  <a:gd name="T5" fmla="*/ 24 h 114"/>
                  <a:gd name="T6" fmla="*/ 46 w 81"/>
                  <a:gd name="T7" fmla="*/ 0 h 114"/>
                  <a:gd name="T8" fmla="*/ 81 w 81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4">
                    <a:moveTo>
                      <a:pt x="81" y="114"/>
                    </a:moveTo>
                    <a:cubicBezTo>
                      <a:pt x="54" y="45"/>
                      <a:pt x="28" y="47"/>
                      <a:pt x="0" y="46"/>
                    </a:cubicBezTo>
                    <a:cubicBezTo>
                      <a:pt x="16" y="43"/>
                      <a:pt x="32" y="38"/>
                      <a:pt x="41" y="24"/>
                    </a:cubicBezTo>
                    <a:cubicBezTo>
                      <a:pt x="46" y="16"/>
                      <a:pt x="47" y="8"/>
                      <a:pt x="46" y="0"/>
                    </a:cubicBezTo>
                    <a:cubicBezTo>
                      <a:pt x="58" y="24"/>
                      <a:pt x="79" y="90"/>
                      <a:pt x="81" y="114"/>
                    </a:cubicBezTo>
                    <a:close/>
                  </a:path>
                </a:pathLst>
              </a:custGeom>
              <a:solidFill>
                <a:srgbClr val="839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Freeform: Shape 137"/>
              <p:cNvSpPr>
                <a:spLocks/>
              </p:cNvSpPr>
              <p:nvPr/>
            </p:nvSpPr>
            <p:spPr bwMode="auto">
              <a:xfrm>
                <a:off x="2651126" y="2717800"/>
                <a:ext cx="144463" cy="195263"/>
              </a:xfrm>
              <a:custGeom>
                <a:avLst/>
                <a:gdLst>
                  <a:gd name="T0" fmla="*/ 0 w 83"/>
                  <a:gd name="T1" fmla="*/ 3 h 113"/>
                  <a:gd name="T2" fmla="*/ 13 w 83"/>
                  <a:gd name="T3" fmla="*/ 0 h 113"/>
                  <a:gd name="T4" fmla="*/ 83 w 83"/>
                  <a:gd name="T5" fmla="*/ 113 h 113"/>
                  <a:gd name="T6" fmla="*/ 0 w 83"/>
                  <a:gd name="T7" fmla="*/ 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3">
                    <a:moveTo>
                      <a:pt x="0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6" y="32"/>
                      <a:pt x="71" y="71"/>
                      <a:pt x="83" y="113"/>
                    </a:cubicBezTo>
                    <a:cubicBezTo>
                      <a:pt x="55" y="77"/>
                      <a:pt x="37" y="28"/>
                      <a:pt x="0" y="3"/>
                    </a:cubicBezTo>
                    <a:close/>
                  </a:path>
                </a:pathLst>
              </a:custGeom>
              <a:solidFill>
                <a:srgbClr val="839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Freeform: Shape 139"/>
              <p:cNvSpPr>
                <a:spLocks/>
              </p:cNvSpPr>
              <p:nvPr/>
            </p:nvSpPr>
            <p:spPr bwMode="auto">
              <a:xfrm>
                <a:off x="2819401" y="2166937"/>
                <a:ext cx="1035050" cy="1062038"/>
              </a:xfrm>
              <a:custGeom>
                <a:avLst/>
                <a:gdLst>
                  <a:gd name="T0" fmla="*/ 58 w 599"/>
                  <a:gd name="T1" fmla="*/ 562 h 615"/>
                  <a:gd name="T2" fmla="*/ 9 w 599"/>
                  <a:gd name="T3" fmla="*/ 466 h 615"/>
                  <a:gd name="T4" fmla="*/ 19 w 599"/>
                  <a:gd name="T5" fmla="*/ 496 h 615"/>
                  <a:gd name="T6" fmla="*/ 170 w 599"/>
                  <a:gd name="T7" fmla="*/ 481 h 615"/>
                  <a:gd name="T8" fmla="*/ 205 w 599"/>
                  <a:gd name="T9" fmla="*/ 470 h 615"/>
                  <a:gd name="T10" fmla="*/ 184 w 599"/>
                  <a:gd name="T11" fmla="*/ 335 h 615"/>
                  <a:gd name="T12" fmla="*/ 252 w 599"/>
                  <a:gd name="T13" fmla="*/ 414 h 615"/>
                  <a:gd name="T14" fmla="*/ 332 w 599"/>
                  <a:gd name="T15" fmla="*/ 400 h 615"/>
                  <a:gd name="T16" fmla="*/ 533 w 599"/>
                  <a:gd name="T17" fmla="*/ 454 h 615"/>
                  <a:gd name="T18" fmla="*/ 552 w 599"/>
                  <a:gd name="T19" fmla="*/ 426 h 615"/>
                  <a:gd name="T20" fmla="*/ 533 w 599"/>
                  <a:gd name="T21" fmla="*/ 379 h 615"/>
                  <a:gd name="T22" fmla="*/ 568 w 599"/>
                  <a:gd name="T23" fmla="*/ 380 h 615"/>
                  <a:gd name="T24" fmla="*/ 576 w 599"/>
                  <a:gd name="T25" fmla="*/ 53 h 615"/>
                  <a:gd name="T26" fmla="*/ 573 w 599"/>
                  <a:gd name="T27" fmla="*/ 21 h 615"/>
                  <a:gd name="T28" fmla="*/ 543 w 599"/>
                  <a:gd name="T29" fmla="*/ 52 h 615"/>
                  <a:gd name="T30" fmla="*/ 534 w 599"/>
                  <a:gd name="T31" fmla="*/ 54 h 615"/>
                  <a:gd name="T32" fmla="*/ 563 w 599"/>
                  <a:gd name="T33" fmla="*/ 9 h 615"/>
                  <a:gd name="T34" fmla="*/ 552 w 599"/>
                  <a:gd name="T35" fmla="*/ 9 h 615"/>
                  <a:gd name="T36" fmla="*/ 598 w 599"/>
                  <a:gd name="T37" fmla="*/ 0 h 615"/>
                  <a:gd name="T38" fmla="*/ 599 w 599"/>
                  <a:gd name="T39" fmla="*/ 459 h 615"/>
                  <a:gd name="T40" fmla="*/ 397 w 599"/>
                  <a:gd name="T41" fmla="*/ 462 h 615"/>
                  <a:gd name="T42" fmla="*/ 256 w 599"/>
                  <a:gd name="T43" fmla="*/ 474 h 615"/>
                  <a:gd name="T44" fmla="*/ 189 w 599"/>
                  <a:gd name="T45" fmla="*/ 528 h 615"/>
                  <a:gd name="T46" fmla="*/ 40 w 599"/>
                  <a:gd name="T47" fmla="*/ 522 h 615"/>
                  <a:gd name="T48" fmla="*/ 92 w 599"/>
                  <a:gd name="T49" fmla="*/ 587 h 615"/>
                  <a:gd name="T50" fmla="*/ 3 w 599"/>
                  <a:gd name="T51" fmla="*/ 615 h 615"/>
                  <a:gd name="T52" fmla="*/ 0 w 599"/>
                  <a:gd name="T53" fmla="*/ 593 h 615"/>
                  <a:gd name="T54" fmla="*/ 58 w 599"/>
                  <a:gd name="T55" fmla="*/ 56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99" h="615">
                    <a:moveTo>
                      <a:pt x="58" y="562"/>
                    </a:moveTo>
                    <a:cubicBezTo>
                      <a:pt x="35" y="532"/>
                      <a:pt x="5" y="507"/>
                      <a:pt x="9" y="466"/>
                    </a:cubicBezTo>
                    <a:cubicBezTo>
                      <a:pt x="14" y="476"/>
                      <a:pt x="17" y="485"/>
                      <a:pt x="19" y="496"/>
                    </a:cubicBezTo>
                    <a:cubicBezTo>
                      <a:pt x="48" y="452"/>
                      <a:pt x="124" y="473"/>
                      <a:pt x="170" y="481"/>
                    </a:cubicBezTo>
                    <a:cubicBezTo>
                      <a:pt x="182" y="483"/>
                      <a:pt x="201" y="483"/>
                      <a:pt x="205" y="470"/>
                    </a:cubicBezTo>
                    <a:cubicBezTo>
                      <a:pt x="219" y="425"/>
                      <a:pt x="190" y="380"/>
                      <a:pt x="184" y="335"/>
                    </a:cubicBezTo>
                    <a:cubicBezTo>
                      <a:pt x="206" y="362"/>
                      <a:pt x="212" y="412"/>
                      <a:pt x="252" y="414"/>
                    </a:cubicBezTo>
                    <a:cubicBezTo>
                      <a:pt x="280" y="415"/>
                      <a:pt x="306" y="397"/>
                      <a:pt x="332" y="400"/>
                    </a:cubicBezTo>
                    <a:cubicBezTo>
                      <a:pt x="400" y="409"/>
                      <a:pt x="458" y="456"/>
                      <a:pt x="533" y="454"/>
                    </a:cubicBezTo>
                    <a:cubicBezTo>
                      <a:pt x="551" y="454"/>
                      <a:pt x="563" y="444"/>
                      <a:pt x="552" y="426"/>
                    </a:cubicBezTo>
                    <a:cubicBezTo>
                      <a:pt x="541" y="412"/>
                      <a:pt x="537" y="397"/>
                      <a:pt x="533" y="379"/>
                    </a:cubicBezTo>
                    <a:cubicBezTo>
                      <a:pt x="546" y="383"/>
                      <a:pt x="573" y="400"/>
                      <a:pt x="568" y="380"/>
                    </a:cubicBezTo>
                    <a:cubicBezTo>
                      <a:pt x="542" y="272"/>
                      <a:pt x="515" y="159"/>
                      <a:pt x="576" y="53"/>
                    </a:cubicBezTo>
                    <a:cubicBezTo>
                      <a:pt x="580" y="43"/>
                      <a:pt x="576" y="32"/>
                      <a:pt x="573" y="21"/>
                    </a:cubicBezTo>
                    <a:cubicBezTo>
                      <a:pt x="557" y="25"/>
                      <a:pt x="546" y="37"/>
                      <a:pt x="543" y="52"/>
                    </a:cubicBezTo>
                    <a:cubicBezTo>
                      <a:pt x="541" y="52"/>
                      <a:pt x="536" y="53"/>
                      <a:pt x="534" y="54"/>
                    </a:cubicBezTo>
                    <a:cubicBezTo>
                      <a:pt x="529" y="32"/>
                      <a:pt x="556" y="28"/>
                      <a:pt x="563" y="9"/>
                    </a:cubicBezTo>
                    <a:cubicBezTo>
                      <a:pt x="559" y="9"/>
                      <a:pt x="556" y="9"/>
                      <a:pt x="552" y="9"/>
                    </a:cubicBezTo>
                    <a:cubicBezTo>
                      <a:pt x="571" y="7"/>
                      <a:pt x="586" y="5"/>
                      <a:pt x="598" y="0"/>
                    </a:cubicBezTo>
                    <a:cubicBezTo>
                      <a:pt x="598" y="0"/>
                      <a:pt x="528" y="142"/>
                      <a:pt x="599" y="459"/>
                    </a:cubicBezTo>
                    <a:cubicBezTo>
                      <a:pt x="599" y="459"/>
                      <a:pt x="528" y="496"/>
                      <a:pt x="397" y="462"/>
                    </a:cubicBezTo>
                    <a:cubicBezTo>
                      <a:pt x="267" y="427"/>
                      <a:pt x="245" y="431"/>
                      <a:pt x="256" y="474"/>
                    </a:cubicBezTo>
                    <a:cubicBezTo>
                      <a:pt x="266" y="517"/>
                      <a:pt x="276" y="541"/>
                      <a:pt x="189" y="528"/>
                    </a:cubicBezTo>
                    <a:cubicBezTo>
                      <a:pt x="102" y="514"/>
                      <a:pt x="37" y="507"/>
                      <a:pt x="40" y="522"/>
                    </a:cubicBezTo>
                    <a:cubicBezTo>
                      <a:pt x="44" y="537"/>
                      <a:pt x="168" y="568"/>
                      <a:pt x="92" y="587"/>
                    </a:cubicBezTo>
                    <a:cubicBezTo>
                      <a:pt x="59" y="595"/>
                      <a:pt x="13" y="592"/>
                      <a:pt x="3" y="615"/>
                    </a:cubicBezTo>
                    <a:cubicBezTo>
                      <a:pt x="3" y="615"/>
                      <a:pt x="2" y="607"/>
                      <a:pt x="0" y="593"/>
                    </a:cubicBezTo>
                    <a:cubicBezTo>
                      <a:pt x="15" y="579"/>
                      <a:pt x="38" y="569"/>
                      <a:pt x="58" y="562"/>
                    </a:cubicBezTo>
                    <a:close/>
                  </a:path>
                </a:pathLst>
              </a:custGeom>
              <a:solidFill>
                <a:srgbClr val="778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140"/>
              <p:cNvSpPr>
                <a:spLocks/>
              </p:cNvSpPr>
              <p:nvPr/>
            </p:nvSpPr>
            <p:spPr bwMode="auto">
              <a:xfrm>
                <a:off x="3830639" y="2125662"/>
                <a:ext cx="63500" cy="2978150"/>
              </a:xfrm>
              <a:custGeom>
                <a:avLst/>
                <a:gdLst>
                  <a:gd name="T0" fmla="*/ 20 w 37"/>
                  <a:gd name="T1" fmla="*/ 1714 h 1725"/>
                  <a:gd name="T2" fmla="*/ 29 w 37"/>
                  <a:gd name="T3" fmla="*/ 1725 h 1725"/>
                  <a:gd name="T4" fmla="*/ 29 w 37"/>
                  <a:gd name="T5" fmla="*/ 1725 h 1725"/>
                  <a:gd name="T6" fmla="*/ 37 w 37"/>
                  <a:gd name="T7" fmla="*/ 1713 h 1725"/>
                  <a:gd name="T8" fmla="*/ 18 w 37"/>
                  <a:gd name="T9" fmla="*/ 11 h 1725"/>
                  <a:gd name="T10" fmla="*/ 9 w 37"/>
                  <a:gd name="T11" fmla="*/ 0 h 1725"/>
                  <a:gd name="T12" fmla="*/ 9 w 37"/>
                  <a:gd name="T13" fmla="*/ 0 h 1725"/>
                  <a:gd name="T14" fmla="*/ 1 w 37"/>
                  <a:gd name="T15" fmla="*/ 11 h 1725"/>
                  <a:gd name="T16" fmla="*/ 20 w 37"/>
                  <a:gd name="T17" fmla="*/ 1714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725">
                    <a:moveTo>
                      <a:pt x="20" y="1714"/>
                    </a:moveTo>
                    <a:cubicBezTo>
                      <a:pt x="20" y="1720"/>
                      <a:pt x="24" y="1725"/>
                      <a:pt x="29" y="1725"/>
                    </a:cubicBezTo>
                    <a:cubicBezTo>
                      <a:pt x="29" y="1725"/>
                      <a:pt x="29" y="1725"/>
                      <a:pt x="29" y="1725"/>
                    </a:cubicBezTo>
                    <a:cubicBezTo>
                      <a:pt x="33" y="1724"/>
                      <a:pt x="37" y="1719"/>
                      <a:pt x="37" y="1713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5"/>
                      <a:pt x="14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1" y="11"/>
                    </a:cubicBezTo>
                    <a:lnTo>
                      <a:pt x="20" y="1714"/>
                    </a:lnTo>
                    <a:close/>
                  </a:path>
                </a:pathLst>
              </a:custGeom>
              <a:solidFill>
                <a:srgbClr val="5155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141"/>
              <p:cNvSpPr>
                <a:spLocks/>
              </p:cNvSpPr>
              <p:nvPr/>
            </p:nvSpPr>
            <p:spPr bwMode="auto">
              <a:xfrm>
                <a:off x="3840164" y="2146300"/>
                <a:ext cx="34925" cy="2938463"/>
              </a:xfrm>
              <a:custGeom>
                <a:avLst/>
                <a:gdLst>
                  <a:gd name="T0" fmla="*/ 20 w 20"/>
                  <a:gd name="T1" fmla="*/ 1702 h 1702"/>
                  <a:gd name="T2" fmla="*/ 5 w 20"/>
                  <a:gd name="T3" fmla="*/ 599 h 1702"/>
                  <a:gd name="T4" fmla="*/ 0 w 20"/>
                  <a:gd name="T5" fmla="*/ 0 h 1702"/>
                  <a:gd name="T6" fmla="*/ 9 w 20"/>
                  <a:gd name="T7" fmla="*/ 599 h 1702"/>
                  <a:gd name="T8" fmla="*/ 20 w 20"/>
                  <a:gd name="T9" fmla="*/ 1702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02">
                    <a:moveTo>
                      <a:pt x="20" y="1702"/>
                    </a:moveTo>
                    <a:cubicBezTo>
                      <a:pt x="19" y="1702"/>
                      <a:pt x="8" y="930"/>
                      <a:pt x="5" y="599"/>
                    </a:cubicBezTo>
                    <a:cubicBezTo>
                      <a:pt x="1" y="268"/>
                      <a:pt x="0" y="0"/>
                      <a:pt x="0" y="0"/>
                    </a:cubicBezTo>
                    <a:cubicBezTo>
                      <a:pt x="1" y="0"/>
                      <a:pt x="5" y="268"/>
                      <a:pt x="9" y="599"/>
                    </a:cubicBezTo>
                    <a:cubicBezTo>
                      <a:pt x="13" y="930"/>
                      <a:pt x="20" y="1702"/>
                      <a:pt x="20" y="170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142"/>
              <p:cNvSpPr>
                <a:spLocks/>
              </p:cNvSpPr>
              <p:nvPr/>
            </p:nvSpPr>
            <p:spPr bwMode="auto">
              <a:xfrm>
                <a:off x="3830639" y="2166937"/>
                <a:ext cx="31750" cy="46038"/>
              </a:xfrm>
              <a:custGeom>
                <a:avLst/>
                <a:gdLst>
                  <a:gd name="T0" fmla="*/ 0 w 19"/>
                  <a:gd name="T1" fmla="*/ 1 h 27"/>
                  <a:gd name="T2" fmla="*/ 18 w 19"/>
                  <a:gd name="T3" fmla="*/ 0 h 27"/>
                  <a:gd name="T4" fmla="*/ 19 w 19"/>
                  <a:gd name="T5" fmla="*/ 27 h 27"/>
                  <a:gd name="T6" fmla="*/ 0 w 19"/>
                  <a:gd name="T7" fmla="*/ 27 h 27"/>
                  <a:gd name="T8" fmla="*/ 0 w 19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0" y="1"/>
                    </a:moveTo>
                    <a:cubicBezTo>
                      <a:pt x="6" y="1"/>
                      <a:pt x="13" y="0"/>
                      <a:pt x="18" y="0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3" y="25"/>
                      <a:pt x="7" y="26"/>
                      <a:pt x="0" y="2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143"/>
              <p:cNvSpPr>
                <a:spLocks/>
              </p:cNvSpPr>
              <p:nvPr/>
            </p:nvSpPr>
            <p:spPr bwMode="auto">
              <a:xfrm>
                <a:off x="3836989" y="2916237"/>
                <a:ext cx="34925" cy="58738"/>
              </a:xfrm>
              <a:custGeom>
                <a:avLst/>
                <a:gdLst>
                  <a:gd name="T0" fmla="*/ 0 w 20"/>
                  <a:gd name="T1" fmla="*/ 5 h 34"/>
                  <a:gd name="T2" fmla="*/ 20 w 20"/>
                  <a:gd name="T3" fmla="*/ 3 h 34"/>
                  <a:gd name="T4" fmla="*/ 20 w 20"/>
                  <a:gd name="T5" fmla="*/ 33 h 34"/>
                  <a:gd name="T6" fmla="*/ 1 w 20"/>
                  <a:gd name="T7" fmla="*/ 31 h 34"/>
                  <a:gd name="T8" fmla="*/ 0 w 20"/>
                  <a:gd name="T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0" y="5"/>
                    </a:moveTo>
                    <a:cubicBezTo>
                      <a:pt x="7" y="2"/>
                      <a:pt x="13" y="0"/>
                      <a:pt x="20" y="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4" y="34"/>
                      <a:pt x="7" y="33"/>
                      <a:pt x="1" y="3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144"/>
              <p:cNvSpPr>
                <a:spLocks/>
              </p:cNvSpPr>
              <p:nvPr/>
            </p:nvSpPr>
            <p:spPr bwMode="auto">
              <a:xfrm>
                <a:off x="3092451" y="4627562"/>
                <a:ext cx="38100" cy="76200"/>
              </a:xfrm>
              <a:custGeom>
                <a:avLst/>
                <a:gdLst>
                  <a:gd name="T0" fmla="*/ 2 w 22"/>
                  <a:gd name="T1" fmla="*/ 15 h 44"/>
                  <a:gd name="T2" fmla="*/ 22 w 22"/>
                  <a:gd name="T3" fmla="*/ 6 h 44"/>
                  <a:gd name="T4" fmla="*/ 15 w 22"/>
                  <a:gd name="T5" fmla="*/ 44 h 44"/>
                  <a:gd name="T6" fmla="*/ 2 w 22"/>
                  <a:gd name="T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4">
                    <a:moveTo>
                      <a:pt x="2" y="15"/>
                    </a:moveTo>
                    <a:cubicBezTo>
                      <a:pt x="4" y="1"/>
                      <a:pt x="9" y="0"/>
                      <a:pt x="22" y="6"/>
                    </a:cubicBezTo>
                    <a:cubicBezTo>
                      <a:pt x="13" y="17"/>
                      <a:pt x="11" y="31"/>
                      <a:pt x="15" y="44"/>
                    </a:cubicBezTo>
                    <a:cubicBezTo>
                      <a:pt x="3" y="39"/>
                      <a:pt x="0" y="27"/>
                      <a:pt x="2" y="15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145"/>
              <p:cNvSpPr>
                <a:spLocks/>
              </p:cNvSpPr>
              <p:nvPr/>
            </p:nvSpPr>
            <p:spPr bwMode="auto">
              <a:xfrm>
                <a:off x="3835401" y="3914775"/>
                <a:ext cx="114300" cy="66675"/>
              </a:xfrm>
              <a:custGeom>
                <a:avLst/>
                <a:gdLst>
                  <a:gd name="T0" fmla="*/ 33 w 66"/>
                  <a:gd name="T1" fmla="*/ 1 h 39"/>
                  <a:gd name="T2" fmla="*/ 2 w 66"/>
                  <a:gd name="T3" fmla="*/ 16 h 39"/>
                  <a:gd name="T4" fmla="*/ 15 w 66"/>
                  <a:gd name="T5" fmla="*/ 34 h 39"/>
                  <a:gd name="T6" fmla="*/ 38 w 66"/>
                  <a:gd name="T7" fmla="*/ 37 h 39"/>
                  <a:gd name="T8" fmla="*/ 59 w 66"/>
                  <a:gd name="T9" fmla="*/ 30 h 39"/>
                  <a:gd name="T10" fmla="*/ 57 w 66"/>
                  <a:gd name="T11" fmla="*/ 6 h 39"/>
                  <a:gd name="T12" fmla="*/ 33 w 66"/>
                  <a:gd name="T1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39">
                    <a:moveTo>
                      <a:pt x="33" y="1"/>
                    </a:moveTo>
                    <a:cubicBezTo>
                      <a:pt x="24" y="1"/>
                      <a:pt x="4" y="6"/>
                      <a:pt x="2" y="16"/>
                    </a:cubicBezTo>
                    <a:cubicBezTo>
                      <a:pt x="0" y="27"/>
                      <a:pt x="7" y="33"/>
                      <a:pt x="15" y="34"/>
                    </a:cubicBezTo>
                    <a:cubicBezTo>
                      <a:pt x="24" y="34"/>
                      <a:pt x="31" y="36"/>
                      <a:pt x="38" y="37"/>
                    </a:cubicBezTo>
                    <a:cubicBezTo>
                      <a:pt x="46" y="39"/>
                      <a:pt x="56" y="38"/>
                      <a:pt x="59" y="30"/>
                    </a:cubicBezTo>
                    <a:cubicBezTo>
                      <a:pt x="62" y="23"/>
                      <a:pt x="66" y="10"/>
                      <a:pt x="57" y="6"/>
                    </a:cubicBezTo>
                    <a:cubicBezTo>
                      <a:pt x="48" y="2"/>
                      <a:pt x="41" y="0"/>
                      <a:pt x="33" y="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146"/>
              <p:cNvSpPr>
                <a:spLocks/>
              </p:cNvSpPr>
              <p:nvPr/>
            </p:nvSpPr>
            <p:spPr bwMode="auto">
              <a:xfrm>
                <a:off x="3835401" y="3914775"/>
                <a:ext cx="112713" cy="68263"/>
              </a:xfrm>
              <a:custGeom>
                <a:avLst/>
                <a:gdLst>
                  <a:gd name="T0" fmla="*/ 33 w 65"/>
                  <a:gd name="T1" fmla="*/ 0 h 40"/>
                  <a:gd name="T2" fmla="*/ 1 w 65"/>
                  <a:gd name="T3" fmla="*/ 16 h 40"/>
                  <a:gd name="T4" fmla="*/ 1 w 65"/>
                  <a:gd name="T5" fmla="*/ 16 h 40"/>
                  <a:gd name="T6" fmla="*/ 4 w 65"/>
                  <a:gd name="T7" fmla="*/ 29 h 40"/>
                  <a:gd name="T8" fmla="*/ 15 w 65"/>
                  <a:gd name="T9" fmla="*/ 34 h 40"/>
                  <a:gd name="T10" fmla="*/ 32 w 65"/>
                  <a:gd name="T11" fmla="*/ 37 h 40"/>
                  <a:gd name="T12" fmla="*/ 38 w 65"/>
                  <a:gd name="T13" fmla="*/ 38 h 40"/>
                  <a:gd name="T14" fmla="*/ 60 w 65"/>
                  <a:gd name="T15" fmla="*/ 30 h 40"/>
                  <a:gd name="T16" fmla="*/ 62 w 65"/>
                  <a:gd name="T17" fmla="*/ 11 h 40"/>
                  <a:gd name="T18" fmla="*/ 57 w 65"/>
                  <a:gd name="T19" fmla="*/ 5 h 40"/>
                  <a:gd name="T20" fmla="*/ 33 w 65"/>
                  <a:gd name="T21" fmla="*/ 0 h 40"/>
                  <a:gd name="T22" fmla="*/ 5 w 65"/>
                  <a:gd name="T23" fmla="*/ 28 h 40"/>
                  <a:gd name="T24" fmla="*/ 3 w 65"/>
                  <a:gd name="T25" fmla="*/ 16 h 40"/>
                  <a:gd name="T26" fmla="*/ 33 w 65"/>
                  <a:gd name="T27" fmla="*/ 1 h 40"/>
                  <a:gd name="T28" fmla="*/ 33 w 65"/>
                  <a:gd name="T29" fmla="*/ 1 h 40"/>
                  <a:gd name="T30" fmla="*/ 56 w 65"/>
                  <a:gd name="T31" fmla="*/ 7 h 40"/>
                  <a:gd name="T32" fmla="*/ 61 w 65"/>
                  <a:gd name="T33" fmla="*/ 11 h 40"/>
                  <a:gd name="T34" fmla="*/ 58 w 65"/>
                  <a:gd name="T35" fmla="*/ 30 h 40"/>
                  <a:gd name="T36" fmla="*/ 38 w 65"/>
                  <a:gd name="T37" fmla="*/ 36 h 40"/>
                  <a:gd name="T38" fmla="*/ 33 w 65"/>
                  <a:gd name="T39" fmla="*/ 35 h 40"/>
                  <a:gd name="T40" fmla="*/ 15 w 65"/>
                  <a:gd name="T41" fmla="*/ 33 h 40"/>
                  <a:gd name="T42" fmla="*/ 5 w 65"/>
                  <a:gd name="T43" fmla="*/ 28 h 40"/>
                  <a:gd name="T44" fmla="*/ 33 w 65"/>
                  <a:gd name="T45" fmla="*/ 0 h 40"/>
                  <a:gd name="T46" fmla="*/ 33 w 65"/>
                  <a:gd name="T4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40">
                    <a:moveTo>
                      <a:pt x="33" y="0"/>
                    </a:moveTo>
                    <a:cubicBezTo>
                      <a:pt x="25" y="0"/>
                      <a:pt x="3" y="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22"/>
                      <a:pt x="2" y="26"/>
                      <a:pt x="4" y="29"/>
                    </a:cubicBezTo>
                    <a:cubicBezTo>
                      <a:pt x="6" y="32"/>
                      <a:pt x="11" y="34"/>
                      <a:pt x="15" y="34"/>
                    </a:cubicBezTo>
                    <a:cubicBezTo>
                      <a:pt x="21" y="35"/>
                      <a:pt x="27" y="36"/>
                      <a:pt x="32" y="37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46" y="40"/>
                      <a:pt x="56" y="38"/>
                      <a:pt x="60" y="30"/>
                    </a:cubicBezTo>
                    <a:cubicBezTo>
                      <a:pt x="61" y="28"/>
                      <a:pt x="65" y="18"/>
                      <a:pt x="62" y="11"/>
                    </a:cubicBezTo>
                    <a:cubicBezTo>
                      <a:pt x="61" y="8"/>
                      <a:pt x="60" y="6"/>
                      <a:pt x="57" y="5"/>
                    </a:cubicBezTo>
                    <a:cubicBezTo>
                      <a:pt x="48" y="1"/>
                      <a:pt x="41" y="0"/>
                      <a:pt x="33" y="0"/>
                    </a:cubicBezTo>
                    <a:close/>
                    <a:moveTo>
                      <a:pt x="5" y="28"/>
                    </a:moveTo>
                    <a:cubicBezTo>
                      <a:pt x="3" y="25"/>
                      <a:pt x="2" y="21"/>
                      <a:pt x="3" y="16"/>
                    </a:cubicBezTo>
                    <a:cubicBezTo>
                      <a:pt x="5" y="7"/>
                      <a:pt x="24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40" y="1"/>
                      <a:pt x="47" y="3"/>
                      <a:pt x="56" y="7"/>
                    </a:cubicBezTo>
                    <a:cubicBezTo>
                      <a:pt x="58" y="8"/>
                      <a:pt x="60" y="9"/>
                      <a:pt x="61" y="11"/>
                    </a:cubicBezTo>
                    <a:cubicBezTo>
                      <a:pt x="63" y="18"/>
                      <a:pt x="60" y="27"/>
                      <a:pt x="58" y="30"/>
                    </a:cubicBezTo>
                    <a:cubicBezTo>
                      <a:pt x="55" y="37"/>
                      <a:pt x="46" y="38"/>
                      <a:pt x="38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27" y="34"/>
                      <a:pt x="22" y="33"/>
                      <a:pt x="15" y="33"/>
                    </a:cubicBezTo>
                    <a:cubicBezTo>
                      <a:pt x="11" y="33"/>
                      <a:pt x="7" y="31"/>
                      <a:pt x="5" y="28"/>
                    </a:cubicBezTo>
                    <a:close/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147"/>
              <p:cNvSpPr>
                <a:spLocks/>
              </p:cNvSpPr>
              <p:nvPr/>
            </p:nvSpPr>
            <p:spPr bwMode="auto">
              <a:xfrm>
                <a:off x="3838576" y="3787775"/>
                <a:ext cx="98425" cy="76200"/>
              </a:xfrm>
              <a:custGeom>
                <a:avLst/>
                <a:gdLst>
                  <a:gd name="T0" fmla="*/ 30 w 57"/>
                  <a:gd name="T1" fmla="*/ 1 h 44"/>
                  <a:gd name="T2" fmla="*/ 3 w 57"/>
                  <a:gd name="T3" fmla="*/ 25 h 44"/>
                  <a:gd name="T4" fmla="*/ 32 w 57"/>
                  <a:gd name="T5" fmla="*/ 32 h 44"/>
                  <a:gd name="T6" fmla="*/ 56 w 57"/>
                  <a:gd name="T7" fmla="*/ 23 h 44"/>
                  <a:gd name="T8" fmla="*/ 30 w 57"/>
                  <a:gd name="T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4">
                    <a:moveTo>
                      <a:pt x="30" y="1"/>
                    </a:moveTo>
                    <a:cubicBezTo>
                      <a:pt x="21" y="2"/>
                      <a:pt x="6" y="5"/>
                      <a:pt x="3" y="25"/>
                    </a:cubicBezTo>
                    <a:cubicBezTo>
                      <a:pt x="0" y="44"/>
                      <a:pt x="21" y="35"/>
                      <a:pt x="32" y="32"/>
                    </a:cubicBezTo>
                    <a:cubicBezTo>
                      <a:pt x="44" y="29"/>
                      <a:pt x="55" y="31"/>
                      <a:pt x="56" y="23"/>
                    </a:cubicBezTo>
                    <a:cubicBezTo>
                      <a:pt x="57" y="15"/>
                      <a:pt x="47" y="0"/>
                      <a:pt x="30" y="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148"/>
              <p:cNvSpPr>
                <a:spLocks/>
              </p:cNvSpPr>
              <p:nvPr/>
            </p:nvSpPr>
            <p:spPr bwMode="auto">
              <a:xfrm>
                <a:off x="3840164" y="3787775"/>
                <a:ext cx="96838" cy="69850"/>
              </a:xfrm>
              <a:custGeom>
                <a:avLst/>
                <a:gdLst>
                  <a:gd name="T0" fmla="*/ 29 w 56"/>
                  <a:gd name="T1" fmla="*/ 1 h 40"/>
                  <a:gd name="T2" fmla="*/ 29 w 56"/>
                  <a:gd name="T3" fmla="*/ 1 h 40"/>
                  <a:gd name="T4" fmla="*/ 1 w 56"/>
                  <a:gd name="T5" fmla="*/ 25 h 40"/>
                  <a:gd name="T6" fmla="*/ 3 w 56"/>
                  <a:gd name="T7" fmla="*/ 36 h 40"/>
                  <a:gd name="T8" fmla="*/ 25 w 56"/>
                  <a:gd name="T9" fmla="*/ 35 h 40"/>
                  <a:gd name="T10" fmla="*/ 32 w 56"/>
                  <a:gd name="T11" fmla="*/ 33 h 40"/>
                  <a:gd name="T12" fmla="*/ 41 w 56"/>
                  <a:gd name="T13" fmla="*/ 31 h 40"/>
                  <a:gd name="T14" fmla="*/ 56 w 56"/>
                  <a:gd name="T15" fmla="*/ 23 h 40"/>
                  <a:gd name="T16" fmla="*/ 49 w 56"/>
                  <a:gd name="T17" fmla="*/ 9 h 40"/>
                  <a:gd name="T18" fmla="*/ 29 w 56"/>
                  <a:gd name="T19" fmla="*/ 1 h 40"/>
                  <a:gd name="T20" fmla="*/ 48 w 56"/>
                  <a:gd name="T21" fmla="*/ 10 h 40"/>
                  <a:gd name="T22" fmla="*/ 54 w 56"/>
                  <a:gd name="T23" fmla="*/ 23 h 40"/>
                  <a:gd name="T24" fmla="*/ 40 w 56"/>
                  <a:gd name="T25" fmla="*/ 30 h 40"/>
                  <a:gd name="T26" fmla="*/ 31 w 56"/>
                  <a:gd name="T27" fmla="*/ 31 h 40"/>
                  <a:gd name="T28" fmla="*/ 25 w 56"/>
                  <a:gd name="T29" fmla="*/ 33 h 40"/>
                  <a:gd name="T30" fmla="*/ 5 w 56"/>
                  <a:gd name="T31" fmla="*/ 34 h 40"/>
                  <a:gd name="T32" fmla="*/ 3 w 56"/>
                  <a:gd name="T33" fmla="*/ 25 h 40"/>
                  <a:gd name="T34" fmla="*/ 3 w 56"/>
                  <a:gd name="T35" fmla="*/ 23 h 40"/>
                  <a:gd name="T36" fmla="*/ 29 w 56"/>
                  <a:gd name="T37" fmla="*/ 2 h 40"/>
                  <a:gd name="T38" fmla="*/ 48 w 56"/>
                  <a:gd name="T39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" h="40"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12" y="2"/>
                      <a:pt x="3" y="10"/>
                      <a:pt x="1" y="25"/>
                    </a:cubicBezTo>
                    <a:cubicBezTo>
                      <a:pt x="0" y="30"/>
                      <a:pt x="1" y="33"/>
                      <a:pt x="3" y="36"/>
                    </a:cubicBezTo>
                    <a:cubicBezTo>
                      <a:pt x="8" y="40"/>
                      <a:pt x="17" y="37"/>
                      <a:pt x="25" y="35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8" y="30"/>
                      <a:pt x="55" y="30"/>
                      <a:pt x="56" y="23"/>
                    </a:cubicBezTo>
                    <a:cubicBezTo>
                      <a:pt x="56" y="19"/>
                      <a:pt x="54" y="13"/>
                      <a:pt x="49" y="9"/>
                    </a:cubicBezTo>
                    <a:cubicBezTo>
                      <a:pt x="46" y="5"/>
                      <a:pt x="39" y="0"/>
                      <a:pt x="29" y="1"/>
                    </a:cubicBezTo>
                    <a:close/>
                    <a:moveTo>
                      <a:pt x="48" y="10"/>
                    </a:moveTo>
                    <a:cubicBezTo>
                      <a:pt x="52" y="14"/>
                      <a:pt x="54" y="19"/>
                      <a:pt x="54" y="23"/>
                    </a:cubicBezTo>
                    <a:cubicBezTo>
                      <a:pt x="53" y="28"/>
                      <a:pt x="49" y="29"/>
                      <a:pt x="40" y="3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18" y="35"/>
                      <a:pt x="8" y="38"/>
                      <a:pt x="5" y="34"/>
                    </a:cubicBezTo>
                    <a:cubicBezTo>
                      <a:pt x="3" y="33"/>
                      <a:pt x="2" y="29"/>
                      <a:pt x="3" y="25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5" y="10"/>
                      <a:pt x="14" y="4"/>
                      <a:pt x="29" y="2"/>
                    </a:cubicBezTo>
                    <a:cubicBezTo>
                      <a:pt x="39" y="2"/>
                      <a:pt x="45" y="7"/>
                      <a:pt x="48" y="1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Freeform: Shape 149"/>
              <p:cNvSpPr>
                <a:spLocks/>
              </p:cNvSpPr>
              <p:nvPr/>
            </p:nvSpPr>
            <p:spPr bwMode="auto">
              <a:xfrm>
                <a:off x="3843339" y="3832225"/>
                <a:ext cx="104775" cy="65088"/>
              </a:xfrm>
              <a:custGeom>
                <a:avLst/>
                <a:gdLst>
                  <a:gd name="T0" fmla="*/ 50 w 60"/>
                  <a:gd name="T1" fmla="*/ 6 h 37"/>
                  <a:gd name="T2" fmla="*/ 23 w 60"/>
                  <a:gd name="T3" fmla="*/ 3 h 37"/>
                  <a:gd name="T4" fmla="*/ 0 w 60"/>
                  <a:gd name="T5" fmla="*/ 20 h 37"/>
                  <a:gd name="T6" fmla="*/ 29 w 60"/>
                  <a:gd name="T7" fmla="*/ 30 h 37"/>
                  <a:gd name="T8" fmla="*/ 53 w 60"/>
                  <a:gd name="T9" fmla="*/ 36 h 37"/>
                  <a:gd name="T10" fmla="*/ 50 w 60"/>
                  <a:gd name="T11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7">
                    <a:moveTo>
                      <a:pt x="50" y="6"/>
                    </a:moveTo>
                    <a:cubicBezTo>
                      <a:pt x="45" y="3"/>
                      <a:pt x="32" y="0"/>
                      <a:pt x="23" y="3"/>
                    </a:cubicBezTo>
                    <a:cubicBezTo>
                      <a:pt x="14" y="6"/>
                      <a:pt x="0" y="10"/>
                      <a:pt x="0" y="20"/>
                    </a:cubicBezTo>
                    <a:cubicBezTo>
                      <a:pt x="0" y="36"/>
                      <a:pt x="19" y="31"/>
                      <a:pt x="29" y="30"/>
                    </a:cubicBezTo>
                    <a:cubicBezTo>
                      <a:pt x="39" y="28"/>
                      <a:pt x="48" y="37"/>
                      <a:pt x="53" y="36"/>
                    </a:cubicBezTo>
                    <a:cubicBezTo>
                      <a:pt x="57" y="34"/>
                      <a:pt x="60" y="14"/>
                      <a:pt x="50" y="6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: Shape 150"/>
              <p:cNvSpPr>
                <a:spLocks/>
              </p:cNvSpPr>
              <p:nvPr/>
            </p:nvSpPr>
            <p:spPr bwMode="auto">
              <a:xfrm>
                <a:off x="3841751" y="3830637"/>
                <a:ext cx="101600" cy="66675"/>
              </a:xfrm>
              <a:custGeom>
                <a:avLst/>
                <a:gdLst>
                  <a:gd name="T0" fmla="*/ 24 w 59"/>
                  <a:gd name="T1" fmla="*/ 3 h 38"/>
                  <a:gd name="T2" fmla="*/ 23 w 59"/>
                  <a:gd name="T3" fmla="*/ 3 h 38"/>
                  <a:gd name="T4" fmla="*/ 0 w 59"/>
                  <a:gd name="T5" fmla="*/ 21 h 38"/>
                  <a:gd name="T6" fmla="*/ 4 w 59"/>
                  <a:gd name="T7" fmla="*/ 30 h 38"/>
                  <a:gd name="T8" fmla="*/ 26 w 59"/>
                  <a:gd name="T9" fmla="*/ 32 h 38"/>
                  <a:gd name="T10" fmla="*/ 30 w 59"/>
                  <a:gd name="T11" fmla="*/ 32 h 38"/>
                  <a:gd name="T12" fmla="*/ 45 w 59"/>
                  <a:gd name="T13" fmla="*/ 35 h 38"/>
                  <a:gd name="T14" fmla="*/ 54 w 59"/>
                  <a:gd name="T15" fmla="*/ 37 h 38"/>
                  <a:gd name="T16" fmla="*/ 58 w 59"/>
                  <a:gd name="T17" fmla="*/ 29 h 38"/>
                  <a:gd name="T18" fmla="*/ 51 w 59"/>
                  <a:gd name="T19" fmla="*/ 6 h 38"/>
                  <a:gd name="T20" fmla="*/ 51 w 59"/>
                  <a:gd name="T21" fmla="*/ 6 h 38"/>
                  <a:gd name="T22" fmla="*/ 24 w 59"/>
                  <a:gd name="T23" fmla="*/ 3 h 38"/>
                  <a:gd name="T24" fmla="*/ 5 w 59"/>
                  <a:gd name="T25" fmla="*/ 29 h 38"/>
                  <a:gd name="T26" fmla="*/ 2 w 59"/>
                  <a:gd name="T27" fmla="*/ 21 h 38"/>
                  <a:gd name="T28" fmla="*/ 24 w 59"/>
                  <a:gd name="T29" fmla="*/ 5 h 38"/>
                  <a:gd name="T30" fmla="*/ 24 w 59"/>
                  <a:gd name="T31" fmla="*/ 5 h 38"/>
                  <a:gd name="T32" fmla="*/ 50 w 59"/>
                  <a:gd name="T33" fmla="*/ 8 h 38"/>
                  <a:gd name="T34" fmla="*/ 57 w 59"/>
                  <a:gd name="T35" fmla="*/ 28 h 38"/>
                  <a:gd name="T36" fmla="*/ 56 w 59"/>
                  <a:gd name="T37" fmla="*/ 29 h 38"/>
                  <a:gd name="T38" fmla="*/ 53 w 59"/>
                  <a:gd name="T39" fmla="*/ 36 h 38"/>
                  <a:gd name="T40" fmla="*/ 46 w 59"/>
                  <a:gd name="T41" fmla="*/ 34 h 38"/>
                  <a:gd name="T42" fmla="*/ 30 w 59"/>
                  <a:gd name="T43" fmla="*/ 30 h 38"/>
                  <a:gd name="T44" fmla="*/ 26 w 59"/>
                  <a:gd name="T45" fmla="*/ 30 h 38"/>
                  <a:gd name="T46" fmla="*/ 5 w 59"/>
                  <a:gd name="T47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38">
                    <a:moveTo>
                      <a:pt x="24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14" y="6"/>
                      <a:pt x="1" y="10"/>
                      <a:pt x="0" y="21"/>
                    </a:cubicBezTo>
                    <a:cubicBezTo>
                      <a:pt x="0" y="25"/>
                      <a:pt x="1" y="28"/>
                      <a:pt x="4" y="30"/>
                    </a:cubicBezTo>
                    <a:cubicBezTo>
                      <a:pt x="9" y="35"/>
                      <a:pt x="19" y="33"/>
                      <a:pt x="26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6" y="31"/>
                      <a:pt x="41" y="33"/>
                      <a:pt x="45" y="35"/>
                    </a:cubicBezTo>
                    <a:cubicBezTo>
                      <a:pt x="48" y="37"/>
                      <a:pt x="51" y="38"/>
                      <a:pt x="54" y="37"/>
                    </a:cubicBezTo>
                    <a:cubicBezTo>
                      <a:pt x="56" y="36"/>
                      <a:pt x="58" y="32"/>
                      <a:pt x="58" y="29"/>
                    </a:cubicBezTo>
                    <a:cubicBezTo>
                      <a:pt x="59" y="22"/>
                      <a:pt x="58" y="12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7" y="3"/>
                      <a:pt x="33" y="0"/>
                      <a:pt x="24" y="3"/>
                    </a:cubicBezTo>
                    <a:close/>
                    <a:moveTo>
                      <a:pt x="5" y="29"/>
                    </a:moveTo>
                    <a:cubicBezTo>
                      <a:pt x="3" y="27"/>
                      <a:pt x="2" y="25"/>
                      <a:pt x="2" y="21"/>
                    </a:cubicBezTo>
                    <a:cubicBezTo>
                      <a:pt x="2" y="12"/>
                      <a:pt x="15" y="8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33" y="2"/>
                      <a:pt x="46" y="5"/>
                      <a:pt x="50" y="8"/>
                    </a:cubicBezTo>
                    <a:cubicBezTo>
                      <a:pt x="57" y="13"/>
                      <a:pt x="58" y="22"/>
                      <a:pt x="57" y="28"/>
                    </a:cubicBezTo>
                    <a:cubicBezTo>
                      <a:pt x="57" y="29"/>
                      <a:pt x="57" y="29"/>
                      <a:pt x="56" y="29"/>
                    </a:cubicBezTo>
                    <a:cubicBezTo>
                      <a:pt x="56" y="33"/>
                      <a:pt x="54" y="35"/>
                      <a:pt x="53" y="36"/>
                    </a:cubicBezTo>
                    <a:cubicBezTo>
                      <a:pt x="52" y="36"/>
                      <a:pt x="49" y="35"/>
                      <a:pt x="46" y="34"/>
                    </a:cubicBezTo>
                    <a:cubicBezTo>
                      <a:pt x="41" y="32"/>
                      <a:pt x="36" y="29"/>
                      <a:pt x="30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19" y="32"/>
                      <a:pt x="9" y="33"/>
                      <a:pt x="5" y="29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Freeform: Shape 151"/>
              <p:cNvSpPr>
                <a:spLocks/>
              </p:cNvSpPr>
              <p:nvPr/>
            </p:nvSpPr>
            <p:spPr bwMode="auto">
              <a:xfrm>
                <a:off x="3835401" y="3878262"/>
                <a:ext cx="112713" cy="58738"/>
              </a:xfrm>
              <a:custGeom>
                <a:avLst/>
                <a:gdLst>
                  <a:gd name="T0" fmla="*/ 34 w 65"/>
                  <a:gd name="T1" fmla="*/ 1 h 34"/>
                  <a:gd name="T2" fmla="*/ 5 w 65"/>
                  <a:gd name="T3" fmla="*/ 12 h 34"/>
                  <a:gd name="T4" fmla="*/ 8 w 65"/>
                  <a:gd name="T5" fmla="*/ 33 h 34"/>
                  <a:gd name="T6" fmla="*/ 37 w 65"/>
                  <a:gd name="T7" fmla="*/ 28 h 34"/>
                  <a:gd name="T8" fmla="*/ 63 w 65"/>
                  <a:gd name="T9" fmla="*/ 30 h 34"/>
                  <a:gd name="T10" fmla="*/ 55 w 65"/>
                  <a:gd name="T11" fmla="*/ 4 h 34"/>
                  <a:gd name="T12" fmla="*/ 34 w 65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4">
                    <a:moveTo>
                      <a:pt x="34" y="1"/>
                    </a:moveTo>
                    <a:cubicBezTo>
                      <a:pt x="30" y="0"/>
                      <a:pt x="13" y="3"/>
                      <a:pt x="5" y="12"/>
                    </a:cubicBezTo>
                    <a:cubicBezTo>
                      <a:pt x="1" y="18"/>
                      <a:pt x="0" y="33"/>
                      <a:pt x="8" y="33"/>
                    </a:cubicBezTo>
                    <a:cubicBezTo>
                      <a:pt x="16" y="34"/>
                      <a:pt x="29" y="28"/>
                      <a:pt x="37" y="28"/>
                    </a:cubicBezTo>
                    <a:cubicBezTo>
                      <a:pt x="45" y="28"/>
                      <a:pt x="61" y="34"/>
                      <a:pt x="63" y="30"/>
                    </a:cubicBezTo>
                    <a:cubicBezTo>
                      <a:pt x="64" y="26"/>
                      <a:pt x="65" y="8"/>
                      <a:pt x="55" y="4"/>
                    </a:cubicBezTo>
                    <a:cubicBezTo>
                      <a:pt x="46" y="1"/>
                      <a:pt x="41" y="1"/>
                      <a:pt x="34" y="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Freeform: Shape 152"/>
              <p:cNvSpPr>
                <a:spLocks/>
              </p:cNvSpPr>
              <p:nvPr/>
            </p:nvSpPr>
            <p:spPr bwMode="auto">
              <a:xfrm>
                <a:off x="3835401" y="3876675"/>
                <a:ext cx="112713" cy="60325"/>
              </a:xfrm>
              <a:custGeom>
                <a:avLst/>
                <a:gdLst>
                  <a:gd name="T0" fmla="*/ 38 w 65"/>
                  <a:gd name="T1" fmla="*/ 1 h 35"/>
                  <a:gd name="T2" fmla="*/ 35 w 65"/>
                  <a:gd name="T3" fmla="*/ 1 h 35"/>
                  <a:gd name="T4" fmla="*/ 35 w 65"/>
                  <a:gd name="T5" fmla="*/ 1 h 35"/>
                  <a:gd name="T6" fmla="*/ 5 w 65"/>
                  <a:gd name="T7" fmla="*/ 13 h 35"/>
                  <a:gd name="T8" fmla="*/ 3 w 65"/>
                  <a:gd name="T9" fmla="*/ 31 h 35"/>
                  <a:gd name="T10" fmla="*/ 8 w 65"/>
                  <a:gd name="T11" fmla="*/ 35 h 35"/>
                  <a:gd name="T12" fmla="*/ 23 w 65"/>
                  <a:gd name="T13" fmla="*/ 33 h 35"/>
                  <a:gd name="T14" fmla="*/ 37 w 65"/>
                  <a:gd name="T15" fmla="*/ 30 h 35"/>
                  <a:gd name="T16" fmla="*/ 48 w 65"/>
                  <a:gd name="T17" fmla="*/ 32 h 35"/>
                  <a:gd name="T18" fmla="*/ 63 w 65"/>
                  <a:gd name="T19" fmla="*/ 31 h 35"/>
                  <a:gd name="T20" fmla="*/ 56 w 65"/>
                  <a:gd name="T21" fmla="*/ 4 h 35"/>
                  <a:gd name="T22" fmla="*/ 38 w 65"/>
                  <a:gd name="T23" fmla="*/ 1 h 35"/>
                  <a:gd name="T24" fmla="*/ 38 w 65"/>
                  <a:gd name="T25" fmla="*/ 3 h 35"/>
                  <a:gd name="T26" fmla="*/ 55 w 65"/>
                  <a:gd name="T27" fmla="*/ 6 h 35"/>
                  <a:gd name="T28" fmla="*/ 62 w 65"/>
                  <a:gd name="T29" fmla="*/ 31 h 35"/>
                  <a:gd name="T30" fmla="*/ 49 w 65"/>
                  <a:gd name="T31" fmla="*/ 30 h 35"/>
                  <a:gd name="T32" fmla="*/ 37 w 65"/>
                  <a:gd name="T33" fmla="*/ 28 h 35"/>
                  <a:gd name="T34" fmla="*/ 23 w 65"/>
                  <a:gd name="T35" fmla="*/ 31 h 35"/>
                  <a:gd name="T36" fmla="*/ 8 w 65"/>
                  <a:gd name="T37" fmla="*/ 33 h 35"/>
                  <a:gd name="T38" fmla="*/ 4 w 65"/>
                  <a:gd name="T39" fmla="*/ 30 h 35"/>
                  <a:gd name="T40" fmla="*/ 3 w 65"/>
                  <a:gd name="T41" fmla="*/ 21 h 35"/>
                  <a:gd name="T42" fmla="*/ 6 w 65"/>
                  <a:gd name="T43" fmla="*/ 14 h 35"/>
                  <a:gd name="T44" fmla="*/ 34 w 65"/>
                  <a:gd name="T45" fmla="*/ 2 h 35"/>
                  <a:gd name="T46" fmla="*/ 34 w 65"/>
                  <a:gd name="T47" fmla="*/ 2 h 35"/>
                  <a:gd name="T48" fmla="*/ 38 w 65"/>
                  <a:gd name="T49" fmla="*/ 3 h 35"/>
                  <a:gd name="T50" fmla="*/ 34 w 65"/>
                  <a:gd name="T51" fmla="*/ 2 h 35"/>
                  <a:gd name="T52" fmla="*/ 34 w 65"/>
                  <a:gd name="T53" fmla="*/ 2 h 35"/>
                  <a:gd name="T54" fmla="*/ 34 w 65"/>
                  <a:gd name="T5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35">
                    <a:moveTo>
                      <a:pt x="38" y="1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0" y="0"/>
                      <a:pt x="12" y="4"/>
                      <a:pt x="5" y="13"/>
                    </a:cubicBezTo>
                    <a:cubicBezTo>
                      <a:pt x="1" y="17"/>
                      <a:pt x="0" y="26"/>
                      <a:pt x="3" y="31"/>
                    </a:cubicBezTo>
                    <a:cubicBezTo>
                      <a:pt x="4" y="34"/>
                      <a:pt x="6" y="35"/>
                      <a:pt x="8" y="35"/>
                    </a:cubicBezTo>
                    <a:cubicBezTo>
                      <a:pt x="12" y="35"/>
                      <a:pt x="18" y="34"/>
                      <a:pt x="23" y="33"/>
                    </a:cubicBezTo>
                    <a:cubicBezTo>
                      <a:pt x="28" y="31"/>
                      <a:pt x="33" y="30"/>
                      <a:pt x="37" y="30"/>
                    </a:cubicBezTo>
                    <a:cubicBezTo>
                      <a:pt x="40" y="30"/>
                      <a:pt x="44" y="31"/>
                      <a:pt x="48" y="32"/>
                    </a:cubicBezTo>
                    <a:cubicBezTo>
                      <a:pt x="56" y="33"/>
                      <a:pt x="62" y="34"/>
                      <a:pt x="63" y="31"/>
                    </a:cubicBezTo>
                    <a:cubicBezTo>
                      <a:pt x="65" y="27"/>
                      <a:pt x="65" y="8"/>
                      <a:pt x="56" y="4"/>
                    </a:cubicBezTo>
                    <a:cubicBezTo>
                      <a:pt x="48" y="2"/>
                      <a:pt x="43" y="1"/>
                      <a:pt x="38" y="1"/>
                    </a:cubicBezTo>
                    <a:close/>
                    <a:moveTo>
                      <a:pt x="38" y="3"/>
                    </a:moveTo>
                    <a:cubicBezTo>
                      <a:pt x="43" y="3"/>
                      <a:pt x="48" y="3"/>
                      <a:pt x="55" y="6"/>
                    </a:cubicBezTo>
                    <a:cubicBezTo>
                      <a:pt x="63" y="9"/>
                      <a:pt x="63" y="26"/>
                      <a:pt x="62" y="31"/>
                    </a:cubicBezTo>
                    <a:cubicBezTo>
                      <a:pt x="61" y="32"/>
                      <a:pt x="54" y="31"/>
                      <a:pt x="49" y="30"/>
                    </a:cubicBezTo>
                    <a:cubicBezTo>
                      <a:pt x="44" y="29"/>
                      <a:pt x="40" y="28"/>
                      <a:pt x="37" y="28"/>
                    </a:cubicBezTo>
                    <a:cubicBezTo>
                      <a:pt x="33" y="28"/>
                      <a:pt x="28" y="30"/>
                      <a:pt x="23" y="31"/>
                    </a:cubicBezTo>
                    <a:cubicBezTo>
                      <a:pt x="17" y="32"/>
                      <a:pt x="12" y="34"/>
                      <a:pt x="8" y="33"/>
                    </a:cubicBezTo>
                    <a:cubicBezTo>
                      <a:pt x="6" y="33"/>
                      <a:pt x="5" y="32"/>
                      <a:pt x="4" y="30"/>
                    </a:cubicBezTo>
                    <a:cubicBezTo>
                      <a:pt x="3" y="28"/>
                      <a:pt x="3" y="24"/>
                      <a:pt x="3" y="21"/>
                    </a:cubicBezTo>
                    <a:cubicBezTo>
                      <a:pt x="4" y="18"/>
                      <a:pt x="5" y="15"/>
                      <a:pt x="6" y="14"/>
                    </a:cubicBezTo>
                    <a:cubicBezTo>
                      <a:pt x="13" y="5"/>
                      <a:pt x="30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lnTo>
                      <a:pt x="38" y="3"/>
                    </a:lnTo>
                    <a:close/>
                    <a:moveTo>
                      <a:pt x="34" y="2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Freeform: Shape 153"/>
              <p:cNvSpPr>
                <a:spLocks/>
              </p:cNvSpPr>
              <p:nvPr/>
            </p:nvSpPr>
            <p:spPr bwMode="auto">
              <a:xfrm>
                <a:off x="3790951" y="3786187"/>
                <a:ext cx="77788" cy="101600"/>
              </a:xfrm>
              <a:custGeom>
                <a:avLst/>
                <a:gdLst>
                  <a:gd name="T0" fmla="*/ 16 w 45"/>
                  <a:gd name="T1" fmla="*/ 3 h 59"/>
                  <a:gd name="T2" fmla="*/ 10 w 45"/>
                  <a:gd name="T3" fmla="*/ 35 h 59"/>
                  <a:gd name="T4" fmla="*/ 37 w 45"/>
                  <a:gd name="T5" fmla="*/ 55 h 59"/>
                  <a:gd name="T6" fmla="*/ 35 w 45"/>
                  <a:gd name="T7" fmla="*/ 20 h 59"/>
                  <a:gd name="T8" fmla="*/ 16 w 45"/>
                  <a:gd name="T9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9">
                    <a:moveTo>
                      <a:pt x="16" y="3"/>
                    </a:moveTo>
                    <a:cubicBezTo>
                      <a:pt x="9" y="4"/>
                      <a:pt x="0" y="16"/>
                      <a:pt x="10" y="35"/>
                    </a:cubicBezTo>
                    <a:cubicBezTo>
                      <a:pt x="21" y="54"/>
                      <a:pt x="29" y="59"/>
                      <a:pt x="37" y="55"/>
                    </a:cubicBezTo>
                    <a:cubicBezTo>
                      <a:pt x="45" y="50"/>
                      <a:pt x="39" y="31"/>
                      <a:pt x="35" y="20"/>
                    </a:cubicBezTo>
                    <a:cubicBezTo>
                      <a:pt x="31" y="9"/>
                      <a:pt x="29" y="0"/>
                      <a:pt x="16" y="3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Freeform: Shape 154"/>
              <p:cNvSpPr>
                <a:spLocks/>
              </p:cNvSpPr>
              <p:nvPr/>
            </p:nvSpPr>
            <p:spPr bwMode="auto">
              <a:xfrm>
                <a:off x="3795714" y="3784600"/>
                <a:ext cx="74613" cy="104775"/>
              </a:xfrm>
              <a:custGeom>
                <a:avLst/>
                <a:gdLst>
                  <a:gd name="T0" fmla="*/ 13 w 43"/>
                  <a:gd name="T1" fmla="*/ 3 h 61"/>
                  <a:gd name="T2" fmla="*/ 13 w 43"/>
                  <a:gd name="T3" fmla="*/ 3 h 61"/>
                  <a:gd name="T4" fmla="*/ 4 w 43"/>
                  <a:gd name="T5" fmla="*/ 11 h 61"/>
                  <a:gd name="T6" fmla="*/ 7 w 43"/>
                  <a:gd name="T7" fmla="*/ 37 h 61"/>
                  <a:gd name="T8" fmla="*/ 35 w 43"/>
                  <a:gd name="T9" fmla="*/ 56 h 61"/>
                  <a:gd name="T10" fmla="*/ 33 w 43"/>
                  <a:gd name="T11" fmla="*/ 21 h 61"/>
                  <a:gd name="T12" fmla="*/ 32 w 43"/>
                  <a:gd name="T13" fmla="*/ 18 h 61"/>
                  <a:gd name="T14" fmla="*/ 13 w 43"/>
                  <a:gd name="T15" fmla="*/ 3 h 61"/>
                  <a:gd name="T16" fmla="*/ 30 w 43"/>
                  <a:gd name="T17" fmla="*/ 18 h 61"/>
                  <a:gd name="T18" fmla="*/ 31 w 43"/>
                  <a:gd name="T19" fmla="*/ 22 h 61"/>
                  <a:gd name="T20" fmla="*/ 34 w 43"/>
                  <a:gd name="T21" fmla="*/ 55 h 61"/>
                  <a:gd name="T22" fmla="*/ 8 w 43"/>
                  <a:gd name="T23" fmla="*/ 36 h 61"/>
                  <a:gd name="T24" fmla="*/ 4 w 43"/>
                  <a:gd name="T25" fmla="*/ 16 h 61"/>
                  <a:gd name="T26" fmla="*/ 5 w 43"/>
                  <a:gd name="T27" fmla="*/ 12 h 61"/>
                  <a:gd name="T28" fmla="*/ 13 w 43"/>
                  <a:gd name="T29" fmla="*/ 5 h 61"/>
                  <a:gd name="T30" fmla="*/ 30 w 43"/>
                  <a:gd name="T31" fmla="*/ 1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1">
                    <a:moveTo>
                      <a:pt x="13" y="3"/>
                    </a:moveTo>
                    <a:cubicBezTo>
                      <a:pt x="13" y="3"/>
                      <a:pt x="13" y="3"/>
                      <a:pt x="13" y="3"/>
                    </a:cubicBezTo>
                    <a:cubicBezTo>
                      <a:pt x="9" y="4"/>
                      <a:pt x="6" y="7"/>
                      <a:pt x="4" y="11"/>
                    </a:cubicBezTo>
                    <a:cubicBezTo>
                      <a:pt x="2" y="15"/>
                      <a:pt x="0" y="24"/>
                      <a:pt x="7" y="37"/>
                    </a:cubicBezTo>
                    <a:cubicBezTo>
                      <a:pt x="17" y="55"/>
                      <a:pt x="25" y="61"/>
                      <a:pt x="35" y="56"/>
                    </a:cubicBezTo>
                    <a:cubicBezTo>
                      <a:pt x="43" y="52"/>
                      <a:pt x="37" y="32"/>
                      <a:pt x="33" y="21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28" y="8"/>
                      <a:pt x="25" y="0"/>
                      <a:pt x="13" y="3"/>
                    </a:cubicBezTo>
                    <a:close/>
                    <a:moveTo>
                      <a:pt x="30" y="18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35" y="30"/>
                      <a:pt x="42" y="51"/>
                      <a:pt x="34" y="55"/>
                    </a:cubicBezTo>
                    <a:cubicBezTo>
                      <a:pt x="26" y="59"/>
                      <a:pt x="18" y="53"/>
                      <a:pt x="8" y="36"/>
                    </a:cubicBezTo>
                    <a:cubicBezTo>
                      <a:pt x="3" y="27"/>
                      <a:pt x="3" y="21"/>
                      <a:pt x="4" y="16"/>
                    </a:cubicBezTo>
                    <a:cubicBezTo>
                      <a:pt x="4" y="15"/>
                      <a:pt x="5" y="13"/>
                      <a:pt x="5" y="12"/>
                    </a:cubicBezTo>
                    <a:cubicBezTo>
                      <a:pt x="7" y="7"/>
                      <a:pt x="11" y="5"/>
                      <a:pt x="13" y="5"/>
                    </a:cubicBezTo>
                    <a:cubicBezTo>
                      <a:pt x="24" y="2"/>
                      <a:pt x="27" y="9"/>
                      <a:pt x="30" y="18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TextBox 24"/>
            <p:cNvSpPr txBox="1"/>
            <p:nvPr/>
          </p:nvSpPr>
          <p:spPr>
            <a:xfrm>
              <a:off x="9565932" y="1648939"/>
              <a:ext cx="1534219" cy="72188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>
                  <a:solidFill>
                    <a:schemeClr val="bg2"/>
                  </a:solidFill>
                </a:rPr>
                <a:t>标题文本</a:t>
              </a:r>
            </a:p>
          </p:txBody>
        </p:sp>
      </p:grpSp>
      <p:sp>
        <p:nvSpPr>
          <p:cNvPr id="6" name="Rectangle 155"/>
          <p:cNvSpPr/>
          <p:nvPr/>
        </p:nvSpPr>
        <p:spPr>
          <a:xfrm>
            <a:off x="2972889" y="3360157"/>
            <a:ext cx="3123028" cy="455894"/>
          </a:xfrm>
          <a:prstGeom prst="rect">
            <a:avLst/>
          </a:prstGeom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</a:t>
            </a:r>
            <a:b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（建议使用主题字体）</a:t>
            </a:r>
          </a:p>
        </p:txBody>
      </p:sp>
      <p:sp>
        <p:nvSpPr>
          <p:cNvPr id="15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30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85946" y="771550"/>
            <a:ext cx="972108" cy="641090"/>
            <a:chOff x="5447928" y="561475"/>
            <a:chExt cx="1296144" cy="854786"/>
          </a:xfrm>
        </p:grpSpPr>
        <p:sp>
          <p:nvSpPr>
            <p:cNvPr id="24" name="文本框 20"/>
            <p:cNvSpPr txBox="1"/>
            <p:nvPr/>
          </p:nvSpPr>
          <p:spPr>
            <a:xfrm>
              <a:off x="5447928" y="1177028"/>
              <a:ext cx="1296144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 algn="ctr"/>
              <a:r>
                <a:rPr lang="en-US" altLang="zh-CN" b="1" dirty="0">
                  <a:solidFill>
                    <a:schemeClr val="tx2"/>
                  </a:solidFill>
                </a:rPr>
                <a:t>CONTENTS</a:t>
              </a:r>
            </a:p>
          </p:txBody>
        </p:sp>
        <p:sp>
          <p:nvSpPr>
            <p:cNvPr id="25" name="文本框 21"/>
            <p:cNvSpPr txBox="1"/>
            <p:nvPr/>
          </p:nvSpPr>
          <p:spPr>
            <a:xfrm>
              <a:off x="5447928" y="561475"/>
              <a:ext cx="1296144" cy="61555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dist"/>
              <a:r>
                <a:rPr lang="zh-CN" altLang="en-US" sz="4000" b="1">
                  <a:solidFill>
                    <a:schemeClr val="tx2"/>
                  </a:solidFill>
                </a:rPr>
                <a:t>目录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357754" y="1635646"/>
            <a:ext cx="4428492" cy="446666"/>
            <a:chOff x="3143672" y="1988840"/>
            <a:chExt cx="5904656" cy="595554"/>
          </a:xfrm>
        </p:grpSpPr>
        <p:sp>
          <p:nvSpPr>
            <p:cNvPr id="22" name="平行四边形 21"/>
            <p:cNvSpPr/>
            <p:nvPr/>
          </p:nvSpPr>
          <p:spPr bwMode="auto">
            <a:xfrm>
              <a:off x="3143672" y="1988840"/>
              <a:ext cx="828092" cy="595554"/>
            </a:xfrm>
            <a:prstGeom prst="parallelogram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/>
              <a:r>
                <a: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3" name="平行四边形 22"/>
            <p:cNvSpPr/>
            <p:nvPr/>
          </p:nvSpPr>
          <p:spPr bwMode="auto">
            <a:xfrm>
              <a:off x="3701334" y="1988840"/>
              <a:ext cx="5346994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accent1">
                      <a:lumMod val="100000"/>
                    </a:schemeClr>
                  </a:solidFill>
                </a:rPr>
                <a:t>此部分内容作为文字排版占位显示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57754" y="2251314"/>
            <a:ext cx="4428492" cy="446666"/>
            <a:chOff x="3143672" y="2790952"/>
            <a:chExt cx="5904656" cy="595554"/>
          </a:xfrm>
        </p:grpSpPr>
        <p:sp>
          <p:nvSpPr>
            <p:cNvPr id="20" name="平行四边形 19"/>
            <p:cNvSpPr/>
            <p:nvPr/>
          </p:nvSpPr>
          <p:spPr bwMode="auto">
            <a:xfrm>
              <a:off x="3143672" y="2790952"/>
              <a:ext cx="828092" cy="595554"/>
            </a:xfrm>
            <a:prstGeom prst="parallelogram">
              <a:avLst/>
            </a:prstGeom>
            <a:solidFill>
              <a:schemeClr val="accent2">
                <a:lumMod val="100000"/>
              </a:schemeClr>
            </a:solidFill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/>
              <a:r>
                <a: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1" name="平行四边形 20"/>
            <p:cNvSpPr/>
            <p:nvPr/>
          </p:nvSpPr>
          <p:spPr bwMode="auto">
            <a:xfrm>
              <a:off x="3701334" y="2790952"/>
              <a:ext cx="5346994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</a:rPr>
                <a:t>此部分内容作为文字排版占位显示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57754" y="2866983"/>
            <a:ext cx="4428492" cy="446666"/>
            <a:chOff x="3143672" y="3593064"/>
            <a:chExt cx="5904656" cy="595554"/>
          </a:xfrm>
        </p:grpSpPr>
        <p:sp>
          <p:nvSpPr>
            <p:cNvPr id="18" name="平行四边形 17"/>
            <p:cNvSpPr/>
            <p:nvPr/>
          </p:nvSpPr>
          <p:spPr bwMode="auto">
            <a:xfrm>
              <a:off x="3143672" y="3593064"/>
              <a:ext cx="828092" cy="595554"/>
            </a:xfrm>
            <a:prstGeom prst="parallelogram">
              <a:avLst/>
            </a:prstGeom>
            <a:solidFill>
              <a:schemeClr val="accent3">
                <a:lumMod val="100000"/>
              </a:schemeClr>
            </a:solidFill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/>
              <a:r>
                <a: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19" name="平行四边形 18"/>
            <p:cNvSpPr/>
            <p:nvPr/>
          </p:nvSpPr>
          <p:spPr bwMode="auto">
            <a:xfrm>
              <a:off x="3701334" y="3593064"/>
              <a:ext cx="5346994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</a:rPr>
                <a:t>此部分内容作为文字排版占位显示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57754" y="3482651"/>
            <a:ext cx="4428492" cy="446666"/>
            <a:chOff x="3143672" y="4395176"/>
            <a:chExt cx="5904656" cy="595554"/>
          </a:xfrm>
        </p:grpSpPr>
        <p:sp>
          <p:nvSpPr>
            <p:cNvPr id="16" name="平行四边形 15"/>
            <p:cNvSpPr/>
            <p:nvPr/>
          </p:nvSpPr>
          <p:spPr bwMode="auto">
            <a:xfrm>
              <a:off x="3143672" y="4395176"/>
              <a:ext cx="828092" cy="595554"/>
            </a:xfrm>
            <a:prstGeom prst="parallelogram">
              <a:avLst/>
            </a:prstGeom>
            <a:solidFill>
              <a:schemeClr val="accent4">
                <a:lumMod val="100000"/>
              </a:schemeClr>
            </a:solidFill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/>
              <a:r>
                <a: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17" name="平行四边形 16"/>
            <p:cNvSpPr/>
            <p:nvPr/>
          </p:nvSpPr>
          <p:spPr bwMode="auto">
            <a:xfrm>
              <a:off x="3701334" y="4395176"/>
              <a:ext cx="5346994" cy="595554"/>
            </a:xfrm>
            <a:prstGeom prst="parallelogram">
              <a:avLst/>
            </a:prstGeom>
            <a:noFill/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</a:rPr>
                <a:t>此部分内容作为文字排版占位显示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543c41d-ff37-44c0-a1d4-a4d58773fd17"/>
          <p:cNvGrpSpPr>
            <a:grpSpLocks noChangeAspect="1"/>
          </p:cNvGrpSpPr>
          <p:nvPr/>
        </p:nvGrpSpPr>
        <p:grpSpPr>
          <a:xfrm>
            <a:off x="1100595" y="1697801"/>
            <a:ext cx="6764451" cy="2507688"/>
            <a:chOff x="1467460" y="2263735"/>
            <a:chExt cx="9019268" cy="3343584"/>
          </a:xfrm>
        </p:grpSpPr>
        <p:grpSp>
          <p:nvGrpSpPr>
            <p:cNvPr id="4" name="Group 13"/>
            <p:cNvGrpSpPr/>
            <p:nvPr/>
          </p:nvGrpSpPr>
          <p:grpSpPr>
            <a:xfrm>
              <a:off x="3383162" y="2263735"/>
              <a:ext cx="5425675" cy="3343584"/>
              <a:chOff x="3383162" y="2263735"/>
              <a:chExt cx="5425675" cy="3343584"/>
            </a:xfrm>
          </p:grpSpPr>
          <p:sp>
            <p:nvSpPr>
              <p:cNvPr id="9" name="Rectangle: Rounded Corners 14"/>
              <p:cNvSpPr/>
              <p:nvPr/>
            </p:nvSpPr>
            <p:spPr>
              <a:xfrm>
                <a:off x="3383162" y="2657784"/>
                <a:ext cx="2229530" cy="183889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Shape 15"/>
              <p:cNvSpPr/>
              <p:nvPr/>
            </p:nvSpPr>
            <p:spPr>
              <a:xfrm>
                <a:off x="4605294" y="2985111"/>
                <a:ext cx="2622208" cy="2622208"/>
              </a:xfrm>
              <a:prstGeom prst="leftCircularArrow">
                <a:avLst>
                  <a:gd name="adj1" fmla="val 3773"/>
                  <a:gd name="adj2" fmla="val 471256"/>
                  <a:gd name="adj3" fmla="val 2246767"/>
                  <a:gd name="adj4" fmla="val 9024489"/>
                  <a:gd name="adj5" fmla="val 440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16"/>
              <p:cNvSpPr/>
              <p:nvPr/>
            </p:nvSpPr>
            <p:spPr>
              <a:xfrm>
                <a:off x="3878613" y="4102632"/>
                <a:ext cx="1981805" cy="788098"/>
              </a:xfrm>
              <a:custGeom>
                <a:avLst/>
                <a:gdLst>
                  <a:gd name="connsiteX0" fmla="*/ 0 w 1981805"/>
                  <a:gd name="connsiteY0" fmla="*/ 78810 h 788098"/>
                  <a:gd name="connsiteX1" fmla="*/ 78810 w 1981805"/>
                  <a:gd name="connsiteY1" fmla="*/ 0 h 788098"/>
                  <a:gd name="connsiteX2" fmla="*/ 1902995 w 1981805"/>
                  <a:gd name="connsiteY2" fmla="*/ 0 h 788098"/>
                  <a:gd name="connsiteX3" fmla="*/ 1981805 w 1981805"/>
                  <a:gd name="connsiteY3" fmla="*/ 78810 h 788098"/>
                  <a:gd name="connsiteX4" fmla="*/ 1981805 w 1981805"/>
                  <a:gd name="connsiteY4" fmla="*/ 709288 h 788098"/>
                  <a:gd name="connsiteX5" fmla="*/ 1902995 w 1981805"/>
                  <a:gd name="connsiteY5" fmla="*/ 788098 h 788098"/>
                  <a:gd name="connsiteX6" fmla="*/ 78810 w 1981805"/>
                  <a:gd name="connsiteY6" fmla="*/ 788098 h 788098"/>
                  <a:gd name="connsiteX7" fmla="*/ 0 w 1981805"/>
                  <a:gd name="connsiteY7" fmla="*/ 709288 h 788098"/>
                  <a:gd name="connsiteX8" fmla="*/ 0 w 1981805"/>
                  <a:gd name="connsiteY8" fmla="*/ 78810 h 78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1805" h="788098">
                    <a:moveTo>
                      <a:pt x="0" y="78810"/>
                    </a:moveTo>
                    <a:cubicBezTo>
                      <a:pt x="0" y="35284"/>
                      <a:pt x="35284" y="0"/>
                      <a:pt x="78810" y="0"/>
                    </a:cubicBezTo>
                    <a:lnTo>
                      <a:pt x="1902995" y="0"/>
                    </a:lnTo>
                    <a:cubicBezTo>
                      <a:pt x="1946521" y="0"/>
                      <a:pt x="1981805" y="35284"/>
                      <a:pt x="1981805" y="78810"/>
                    </a:cubicBezTo>
                    <a:lnTo>
                      <a:pt x="1981805" y="709288"/>
                    </a:lnTo>
                    <a:cubicBezTo>
                      <a:pt x="1981805" y="752814"/>
                      <a:pt x="1946521" y="788098"/>
                      <a:pt x="1902995" y="788098"/>
                    </a:cubicBezTo>
                    <a:lnTo>
                      <a:pt x="78810" y="788098"/>
                    </a:lnTo>
                    <a:cubicBezTo>
                      <a:pt x="35284" y="788098"/>
                      <a:pt x="0" y="752814"/>
                      <a:pt x="0" y="709288"/>
                    </a:cubicBezTo>
                    <a:lnTo>
                      <a:pt x="0" y="788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53563" tIns="43403" rIns="53563" bIns="43403" anchor="ctr" anchorCtr="0">
                <a:normAutofit/>
              </a:bodyPr>
              <a:lstStyle/>
              <a:p>
                <a:pPr marL="0" lvl="0" indent="0" algn="ctr" defTabSz="71120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b="1" kern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12" name="Rectangle: Rounded Corners 17"/>
              <p:cNvSpPr/>
              <p:nvPr/>
            </p:nvSpPr>
            <p:spPr>
              <a:xfrm>
                <a:off x="6331581" y="2657784"/>
                <a:ext cx="2229530" cy="183889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18"/>
              <p:cNvSpPr/>
              <p:nvPr/>
            </p:nvSpPr>
            <p:spPr>
              <a:xfrm>
                <a:off x="6827032" y="2263735"/>
                <a:ext cx="1981805" cy="788098"/>
              </a:xfrm>
              <a:custGeom>
                <a:avLst/>
                <a:gdLst>
                  <a:gd name="connsiteX0" fmla="*/ 0 w 1981805"/>
                  <a:gd name="connsiteY0" fmla="*/ 78810 h 788098"/>
                  <a:gd name="connsiteX1" fmla="*/ 78810 w 1981805"/>
                  <a:gd name="connsiteY1" fmla="*/ 0 h 788098"/>
                  <a:gd name="connsiteX2" fmla="*/ 1902995 w 1981805"/>
                  <a:gd name="connsiteY2" fmla="*/ 0 h 788098"/>
                  <a:gd name="connsiteX3" fmla="*/ 1981805 w 1981805"/>
                  <a:gd name="connsiteY3" fmla="*/ 78810 h 788098"/>
                  <a:gd name="connsiteX4" fmla="*/ 1981805 w 1981805"/>
                  <a:gd name="connsiteY4" fmla="*/ 709288 h 788098"/>
                  <a:gd name="connsiteX5" fmla="*/ 1902995 w 1981805"/>
                  <a:gd name="connsiteY5" fmla="*/ 788098 h 788098"/>
                  <a:gd name="connsiteX6" fmla="*/ 78810 w 1981805"/>
                  <a:gd name="connsiteY6" fmla="*/ 788098 h 788098"/>
                  <a:gd name="connsiteX7" fmla="*/ 0 w 1981805"/>
                  <a:gd name="connsiteY7" fmla="*/ 709288 h 788098"/>
                  <a:gd name="connsiteX8" fmla="*/ 0 w 1981805"/>
                  <a:gd name="connsiteY8" fmla="*/ 78810 h 78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1805" h="788098">
                    <a:moveTo>
                      <a:pt x="0" y="78810"/>
                    </a:moveTo>
                    <a:cubicBezTo>
                      <a:pt x="0" y="35284"/>
                      <a:pt x="35284" y="0"/>
                      <a:pt x="78810" y="0"/>
                    </a:cubicBezTo>
                    <a:lnTo>
                      <a:pt x="1902995" y="0"/>
                    </a:lnTo>
                    <a:cubicBezTo>
                      <a:pt x="1946521" y="0"/>
                      <a:pt x="1981805" y="35284"/>
                      <a:pt x="1981805" y="78810"/>
                    </a:cubicBezTo>
                    <a:lnTo>
                      <a:pt x="1981805" y="709288"/>
                    </a:lnTo>
                    <a:cubicBezTo>
                      <a:pt x="1981805" y="752814"/>
                      <a:pt x="1946521" y="788098"/>
                      <a:pt x="1902995" y="788098"/>
                    </a:cubicBezTo>
                    <a:lnTo>
                      <a:pt x="78810" y="788098"/>
                    </a:lnTo>
                    <a:cubicBezTo>
                      <a:pt x="35284" y="788098"/>
                      <a:pt x="0" y="752814"/>
                      <a:pt x="0" y="709288"/>
                    </a:cubicBezTo>
                    <a:lnTo>
                      <a:pt x="0" y="7881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53563" tIns="43403" rIns="53563" bIns="43403" anchor="ctr" anchorCtr="0">
                <a:normAutofit/>
              </a:bodyPr>
              <a:lstStyle/>
              <a:p>
                <a:pPr marL="0" lvl="0" indent="0" algn="ctr" defTabSz="71120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b="1" kern="1200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5" name="Rectangle 9"/>
            <p:cNvSpPr/>
            <p:nvPr/>
          </p:nvSpPr>
          <p:spPr>
            <a:xfrm>
              <a:off x="1467460" y="3142718"/>
              <a:ext cx="1654424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sp>
          <p:nvSpPr>
            <p:cNvPr id="6" name="Rectangle 10"/>
            <p:cNvSpPr/>
            <p:nvPr/>
          </p:nvSpPr>
          <p:spPr>
            <a:xfrm>
              <a:off x="3961222" y="3395005"/>
              <a:ext cx="1654424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sp>
          <p:nvSpPr>
            <p:cNvPr id="7" name="Rectangle 11"/>
            <p:cNvSpPr/>
            <p:nvPr/>
          </p:nvSpPr>
          <p:spPr>
            <a:xfrm>
              <a:off x="6396762" y="3142717"/>
              <a:ext cx="1654424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sp>
          <p:nvSpPr>
            <p:cNvPr id="8" name="Rectangle 12"/>
            <p:cNvSpPr/>
            <p:nvPr/>
          </p:nvSpPr>
          <p:spPr>
            <a:xfrm>
              <a:off x="8832304" y="3395005"/>
              <a:ext cx="1654424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sp>
        <p:nvSpPr>
          <p:cNvPr id="14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3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平行四边形 54"/>
          <p:cNvSpPr/>
          <p:nvPr/>
        </p:nvSpPr>
        <p:spPr bwMode="auto">
          <a:xfrm>
            <a:off x="4004937" y="1491630"/>
            <a:ext cx="1134126" cy="815651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6" name="平行四边形 55"/>
          <p:cNvSpPr/>
          <p:nvPr/>
        </p:nvSpPr>
        <p:spPr bwMode="auto">
          <a:xfrm>
            <a:off x="2566877" y="2557132"/>
            <a:ext cx="4010246" cy="734698"/>
          </a:xfrm>
          <a:prstGeom prst="parallelogram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AED495-B3E9-41BB-A896-E00BA70E19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2474842"/>
            <a:ext cx="1853411" cy="26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65697" y="1704201"/>
            <a:ext cx="3189934" cy="2723424"/>
            <a:chOff x="3065697" y="1704201"/>
            <a:chExt cx="3189934" cy="2723424"/>
          </a:xfrm>
        </p:grpSpPr>
        <p:sp>
          <p:nvSpPr>
            <p:cNvPr id="4" name="Isosceles Triangle 3"/>
            <p:cNvSpPr>
              <a:spLocks/>
            </p:cNvSpPr>
            <p:nvPr/>
          </p:nvSpPr>
          <p:spPr bwMode="gray">
            <a:xfrm>
              <a:off x="3761910" y="2274717"/>
              <a:ext cx="1809028" cy="156481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bg1">
                  <a:lumMod val="6500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6"/>
            <p:cNvGrpSpPr/>
            <p:nvPr/>
          </p:nvGrpSpPr>
          <p:grpSpPr>
            <a:xfrm>
              <a:off x="3979957" y="1704201"/>
              <a:ext cx="1361411" cy="1177082"/>
              <a:chOff x="5500410" y="2390056"/>
              <a:chExt cx="1815215" cy="1569442"/>
            </a:xfrm>
          </p:grpSpPr>
          <p:sp>
            <p:nvSpPr>
              <p:cNvPr id="33" name="Hexagon 30"/>
              <p:cNvSpPr>
                <a:spLocks/>
              </p:cNvSpPr>
              <p:nvPr/>
            </p:nvSpPr>
            <p:spPr bwMode="gray">
              <a:xfrm>
                <a:off x="5500410" y="2390056"/>
                <a:ext cx="1815215" cy="156944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Hexagon 31"/>
              <p:cNvSpPr>
                <a:spLocks/>
              </p:cNvSpPr>
              <p:nvPr/>
            </p:nvSpPr>
            <p:spPr bwMode="gray">
              <a:xfrm>
                <a:off x="5606770" y="2484601"/>
                <a:ext cx="1595405" cy="1380351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5" name="Group 40"/>
              <p:cNvGrpSpPr/>
              <p:nvPr/>
            </p:nvGrpSpPr>
            <p:grpSpPr>
              <a:xfrm>
                <a:off x="6076617" y="2846714"/>
                <a:ext cx="692796" cy="656120"/>
                <a:chOff x="5133976" y="846136"/>
                <a:chExt cx="269875" cy="255588"/>
              </a:xfrm>
              <a:solidFill>
                <a:schemeClr val="bg1"/>
              </a:solidFill>
            </p:grpSpPr>
            <p:sp>
              <p:nvSpPr>
                <p:cNvPr id="36" name="Freeform: Shape 41"/>
                <p:cNvSpPr>
                  <a:spLocks/>
                </p:cNvSpPr>
                <p:nvPr/>
              </p:nvSpPr>
              <p:spPr bwMode="auto">
                <a:xfrm>
                  <a:off x="5191126" y="995361"/>
                  <a:ext cx="34925" cy="396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4"/>
                    </a:cxn>
                    <a:cxn ang="0">
                      <a:pos x="3" y="17"/>
                    </a:cxn>
                    <a:cxn ang="0">
                      <a:pos x="12" y="17"/>
                    </a:cxn>
                    <a:cxn ang="0">
                      <a:pos x="15" y="14"/>
                    </a:cxn>
                    <a:cxn ang="0">
                      <a:pos x="15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5" h="17">
                      <a:moveTo>
                        <a:pt x="12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4" y="17"/>
                        <a:pt x="15" y="16"/>
                        <a:pt x="15" y="14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1"/>
                        <a:pt x="14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42"/>
                <p:cNvSpPr>
                  <a:spLocks/>
                </p:cNvSpPr>
                <p:nvPr/>
              </p:nvSpPr>
              <p:spPr bwMode="auto">
                <a:xfrm>
                  <a:off x="5308601" y="1052511"/>
                  <a:ext cx="74613" cy="4763"/>
                </a:xfrm>
                <a:custGeom>
                  <a:avLst/>
                  <a:gdLst/>
                  <a:ahLst/>
                  <a:cxnLst>
                    <a:cxn ang="0">
                      <a:pos x="33" y="1"/>
                    </a:cxn>
                    <a:cxn ang="0">
                      <a:pos x="32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2" y="0"/>
                    </a:cxn>
                    <a:cxn ang="0">
                      <a:pos x="33" y="1"/>
                    </a:cxn>
                  </a:cxnLst>
                  <a:rect l="0" t="0" r="r" b="b"/>
                  <a:pathLst>
                    <a:path w="33" h="2">
                      <a:moveTo>
                        <a:pt x="33" y="1"/>
                      </a:moveTo>
                      <a:cubicBezTo>
                        <a:pt x="33" y="2"/>
                        <a:pt x="32" y="2"/>
                        <a:pt x="3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43"/>
                <p:cNvSpPr>
                  <a:spLocks/>
                </p:cNvSpPr>
                <p:nvPr/>
              </p:nvSpPr>
              <p:spPr bwMode="auto">
                <a:xfrm>
                  <a:off x="5308601" y="993773"/>
                  <a:ext cx="31750" cy="6350"/>
                </a:xfrm>
                <a:custGeom>
                  <a:avLst/>
                  <a:gdLst/>
                  <a:ahLst/>
                  <a:cxnLst>
                    <a:cxn ang="0">
                      <a:pos x="14" y="2"/>
                    </a:cxn>
                    <a:cxn ang="0">
                      <a:pos x="13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3" y="0"/>
                    </a:cxn>
                    <a:cxn ang="0">
                      <a:pos x="14" y="1"/>
                    </a:cxn>
                    <a:cxn ang="0">
                      <a:pos x="14" y="2"/>
                    </a:cxn>
                  </a:cxnLst>
                  <a:rect l="0" t="0" r="r" b="b"/>
                  <a:pathLst>
                    <a:path w="14" h="3">
                      <a:moveTo>
                        <a:pt x="14" y="2"/>
                      </a:moveTo>
                      <a:cubicBezTo>
                        <a:pt x="14" y="3"/>
                        <a:pt x="14" y="3"/>
                        <a:pt x="13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1"/>
                        <a:pt x="14" y="1"/>
                      </a:cubicBezTo>
                      <a:lnTo>
                        <a:pt x="1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44"/>
                <p:cNvSpPr>
                  <a:spLocks/>
                </p:cNvSpPr>
                <p:nvPr/>
              </p:nvSpPr>
              <p:spPr bwMode="auto">
                <a:xfrm>
                  <a:off x="5351463" y="1071561"/>
                  <a:ext cx="30163" cy="6350"/>
                </a:xfrm>
                <a:custGeom>
                  <a:avLst/>
                  <a:gdLst/>
                  <a:ahLst/>
                  <a:cxnLst>
                    <a:cxn ang="0">
                      <a:pos x="13" y="2"/>
                    </a:cxn>
                    <a:cxn ang="0">
                      <a:pos x="13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3" y="0"/>
                    </a:cxn>
                    <a:cxn ang="0">
                      <a:pos x="13" y="1"/>
                    </a:cxn>
                    <a:cxn ang="0">
                      <a:pos x="13" y="2"/>
                    </a:cxn>
                  </a:cxnLst>
                  <a:rect l="0" t="0" r="r" b="b"/>
                  <a:pathLst>
                    <a:path w="13" h="3">
                      <a:moveTo>
                        <a:pt x="13" y="2"/>
                      </a:moveTo>
                      <a:cubicBezTo>
                        <a:pt x="13" y="2"/>
                        <a:pt x="13" y="3"/>
                        <a:pt x="13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1"/>
                        <a:pt x="13" y="1"/>
                      </a:cubicBezTo>
                      <a:lnTo>
                        <a:pt x="1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45"/>
                <p:cNvSpPr>
                  <a:spLocks/>
                </p:cNvSpPr>
                <p:nvPr/>
              </p:nvSpPr>
              <p:spPr bwMode="auto">
                <a:xfrm>
                  <a:off x="5308601" y="1014411"/>
                  <a:ext cx="44450" cy="4763"/>
                </a:xfrm>
                <a:custGeom>
                  <a:avLst/>
                  <a:gdLst/>
                  <a:ahLst/>
                  <a:cxnLst>
                    <a:cxn ang="0">
                      <a:pos x="20" y="1"/>
                    </a:cxn>
                    <a:cxn ang="0">
                      <a:pos x="19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9" y="0"/>
                    </a:cxn>
                    <a:cxn ang="0">
                      <a:pos x="20" y="1"/>
                    </a:cxn>
                  </a:cxnLst>
                  <a:rect l="0" t="0" r="r" b="b"/>
                  <a:pathLst>
                    <a:path w="20" h="2">
                      <a:moveTo>
                        <a:pt x="20" y="1"/>
                      </a:moveTo>
                      <a:cubicBezTo>
                        <a:pt x="20" y="2"/>
                        <a:pt x="20" y="2"/>
                        <a:pt x="19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0" y="0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46"/>
                <p:cNvSpPr>
                  <a:spLocks/>
                </p:cNvSpPr>
                <p:nvPr/>
              </p:nvSpPr>
              <p:spPr bwMode="auto">
                <a:xfrm>
                  <a:off x="5308601" y="1031873"/>
                  <a:ext cx="74613" cy="7938"/>
                </a:xfrm>
                <a:custGeom>
                  <a:avLst/>
                  <a:gdLst/>
                  <a:ahLst/>
                  <a:cxnLst>
                    <a:cxn ang="0">
                      <a:pos x="33" y="2"/>
                    </a:cxn>
                    <a:cxn ang="0">
                      <a:pos x="32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2" y="0"/>
                    </a:cxn>
                    <a:cxn ang="0">
                      <a:pos x="33" y="1"/>
                    </a:cxn>
                    <a:cxn ang="0">
                      <a:pos x="33" y="2"/>
                    </a:cxn>
                  </a:cxnLst>
                  <a:rect l="0" t="0" r="r" b="b"/>
                  <a:pathLst>
                    <a:path w="33" h="3">
                      <a:moveTo>
                        <a:pt x="33" y="2"/>
                      </a:moveTo>
                      <a:cubicBezTo>
                        <a:pt x="33" y="2"/>
                        <a:pt x="32" y="3"/>
                        <a:pt x="3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3" y="1"/>
                        <a:pt x="33" y="1"/>
                      </a:cubicBezTo>
                      <a:lnTo>
                        <a:pt x="3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47"/>
                <p:cNvSpPr>
                  <a:spLocks/>
                </p:cNvSpPr>
                <p:nvPr/>
              </p:nvSpPr>
              <p:spPr bwMode="auto">
                <a:xfrm>
                  <a:off x="5287963" y="963611"/>
                  <a:ext cx="115888" cy="138113"/>
                </a:xfrm>
                <a:custGeom>
                  <a:avLst/>
                  <a:gdLst/>
                  <a:ahLst/>
                  <a:cxnLst>
                    <a:cxn ang="0">
                      <a:pos x="47" y="58"/>
                    </a:cxn>
                    <a:cxn ang="0">
                      <a:pos x="3" y="58"/>
                    </a:cxn>
                    <a:cxn ang="0">
                      <a:pos x="3" y="57"/>
                    </a:cxn>
                    <a:cxn ang="0">
                      <a:pos x="3" y="4"/>
                    </a:cxn>
                    <a:cxn ang="0">
                      <a:pos x="4" y="3"/>
                    </a:cxn>
                    <a:cxn ang="0">
                      <a:pos x="28" y="3"/>
                    </a:cxn>
                    <a:cxn ang="0">
                      <a:pos x="29" y="5"/>
                    </a:cxn>
                    <a:cxn ang="0">
                      <a:pos x="29" y="16"/>
                    </a:cxn>
                    <a:cxn ang="0">
                      <a:pos x="33" y="20"/>
                    </a:cxn>
                    <a:cxn ang="0">
                      <a:pos x="48" y="20"/>
                    </a:cxn>
                    <a:cxn ang="0">
                      <a:pos x="48" y="21"/>
                    </a:cxn>
                    <a:cxn ang="0">
                      <a:pos x="48" y="57"/>
                    </a:cxn>
                    <a:cxn ang="0">
                      <a:pos x="47" y="58"/>
                    </a:cxn>
                    <a:cxn ang="0">
                      <a:pos x="32" y="6"/>
                    </a:cxn>
                    <a:cxn ang="0">
                      <a:pos x="33" y="6"/>
                    </a:cxn>
                    <a:cxn ang="0">
                      <a:pos x="45" y="16"/>
                    </a:cxn>
                    <a:cxn ang="0">
                      <a:pos x="45" y="17"/>
                    </a:cxn>
                    <a:cxn ang="0">
                      <a:pos x="33" y="17"/>
                    </a:cxn>
                    <a:cxn ang="0">
                      <a:pos x="32" y="16"/>
                    </a:cxn>
                    <a:cxn ang="0">
                      <a:pos x="32" y="6"/>
                    </a:cxn>
                    <a:cxn ang="0">
                      <a:pos x="49" y="15"/>
                    </a:cxn>
                    <a:cxn ang="0">
                      <a:pos x="33" y="2"/>
                    </a:cxn>
                    <a:cxn ang="0">
                      <a:pos x="28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57"/>
                    </a:cxn>
                    <a:cxn ang="0">
                      <a:pos x="4" y="60"/>
                    </a:cxn>
                    <a:cxn ang="0">
                      <a:pos x="47" y="60"/>
                    </a:cxn>
                    <a:cxn ang="0">
                      <a:pos x="51" y="57"/>
                    </a:cxn>
                    <a:cxn ang="0">
                      <a:pos x="51" y="20"/>
                    </a:cxn>
                    <a:cxn ang="0">
                      <a:pos x="49" y="15"/>
                    </a:cxn>
                  </a:cxnLst>
                  <a:rect l="0" t="0" r="r" b="b"/>
                  <a:pathLst>
                    <a:path w="51" h="60">
                      <a:moveTo>
                        <a:pt x="47" y="58"/>
                      </a:move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3" y="58"/>
                        <a:pt x="3" y="57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9" y="3"/>
                        <a:pt x="29" y="3"/>
                        <a:pt x="29" y="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8"/>
                        <a:pt x="31" y="20"/>
                        <a:pt x="33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1"/>
                      </a:cubicBezTo>
                      <a:cubicBezTo>
                        <a:pt x="48" y="57"/>
                        <a:pt x="48" y="57"/>
                        <a:pt x="48" y="57"/>
                      </a:cubicBezTo>
                      <a:cubicBezTo>
                        <a:pt x="48" y="57"/>
                        <a:pt x="48" y="58"/>
                        <a:pt x="47" y="58"/>
                      </a:cubicBezTo>
                      <a:moveTo>
                        <a:pt x="32" y="6"/>
                      </a:moveTo>
                      <a:cubicBezTo>
                        <a:pt x="32" y="5"/>
                        <a:pt x="33" y="6"/>
                        <a:pt x="33" y="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cubicBezTo>
                        <a:pt x="45" y="16"/>
                        <a:pt x="46" y="17"/>
                        <a:pt x="45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17"/>
                        <a:pt x="32" y="17"/>
                        <a:pt x="32" y="16"/>
                      </a:cubicBezTo>
                      <a:lnTo>
                        <a:pt x="32" y="6"/>
                      </a:lnTo>
                      <a:close/>
                      <a:moveTo>
                        <a:pt x="49" y="15"/>
                      </a:move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0"/>
                        <a:pt x="4" y="60"/>
                        <a:pt x="4" y="60"/>
                      </a:cubicBezTo>
                      <a:cubicBezTo>
                        <a:pt x="47" y="60"/>
                        <a:pt x="47" y="60"/>
                        <a:pt x="47" y="60"/>
                      </a:cubicBezTo>
                      <a:cubicBezTo>
                        <a:pt x="49" y="60"/>
                        <a:pt x="51" y="59"/>
                        <a:pt x="51" y="57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18"/>
                        <a:pt x="50" y="16"/>
                        <a:pt x="49" y="15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48"/>
                <p:cNvSpPr>
                  <a:spLocks/>
                </p:cNvSpPr>
                <p:nvPr/>
              </p:nvSpPr>
              <p:spPr bwMode="auto">
                <a:xfrm>
                  <a:off x="5133976" y="846136"/>
                  <a:ext cx="268288" cy="247650"/>
                </a:xfrm>
                <a:custGeom>
                  <a:avLst/>
                  <a:gdLst/>
                  <a:ahLst/>
                  <a:cxnLst>
                    <a:cxn ang="0">
                      <a:pos x="37" y="7"/>
                    </a:cxn>
                    <a:cxn ang="0">
                      <a:pos x="37" y="7"/>
                    </a:cxn>
                    <a:cxn ang="0">
                      <a:pos x="79" y="7"/>
                    </a:cxn>
                    <a:cxn ang="0">
                      <a:pos x="80" y="8"/>
                    </a:cxn>
                    <a:cxn ang="0">
                      <a:pos x="80" y="14"/>
                    </a:cxn>
                    <a:cxn ang="0">
                      <a:pos x="79" y="14"/>
                    </a:cxn>
                    <a:cxn ang="0">
                      <a:pos x="37" y="14"/>
                    </a:cxn>
                    <a:cxn ang="0">
                      <a:pos x="37" y="14"/>
                    </a:cxn>
                    <a:cxn ang="0">
                      <a:pos x="37" y="7"/>
                    </a:cxn>
                    <a:cxn ang="0">
                      <a:pos x="61" y="102"/>
                    </a:cxn>
                    <a:cxn ang="0">
                      <a:pos x="60" y="101"/>
                    </a:cxn>
                    <a:cxn ang="0">
                      <a:pos x="13" y="101"/>
                    </a:cxn>
                    <a:cxn ang="0">
                      <a:pos x="10" y="99"/>
                    </a:cxn>
                    <a:cxn ang="0">
                      <a:pos x="10" y="74"/>
                    </a:cxn>
                    <a:cxn ang="0">
                      <a:pos x="11" y="73"/>
                    </a:cxn>
                    <a:cxn ang="0">
                      <a:pos x="17" y="73"/>
                    </a:cxn>
                    <a:cxn ang="0">
                      <a:pos x="18" y="72"/>
                    </a:cxn>
                    <a:cxn ang="0">
                      <a:pos x="18" y="66"/>
                    </a:cxn>
                    <a:cxn ang="0">
                      <a:pos x="24" y="57"/>
                    </a:cxn>
                    <a:cxn ang="0">
                      <a:pos x="42" y="57"/>
                    </a:cxn>
                    <a:cxn ang="0">
                      <a:pos x="48" y="66"/>
                    </a:cxn>
                    <a:cxn ang="0">
                      <a:pos x="48" y="72"/>
                    </a:cxn>
                    <a:cxn ang="0">
                      <a:pos x="49" y="73"/>
                    </a:cxn>
                    <a:cxn ang="0">
                      <a:pos x="60" y="73"/>
                    </a:cxn>
                    <a:cxn ang="0">
                      <a:pos x="61" y="72"/>
                    </a:cxn>
                    <a:cxn ang="0">
                      <a:pos x="61" y="53"/>
                    </a:cxn>
                    <a:cxn ang="0">
                      <a:pos x="69" y="45"/>
                    </a:cxn>
                    <a:cxn ang="0">
                      <a:pos x="96" y="45"/>
                    </a:cxn>
                    <a:cxn ang="0">
                      <a:pos x="104" y="48"/>
                    </a:cxn>
                    <a:cxn ang="0">
                      <a:pos x="116" y="58"/>
                    </a:cxn>
                    <a:cxn ang="0">
                      <a:pos x="117" y="57"/>
                    </a:cxn>
                    <a:cxn ang="0">
                      <a:pos x="117" y="20"/>
                    </a:cxn>
                    <a:cxn ang="0">
                      <a:pos x="111" y="14"/>
                    </a:cxn>
                    <a:cxn ang="0">
                      <a:pos x="87" y="14"/>
                    </a:cxn>
                    <a:cxn ang="0">
                      <a:pos x="86" y="14"/>
                    </a:cxn>
                    <a:cxn ang="0">
                      <a:pos x="86" y="7"/>
                    </a:cxn>
                    <a:cxn ang="0">
                      <a:pos x="80" y="0"/>
                    </a:cxn>
                    <a:cxn ang="0">
                      <a:pos x="37" y="0"/>
                    </a:cxn>
                    <a:cxn ang="0">
                      <a:pos x="30" y="7"/>
                    </a:cxn>
                    <a:cxn ang="0">
                      <a:pos x="30" y="14"/>
                    </a:cxn>
                    <a:cxn ang="0">
                      <a:pos x="30" y="14"/>
                    </a:cxn>
                    <a:cxn ang="0">
                      <a:pos x="6" y="14"/>
                    </a:cxn>
                    <a:cxn ang="0">
                      <a:pos x="0" y="20"/>
                    </a:cxn>
                    <a:cxn ang="0">
                      <a:pos x="0" y="67"/>
                    </a:cxn>
                    <a:cxn ang="0">
                      <a:pos x="3" y="72"/>
                    </a:cxn>
                    <a:cxn ang="0">
                      <a:pos x="4" y="74"/>
                    </a:cxn>
                    <a:cxn ang="0">
                      <a:pos x="4" y="99"/>
                    </a:cxn>
                    <a:cxn ang="0">
                      <a:pos x="13" y="108"/>
                    </a:cxn>
                    <a:cxn ang="0">
                      <a:pos x="61" y="108"/>
                    </a:cxn>
                    <a:cxn ang="0">
                      <a:pos x="61" y="108"/>
                    </a:cxn>
                    <a:cxn ang="0">
                      <a:pos x="61" y="102"/>
                    </a:cxn>
                  </a:cxnLst>
                  <a:rect l="0" t="0" r="r" b="b"/>
                  <a:pathLst>
                    <a:path w="117" h="108">
                      <a:moveTo>
                        <a:pt x="37" y="7"/>
                      </a:move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79" y="7"/>
                        <a:pt x="79" y="7"/>
                        <a:pt x="79" y="7"/>
                      </a:cubicBezTo>
                      <a:cubicBezTo>
                        <a:pt x="79" y="7"/>
                        <a:pt x="80" y="7"/>
                        <a:pt x="80" y="8"/>
                      </a:cubicBezTo>
                      <a:cubicBezTo>
                        <a:pt x="80" y="14"/>
                        <a:pt x="80" y="14"/>
                        <a:pt x="80" y="14"/>
                      </a:cubicBezTo>
                      <a:cubicBezTo>
                        <a:pt x="80" y="14"/>
                        <a:pt x="79" y="14"/>
                        <a:pt x="79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lnTo>
                        <a:pt x="37" y="7"/>
                      </a:lnTo>
                      <a:close/>
                      <a:moveTo>
                        <a:pt x="61" y="102"/>
                      </a:moveTo>
                      <a:cubicBezTo>
                        <a:pt x="61" y="101"/>
                        <a:pt x="60" y="101"/>
                        <a:pt x="60" y="101"/>
                      </a:cubicBezTo>
                      <a:cubicBezTo>
                        <a:pt x="13" y="101"/>
                        <a:pt x="13" y="101"/>
                        <a:pt x="13" y="101"/>
                      </a:cubicBezTo>
                      <a:cubicBezTo>
                        <a:pt x="11" y="101"/>
                        <a:pt x="10" y="100"/>
                        <a:pt x="10" y="99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10" y="74"/>
                        <a:pt x="10" y="73"/>
                        <a:pt x="11" y="73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3"/>
                        <a:pt x="18" y="73"/>
                        <a:pt x="18" y="72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8" y="63"/>
                        <a:pt x="18" y="57"/>
                        <a:pt x="24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7" y="57"/>
                        <a:pt x="48" y="63"/>
                        <a:pt x="48" y="66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48" y="73"/>
                        <a:pt x="49" y="73"/>
                        <a:pt x="49" y="73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1" y="73"/>
                        <a:pt x="61" y="72"/>
                        <a:pt x="61" y="72"/>
                      </a:cubicBezTo>
                      <a:cubicBezTo>
                        <a:pt x="61" y="53"/>
                        <a:pt x="61" y="53"/>
                        <a:pt x="61" y="53"/>
                      </a:cubicBezTo>
                      <a:cubicBezTo>
                        <a:pt x="61" y="48"/>
                        <a:pt x="65" y="45"/>
                        <a:pt x="69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9" y="45"/>
                        <a:pt x="102" y="46"/>
                        <a:pt x="104" y="48"/>
                      </a:cubicBezTo>
                      <a:cubicBezTo>
                        <a:pt x="104" y="48"/>
                        <a:pt x="113" y="55"/>
                        <a:pt x="116" y="58"/>
                      </a:cubicBezTo>
                      <a:cubicBezTo>
                        <a:pt x="116" y="58"/>
                        <a:pt x="117" y="58"/>
                        <a:pt x="117" y="57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17"/>
                        <a:pt x="114" y="14"/>
                        <a:pt x="111" y="14"/>
                      </a:cubicBezTo>
                      <a:cubicBezTo>
                        <a:pt x="87" y="14"/>
                        <a:pt x="87" y="14"/>
                        <a:pt x="87" y="14"/>
                      </a:cubicBezTo>
                      <a:cubicBezTo>
                        <a:pt x="87" y="14"/>
                        <a:pt x="86" y="14"/>
                        <a:pt x="86" y="14"/>
                      </a:cubicBezTo>
                      <a:cubicBezTo>
                        <a:pt x="86" y="7"/>
                        <a:pt x="86" y="7"/>
                        <a:pt x="86" y="7"/>
                      </a:cubicBezTo>
                      <a:cubicBezTo>
                        <a:pt x="86" y="3"/>
                        <a:pt x="83" y="0"/>
                        <a:pt x="80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3" y="0"/>
                        <a:pt x="30" y="3"/>
                        <a:pt x="30" y="7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2" y="14"/>
                        <a:pt x="0" y="17"/>
                        <a:pt x="0" y="20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70"/>
                        <a:pt x="1" y="71"/>
                        <a:pt x="3" y="72"/>
                      </a:cubicBezTo>
                      <a:cubicBezTo>
                        <a:pt x="3" y="73"/>
                        <a:pt x="4" y="73"/>
                        <a:pt x="4" y="74"/>
                      </a:cubicBezTo>
                      <a:cubicBezTo>
                        <a:pt x="4" y="99"/>
                        <a:pt x="4" y="99"/>
                        <a:pt x="4" y="99"/>
                      </a:cubicBezTo>
                      <a:cubicBezTo>
                        <a:pt x="4" y="104"/>
                        <a:pt x="8" y="108"/>
                        <a:pt x="13" y="108"/>
                      </a:cubicBezTo>
                      <a:cubicBezTo>
                        <a:pt x="61" y="108"/>
                        <a:pt x="61" y="108"/>
                        <a:pt x="61" y="108"/>
                      </a:cubicBezTo>
                      <a:cubicBezTo>
                        <a:pt x="61" y="108"/>
                        <a:pt x="61" y="108"/>
                        <a:pt x="61" y="108"/>
                      </a:cubicBezTo>
                      <a:lnTo>
                        <a:pt x="61" y="1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6" name="Group 4"/>
            <p:cNvGrpSpPr/>
            <p:nvPr/>
          </p:nvGrpSpPr>
          <p:grpSpPr>
            <a:xfrm>
              <a:off x="4894220" y="3250543"/>
              <a:ext cx="1361411" cy="1177082"/>
              <a:chOff x="6719427" y="4451846"/>
              <a:chExt cx="1815215" cy="1569442"/>
            </a:xfrm>
          </p:grpSpPr>
          <p:sp>
            <p:nvSpPr>
              <p:cNvPr id="23" name="Hexagon 24"/>
              <p:cNvSpPr>
                <a:spLocks/>
              </p:cNvSpPr>
              <p:nvPr/>
            </p:nvSpPr>
            <p:spPr bwMode="gray">
              <a:xfrm>
                <a:off x="6719427" y="4451846"/>
                <a:ext cx="1815215" cy="156944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Hexagon 25"/>
              <p:cNvSpPr>
                <a:spLocks/>
              </p:cNvSpPr>
              <p:nvPr/>
            </p:nvSpPr>
            <p:spPr bwMode="gray">
              <a:xfrm>
                <a:off x="6825786" y="4546392"/>
                <a:ext cx="1595405" cy="1380352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5" name="Group 49"/>
              <p:cNvGrpSpPr/>
              <p:nvPr/>
            </p:nvGrpSpPr>
            <p:grpSpPr>
              <a:xfrm>
                <a:off x="7276561" y="4934983"/>
                <a:ext cx="700945" cy="603143"/>
                <a:chOff x="1941513" y="2401886"/>
                <a:chExt cx="273050" cy="234951"/>
              </a:xfrm>
              <a:solidFill>
                <a:schemeClr val="bg1"/>
              </a:solidFill>
            </p:grpSpPr>
            <p:sp>
              <p:nvSpPr>
                <p:cNvPr id="26" name="Oval 50"/>
                <p:cNvSpPr>
                  <a:spLocks/>
                </p:cNvSpPr>
                <p:nvPr/>
              </p:nvSpPr>
              <p:spPr bwMode="auto">
                <a:xfrm>
                  <a:off x="1941513" y="2401886"/>
                  <a:ext cx="180975" cy="682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51"/>
                <p:cNvSpPr>
                  <a:spLocks/>
                </p:cNvSpPr>
                <p:nvPr/>
              </p:nvSpPr>
              <p:spPr bwMode="auto">
                <a:xfrm>
                  <a:off x="1941513" y="2459036"/>
                  <a:ext cx="180975" cy="46038"/>
                </a:xfrm>
                <a:custGeom>
                  <a:avLst/>
                  <a:gdLst/>
                  <a:ahLst/>
                  <a:cxnLst>
                    <a:cxn ang="0">
                      <a:pos x="40" y="20"/>
                    </a:cxn>
                    <a:cxn ang="0">
                      <a:pos x="79" y="5"/>
                    </a:cxn>
                    <a:cxn ang="0">
                      <a:pos x="78" y="1"/>
                    </a:cxn>
                    <a:cxn ang="0">
                      <a:pos x="77" y="1"/>
                    </a:cxn>
                    <a:cxn ang="0">
                      <a:pos x="69" y="5"/>
                    </a:cxn>
                    <a:cxn ang="0">
                      <a:pos x="40" y="9"/>
                    </a:cxn>
                    <a:cxn ang="0">
                      <a:pos x="10" y="5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40" y="20"/>
                    </a:cxn>
                  </a:cxnLst>
                  <a:rect l="0" t="0" r="r" b="b"/>
                  <a:pathLst>
                    <a:path w="79" h="20">
                      <a:moveTo>
                        <a:pt x="40" y="20"/>
                      </a:moveTo>
                      <a:cubicBezTo>
                        <a:pt x="61" y="20"/>
                        <a:pt x="79" y="13"/>
                        <a:pt x="79" y="5"/>
                      </a:cubicBezTo>
                      <a:cubicBezTo>
                        <a:pt x="79" y="3"/>
                        <a:pt x="79" y="2"/>
                        <a:pt x="78" y="1"/>
                      </a:cubicBezTo>
                      <a:cubicBezTo>
                        <a:pt x="78" y="1"/>
                        <a:pt x="77" y="0"/>
                        <a:pt x="77" y="1"/>
                      </a:cubicBezTo>
                      <a:cubicBezTo>
                        <a:pt x="74" y="2"/>
                        <a:pt x="72" y="3"/>
                        <a:pt x="69" y="5"/>
                      </a:cubicBezTo>
                      <a:cubicBezTo>
                        <a:pt x="61" y="8"/>
                        <a:pt x="51" y="9"/>
                        <a:pt x="40" y="9"/>
                      </a:cubicBezTo>
                      <a:cubicBezTo>
                        <a:pt x="29" y="9"/>
                        <a:pt x="18" y="8"/>
                        <a:pt x="10" y="5"/>
                      </a:cubicBezTo>
                      <a:cubicBezTo>
                        <a:pt x="7" y="3"/>
                        <a:pt x="5" y="2"/>
                        <a:pt x="2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13"/>
                        <a:pt x="18" y="20"/>
                        <a:pt x="40" y="2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52"/>
                <p:cNvSpPr>
                  <a:spLocks/>
                </p:cNvSpPr>
                <p:nvPr/>
              </p:nvSpPr>
              <p:spPr bwMode="auto">
                <a:xfrm>
                  <a:off x="1941513" y="2562224"/>
                  <a:ext cx="127000" cy="46038"/>
                </a:xfrm>
                <a:custGeom>
                  <a:avLst/>
                  <a:gdLst/>
                  <a:ahLst/>
                  <a:cxnLst>
                    <a:cxn ang="0">
                      <a:pos x="51" y="9"/>
                    </a:cxn>
                    <a:cxn ang="0">
                      <a:pos x="50" y="9"/>
                    </a:cxn>
                    <a:cxn ang="0">
                      <a:pos x="40" y="9"/>
                    </a:cxn>
                    <a:cxn ang="0">
                      <a:pos x="10" y="5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40" y="20"/>
                    </a:cxn>
                    <a:cxn ang="0">
                      <a:pos x="54" y="19"/>
                    </a:cxn>
                    <a:cxn ang="0">
                      <a:pos x="55" y="18"/>
                    </a:cxn>
                    <a:cxn ang="0">
                      <a:pos x="51" y="9"/>
                    </a:cxn>
                  </a:cxnLst>
                  <a:rect l="0" t="0" r="r" b="b"/>
                  <a:pathLst>
                    <a:path w="55" h="20">
                      <a:moveTo>
                        <a:pt x="51" y="9"/>
                      </a:moveTo>
                      <a:cubicBezTo>
                        <a:pt x="51" y="9"/>
                        <a:pt x="51" y="9"/>
                        <a:pt x="50" y="9"/>
                      </a:cubicBezTo>
                      <a:cubicBezTo>
                        <a:pt x="47" y="9"/>
                        <a:pt x="43" y="9"/>
                        <a:pt x="40" y="9"/>
                      </a:cubicBezTo>
                      <a:cubicBezTo>
                        <a:pt x="29" y="9"/>
                        <a:pt x="18" y="8"/>
                        <a:pt x="10" y="5"/>
                      </a:cubicBezTo>
                      <a:cubicBezTo>
                        <a:pt x="7" y="3"/>
                        <a:pt x="5" y="3"/>
                        <a:pt x="3" y="1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13"/>
                        <a:pt x="18" y="20"/>
                        <a:pt x="40" y="20"/>
                      </a:cubicBezTo>
                      <a:cubicBezTo>
                        <a:pt x="44" y="20"/>
                        <a:pt x="50" y="20"/>
                        <a:pt x="54" y="19"/>
                      </a:cubicBezTo>
                      <a:cubicBezTo>
                        <a:pt x="55" y="19"/>
                        <a:pt x="55" y="19"/>
                        <a:pt x="55" y="18"/>
                      </a:cubicBezTo>
                      <a:cubicBezTo>
                        <a:pt x="53" y="16"/>
                        <a:pt x="51" y="12"/>
                        <a:pt x="51" y="9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53"/>
                <p:cNvSpPr>
                  <a:spLocks/>
                </p:cNvSpPr>
                <p:nvPr/>
              </p:nvSpPr>
              <p:spPr bwMode="auto">
                <a:xfrm>
                  <a:off x="1941513" y="2527299"/>
                  <a:ext cx="117475" cy="46038"/>
                </a:xfrm>
                <a:custGeom>
                  <a:avLst/>
                  <a:gdLst/>
                  <a:ahLst/>
                  <a:cxnLst>
                    <a:cxn ang="0">
                      <a:pos x="40" y="20"/>
                    </a:cxn>
                    <a:cxn ang="0">
                      <a:pos x="49" y="19"/>
                    </a:cxn>
                    <a:cxn ang="0">
                      <a:pos x="50" y="19"/>
                    </a:cxn>
                    <a:cxn ang="0">
                      <a:pos x="51" y="10"/>
                    </a:cxn>
                    <a:cxn ang="0">
                      <a:pos x="51" y="9"/>
                    </a:cxn>
                    <a:cxn ang="0">
                      <a:pos x="40" y="9"/>
                    </a:cxn>
                    <a:cxn ang="0">
                      <a:pos x="10" y="5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40" y="20"/>
                    </a:cxn>
                  </a:cxnLst>
                  <a:rect l="0" t="0" r="r" b="b"/>
                  <a:pathLst>
                    <a:path w="51" h="20">
                      <a:moveTo>
                        <a:pt x="40" y="20"/>
                      </a:moveTo>
                      <a:cubicBezTo>
                        <a:pt x="44" y="20"/>
                        <a:pt x="47" y="20"/>
                        <a:pt x="49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6"/>
                        <a:pt x="50" y="13"/>
                        <a:pt x="51" y="10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47" y="9"/>
                        <a:pt x="44" y="9"/>
                        <a:pt x="40" y="9"/>
                      </a:cubicBezTo>
                      <a:cubicBezTo>
                        <a:pt x="29" y="9"/>
                        <a:pt x="18" y="8"/>
                        <a:pt x="10" y="5"/>
                      </a:cubicBezTo>
                      <a:cubicBezTo>
                        <a:pt x="7" y="3"/>
                        <a:pt x="5" y="3"/>
                        <a:pt x="3" y="1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13"/>
                        <a:pt x="18" y="20"/>
                        <a:pt x="40" y="2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54"/>
                <p:cNvSpPr>
                  <a:spLocks/>
                </p:cNvSpPr>
                <p:nvPr/>
              </p:nvSpPr>
              <p:spPr bwMode="auto">
                <a:xfrm>
                  <a:off x="1941513" y="2492374"/>
                  <a:ext cx="142875" cy="46038"/>
                </a:xfrm>
                <a:custGeom>
                  <a:avLst/>
                  <a:gdLst/>
                  <a:ahLst/>
                  <a:cxnLst>
                    <a:cxn ang="0">
                      <a:pos x="61" y="8"/>
                    </a:cxn>
                    <a:cxn ang="0">
                      <a:pos x="61" y="7"/>
                    </a:cxn>
                    <a:cxn ang="0">
                      <a:pos x="40" y="9"/>
                    </a:cxn>
                    <a:cxn ang="0">
                      <a:pos x="10" y="5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40" y="20"/>
                    </a:cxn>
                    <a:cxn ang="0">
                      <a:pos x="52" y="19"/>
                    </a:cxn>
                    <a:cxn ang="0">
                      <a:pos x="53" y="18"/>
                    </a:cxn>
                    <a:cxn ang="0">
                      <a:pos x="61" y="8"/>
                    </a:cxn>
                  </a:cxnLst>
                  <a:rect l="0" t="0" r="r" b="b"/>
                  <a:pathLst>
                    <a:path w="62" h="20">
                      <a:moveTo>
                        <a:pt x="61" y="8"/>
                      </a:moveTo>
                      <a:cubicBezTo>
                        <a:pt x="61" y="8"/>
                        <a:pt x="62" y="7"/>
                        <a:pt x="61" y="7"/>
                      </a:cubicBezTo>
                      <a:cubicBezTo>
                        <a:pt x="54" y="9"/>
                        <a:pt x="48" y="9"/>
                        <a:pt x="40" y="9"/>
                      </a:cubicBezTo>
                      <a:cubicBezTo>
                        <a:pt x="29" y="9"/>
                        <a:pt x="18" y="8"/>
                        <a:pt x="10" y="5"/>
                      </a:cubicBezTo>
                      <a:cubicBezTo>
                        <a:pt x="7" y="3"/>
                        <a:pt x="5" y="2"/>
                        <a:pt x="3" y="1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13"/>
                        <a:pt x="18" y="20"/>
                        <a:pt x="40" y="20"/>
                      </a:cubicBezTo>
                      <a:cubicBezTo>
                        <a:pt x="44" y="20"/>
                        <a:pt x="48" y="20"/>
                        <a:pt x="52" y="19"/>
                      </a:cubicBezTo>
                      <a:cubicBezTo>
                        <a:pt x="53" y="19"/>
                        <a:pt x="53" y="18"/>
                        <a:pt x="53" y="18"/>
                      </a:cubicBezTo>
                      <a:cubicBezTo>
                        <a:pt x="55" y="14"/>
                        <a:pt x="58" y="11"/>
                        <a:pt x="61" y="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55"/>
                <p:cNvSpPr>
                  <a:spLocks/>
                </p:cNvSpPr>
                <p:nvPr/>
              </p:nvSpPr>
              <p:spPr bwMode="auto">
                <a:xfrm>
                  <a:off x="2125663" y="2528887"/>
                  <a:ext cx="36512" cy="76200"/>
                </a:xfrm>
                <a:custGeom>
                  <a:avLst/>
                  <a:gdLst/>
                  <a:ahLst/>
                  <a:cxnLst>
                    <a:cxn ang="0">
                      <a:pos x="10" y="14"/>
                    </a:cxn>
                    <a:cxn ang="0">
                      <a:pos x="5" y="10"/>
                    </a:cxn>
                    <a:cxn ang="0">
                      <a:pos x="9" y="8"/>
                    </a:cxn>
                    <a:cxn ang="0">
                      <a:pos x="13" y="9"/>
                    </a:cxn>
                    <a:cxn ang="0">
                      <a:pos x="13" y="9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15" y="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7" y="1"/>
                    </a:cxn>
                    <a:cxn ang="0">
                      <a:pos x="7" y="4"/>
                    </a:cxn>
                    <a:cxn ang="0">
                      <a:pos x="6" y="4"/>
                    </a:cxn>
                    <a:cxn ang="0">
                      <a:pos x="1" y="11"/>
                    </a:cxn>
                    <a:cxn ang="0">
                      <a:pos x="7" y="18"/>
                    </a:cxn>
                    <a:cxn ang="0">
                      <a:pos x="11" y="22"/>
                    </a:cxn>
                    <a:cxn ang="0">
                      <a:pos x="7" y="25"/>
                    </a:cxn>
                    <a:cxn ang="0">
                      <a:pos x="3" y="24"/>
                    </a:cxn>
                    <a:cxn ang="0">
                      <a:pos x="2" y="23"/>
                    </a:cxn>
                    <a:cxn ang="0">
                      <a:pos x="1" y="24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6" y="31"/>
                    </a:cxn>
                    <a:cxn ang="0">
                      <a:pos x="8" y="33"/>
                    </a:cxn>
                    <a:cxn ang="0">
                      <a:pos x="9" y="33"/>
                    </a:cxn>
                    <a:cxn ang="0">
                      <a:pos x="10" y="31"/>
                    </a:cxn>
                    <a:cxn ang="0">
                      <a:pos x="10" y="29"/>
                    </a:cxn>
                    <a:cxn ang="0">
                      <a:pos x="10" y="28"/>
                    </a:cxn>
                    <a:cxn ang="0">
                      <a:pos x="16" y="21"/>
                    </a:cxn>
                    <a:cxn ang="0">
                      <a:pos x="10" y="14"/>
                    </a:cxn>
                  </a:cxnLst>
                  <a:rect l="0" t="0" r="r" b="b"/>
                  <a:pathLst>
                    <a:path w="16" h="33">
                      <a:moveTo>
                        <a:pt x="10" y="14"/>
                      </a:moveTo>
                      <a:cubicBezTo>
                        <a:pt x="6" y="13"/>
                        <a:pt x="5" y="12"/>
                        <a:pt x="5" y="10"/>
                      </a:cubicBezTo>
                      <a:cubicBezTo>
                        <a:pt x="5" y="9"/>
                        <a:pt x="6" y="8"/>
                        <a:pt x="9" y="8"/>
                      </a:cubicBezTo>
                      <a:cubicBezTo>
                        <a:pt x="11" y="8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3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3" y="5"/>
                        <a:pt x="1" y="7"/>
                        <a:pt x="1" y="11"/>
                      </a:cubicBezTo>
                      <a:cubicBezTo>
                        <a:pt x="1" y="15"/>
                        <a:pt x="4" y="16"/>
                        <a:pt x="7" y="18"/>
                      </a:cubicBezTo>
                      <a:cubicBezTo>
                        <a:pt x="10" y="19"/>
                        <a:pt x="11" y="20"/>
                        <a:pt x="11" y="22"/>
                      </a:cubicBezTo>
                      <a:cubicBezTo>
                        <a:pt x="11" y="24"/>
                        <a:pt x="10" y="25"/>
                        <a:pt x="7" y="25"/>
                      </a:cubicBezTo>
                      <a:cubicBezTo>
                        <a:pt x="5" y="25"/>
                        <a:pt x="3" y="24"/>
                        <a:pt x="3" y="24"/>
                      </a:cubicBezTo>
                      <a:cubicBezTo>
                        <a:pt x="3" y="23"/>
                        <a:pt x="2" y="23"/>
                        <a:pt x="2" y="23"/>
                      </a:cubicBezTo>
                      <a:cubicBezTo>
                        <a:pt x="2" y="23"/>
                        <a:pt x="1" y="24"/>
                        <a:pt x="1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1" y="27"/>
                        <a:pt x="1" y="27"/>
                      </a:cubicBezTo>
                      <a:cubicBezTo>
                        <a:pt x="3" y="28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7" y="33"/>
                        <a:pt x="8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10" y="32"/>
                        <a:pt x="10" y="31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4" y="28"/>
                        <a:pt x="16" y="25"/>
                        <a:pt x="16" y="21"/>
                      </a:cubicBezTo>
                      <a:cubicBezTo>
                        <a:pt x="16" y="18"/>
                        <a:pt x="14" y="16"/>
                        <a:pt x="10" y="1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56"/>
                <p:cNvSpPr>
                  <a:spLocks/>
                </p:cNvSpPr>
                <p:nvPr/>
              </p:nvSpPr>
              <p:spPr bwMode="auto">
                <a:xfrm>
                  <a:off x="2074863" y="2497137"/>
                  <a:ext cx="139700" cy="139700"/>
                </a:xfrm>
                <a:custGeom>
                  <a:avLst/>
                  <a:gdLst/>
                  <a:ahLst/>
                  <a:cxnLst>
                    <a:cxn ang="0">
                      <a:pos x="30" y="54"/>
                    </a:cxn>
                    <a:cxn ang="0">
                      <a:pos x="7" y="30"/>
                    </a:cxn>
                    <a:cxn ang="0">
                      <a:pos x="30" y="7"/>
                    </a:cxn>
                    <a:cxn ang="0">
                      <a:pos x="54" y="30"/>
                    </a:cxn>
                    <a:cxn ang="0">
                      <a:pos x="30" y="54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30" y="61"/>
                    </a:cxn>
                    <a:cxn ang="0">
                      <a:pos x="61" y="3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61" h="61">
                      <a:moveTo>
                        <a:pt x="30" y="54"/>
                      </a:moveTo>
                      <a:cubicBezTo>
                        <a:pt x="17" y="54"/>
                        <a:pt x="7" y="43"/>
                        <a:pt x="7" y="30"/>
                      </a:cubicBezTo>
                      <a:cubicBezTo>
                        <a:pt x="7" y="17"/>
                        <a:pt x="17" y="7"/>
                        <a:pt x="30" y="7"/>
                      </a:cubicBezTo>
                      <a:cubicBezTo>
                        <a:pt x="43" y="7"/>
                        <a:pt x="54" y="17"/>
                        <a:pt x="54" y="30"/>
                      </a:cubicBezTo>
                      <a:cubicBezTo>
                        <a:pt x="54" y="43"/>
                        <a:pt x="43" y="54"/>
                        <a:pt x="30" y="54"/>
                      </a:cubicBezTo>
                      <a:moveTo>
                        <a:pt x="30" y="0"/>
                      </a:moveTo>
                      <a:cubicBezTo>
                        <a:pt x="13" y="0"/>
                        <a:pt x="0" y="13"/>
                        <a:pt x="0" y="30"/>
                      </a:cubicBezTo>
                      <a:cubicBezTo>
                        <a:pt x="0" y="47"/>
                        <a:pt x="13" y="61"/>
                        <a:pt x="30" y="61"/>
                      </a:cubicBezTo>
                      <a:cubicBezTo>
                        <a:pt x="47" y="61"/>
                        <a:pt x="61" y="47"/>
                        <a:pt x="61" y="30"/>
                      </a:cubicBezTo>
                      <a:cubicBezTo>
                        <a:pt x="61" y="13"/>
                        <a:pt x="47" y="0"/>
                        <a:pt x="3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Group 2"/>
            <p:cNvGrpSpPr/>
            <p:nvPr/>
          </p:nvGrpSpPr>
          <p:grpSpPr>
            <a:xfrm>
              <a:off x="3065697" y="3250543"/>
              <a:ext cx="1361411" cy="1177082"/>
              <a:chOff x="4281396" y="4451846"/>
              <a:chExt cx="1815215" cy="1569442"/>
            </a:xfrm>
          </p:grpSpPr>
          <p:sp>
            <p:nvSpPr>
              <p:cNvPr id="17" name="Hexagon 26"/>
              <p:cNvSpPr>
                <a:spLocks/>
              </p:cNvSpPr>
              <p:nvPr/>
            </p:nvSpPr>
            <p:spPr bwMode="gray">
              <a:xfrm>
                <a:off x="4281396" y="4451846"/>
                <a:ext cx="1815215" cy="156944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Hexagon 27"/>
              <p:cNvSpPr>
                <a:spLocks/>
              </p:cNvSpPr>
              <p:nvPr/>
            </p:nvSpPr>
            <p:spPr bwMode="gray">
              <a:xfrm>
                <a:off x="4387756" y="4546392"/>
                <a:ext cx="1595405" cy="1380352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9" name="Group 57"/>
              <p:cNvGrpSpPr/>
              <p:nvPr/>
            </p:nvGrpSpPr>
            <p:grpSpPr>
              <a:xfrm>
                <a:off x="4837027" y="4861648"/>
                <a:ext cx="696870" cy="749849"/>
                <a:chOff x="1066800" y="2373312"/>
                <a:chExt cx="271462" cy="292100"/>
              </a:xfrm>
              <a:solidFill>
                <a:schemeClr val="bg1"/>
              </a:solidFill>
            </p:grpSpPr>
            <p:sp>
              <p:nvSpPr>
                <p:cNvPr id="20" name="Oval 58"/>
                <p:cNvSpPr>
                  <a:spLocks/>
                </p:cNvSpPr>
                <p:nvPr/>
              </p:nvSpPr>
              <p:spPr bwMode="auto">
                <a:xfrm>
                  <a:off x="1152525" y="2373312"/>
                  <a:ext cx="95250" cy="936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Freeform: Shape 59"/>
                <p:cNvSpPr>
                  <a:spLocks/>
                </p:cNvSpPr>
                <p:nvPr/>
              </p:nvSpPr>
              <p:spPr bwMode="auto">
                <a:xfrm>
                  <a:off x="1116013" y="2481262"/>
                  <a:ext cx="165100" cy="109538"/>
                </a:xfrm>
                <a:custGeom>
                  <a:avLst/>
                  <a:gdLst/>
                  <a:ahLst/>
                  <a:cxnLst>
                    <a:cxn ang="0">
                      <a:pos x="44" y="33"/>
                    </a:cxn>
                    <a:cxn ang="0">
                      <a:pos x="37" y="40"/>
                    </a:cxn>
                    <a:cxn ang="0">
                      <a:pos x="36" y="40"/>
                    </a:cxn>
                    <a:cxn ang="0">
                      <a:pos x="35" y="40"/>
                    </a:cxn>
                    <a:cxn ang="0">
                      <a:pos x="28" y="33"/>
                    </a:cxn>
                    <a:cxn ang="0">
                      <a:pos x="27" y="31"/>
                    </a:cxn>
                    <a:cxn ang="0">
                      <a:pos x="31" y="14"/>
                    </a:cxn>
                    <a:cxn ang="0">
                      <a:pos x="31" y="12"/>
                    </a:cxn>
                    <a:cxn ang="0">
                      <a:pos x="31" y="9"/>
                    </a:cxn>
                    <a:cxn ang="0">
                      <a:pos x="32" y="7"/>
                    </a:cxn>
                    <a:cxn ang="0">
                      <a:pos x="40" y="7"/>
                    </a:cxn>
                    <a:cxn ang="0">
                      <a:pos x="42" y="9"/>
                    </a:cxn>
                    <a:cxn ang="0">
                      <a:pos x="41" y="12"/>
                    </a:cxn>
                    <a:cxn ang="0">
                      <a:pos x="42" y="14"/>
                    </a:cxn>
                    <a:cxn ang="0">
                      <a:pos x="45" y="31"/>
                    </a:cxn>
                    <a:cxn ang="0">
                      <a:pos x="44" y="33"/>
                    </a:cxn>
                    <a:cxn ang="0">
                      <a:pos x="72" y="33"/>
                    </a:cxn>
                    <a:cxn ang="0">
                      <a:pos x="62" y="7"/>
                    </a:cxn>
                    <a:cxn ang="0">
                      <a:pos x="53" y="0"/>
                    </a:cxn>
                    <a:cxn ang="0">
                      <a:pos x="52" y="0"/>
                    </a:cxn>
                    <a:cxn ang="0">
                      <a:pos x="36" y="0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0" y="7"/>
                    </a:cxn>
                    <a:cxn ang="0">
                      <a:pos x="1" y="33"/>
                    </a:cxn>
                    <a:cxn ang="0">
                      <a:pos x="2" y="37"/>
                    </a:cxn>
                    <a:cxn ang="0">
                      <a:pos x="10" y="41"/>
                    </a:cxn>
                    <a:cxn ang="0">
                      <a:pos x="13" y="40"/>
                    </a:cxn>
                    <a:cxn ang="0">
                      <a:pos x="18" y="27"/>
                    </a:cxn>
                    <a:cxn ang="0">
                      <a:pos x="18" y="27"/>
                    </a:cxn>
                    <a:cxn ang="0">
                      <a:pos x="18" y="40"/>
                    </a:cxn>
                    <a:cxn ang="0">
                      <a:pos x="20" y="44"/>
                    </a:cxn>
                    <a:cxn ang="0">
                      <a:pos x="36" y="48"/>
                    </a:cxn>
                    <a:cxn ang="0">
                      <a:pos x="52" y="44"/>
                    </a:cxn>
                    <a:cxn ang="0">
                      <a:pos x="54" y="40"/>
                    </a:cxn>
                    <a:cxn ang="0">
                      <a:pos x="54" y="27"/>
                    </a:cxn>
                    <a:cxn ang="0">
                      <a:pos x="55" y="27"/>
                    </a:cxn>
                    <a:cxn ang="0">
                      <a:pos x="60" y="40"/>
                    </a:cxn>
                    <a:cxn ang="0">
                      <a:pos x="62" y="41"/>
                    </a:cxn>
                    <a:cxn ang="0">
                      <a:pos x="70" y="37"/>
                    </a:cxn>
                    <a:cxn ang="0">
                      <a:pos x="72" y="33"/>
                    </a:cxn>
                  </a:cxnLst>
                  <a:rect l="0" t="0" r="r" b="b"/>
                  <a:pathLst>
                    <a:path w="72" h="48">
                      <a:moveTo>
                        <a:pt x="44" y="33"/>
                      </a:moveTo>
                      <a:cubicBezTo>
                        <a:pt x="37" y="40"/>
                        <a:pt x="37" y="40"/>
                        <a:pt x="37" y="40"/>
                      </a:cubicBezTo>
                      <a:cubicBezTo>
                        <a:pt x="37" y="40"/>
                        <a:pt x="37" y="40"/>
                        <a:pt x="36" y="40"/>
                      </a:cubicBezTo>
                      <a:cubicBezTo>
                        <a:pt x="36" y="40"/>
                        <a:pt x="35" y="40"/>
                        <a:pt x="35" y="40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7" y="33"/>
                        <a:pt x="27" y="32"/>
                        <a:pt x="27" y="31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3"/>
                        <a:pt x="31" y="12"/>
                        <a:pt x="31" y="12"/>
                      </a:cubicBezTo>
                      <a:cubicBezTo>
                        <a:pt x="31" y="11"/>
                        <a:pt x="31" y="9"/>
                        <a:pt x="31" y="9"/>
                      </a:cubicBezTo>
                      <a:cubicBezTo>
                        <a:pt x="31" y="8"/>
                        <a:pt x="31" y="7"/>
                        <a:pt x="32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1" y="7"/>
                        <a:pt x="42" y="8"/>
                        <a:pt x="42" y="9"/>
                      </a:cubicBezTo>
                      <a:cubicBezTo>
                        <a:pt x="42" y="9"/>
                        <a:pt x="42" y="11"/>
                        <a:pt x="41" y="12"/>
                      </a:cubicBezTo>
                      <a:cubicBezTo>
                        <a:pt x="41" y="12"/>
                        <a:pt x="42" y="13"/>
                        <a:pt x="42" y="14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2"/>
                        <a:pt x="45" y="33"/>
                        <a:pt x="44" y="33"/>
                      </a:cubicBezTo>
                      <a:moveTo>
                        <a:pt x="72" y="33"/>
                      </a:move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0" y="0"/>
                        <a:pt x="53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44" y="0"/>
                        <a:pt x="36" y="0"/>
                      </a:cubicBezTo>
                      <a:cubicBezTo>
                        <a:pt x="28" y="0"/>
                        <a:pt x="21" y="0"/>
                        <a:pt x="2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1" y="7"/>
                        <a:pt x="10" y="7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0" y="34"/>
                        <a:pt x="1" y="36"/>
                        <a:pt x="2" y="37"/>
                      </a:cubicBezTo>
                      <a:cubicBezTo>
                        <a:pt x="4" y="39"/>
                        <a:pt x="7" y="41"/>
                        <a:pt x="10" y="41"/>
                      </a:cubicBezTo>
                      <a:cubicBezTo>
                        <a:pt x="12" y="41"/>
                        <a:pt x="13" y="40"/>
                        <a:pt x="13" y="40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4"/>
                        <a:pt x="18" y="27"/>
                      </a:cubicBezTo>
                      <a:cubicBezTo>
                        <a:pt x="18" y="30"/>
                        <a:pt x="18" y="36"/>
                        <a:pt x="18" y="40"/>
                      </a:cubicBezTo>
                      <a:cubicBezTo>
                        <a:pt x="18" y="42"/>
                        <a:pt x="19" y="43"/>
                        <a:pt x="20" y="44"/>
                      </a:cubicBezTo>
                      <a:cubicBezTo>
                        <a:pt x="26" y="48"/>
                        <a:pt x="30" y="48"/>
                        <a:pt x="36" y="48"/>
                      </a:cubicBezTo>
                      <a:cubicBezTo>
                        <a:pt x="42" y="48"/>
                        <a:pt x="47" y="48"/>
                        <a:pt x="52" y="44"/>
                      </a:cubicBezTo>
                      <a:cubicBezTo>
                        <a:pt x="54" y="43"/>
                        <a:pt x="54" y="42"/>
                        <a:pt x="54" y="40"/>
                      </a:cubicBezTo>
                      <a:cubicBezTo>
                        <a:pt x="54" y="36"/>
                        <a:pt x="54" y="30"/>
                        <a:pt x="54" y="27"/>
                      </a:cubicBezTo>
                      <a:cubicBezTo>
                        <a:pt x="54" y="24"/>
                        <a:pt x="55" y="27"/>
                        <a:pt x="55" y="27"/>
                      </a:cubicBezTo>
                      <a:cubicBezTo>
                        <a:pt x="60" y="40"/>
                        <a:pt x="60" y="40"/>
                        <a:pt x="60" y="40"/>
                      </a:cubicBezTo>
                      <a:cubicBezTo>
                        <a:pt x="60" y="40"/>
                        <a:pt x="60" y="41"/>
                        <a:pt x="62" y="41"/>
                      </a:cubicBezTo>
                      <a:cubicBezTo>
                        <a:pt x="65" y="41"/>
                        <a:pt x="68" y="39"/>
                        <a:pt x="70" y="37"/>
                      </a:cubicBezTo>
                      <a:cubicBezTo>
                        <a:pt x="72" y="36"/>
                        <a:pt x="72" y="34"/>
                        <a:pt x="72" y="33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Freeform: Shape 60"/>
                <p:cNvSpPr>
                  <a:spLocks/>
                </p:cNvSpPr>
                <p:nvPr/>
              </p:nvSpPr>
              <p:spPr bwMode="auto">
                <a:xfrm>
                  <a:off x="1066800" y="2562224"/>
                  <a:ext cx="271462" cy="103188"/>
                </a:xfrm>
                <a:custGeom>
                  <a:avLst/>
                  <a:gdLst/>
                  <a:ahLst/>
                  <a:cxnLst>
                    <a:cxn ang="0">
                      <a:pos x="113" y="9"/>
                    </a:cxn>
                    <a:cxn ang="0">
                      <a:pos x="112" y="9"/>
                    </a:cxn>
                    <a:cxn ang="0">
                      <a:pos x="111" y="9"/>
                    </a:cxn>
                    <a:cxn ang="0">
                      <a:pos x="105" y="2"/>
                    </a:cxn>
                    <a:cxn ang="0">
                      <a:pos x="100" y="0"/>
                    </a:cxn>
                    <a:cxn ang="0">
                      <a:pos x="98" y="3"/>
                    </a:cxn>
                    <a:cxn ang="0">
                      <a:pos x="58" y="20"/>
                    </a:cxn>
                    <a:cxn ang="0">
                      <a:pos x="19" y="4"/>
                    </a:cxn>
                    <a:cxn ang="0">
                      <a:pos x="18" y="2"/>
                    </a:cxn>
                    <a:cxn ang="0">
                      <a:pos x="14" y="2"/>
                    </a:cxn>
                    <a:cxn ang="0">
                      <a:pos x="7" y="9"/>
                    </a:cxn>
                    <a:cxn ang="0">
                      <a:pos x="6" y="9"/>
                    </a:cxn>
                    <a:cxn ang="0">
                      <a:pos x="5" y="9"/>
                    </a:cxn>
                    <a:cxn ang="0">
                      <a:pos x="0" y="15"/>
                    </a:cxn>
                    <a:cxn ang="0">
                      <a:pos x="5" y="20"/>
                    </a:cxn>
                    <a:cxn ang="0">
                      <a:pos x="11" y="15"/>
                    </a:cxn>
                    <a:cxn ang="0">
                      <a:pos x="11" y="15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6" y="10"/>
                    </a:cxn>
                    <a:cxn ang="0">
                      <a:pos x="54" y="26"/>
                    </a:cxn>
                    <a:cxn ang="0">
                      <a:pos x="56" y="27"/>
                    </a:cxn>
                    <a:cxn ang="0">
                      <a:pos x="56" y="34"/>
                    </a:cxn>
                    <a:cxn ang="0">
                      <a:pos x="55" y="35"/>
                    </a:cxn>
                    <a:cxn ang="0">
                      <a:pos x="53" y="39"/>
                    </a:cxn>
                    <a:cxn ang="0">
                      <a:pos x="59" y="45"/>
                    </a:cxn>
                    <a:cxn ang="0">
                      <a:pos x="64" y="39"/>
                    </a:cxn>
                    <a:cxn ang="0">
                      <a:pos x="62" y="35"/>
                    </a:cxn>
                    <a:cxn ang="0">
                      <a:pos x="62" y="34"/>
                    </a:cxn>
                    <a:cxn ang="0">
                      <a:pos x="62" y="27"/>
                    </a:cxn>
                    <a:cxn ang="0">
                      <a:pos x="63" y="26"/>
                    </a:cxn>
                    <a:cxn ang="0">
                      <a:pos x="101" y="9"/>
                    </a:cxn>
                    <a:cxn ang="0">
                      <a:pos x="103" y="9"/>
                    </a:cxn>
                    <a:cxn ang="0">
                      <a:pos x="107" y="13"/>
                    </a:cxn>
                    <a:cxn ang="0">
                      <a:pos x="108" y="15"/>
                    </a:cxn>
                    <a:cxn ang="0">
                      <a:pos x="108" y="15"/>
                    </a:cxn>
                    <a:cxn ang="0">
                      <a:pos x="113" y="20"/>
                    </a:cxn>
                    <a:cxn ang="0">
                      <a:pos x="119" y="15"/>
                    </a:cxn>
                    <a:cxn ang="0">
                      <a:pos x="113" y="9"/>
                    </a:cxn>
                  </a:cxnLst>
                  <a:rect l="0" t="0" r="r" b="b"/>
                  <a:pathLst>
                    <a:path w="119" h="45">
                      <a:moveTo>
                        <a:pt x="113" y="9"/>
                      </a:moveTo>
                      <a:cubicBezTo>
                        <a:pt x="113" y="9"/>
                        <a:pt x="113" y="9"/>
                        <a:pt x="112" y="9"/>
                      </a:cubicBezTo>
                      <a:cubicBezTo>
                        <a:pt x="112" y="9"/>
                        <a:pt x="112" y="9"/>
                        <a:pt x="111" y="9"/>
                      </a:cubicBezTo>
                      <a:cubicBezTo>
                        <a:pt x="105" y="2"/>
                        <a:pt x="105" y="2"/>
                        <a:pt x="105" y="2"/>
                      </a:cubicBezTo>
                      <a:cubicBezTo>
                        <a:pt x="104" y="1"/>
                        <a:pt x="103" y="0"/>
                        <a:pt x="100" y="0"/>
                      </a:cubicBezTo>
                      <a:cubicBezTo>
                        <a:pt x="99" y="1"/>
                        <a:pt x="99" y="3"/>
                        <a:pt x="98" y="3"/>
                      </a:cubicBezTo>
                      <a:cubicBezTo>
                        <a:pt x="95" y="12"/>
                        <a:pt x="76" y="20"/>
                        <a:pt x="58" y="20"/>
                      </a:cubicBezTo>
                      <a:cubicBezTo>
                        <a:pt x="40" y="20"/>
                        <a:pt x="23" y="13"/>
                        <a:pt x="19" y="4"/>
                      </a:cubicBezTo>
                      <a:cubicBezTo>
                        <a:pt x="19" y="3"/>
                        <a:pt x="18" y="3"/>
                        <a:pt x="18" y="2"/>
                      </a:cubicBezTo>
                      <a:cubicBezTo>
                        <a:pt x="17" y="1"/>
                        <a:pt x="15" y="1"/>
                        <a:pt x="14" y="2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5" y="9"/>
                      </a:cubicBezTo>
                      <a:cubicBezTo>
                        <a:pt x="2" y="9"/>
                        <a:pt x="0" y="12"/>
                        <a:pt x="0" y="15"/>
                      </a:cubicBezTo>
                      <a:cubicBezTo>
                        <a:pt x="0" y="18"/>
                        <a:pt x="2" y="20"/>
                        <a:pt x="5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4"/>
                        <a:pt x="11" y="14"/>
                        <a:pt x="11" y="13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5" y="9"/>
                        <a:pt x="16" y="10"/>
                        <a:pt x="16" y="10"/>
                      </a:cubicBezTo>
                      <a:cubicBezTo>
                        <a:pt x="24" y="19"/>
                        <a:pt x="38" y="25"/>
                        <a:pt x="54" y="26"/>
                      </a:cubicBezTo>
                      <a:cubicBezTo>
                        <a:pt x="55" y="26"/>
                        <a:pt x="56" y="26"/>
                        <a:pt x="56" y="27"/>
                      </a:cubicBezTo>
                      <a:cubicBezTo>
                        <a:pt x="56" y="34"/>
                        <a:pt x="56" y="34"/>
                        <a:pt x="56" y="34"/>
                      </a:cubicBezTo>
                      <a:cubicBezTo>
                        <a:pt x="56" y="35"/>
                        <a:pt x="55" y="35"/>
                        <a:pt x="55" y="35"/>
                      </a:cubicBezTo>
                      <a:cubicBezTo>
                        <a:pt x="54" y="36"/>
                        <a:pt x="53" y="38"/>
                        <a:pt x="53" y="39"/>
                      </a:cubicBezTo>
                      <a:cubicBezTo>
                        <a:pt x="53" y="42"/>
                        <a:pt x="56" y="45"/>
                        <a:pt x="59" y="45"/>
                      </a:cubicBezTo>
                      <a:cubicBezTo>
                        <a:pt x="62" y="45"/>
                        <a:pt x="64" y="42"/>
                        <a:pt x="64" y="39"/>
                      </a:cubicBezTo>
                      <a:cubicBezTo>
                        <a:pt x="64" y="38"/>
                        <a:pt x="63" y="36"/>
                        <a:pt x="62" y="35"/>
                      </a:cubicBezTo>
                      <a:cubicBezTo>
                        <a:pt x="62" y="35"/>
                        <a:pt x="62" y="35"/>
                        <a:pt x="62" y="34"/>
                      </a:cubicBezTo>
                      <a:cubicBezTo>
                        <a:pt x="62" y="27"/>
                        <a:pt x="62" y="27"/>
                        <a:pt x="62" y="27"/>
                      </a:cubicBezTo>
                      <a:cubicBezTo>
                        <a:pt x="62" y="26"/>
                        <a:pt x="63" y="26"/>
                        <a:pt x="63" y="26"/>
                      </a:cubicBezTo>
                      <a:cubicBezTo>
                        <a:pt x="80" y="24"/>
                        <a:pt x="94" y="18"/>
                        <a:pt x="101" y="9"/>
                      </a:cubicBezTo>
                      <a:cubicBezTo>
                        <a:pt x="102" y="9"/>
                        <a:pt x="102" y="8"/>
                        <a:pt x="103" y="9"/>
                      </a:cubicBezTo>
                      <a:cubicBezTo>
                        <a:pt x="107" y="13"/>
                        <a:pt x="107" y="13"/>
                        <a:pt x="107" y="13"/>
                      </a:cubicBezTo>
                      <a:cubicBezTo>
                        <a:pt x="108" y="14"/>
                        <a:pt x="108" y="14"/>
                        <a:pt x="108" y="15"/>
                      </a:cubicBezTo>
                      <a:cubicBezTo>
                        <a:pt x="108" y="15"/>
                        <a:pt x="108" y="15"/>
                        <a:pt x="108" y="15"/>
                      </a:cubicBezTo>
                      <a:cubicBezTo>
                        <a:pt x="108" y="18"/>
                        <a:pt x="110" y="20"/>
                        <a:pt x="113" y="20"/>
                      </a:cubicBezTo>
                      <a:cubicBezTo>
                        <a:pt x="116" y="20"/>
                        <a:pt x="119" y="18"/>
                        <a:pt x="119" y="15"/>
                      </a:cubicBezTo>
                      <a:cubicBezTo>
                        <a:pt x="119" y="12"/>
                        <a:pt x="116" y="9"/>
                        <a:pt x="113" y="9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8" name="Group 67"/>
          <p:cNvGrpSpPr/>
          <p:nvPr/>
        </p:nvGrpSpPr>
        <p:grpSpPr>
          <a:xfrm>
            <a:off x="3728598" y="939373"/>
            <a:ext cx="1875653" cy="764828"/>
            <a:chOff x="5089540" y="1514352"/>
            <a:chExt cx="2122583" cy="1019770"/>
          </a:xfrm>
        </p:grpSpPr>
        <p:sp>
          <p:nvSpPr>
            <p:cNvPr id="15" name="TextBox 68"/>
            <p:cNvSpPr txBox="1">
              <a:spLocks/>
            </p:cNvSpPr>
            <p:nvPr/>
          </p:nvSpPr>
          <p:spPr bwMode="auto">
            <a:xfrm>
              <a:off x="5616561" y="1514352"/>
              <a:ext cx="1068541" cy="309958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6" name="TextBox 69"/>
            <p:cNvSpPr txBox="1">
              <a:spLocks/>
            </p:cNvSpPr>
            <p:nvPr/>
          </p:nvSpPr>
          <p:spPr bwMode="auto">
            <a:xfrm>
              <a:off x="5089540" y="1824309"/>
              <a:ext cx="2122583" cy="709813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9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6255631" y="3480700"/>
            <a:ext cx="1873209" cy="649603"/>
            <a:chOff x="7645890" y="3344328"/>
            <a:chExt cx="2122517" cy="866137"/>
          </a:xfrm>
        </p:grpSpPr>
        <p:sp>
          <p:nvSpPr>
            <p:cNvPr id="13" name="TextBox 71"/>
            <p:cNvSpPr txBox="1">
              <a:spLocks/>
            </p:cNvSpPr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  <a:extLst/>
          </p:spPr>
          <p:txBody>
            <a:bodyPr wrap="none" lIns="36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4" name="TextBox 72"/>
            <p:cNvSpPr txBox="1">
              <a:spLocks/>
            </p:cNvSpPr>
            <p:nvPr/>
          </p:nvSpPr>
          <p:spPr bwMode="auto">
            <a:xfrm>
              <a:off x="7645890" y="3654286"/>
              <a:ext cx="2122517" cy="556179"/>
            </a:xfrm>
            <a:prstGeom prst="rect">
              <a:avLst/>
            </a:prstGeom>
            <a:noFill/>
            <a:extLst/>
          </p:spPr>
          <p:txBody>
            <a:bodyPr wrap="square" lIns="360000" tIns="46800" rIns="90000" bIns="46800">
              <a:normAutofit fontScale="92500"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1273258" y="3515849"/>
            <a:ext cx="1792439" cy="649603"/>
            <a:chOff x="2378292" y="4060687"/>
            <a:chExt cx="2389919" cy="866137"/>
          </a:xfrm>
        </p:grpSpPr>
        <p:sp>
          <p:nvSpPr>
            <p:cNvPr id="11" name="TextBox 74"/>
            <p:cNvSpPr txBox="1">
              <a:spLocks/>
            </p:cNvSpPr>
            <p:nvPr/>
          </p:nvSpPr>
          <p:spPr bwMode="auto">
            <a:xfrm>
              <a:off x="3236598" y="4060687"/>
              <a:ext cx="1531613" cy="309958"/>
            </a:xfrm>
            <a:prstGeom prst="rect">
              <a:avLst/>
            </a:prstGeom>
            <a:noFill/>
            <a:extLst/>
          </p:spPr>
          <p:txBody>
            <a:bodyPr wrap="none" lIns="90000" tIns="46800" rIns="36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2" name="TextBox 75"/>
            <p:cNvSpPr txBox="1">
              <a:spLocks/>
            </p:cNvSpPr>
            <p:nvPr/>
          </p:nvSpPr>
          <p:spPr bwMode="auto">
            <a:xfrm>
              <a:off x="2378292" y="4370645"/>
              <a:ext cx="2389918" cy="556179"/>
            </a:xfrm>
            <a:prstGeom prst="rect">
              <a:avLst/>
            </a:prstGeom>
            <a:noFill/>
            <a:extLst/>
          </p:spPr>
          <p:txBody>
            <a:bodyPr wrap="square" lIns="90000" tIns="46800" rIns="360000" bIns="4680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45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582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830070" y="1547879"/>
            <a:ext cx="2609090" cy="2771309"/>
            <a:chOff x="2469" y="1167"/>
            <a:chExt cx="2509" cy="2665"/>
          </a:xfrm>
        </p:grpSpPr>
        <p:sp>
          <p:nvSpPr>
            <p:cNvPr id="33" name="Freeform: Shape 4"/>
            <p:cNvSpPr>
              <a:spLocks/>
            </p:cNvSpPr>
            <p:nvPr/>
          </p:nvSpPr>
          <p:spPr bwMode="auto">
            <a:xfrm>
              <a:off x="4196" y="2445"/>
              <a:ext cx="720" cy="330"/>
            </a:xfrm>
            <a:custGeom>
              <a:avLst/>
              <a:gdLst>
                <a:gd name="T0" fmla="*/ 720 w 720"/>
                <a:gd name="T1" fmla="*/ 0 h 330"/>
                <a:gd name="T2" fmla="*/ 430 w 720"/>
                <a:gd name="T3" fmla="*/ 117 h 330"/>
                <a:gd name="T4" fmla="*/ 189 w 720"/>
                <a:gd name="T5" fmla="*/ 295 h 330"/>
                <a:gd name="T6" fmla="*/ 87 w 720"/>
                <a:gd name="T7" fmla="*/ 148 h 330"/>
                <a:gd name="T8" fmla="*/ 0 w 720"/>
                <a:gd name="T9" fmla="*/ 233 h 330"/>
                <a:gd name="T10" fmla="*/ 160 w 720"/>
                <a:gd name="T11" fmla="*/ 330 h 330"/>
                <a:gd name="T12" fmla="*/ 297 w 720"/>
                <a:gd name="T13" fmla="*/ 319 h 330"/>
                <a:gd name="T14" fmla="*/ 720 w 72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330">
                  <a:moveTo>
                    <a:pt x="720" y="0"/>
                  </a:moveTo>
                  <a:lnTo>
                    <a:pt x="430" y="117"/>
                  </a:lnTo>
                  <a:lnTo>
                    <a:pt x="189" y="295"/>
                  </a:lnTo>
                  <a:lnTo>
                    <a:pt x="87" y="148"/>
                  </a:lnTo>
                  <a:lnTo>
                    <a:pt x="0" y="233"/>
                  </a:lnTo>
                  <a:lnTo>
                    <a:pt x="160" y="330"/>
                  </a:lnTo>
                  <a:lnTo>
                    <a:pt x="297" y="31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325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5"/>
            <p:cNvSpPr>
              <a:spLocks/>
            </p:cNvSpPr>
            <p:nvPr/>
          </p:nvSpPr>
          <p:spPr bwMode="auto">
            <a:xfrm>
              <a:off x="3166" y="1375"/>
              <a:ext cx="557" cy="377"/>
            </a:xfrm>
            <a:custGeom>
              <a:avLst/>
              <a:gdLst>
                <a:gd name="T0" fmla="*/ 0 w 557"/>
                <a:gd name="T1" fmla="*/ 0 h 377"/>
                <a:gd name="T2" fmla="*/ 0 w 557"/>
                <a:gd name="T3" fmla="*/ 87 h 377"/>
                <a:gd name="T4" fmla="*/ 384 w 557"/>
                <a:gd name="T5" fmla="*/ 259 h 377"/>
                <a:gd name="T6" fmla="*/ 404 w 557"/>
                <a:gd name="T7" fmla="*/ 377 h 377"/>
                <a:gd name="T8" fmla="*/ 557 w 557"/>
                <a:gd name="T9" fmla="*/ 306 h 377"/>
                <a:gd name="T10" fmla="*/ 556 w 557"/>
                <a:gd name="T11" fmla="*/ 235 h 377"/>
                <a:gd name="T12" fmla="*/ 0 w 557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77">
                  <a:moveTo>
                    <a:pt x="0" y="0"/>
                  </a:moveTo>
                  <a:lnTo>
                    <a:pt x="0" y="87"/>
                  </a:lnTo>
                  <a:lnTo>
                    <a:pt x="384" y="259"/>
                  </a:lnTo>
                  <a:lnTo>
                    <a:pt x="404" y="377"/>
                  </a:lnTo>
                  <a:lnTo>
                    <a:pt x="557" y="306"/>
                  </a:lnTo>
                  <a:lnTo>
                    <a:pt x="556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6"/>
            <p:cNvSpPr>
              <a:spLocks/>
            </p:cNvSpPr>
            <p:nvPr/>
          </p:nvSpPr>
          <p:spPr bwMode="auto">
            <a:xfrm>
              <a:off x="3065" y="2649"/>
              <a:ext cx="212" cy="784"/>
            </a:xfrm>
            <a:custGeom>
              <a:avLst/>
              <a:gdLst>
                <a:gd name="T0" fmla="*/ 24 w 212"/>
                <a:gd name="T1" fmla="*/ 784 h 784"/>
                <a:gd name="T2" fmla="*/ 212 w 212"/>
                <a:gd name="T3" fmla="*/ 685 h 784"/>
                <a:gd name="T4" fmla="*/ 170 w 212"/>
                <a:gd name="T5" fmla="*/ 0 h 784"/>
                <a:gd name="T6" fmla="*/ 0 w 212"/>
                <a:gd name="T7" fmla="*/ 97 h 784"/>
                <a:gd name="T8" fmla="*/ 24 w 212"/>
                <a:gd name="T9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4" y="784"/>
                  </a:moveTo>
                  <a:lnTo>
                    <a:pt x="212" y="685"/>
                  </a:lnTo>
                  <a:lnTo>
                    <a:pt x="170" y="0"/>
                  </a:lnTo>
                  <a:lnTo>
                    <a:pt x="0" y="97"/>
                  </a:lnTo>
                  <a:lnTo>
                    <a:pt x="24" y="7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7"/>
            <p:cNvSpPr>
              <a:spLocks/>
            </p:cNvSpPr>
            <p:nvPr/>
          </p:nvSpPr>
          <p:spPr bwMode="auto">
            <a:xfrm>
              <a:off x="3017" y="1634"/>
              <a:ext cx="638" cy="1033"/>
            </a:xfrm>
            <a:custGeom>
              <a:avLst/>
              <a:gdLst>
                <a:gd name="T0" fmla="*/ 35 w 638"/>
                <a:gd name="T1" fmla="*/ 1033 h 1033"/>
                <a:gd name="T2" fmla="*/ 164 w 638"/>
                <a:gd name="T3" fmla="*/ 973 h 1033"/>
                <a:gd name="T4" fmla="*/ 150 w 638"/>
                <a:gd name="T5" fmla="*/ 366 h 1033"/>
                <a:gd name="T6" fmla="*/ 638 w 638"/>
                <a:gd name="T7" fmla="*/ 85 h 1033"/>
                <a:gd name="T8" fmla="*/ 638 w 638"/>
                <a:gd name="T9" fmla="*/ 0 h 1033"/>
                <a:gd name="T10" fmla="*/ 0 w 638"/>
                <a:gd name="T11" fmla="*/ 268 h 1033"/>
                <a:gd name="T12" fmla="*/ 35 w 638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1033">
                  <a:moveTo>
                    <a:pt x="35" y="1033"/>
                  </a:moveTo>
                  <a:lnTo>
                    <a:pt x="164" y="973"/>
                  </a:lnTo>
                  <a:lnTo>
                    <a:pt x="150" y="366"/>
                  </a:lnTo>
                  <a:lnTo>
                    <a:pt x="638" y="85"/>
                  </a:lnTo>
                  <a:lnTo>
                    <a:pt x="638" y="0"/>
                  </a:lnTo>
                  <a:lnTo>
                    <a:pt x="0" y="268"/>
                  </a:lnTo>
                  <a:lnTo>
                    <a:pt x="35" y="103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8"/>
            <p:cNvSpPr>
              <a:spLocks/>
            </p:cNvSpPr>
            <p:nvPr/>
          </p:nvSpPr>
          <p:spPr bwMode="auto">
            <a:xfrm>
              <a:off x="4327" y="2740"/>
              <a:ext cx="95" cy="693"/>
            </a:xfrm>
            <a:custGeom>
              <a:avLst/>
              <a:gdLst>
                <a:gd name="T0" fmla="*/ 58 w 95"/>
                <a:gd name="T1" fmla="*/ 0 h 693"/>
                <a:gd name="T2" fmla="*/ 0 w 95"/>
                <a:gd name="T3" fmla="*/ 275 h 693"/>
                <a:gd name="T4" fmla="*/ 29 w 95"/>
                <a:gd name="T5" fmla="*/ 693 h 693"/>
                <a:gd name="T6" fmla="*/ 95 w 95"/>
                <a:gd name="T7" fmla="*/ 275 h 693"/>
                <a:gd name="T8" fmla="*/ 58 w 95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93">
                  <a:moveTo>
                    <a:pt x="58" y="0"/>
                  </a:moveTo>
                  <a:lnTo>
                    <a:pt x="0" y="275"/>
                  </a:lnTo>
                  <a:lnTo>
                    <a:pt x="29" y="693"/>
                  </a:lnTo>
                  <a:lnTo>
                    <a:pt x="95" y="27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81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9"/>
            <p:cNvSpPr>
              <a:spLocks/>
            </p:cNvSpPr>
            <p:nvPr/>
          </p:nvSpPr>
          <p:spPr bwMode="auto">
            <a:xfrm>
              <a:off x="4117" y="2638"/>
              <a:ext cx="279" cy="795"/>
            </a:xfrm>
            <a:custGeom>
              <a:avLst/>
              <a:gdLst>
                <a:gd name="T0" fmla="*/ 279 w 279"/>
                <a:gd name="T1" fmla="*/ 102 h 795"/>
                <a:gd name="T2" fmla="*/ 82 w 279"/>
                <a:gd name="T3" fmla="*/ 0 h 795"/>
                <a:gd name="T4" fmla="*/ 0 w 279"/>
                <a:gd name="T5" fmla="*/ 29 h 795"/>
                <a:gd name="T6" fmla="*/ 24 w 279"/>
                <a:gd name="T7" fmla="*/ 151 h 795"/>
                <a:gd name="T8" fmla="*/ 113 w 279"/>
                <a:gd name="T9" fmla="*/ 199 h 795"/>
                <a:gd name="T10" fmla="*/ 199 w 279"/>
                <a:gd name="T11" fmla="*/ 769 h 795"/>
                <a:gd name="T12" fmla="*/ 250 w 279"/>
                <a:gd name="T13" fmla="*/ 795 h 795"/>
                <a:gd name="T14" fmla="*/ 279 w 279"/>
                <a:gd name="T15" fmla="*/ 10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795">
                  <a:moveTo>
                    <a:pt x="279" y="102"/>
                  </a:moveTo>
                  <a:lnTo>
                    <a:pt x="82" y="0"/>
                  </a:lnTo>
                  <a:lnTo>
                    <a:pt x="0" y="29"/>
                  </a:lnTo>
                  <a:lnTo>
                    <a:pt x="24" y="151"/>
                  </a:lnTo>
                  <a:lnTo>
                    <a:pt x="113" y="199"/>
                  </a:lnTo>
                  <a:lnTo>
                    <a:pt x="199" y="769"/>
                  </a:lnTo>
                  <a:lnTo>
                    <a:pt x="250" y="795"/>
                  </a:lnTo>
                  <a:lnTo>
                    <a:pt x="279" y="1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10"/>
            <p:cNvSpPr>
              <a:spLocks/>
            </p:cNvSpPr>
            <p:nvPr/>
          </p:nvSpPr>
          <p:spPr bwMode="auto">
            <a:xfrm>
              <a:off x="3718" y="1375"/>
              <a:ext cx="562" cy="361"/>
            </a:xfrm>
            <a:custGeom>
              <a:avLst/>
              <a:gdLst>
                <a:gd name="T0" fmla="*/ 4 w 562"/>
                <a:gd name="T1" fmla="*/ 235 h 361"/>
                <a:gd name="T2" fmla="*/ 562 w 562"/>
                <a:gd name="T3" fmla="*/ 0 h 361"/>
                <a:gd name="T4" fmla="*/ 562 w 562"/>
                <a:gd name="T5" fmla="*/ 66 h 361"/>
                <a:gd name="T6" fmla="*/ 111 w 562"/>
                <a:gd name="T7" fmla="*/ 259 h 361"/>
                <a:gd name="T8" fmla="*/ 115 w 562"/>
                <a:gd name="T9" fmla="*/ 361 h 361"/>
                <a:gd name="T10" fmla="*/ 0 w 562"/>
                <a:gd name="T11" fmla="*/ 335 h 361"/>
                <a:gd name="T12" fmla="*/ 4 w 562"/>
                <a:gd name="T13" fmla="*/ 23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361">
                  <a:moveTo>
                    <a:pt x="4" y="235"/>
                  </a:moveTo>
                  <a:lnTo>
                    <a:pt x="562" y="0"/>
                  </a:lnTo>
                  <a:lnTo>
                    <a:pt x="562" y="66"/>
                  </a:lnTo>
                  <a:lnTo>
                    <a:pt x="111" y="259"/>
                  </a:lnTo>
                  <a:lnTo>
                    <a:pt x="115" y="361"/>
                  </a:lnTo>
                  <a:lnTo>
                    <a:pt x="0" y="335"/>
                  </a:lnTo>
                  <a:lnTo>
                    <a:pt x="4" y="2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1"/>
            <p:cNvSpPr>
              <a:spLocks/>
            </p:cNvSpPr>
            <p:nvPr/>
          </p:nvSpPr>
          <p:spPr bwMode="auto">
            <a:xfrm>
              <a:off x="3116" y="2689"/>
              <a:ext cx="1211" cy="427"/>
            </a:xfrm>
            <a:custGeom>
              <a:avLst/>
              <a:gdLst>
                <a:gd name="T0" fmla="*/ 0 w 1211"/>
                <a:gd name="T1" fmla="*/ 86 h 427"/>
                <a:gd name="T2" fmla="*/ 148 w 1211"/>
                <a:gd name="T3" fmla="*/ 0 h 427"/>
                <a:gd name="T4" fmla="*/ 1131 w 1211"/>
                <a:gd name="T5" fmla="*/ 44 h 427"/>
                <a:gd name="T6" fmla="*/ 1211 w 1211"/>
                <a:gd name="T7" fmla="*/ 86 h 427"/>
                <a:gd name="T8" fmla="*/ 607 w 1211"/>
                <a:gd name="T9" fmla="*/ 427 h 427"/>
                <a:gd name="T10" fmla="*/ 0 w 1211"/>
                <a:gd name="T11" fmla="*/ 8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427">
                  <a:moveTo>
                    <a:pt x="0" y="86"/>
                  </a:moveTo>
                  <a:lnTo>
                    <a:pt x="148" y="0"/>
                  </a:lnTo>
                  <a:lnTo>
                    <a:pt x="1131" y="44"/>
                  </a:lnTo>
                  <a:lnTo>
                    <a:pt x="1211" y="86"/>
                  </a:lnTo>
                  <a:lnTo>
                    <a:pt x="607" y="4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2"/>
            <p:cNvSpPr>
              <a:spLocks/>
            </p:cNvSpPr>
            <p:nvPr/>
          </p:nvSpPr>
          <p:spPr bwMode="auto">
            <a:xfrm>
              <a:off x="4258" y="2328"/>
              <a:ext cx="658" cy="412"/>
            </a:xfrm>
            <a:custGeom>
              <a:avLst/>
              <a:gdLst>
                <a:gd name="T0" fmla="*/ 658 w 658"/>
                <a:gd name="T1" fmla="*/ 117 h 412"/>
                <a:gd name="T2" fmla="*/ 445 w 658"/>
                <a:gd name="T3" fmla="*/ 0 h 412"/>
                <a:gd name="T4" fmla="*/ 0 w 658"/>
                <a:gd name="T5" fmla="*/ 175 h 412"/>
                <a:gd name="T6" fmla="*/ 58 w 658"/>
                <a:gd name="T7" fmla="*/ 378 h 412"/>
                <a:gd name="T8" fmla="*/ 127 w 658"/>
                <a:gd name="T9" fmla="*/ 412 h 412"/>
                <a:gd name="T10" fmla="*/ 658 w 658"/>
                <a:gd name="T11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412">
                  <a:moveTo>
                    <a:pt x="658" y="117"/>
                  </a:moveTo>
                  <a:lnTo>
                    <a:pt x="445" y="0"/>
                  </a:lnTo>
                  <a:lnTo>
                    <a:pt x="0" y="175"/>
                  </a:lnTo>
                  <a:lnTo>
                    <a:pt x="58" y="378"/>
                  </a:lnTo>
                  <a:lnTo>
                    <a:pt x="127" y="412"/>
                  </a:lnTo>
                  <a:lnTo>
                    <a:pt x="658" y="1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3"/>
            <p:cNvSpPr>
              <a:spLocks/>
            </p:cNvSpPr>
            <p:nvPr/>
          </p:nvSpPr>
          <p:spPr bwMode="auto">
            <a:xfrm>
              <a:off x="2547" y="2330"/>
              <a:ext cx="598" cy="410"/>
            </a:xfrm>
            <a:custGeom>
              <a:avLst/>
              <a:gdLst>
                <a:gd name="T0" fmla="*/ 0 w 598"/>
                <a:gd name="T1" fmla="*/ 109 h 410"/>
                <a:gd name="T2" fmla="*/ 204 w 598"/>
                <a:gd name="T3" fmla="*/ 0 h 410"/>
                <a:gd name="T4" fmla="*/ 525 w 598"/>
                <a:gd name="T5" fmla="*/ 331 h 410"/>
                <a:gd name="T6" fmla="*/ 598 w 598"/>
                <a:gd name="T7" fmla="*/ 297 h 410"/>
                <a:gd name="T8" fmla="*/ 598 w 598"/>
                <a:gd name="T9" fmla="*/ 371 h 410"/>
                <a:gd name="T10" fmla="*/ 530 w 598"/>
                <a:gd name="T11" fmla="*/ 410 h 410"/>
                <a:gd name="T12" fmla="*/ 0 w 598"/>
                <a:gd name="T13" fmla="*/ 1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410">
                  <a:moveTo>
                    <a:pt x="0" y="109"/>
                  </a:moveTo>
                  <a:lnTo>
                    <a:pt x="204" y="0"/>
                  </a:lnTo>
                  <a:lnTo>
                    <a:pt x="525" y="331"/>
                  </a:lnTo>
                  <a:lnTo>
                    <a:pt x="598" y="297"/>
                  </a:lnTo>
                  <a:lnTo>
                    <a:pt x="598" y="371"/>
                  </a:lnTo>
                  <a:lnTo>
                    <a:pt x="530" y="4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4"/>
            <p:cNvSpPr>
              <a:spLocks/>
            </p:cNvSpPr>
            <p:nvPr/>
          </p:nvSpPr>
          <p:spPr bwMode="auto">
            <a:xfrm>
              <a:off x="2547" y="2441"/>
              <a:ext cx="554" cy="988"/>
            </a:xfrm>
            <a:custGeom>
              <a:avLst/>
              <a:gdLst>
                <a:gd name="T0" fmla="*/ 45 w 554"/>
                <a:gd name="T1" fmla="*/ 669 h 988"/>
                <a:gd name="T2" fmla="*/ 554 w 554"/>
                <a:gd name="T3" fmla="*/ 988 h 988"/>
                <a:gd name="T4" fmla="*/ 530 w 554"/>
                <a:gd name="T5" fmla="*/ 301 h 988"/>
                <a:gd name="T6" fmla="*/ 0 w 554"/>
                <a:gd name="T7" fmla="*/ 0 h 988"/>
                <a:gd name="T8" fmla="*/ 45 w 554"/>
                <a:gd name="T9" fmla="*/ 66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988">
                  <a:moveTo>
                    <a:pt x="45" y="669"/>
                  </a:moveTo>
                  <a:lnTo>
                    <a:pt x="554" y="988"/>
                  </a:lnTo>
                  <a:lnTo>
                    <a:pt x="530" y="301"/>
                  </a:lnTo>
                  <a:lnTo>
                    <a:pt x="0" y="0"/>
                  </a:lnTo>
                  <a:lnTo>
                    <a:pt x="45" y="6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15"/>
            <p:cNvSpPr>
              <a:spLocks/>
            </p:cNvSpPr>
            <p:nvPr/>
          </p:nvSpPr>
          <p:spPr bwMode="auto">
            <a:xfrm>
              <a:off x="2474" y="1630"/>
              <a:ext cx="591" cy="1028"/>
            </a:xfrm>
            <a:custGeom>
              <a:avLst/>
              <a:gdLst>
                <a:gd name="T0" fmla="*/ 53 w 591"/>
                <a:gd name="T1" fmla="*/ 731 h 1028"/>
                <a:gd name="T2" fmla="*/ 591 w 591"/>
                <a:gd name="T3" fmla="*/ 1028 h 1028"/>
                <a:gd name="T4" fmla="*/ 556 w 591"/>
                <a:gd name="T5" fmla="*/ 263 h 1028"/>
                <a:gd name="T6" fmla="*/ 0 w 591"/>
                <a:gd name="T7" fmla="*/ 0 h 1028"/>
                <a:gd name="T8" fmla="*/ 53 w 591"/>
                <a:gd name="T9" fmla="*/ 731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028">
                  <a:moveTo>
                    <a:pt x="53" y="731"/>
                  </a:moveTo>
                  <a:lnTo>
                    <a:pt x="591" y="1028"/>
                  </a:lnTo>
                  <a:lnTo>
                    <a:pt x="556" y="263"/>
                  </a:lnTo>
                  <a:lnTo>
                    <a:pt x="0" y="0"/>
                  </a:lnTo>
                  <a:lnTo>
                    <a:pt x="53" y="7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16"/>
            <p:cNvSpPr>
              <a:spLocks/>
            </p:cNvSpPr>
            <p:nvPr/>
          </p:nvSpPr>
          <p:spPr bwMode="auto">
            <a:xfrm>
              <a:off x="3787" y="1639"/>
              <a:ext cx="635" cy="1028"/>
            </a:xfrm>
            <a:custGeom>
              <a:avLst/>
              <a:gdLst>
                <a:gd name="T0" fmla="*/ 0 w 635"/>
                <a:gd name="T1" fmla="*/ 0 h 1028"/>
                <a:gd name="T2" fmla="*/ 0 w 635"/>
                <a:gd name="T3" fmla="*/ 88 h 1028"/>
                <a:gd name="T4" fmla="*/ 503 w 635"/>
                <a:gd name="T5" fmla="*/ 310 h 1028"/>
                <a:gd name="T6" fmla="*/ 503 w 635"/>
                <a:gd name="T7" fmla="*/ 988 h 1028"/>
                <a:gd name="T8" fmla="*/ 598 w 635"/>
                <a:gd name="T9" fmla="*/ 1028 h 1028"/>
                <a:gd name="T10" fmla="*/ 635 w 635"/>
                <a:gd name="T11" fmla="*/ 265 h 1028"/>
                <a:gd name="T12" fmla="*/ 0 w 635"/>
                <a:gd name="T1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028">
                  <a:moveTo>
                    <a:pt x="0" y="0"/>
                  </a:moveTo>
                  <a:lnTo>
                    <a:pt x="0" y="88"/>
                  </a:lnTo>
                  <a:lnTo>
                    <a:pt x="503" y="310"/>
                  </a:lnTo>
                  <a:lnTo>
                    <a:pt x="503" y="988"/>
                  </a:lnTo>
                  <a:lnTo>
                    <a:pt x="598" y="1028"/>
                  </a:lnTo>
                  <a:lnTo>
                    <a:pt x="63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17"/>
            <p:cNvSpPr>
              <a:spLocks/>
            </p:cNvSpPr>
            <p:nvPr/>
          </p:nvSpPr>
          <p:spPr bwMode="auto">
            <a:xfrm>
              <a:off x="3089" y="1933"/>
              <a:ext cx="634" cy="1097"/>
            </a:xfrm>
            <a:custGeom>
              <a:avLst/>
              <a:gdLst>
                <a:gd name="T0" fmla="*/ 0 w 634"/>
                <a:gd name="T1" fmla="*/ 0 h 1097"/>
                <a:gd name="T2" fmla="*/ 27 w 634"/>
                <a:gd name="T3" fmla="*/ 767 h 1097"/>
                <a:gd name="T4" fmla="*/ 634 w 634"/>
                <a:gd name="T5" fmla="*/ 1097 h 1097"/>
                <a:gd name="T6" fmla="*/ 634 w 634"/>
                <a:gd name="T7" fmla="*/ 300 h 1097"/>
                <a:gd name="T8" fmla="*/ 0 w 634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097">
                  <a:moveTo>
                    <a:pt x="0" y="0"/>
                  </a:moveTo>
                  <a:lnTo>
                    <a:pt x="27" y="767"/>
                  </a:lnTo>
                  <a:lnTo>
                    <a:pt x="634" y="1097"/>
                  </a:lnTo>
                  <a:lnTo>
                    <a:pt x="634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18"/>
            <p:cNvSpPr>
              <a:spLocks/>
            </p:cNvSpPr>
            <p:nvPr/>
          </p:nvSpPr>
          <p:spPr bwMode="auto">
            <a:xfrm>
              <a:off x="3116" y="2775"/>
              <a:ext cx="607" cy="1057"/>
            </a:xfrm>
            <a:custGeom>
              <a:avLst/>
              <a:gdLst>
                <a:gd name="T0" fmla="*/ 607 w 607"/>
                <a:gd name="T1" fmla="*/ 1057 h 1057"/>
                <a:gd name="T2" fmla="*/ 607 w 607"/>
                <a:gd name="T3" fmla="*/ 341 h 1057"/>
                <a:gd name="T4" fmla="*/ 0 w 607"/>
                <a:gd name="T5" fmla="*/ 0 h 1057"/>
                <a:gd name="T6" fmla="*/ 30 w 607"/>
                <a:gd name="T7" fmla="*/ 693 h 1057"/>
                <a:gd name="T8" fmla="*/ 607 w 607"/>
                <a:gd name="T9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057">
                  <a:moveTo>
                    <a:pt x="607" y="1057"/>
                  </a:moveTo>
                  <a:lnTo>
                    <a:pt x="607" y="341"/>
                  </a:lnTo>
                  <a:lnTo>
                    <a:pt x="0" y="0"/>
                  </a:lnTo>
                  <a:lnTo>
                    <a:pt x="30" y="693"/>
                  </a:lnTo>
                  <a:lnTo>
                    <a:pt x="607" y="10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19"/>
            <p:cNvSpPr>
              <a:spLocks/>
            </p:cNvSpPr>
            <p:nvPr/>
          </p:nvSpPr>
          <p:spPr bwMode="auto">
            <a:xfrm>
              <a:off x="3723" y="2775"/>
              <a:ext cx="604" cy="1057"/>
            </a:xfrm>
            <a:custGeom>
              <a:avLst/>
              <a:gdLst>
                <a:gd name="T0" fmla="*/ 0 w 604"/>
                <a:gd name="T1" fmla="*/ 341 h 1057"/>
                <a:gd name="T2" fmla="*/ 604 w 604"/>
                <a:gd name="T3" fmla="*/ 0 h 1057"/>
                <a:gd name="T4" fmla="*/ 580 w 604"/>
                <a:gd name="T5" fmla="*/ 693 h 1057"/>
                <a:gd name="T6" fmla="*/ 0 w 604"/>
                <a:gd name="T7" fmla="*/ 1057 h 1057"/>
                <a:gd name="T8" fmla="*/ 0 w 604"/>
                <a:gd name="T9" fmla="*/ 34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1057">
                  <a:moveTo>
                    <a:pt x="0" y="341"/>
                  </a:moveTo>
                  <a:lnTo>
                    <a:pt x="604" y="0"/>
                  </a:lnTo>
                  <a:lnTo>
                    <a:pt x="580" y="693"/>
                  </a:lnTo>
                  <a:lnTo>
                    <a:pt x="0" y="1057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20"/>
            <p:cNvSpPr>
              <a:spLocks/>
            </p:cNvSpPr>
            <p:nvPr/>
          </p:nvSpPr>
          <p:spPr bwMode="auto">
            <a:xfrm>
              <a:off x="3723" y="1933"/>
              <a:ext cx="633" cy="1097"/>
            </a:xfrm>
            <a:custGeom>
              <a:avLst/>
              <a:gdLst>
                <a:gd name="T0" fmla="*/ 0 w 633"/>
                <a:gd name="T1" fmla="*/ 300 h 1097"/>
                <a:gd name="T2" fmla="*/ 633 w 633"/>
                <a:gd name="T3" fmla="*/ 0 h 1097"/>
                <a:gd name="T4" fmla="*/ 604 w 633"/>
                <a:gd name="T5" fmla="*/ 767 h 1097"/>
                <a:gd name="T6" fmla="*/ 0 w 633"/>
                <a:gd name="T7" fmla="*/ 1097 h 1097"/>
                <a:gd name="T8" fmla="*/ 0 w 633"/>
                <a:gd name="T9" fmla="*/ 30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97">
                  <a:moveTo>
                    <a:pt x="0" y="300"/>
                  </a:moveTo>
                  <a:lnTo>
                    <a:pt x="633" y="0"/>
                  </a:lnTo>
                  <a:lnTo>
                    <a:pt x="604" y="767"/>
                  </a:lnTo>
                  <a:lnTo>
                    <a:pt x="0" y="1097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21"/>
            <p:cNvSpPr>
              <a:spLocks/>
            </p:cNvSpPr>
            <p:nvPr/>
          </p:nvSpPr>
          <p:spPr bwMode="auto">
            <a:xfrm>
              <a:off x="4374" y="1639"/>
              <a:ext cx="593" cy="1028"/>
            </a:xfrm>
            <a:custGeom>
              <a:avLst/>
              <a:gdLst>
                <a:gd name="T0" fmla="*/ 37 w 593"/>
                <a:gd name="T1" fmla="*/ 265 h 1028"/>
                <a:gd name="T2" fmla="*/ 0 w 593"/>
                <a:gd name="T3" fmla="*/ 1028 h 1028"/>
                <a:gd name="T4" fmla="*/ 538 w 593"/>
                <a:gd name="T5" fmla="*/ 729 h 1028"/>
                <a:gd name="T6" fmla="*/ 593 w 593"/>
                <a:gd name="T7" fmla="*/ 0 h 1028"/>
                <a:gd name="T8" fmla="*/ 37 w 593"/>
                <a:gd name="T9" fmla="*/ 26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028">
                  <a:moveTo>
                    <a:pt x="37" y="265"/>
                  </a:moveTo>
                  <a:lnTo>
                    <a:pt x="0" y="1028"/>
                  </a:lnTo>
                  <a:lnTo>
                    <a:pt x="538" y="729"/>
                  </a:lnTo>
                  <a:lnTo>
                    <a:pt x="593" y="0"/>
                  </a:lnTo>
                  <a:lnTo>
                    <a:pt x="37" y="2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22"/>
            <p:cNvSpPr>
              <a:spLocks/>
            </p:cNvSpPr>
            <p:nvPr/>
          </p:nvSpPr>
          <p:spPr bwMode="auto">
            <a:xfrm>
              <a:off x="4356" y="2445"/>
              <a:ext cx="560" cy="988"/>
            </a:xfrm>
            <a:custGeom>
              <a:avLst/>
              <a:gdLst>
                <a:gd name="T0" fmla="*/ 0 w 560"/>
                <a:gd name="T1" fmla="*/ 988 h 988"/>
                <a:gd name="T2" fmla="*/ 29 w 560"/>
                <a:gd name="T3" fmla="*/ 295 h 988"/>
                <a:gd name="T4" fmla="*/ 560 w 560"/>
                <a:gd name="T5" fmla="*/ 0 h 988"/>
                <a:gd name="T6" fmla="*/ 511 w 560"/>
                <a:gd name="T7" fmla="*/ 665 h 988"/>
                <a:gd name="T8" fmla="*/ 0 w 560"/>
                <a:gd name="T9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988">
                  <a:moveTo>
                    <a:pt x="0" y="988"/>
                  </a:moveTo>
                  <a:lnTo>
                    <a:pt x="29" y="295"/>
                  </a:lnTo>
                  <a:lnTo>
                    <a:pt x="560" y="0"/>
                  </a:lnTo>
                  <a:lnTo>
                    <a:pt x="511" y="665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23"/>
            <p:cNvSpPr>
              <a:spLocks/>
            </p:cNvSpPr>
            <p:nvPr/>
          </p:nvSpPr>
          <p:spPr bwMode="auto">
            <a:xfrm>
              <a:off x="3089" y="1663"/>
              <a:ext cx="1267" cy="570"/>
            </a:xfrm>
            <a:custGeom>
              <a:avLst/>
              <a:gdLst>
                <a:gd name="T0" fmla="*/ 0 w 1267"/>
                <a:gd name="T1" fmla="*/ 270 h 570"/>
                <a:gd name="T2" fmla="*/ 634 w 1267"/>
                <a:gd name="T3" fmla="*/ 0 h 570"/>
                <a:gd name="T4" fmla="*/ 1267 w 1267"/>
                <a:gd name="T5" fmla="*/ 270 h 570"/>
                <a:gd name="T6" fmla="*/ 634 w 1267"/>
                <a:gd name="T7" fmla="*/ 570 h 570"/>
                <a:gd name="T8" fmla="*/ 0 w 1267"/>
                <a:gd name="T9" fmla="*/ 2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70">
                  <a:moveTo>
                    <a:pt x="0" y="270"/>
                  </a:moveTo>
                  <a:lnTo>
                    <a:pt x="634" y="0"/>
                  </a:lnTo>
                  <a:lnTo>
                    <a:pt x="1267" y="270"/>
                  </a:lnTo>
                  <a:lnTo>
                    <a:pt x="634" y="5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24"/>
            <p:cNvSpPr>
              <a:spLocks/>
            </p:cNvSpPr>
            <p:nvPr/>
          </p:nvSpPr>
          <p:spPr bwMode="auto">
            <a:xfrm>
              <a:off x="2469" y="1399"/>
              <a:ext cx="1194" cy="503"/>
            </a:xfrm>
            <a:custGeom>
              <a:avLst/>
              <a:gdLst>
                <a:gd name="T0" fmla="*/ 0 w 1194"/>
                <a:gd name="T1" fmla="*/ 240 h 503"/>
                <a:gd name="T2" fmla="*/ 631 w 1194"/>
                <a:gd name="T3" fmla="*/ 0 h 503"/>
                <a:gd name="T4" fmla="*/ 1194 w 1194"/>
                <a:gd name="T5" fmla="*/ 235 h 503"/>
                <a:gd name="T6" fmla="*/ 556 w 1194"/>
                <a:gd name="T7" fmla="*/ 503 h 503"/>
                <a:gd name="T8" fmla="*/ 0 w 1194"/>
                <a:gd name="T9" fmla="*/ 24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03">
                  <a:moveTo>
                    <a:pt x="0" y="240"/>
                  </a:moveTo>
                  <a:lnTo>
                    <a:pt x="631" y="0"/>
                  </a:lnTo>
                  <a:lnTo>
                    <a:pt x="1194" y="235"/>
                  </a:lnTo>
                  <a:lnTo>
                    <a:pt x="556" y="503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25"/>
            <p:cNvSpPr>
              <a:spLocks/>
            </p:cNvSpPr>
            <p:nvPr/>
          </p:nvSpPr>
          <p:spPr bwMode="auto">
            <a:xfrm>
              <a:off x="3787" y="1399"/>
              <a:ext cx="1191" cy="505"/>
            </a:xfrm>
            <a:custGeom>
              <a:avLst/>
              <a:gdLst>
                <a:gd name="T0" fmla="*/ 635 w 1191"/>
                <a:gd name="T1" fmla="*/ 505 h 505"/>
                <a:gd name="T2" fmla="*/ 0 w 1191"/>
                <a:gd name="T3" fmla="*/ 240 h 505"/>
                <a:gd name="T4" fmla="*/ 564 w 1191"/>
                <a:gd name="T5" fmla="*/ 0 h 505"/>
                <a:gd name="T6" fmla="*/ 1191 w 1191"/>
                <a:gd name="T7" fmla="*/ 240 h 505"/>
                <a:gd name="T8" fmla="*/ 635 w 1191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505">
                  <a:moveTo>
                    <a:pt x="635" y="505"/>
                  </a:moveTo>
                  <a:lnTo>
                    <a:pt x="0" y="240"/>
                  </a:lnTo>
                  <a:lnTo>
                    <a:pt x="564" y="0"/>
                  </a:lnTo>
                  <a:lnTo>
                    <a:pt x="1191" y="240"/>
                  </a:lnTo>
                  <a:lnTo>
                    <a:pt x="635" y="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26"/>
            <p:cNvSpPr>
              <a:spLocks/>
            </p:cNvSpPr>
            <p:nvPr/>
          </p:nvSpPr>
          <p:spPr bwMode="auto">
            <a:xfrm>
              <a:off x="3162" y="1167"/>
              <a:ext cx="1123" cy="445"/>
            </a:xfrm>
            <a:custGeom>
              <a:avLst/>
              <a:gdLst>
                <a:gd name="T0" fmla="*/ 560 w 1123"/>
                <a:gd name="T1" fmla="*/ 0 h 445"/>
                <a:gd name="T2" fmla="*/ 1123 w 1123"/>
                <a:gd name="T3" fmla="*/ 208 h 445"/>
                <a:gd name="T4" fmla="*/ 560 w 1123"/>
                <a:gd name="T5" fmla="*/ 445 h 445"/>
                <a:gd name="T6" fmla="*/ 0 w 1123"/>
                <a:gd name="T7" fmla="*/ 208 h 445"/>
                <a:gd name="T8" fmla="*/ 560 w 1123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445">
                  <a:moveTo>
                    <a:pt x="560" y="0"/>
                  </a:moveTo>
                  <a:lnTo>
                    <a:pt x="1123" y="208"/>
                  </a:lnTo>
                  <a:lnTo>
                    <a:pt x="560" y="445"/>
                  </a:lnTo>
                  <a:lnTo>
                    <a:pt x="0" y="20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4062658" y="1879048"/>
            <a:ext cx="705724" cy="705724"/>
            <a:chOff x="6832990" y="2145682"/>
            <a:chExt cx="823913" cy="823913"/>
          </a:xfrm>
        </p:grpSpPr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6832990" y="2145682"/>
              <a:ext cx="823913" cy="823913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31"/>
            <p:cNvSpPr>
              <a:spLocks/>
            </p:cNvSpPr>
            <p:nvPr/>
          </p:nvSpPr>
          <p:spPr bwMode="auto">
            <a:xfrm>
              <a:off x="7099504" y="2364371"/>
              <a:ext cx="290883" cy="386534"/>
            </a:xfrm>
            <a:custGeom>
              <a:avLst/>
              <a:gdLst>
                <a:gd name="T0" fmla="*/ 168 w 192"/>
                <a:gd name="T1" fmla="*/ 64 h 256"/>
                <a:gd name="T2" fmla="*/ 168 w 192"/>
                <a:gd name="T3" fmla="*/ 40 h 256"/>
                <a:gd name="T4" fmla="*/ 184 w 192"/>
                <a:gd name="T5" fmla="*/ 40 h 256"/>
                <a:gd name="T6" fmla="*/ 192 w 192"/>
                <a:gd name="T7" fmla="*/ 32 h 256"/>
                <a:gd name="T8" fmla="*/ 192 w 192"/>
                <a:gd name="T9" fmla="*/ 8 h 256"/>
                <a:gd name="T10" fmla="*/ 184 w 192"/>
                <a:gd name="T11" fmla="*/ 0 h 256"/>
                <a:gd name="T12" fmla="*/ 8 w 192"/>
                <a:gd name="T13" fmla="*/ 0 h 256"/>
                <a:gd name="T14" fmla="*/ 0 w 192"/>
                <a:gd name="T15" fmla="*/ 8 h 256"/>
                <a:gd name="T16" fmla="*/ 0 w 192"/>
                <a:gd name="T17" fmla="*/ 32 h 256"/>
                <a:gd name="T18" fmla="*/ 8 w 192"/>
                <a:gd name="T19" fmla="*/ 40 h 256"/>
                <a:gd name="T20" fmla="*/ 24 w 192"/>
                <a:gd name="T21" fmla="*/ 40 h 256"/>
                <a:gd name="T22" fmla="*/ 24 w 192"/>
                <a:gd name="T23" fmla="*/ 64 h 256"/>
                <a:gd name="T24" fmla="*/ 63 w 192"/>
                <a:gd name="T25" fmla="*/ 128 h 256"/>
                <a:gd name="T26" fmla="*/ 24 w 192"/>
                <a:gd name="T27" fmla="*/ 192 h 256"/>
                <a:gd name="T28" fmla="*/ 24 w 192"/>
                <a:gd name="T29" fmla="*/ 216 h 256"/>
                <a:gd name="T30" fmla="*/ 8 w 192"/>
                <a:gd name="T31" fmla="*/ 216 h 256"/>
                <a:gd name="T32" fmla="*/ 0 w 192"/>
                <a:gd name="T33" fmla="*/ 224 h 256"/>
                <a:gd name="T34" fmla="*/ 0 w 192"/>
                <a:gd name="T35" fmla="*/ 248 h 256"/>
                <a:gd name="T36" fmla="*/ 8 w 192"/>
                <a:gd name="T37" fmla="*/ 256 h 256"/>
                <a:gd name="T38" fmla="*/ 184 w 192"/>
                <a:gd name="T39" fmla="*/ 256 h 256"/>
                <a:gd name="T40" fmla="*/ 192 w 192"/>
                <a:gd name="T41" fmla="*/ 248 h 256"/>
                <a:gd name="T42" fmla="*/ 192 w 192"/>
                <a:gd name="T43" fmla="*/ 224 h 256"/>
                <a:gd name="T44" fmla="*/ 184 w 192"/>
                <a:gd name="T45" fmla="*/ 216 h 256"/>
                <a:gd name="T46" fmla="*/ 168 w 192"/>
                <a:gd name="T47" fmla="*/ 216 h 256"/>
                <a:gd name="T48" fmla="*/ 168 w 192"/>
                <a:gd name="T49" fmla="*/ 192 h 256"/>
                <a:gd name="T50" fmla="*/ 129 w 192"/>
                <a:gd name="T51" fmla="*/ 128 h 256"/>
                <a:gd name="T52" fmla="*/ 168 w 192"/>
                <a:gd name="T53" fmla="*/ 64 h 256"/>
                <a:gd name="T54" fmla="*/ 16 w 192"/>
                <a:gd name="T55" fmla="*/ 16 h 256"/>
                <a:gd name="T56" fmla="*/ 176 w 192"/>
                <a:gd name="T57" fmla="*/ 16 h 256"/>
                <a:gd name="T58" fmla="*/ 176 w 192"/>
                <a:gd name="T59" fmla="*/ 24 h 256"/>
                <a:gd name="T60" fmla="*/ 16 w 192"/>
                <a:gd name="T61" fmla="*/ 24 h 256"/>
                <a:gd name="T62" fmla="*/ 16 w 192"/>
                <a:gd name="T63" fmla="*/ 16 h 256"/>
                <a:gd name="T64" fmla="*/ 176 w 192"/>
                <a:gd name="T65" fmla="*/ 240 h 256"/>
                <a:gd name="T66" fmla="*/ 16 w 192"/>
                <a:gd name="T67" fmla="*/ 240 h 256"/>
                <a:gd name="T68" fmla="*/ 16 w 192"/>
                <a:gd name="T69" fmla="*/ 232 h 256"/>
                <a:gd name="T70" fmla="*/ 176 w 192"/>
                <a:gd name="T71" fmla="*/ 232 h 256"/>
                <a:gd name="T72" fmla="*/ 176 w 192"/>
                <a:gd name="T73" fmla="*/ 240 h 256"/>
                <a:gd name="T74" fmla="*/ 152 w 192"/>
                <a:gd name="T75" fmla="*/ 192 h 256"/>
                <a:gd name="T76" fmla="*/ 152 w 192"/>
                <a:gd name="T77" fmla="*/ 216 h 256"/>
                <a:gd name="T78" fmla="*/ 40 w 192"/>
                <a:gd name="T79" fmla="*/ 216 h 256"/>
                <a:gd name="T80" fmla="*/ 40 w 192"/>
                <a:gd name="T81" fmla="*/ 192 h 256"/>
                <a:gd name="T82" fmla="*/ 96 w 192"/>
                <a:gd name="T83" fmla="*/ 136 h 256"/>
                <a:gd name="T84" fmla="*/ 152 w 192"/>
                <a:gd name="T85" fmla="*/ 192 h 256"/>
                <a:gd name="T86" fmla="*/ 96 w 192"/>
                <a:gd name="T87" fmla="*/ 120 h 256"/>
                <a:gd name="T88" fmla="*/ 40 w 192"/>
                <a:gd name="T89" fmla="*/ 64 h 256"/>
                <a:gd name="T90" fmla="*/ 40 w 192"/>
                <a:gd name="T91" fmla="*/ 40 h 256"/>
                <a:gd name="T92" fmla="*/ 152 w 192"/>
                <a:gd name="T93" fmla="*/ 40 h 256"/>
                <a:gd name="T94" fmla="*/ 152 w 192"/>
                <a:gd name="T95" fmla="*/ 64 h 256"/>
                <a:gd name="T96" fmla="*/ 96 w 192"/>
                <a:gd name="T9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256">
                  <a:moveTo>
                    <a:pt x="168" y="64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8" y="40"/>
                    <a:pt x="192" y="36"/>
                    <a:pt x="192" y="3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92"/>
                    <a:pt x="40" y="116"/>
                    <a:pt x="63" y="128"/>
                  </a:cubicBezTo>
                  <a:cubicBezTo>
                    <a:pt x="40" y="140"/>
                    <a:pt x="24" y="164"/>
                    <a:pt x="24" y="192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4" y="216"/>
                    <a:pt x="0" y="220"/>
                    <a:pt x="0" y="224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0"/>
                    <a:pt x="188" y="216"/>
                    <a:pt x="184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68" y="164"/>
                    <a:pt x="152" y="140"/>
                    <a:pt x="129" y="128"/>
                  </a:cubicBezTo>
                  <a:cubicBezTo>
                    <a:pt x="152" y="116"/>
                    <a:pt x="168" y="92"/>
                    <a:pt x="168" y="64"/>
                  </a:cubicBezTo>
                  <a:close/>
                  <a:moveTo>
                    <a:pt x="16" y="16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76" y="232"/>
                    <a:pt x="176" y="232"/>
                    <a:pt x="176" y="232"/>
                  </a:cubicBezTo>
                  <a:lnTo>
                    <a:pt x="176" y="240"/>
                  </a:lnTo>
                  <a:close/>
                  <a:moveTo>
                    <a:pt x="152" y="192"/>
                  </a:moveTo>
                  <a:cubicBezTo>
                    <a:pt x="152" y="216"/>
                    <a:pt x="152" y="216"/>
                    <a:pt x="152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61"/>
                    <a:pt x="65" y="136"/>
                    <a:pt x="96" y="136"/>
                  </a:cubicBezTo>
                  <a:cubicBezTo>
                    <a:pt x="127" y="136"/>
                    <a:pt x="152" y="161"/>
                    <a:pt x="152" y="192"/>
                  </a:cubicBezTo>
                  <a:close/>
                  <a:moveTo>
                    <a:pt x="96" y="120"/>
                  </a:moveTo>
                  <a:cubicBezTo>
                    <a:pt x="65" y="120"/>
                    <a:pt x="40" y="95"/>
                    <a:pt x="40" y="64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95"/>
                    <a:pt x="127" y="120"/>
                    <a:pt x="9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4093914" y="2872702"/>
            <a:ext cx="705724" cy="705724"/>
            <a:chOff x="6869481" y="3174886"/>
            <a:chExt cx="823913" cy="823913"/>
          </a:xfrm>
        </p:grpSpPr>
        <p:sp>
          <p:nvSpPr>
            <p:cNvPr id="27" name="Oval 33"/>
            <p:cNvSpPr>
              <a:spLocks/>
            </p:cNvSpPr>
            <p:nvPr/>
          </p:nvSpPr>
          <p:spPr bwMode="auto">
            <a:xfrm>
              <a:off x="6869481" y="3174886"/>
              <a:ext cx="823913" cy="823913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8" name="Group 34"/>
            <p:cNvGrpSpPr/>
            <p:nvPr/>
          </p:nvGrpSpPr>
          <p:grpSpPr>
            <a:xfrm>
              <a:off x="7099504" y="3437424"/>
              <a:ext cx="386534" cy="314469"/>
              <a:chOff x="6275559" y="2434671"/>
              <a:chExt cx="386534" cy="314469"/>
            </a:xfrm>
            <a:solidFill>
              <a:schemeClr val="bg1"/>
            </a:solidFill>
          </p:grpSpPr>
          <p:sp>
            <p:nvSpPr>
              <p:cNvPr id="29" name="Freeform: Shape 35"/>
              <p:cNvSpPr>
                <a:spLocks/>
              </p:cNvSpPr>
              <p:nvPr/>
            </p:nvSpPr>
            <p:spPr bwMode="auto">
              <a:xfrm>
                <a:off x="6275559" y="2434671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6"/>
              <p:cNvSpPr>
                <a:spLocks/>
              </p:cNvSpPr>
              <p:nvPr/>
            </p:nvSpPr>
            <p:spPr bwMode="auto">
              <a:xfrm>
                <a:off x="6481274" y="2531633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" name="Group 1"/>
          <p:cNvGrpSpPr/>
          <p:nvPr/>
        </p:nvGrpSpPr>
        <p:grpSpPr>
          <a:xfrm>
            <a:off x="5031050" y="1950681"/>
            <a:ext cx="3573597" cy="945891"/>
            <a:chOff x="6384032" y="3124343"/>
            <a:chExt cx="5090832" cy="1261188"/>
          </a:xfrm>
        </p:grpSpPr>
        <p:sp>
          <p:nvSpPr>
            <p:cNvPr id="25" name="TextBox 27"/>
            <p:cNvSpPr txBox="1">
              <a:spLocks/>
            </p:cNvSpPr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6" name="TextBox 37"/>
            <p:cNvSpPr txBox="1">
              <a:spLocks/>
            </p:cNvSpPr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rgbClr val="000000"/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8" name="Group 40"/>
          <p:cNvGrpSpPr/>
          <p:nvPr/>
        </p:nvGrpSpPr>
        <p:grpSpPr>
          <a:xfrm>
            <a:off x="5031050" y="2936095"/>
            <a:ext cx="3573597" cy="945891"/>
            <a:chOff x="6384032" y="3124343"/>
            <a:chExt cx="5090832" cy="1261188"/>
          </a:xfrm>
        </p:grpSpPr>
        <p:sp>
          <p:nvSpPr>
            <p:cNvPr id="23" name="TextBox 41"/>
            <p:cNvSpPr txBox="1">
              <a:spLocks/>
            </p:cNvSpPr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4" name="TextBox 42"/>
            <p:cNvSpPr txBox="1">
              <a:spLocks/>
            </p:cNvSpPr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3237509" y="1062686"/>
            <a:ext cx="705724" cy="705724"/>
            <a:chOff x="6832990" y="2145682"/>
            <a:chExt cx="823913" cy="823913"/>
          </a:xfrm>
        </p:grpSpPr>
        <p:sp>
          <p:nvSpPr>
            <p:cNvPr id="21" name="Oval 44"/>
            <p:cNvSpPr>
              <a:spLocks/>
            </p:cNvSpPr>
            <p:nvPr/>
          </p:nvSpPr>
          <p:spPr bwMode="auto">
            <a:xfrm>
              <a:off x="6832990" y="2145682"/>
              <a:ext cx="823913" cy="823913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45"/>
            <p:cNvSpPr>
              <a:spLocks/>
            </p:cNvSpPr>
            <p:nvPr/>
          </p:nvSpPr>
          <p:spPr bwMode="auto">
            <a:xfrm>
              <a:off x="7099504" y="2364371"/>
              <a:ext cx="290883" cy="386534"/>
            </a:xfrm>
            <a:custGeom>
              <a:avLst/>
              <a:gdLst>
                <a:gd name="T0" fmla="*/ 168 w 192"/>
                <a:gd name="T1" fmla="*/ 64 h 256"/>
                <a:gd name="T2" fmla="*/ 168 w 192"/>
                <a:gd name="T3" fmla="*/ 40 h 256"/>
                <a:gd name="T4" fmla="*/ 184 w 192"/>
                <a:gd name="T5" fmla="*/ 40 h 256"/>
                <a:gd name="T6" fmla="*/ 192 w 192"/>
                <a:gd name="T7" fmla="*/ 32 h 256"/>
                <a:gd name="T8" fmla="*/ 192 w 192"/>
                <a:gd name="T9" fmla="*/ 8 h 256"/>
                <a:gd name="T10" fmla="*/ 184 w 192"/>
                <a:gd name="T11" fmla="*/ 0 h 256"/>
                <a:gd name="T12" fmla="*/ 8 w 192"/>
                <a:gd name="T13" fmla="*/ 0 h 256"/>
                <a:gd name="T14" fmla="*/ 0 w 192"/>
                <a:gd name="T15" fmla="*/ 8 h 256"/>
                <a:gd name="T16" fmla="*/ 0 w 192"/>
                <a:gd name="T17" fmla="*/ 32 h 256"/>
                <a:gd name="T18" fmla="*/ 8 w 192"/>
                <a:gd name="T19" fmla="*/ 40 h 256"/>
                <a:gd name="T20" fmla="*/ 24 w 192"/>
                <a:gd name="T21" fmla="*/ 40 h 256"/>
                <a:gd name="T22" fmla="*/ 24 w 192"/>
                <a:gd name="T23" fmla="*/ 64 h 256"/>
                <a:gd name="T24" fmla="*/ 63 w 192"/>
                <a:gd name="T25" fmla="*/ 128 h 256"/>
                <a:gd name="T26" fmla="*/ 24 w 192"/>
                <a:gd name="T27" fmla="*/ 192 h 256"/>
                <a:gd name="T28" fmla="*/ 24 w 192"/>
                <a:gd name="T29" fmla="*/ 216 h 256"/>
                <a:gd name="T30" fmla="*/ 8 w 192"/>
                <a:gd name="T31" fmla="*/ 216 h 256"/>
                <a:gd name="T32" fmla="*/ 0 w 192"/>
                <a:gd name="T33" fmla="*/ 224 h 256"/>
                <a:gd name="T34" fmla="*/ 0 w 192"/>
                <a:gd name="T35" fmla="*/ 248 h 256"/>
                <a:gd name="T36" fmla="*/ 8 w 192"/>
                <a:gd name="T37" fmla="*/ 256 h 256"/>
                <a:gd name="T38" fmla="*/ 184 w 192"/>
                <a:gd name="T39" fmla="*/ 256 h 256"/>
                <a:gd name="T40" fmla="*/ 192 w 192"/>
                <a:gd name="T41" fmla="*/ 248 h 256"/>
                <a:gd name="T42" fmla="*/ 192 w 192"/>
                <a:gd name="T43" fmla="*/ 224 h 256"/>
                <a:gd name="T44" fmla="*/ 184 w 192"/>
                <a:gd name="T45" fmla="*/ 216 h 256"/>
                <a:gd name="T46" fmla="*/ 168 w 192"/>
                <a:gd name="T47" fmla="*/ 216 h 256"/>
                <a:gd name="T48" fmla="*/ 168 w 192"/>
                <a:gd name="T49" fmla="*/ 192 h 256"/>
                <a:gd name="T50" fmla="*/ 129 w 192"/>
                <a:gd name="T51" fmla="*/ 128 h 256"/>
                <a:gd name="T52" fmla="*/ 168 w 192"/>
                <a:gd name="T53" fmla="*/ 64 h 256"/>
                <a:gd name="T54" fmla="*/ 16 w 192"/>
                <a:gd name="T55" fmla="*/ 16 h 256"/>
                <a:gd name="T56" fmla="*/ 176 w 192"/>
                <a:gd name="T57" fmla="*/ 16 h 256"/>
                <a:gd name="T58" fmla="*/ 176 w 192"/>
                <a:gd name="T59" fmla="*/ 24 h 256"/>
                <a:gd name="T60" fmla="*/ 16 w 192"/>
                <a:gd name="T61" fmla="*/ 24 h 256"/>
                <a:gd name="T62" fmla="*/ 16 w 192"/>
                <a:gd name="T63" fmla="*/ 16 h 256"/>
                <a:gd name="T64" fmla="*/ 176 w 192"/>
                <a:gd name="T65" fmla="*/ 240 h 256"/>
                <a:gd name="T66" fmla="*/ 16 w 192"/>
                <a:gd name="T67" fmla="*/ 240 h 256"/>
                <a:gd name="T68" fmla="*/ 16 w 192"/>
                <a:gd name="T69" fmla="*/ 232 h 256"/>
                <a:gd name="T70" fmla="*/ 176 w 192"/>
                <a:gd name="T71" fmla="*/ 232 h 256"/>
                <a:gd name="T72" fmla="*/ 176 w 192"/>
                <a:gd name="T73" fmla="*/ 240 h 256"/>
                <a:gd name="T74" fmla="*/ 152 w 192"/>
                <a:gd name="T75" fmla="*/ 192 h 256"/>
                <a:gd name="T76" fmla="*/ 152 w 192"/>
                <a:gd name="T77" fmla="*/ 216 h 256"/>
                <a:gd name="T78" fmla="*/ 40 w 192"/>
                <a:gd name="T79" fmla="*/ 216 h 256"/>
                <a:gd name="T80" fmla="*/ 40 w 192"/>
                <a:gd name="T81" fmla="*/ 192 h 256"/>
                <a:gd name="T82" fmla="*/ 96 w 192"/>
                <a:gd name="T83" fmla="*/ 136 h 256"/>
                <a:gd name="T84" fmla="*/ 152 w 192"/>
                <a:gd name="T85" fmla="*/ 192 h 256"/>
                <a:gd name="T86" fmla="*/ 96 w 192"/>
                <a:gd name="T87" fmla="*/ 120 h 256"/>
                <a:gd name="T88" fmla="*/ 40 w 192"/>
                <a:gd name="T89" fmla="*/ 64 h 256"/>
                <a:gd name="T90" fmla="*/ 40 w 192"/>
                <a:gd name="T91" fmla="*/ 40 h 256"/>
                <a:gd name="T92" fmla="*/ 152 w 192"/>
                <a:gd name="T93" fmla="*/ 40 h 256"/>
                <a:gd name="T94" fmla="*/ 152 w 192"/>
                <a:gd name="T95" fmla="*/ 64 h 256"/>
                <a:gd name="T96" fmla="*/ 96 w 192"/>
                <a:gd name="T9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256">
                  <a:moveTo>
                    <a:pt x="168" y="64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8" y="40"/>
                    <a:pt x="192" y="36"/>
                    <a:pt x="192" y="3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92"/>
                    <a:pt x="40" y="116"/>
                    <a:pt x="63" y="128"/>
                  </a:cubicBezTo>
                  <a:cubicBezTo>
                    <a:pt x="40" y="140"/>
                    <a:pt x="24" y="164"/>
                    <a:pt x="24" y="192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4" y="216"/>
                    <a:pt x="0" y="220"/>
                    <a:pt x="0" y="224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0"/>
                    <a:pt x="188" y="216"/>
                    <a:pt x="184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68" y="164"/>
                    <a:pt x="152" y="140"/>
                    <a:pt x="129" y="128"/>
                  </a:cubicBezTo>
                  <a:cubicBezTo>
                    <a:pt x="152" y="116"/>
                    <a:pt x="168" y="92"/>
                    <a:pt x="168" y="64"/>
                  </a:cubicBezTo>
                  <a:close/>
                  <a:moveTo>
                    <a:pt x="16" y="16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76" y="232"/>
                    <a:pt x="176" y="232"/>
                    <a:pt x="176" y="232"/>
                  </a:cubicBezTo>
                  <a:lnTo>
                    <a:pt x="176" y="240"/>
                  </a:lnTo>
                  <a:close/>
                  <a:moveTo>
                    <a:pt x="152" y="192"/>
                  </a:moveTo>
                  <a:cubicBezTo>
                    <a:pt x="152" y="216"/>
                    <a:pt x="152" y="216"/>
                    <a:pt x="152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61"/>
                    <a:pt x="65" y="136"/>
                    <a:pt x="96" y="136"/>
                  </a:cubicBezTo>
                  <a:cubicBezTo>
                    <a:pt x="127" y="136"/>
                    <a:pt x="152" y="161"/>
                    <a:pt x="152" y="192"/>
                  </a:cubicBezTo>
                  <a:close/>
                  <a:moveTo>
                    <a:pt x="96" y="120"/>
                  </a:moveTo>
                  <a:cubicBezTo>
                    <a:pt x="65" y="120"/>
                    <a:pt x="40" y="95"/>
                    <a:pt x="40" y="64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95"/>
                    <a:pt x="127" y="120"/>
                    <a:pt x="9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46"/>
          <p:cNvGrpSpPr/>
          <p:nvPr/>
        </p:nvGrpSpPr>
        <p:grpSpPr>
          <a:xfrm>
            <a:off x="3237509" y="3673079"/>
            <a:ext cx="705724" cy="705724"/>
            <a:chOff x="6869481" y="3174886"/>
            <a:chExt cx="823913" cy="823913"/>
          </a:xfrm>
        </p:grpSpPr>
        <p:sp>
          <p:nvSpPr>
            <p:cNvPr id="17" name="Oval 47"/>
            <p:cNvSpPr>
              <a:spLocks/>
            </p:cNvSpPr>
            <p:nvPr/>
          </p:nvSpPr>
          <p:spPr bwMode="auto">
            <a:xfrm>
              <a:off x="6869481" y="3174886"/>
              <a:ext cx="823913" cy="823913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48"/>
            <p:cNvGrpSpPr/>
            <p:nvPr/>
          </p:nvGrpSpPr>
          <p:grpSpPr>
            <a:xfrm>
              <a:off x="7099504" y="3437424"/>
              <a:ext cx="386534" cy="314469"/>
              <a:chOff x="6275559" y="2434671"/>
              <a:chExt cx="386534" cy="314469"/>
            </a:xfrm>
            <a:solidFill>
              <a:schemeClr val="bg1"/>
            </a:solidFill>
          </p:grpSpPr>
          <p:sp>
            <p:nvSpPr>
              <p:cNvPr id="19" name="Freeform: Shape 49"/>
              <p:cNvSpPr>
                <a:spLocks/>
              </p:cNvSpPr>
              <p:nvPr/>
            </p:nvSpPr>
            <p:spPr bwMode="auto">
              <a:xfrm>
                <a:off x="6275559" y="2434671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50"/>
              <p:cNvSpPr>
                <a:spLocks/>
              </p:cNvSpPr>
              <p:nvPr/>
            </p:nvSpPr>
            <p:spPr bwMode="auto">
              <a:xfrm>
                <a:off x="6481274" y="2531633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1" name="Group 51"/>
          <p:cNvGrpSpPr/>
          <p:nvPr/>
        </p:nvGrpSpPr>
        <p:grpSpPr>
          <a:xfrm>
            <a:off x="4093914" y="1108145"/>
            <a:ext cx="3573597" cy="945891"/>
            <a:chOff x="6384032" y="3124343"/>
            <a:chExt cx="5090832" cy="1261188"/>
          </a:xfrm>
        </p:grpSpPr>
        <p:sp>
          <p:nvSpPr>
            <p:cNvPr id="15" name="TextBox 52"/>
            <p:cNvSpPr txBox="1">
              <a:spLocks/>
            </p:cNvSpPr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16" name="TextBox 53"/>
            <p:cNvSpPr txBox="1">
              <a:spLocks/>
            </p:cNvSpPr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2" name="Group 54"/>
          <p:cNvGrpSpPr/>
          <p:nvPr/>
        </p:nvGrpSpPr>
        <p:grpSpPr>
          <a:xfrm>
            <a:off x="4093914" y="3769608"/>
            <a:ext cx="3573597" cy="945891"/>
            <a:chOff x="6384032" y="3124343"/>
            <a:chExt cx="5090832" cy="1261188"/>
          </a:xfrm>
        </p:grpSpPr>
        <p:sp>
          <p:nvSpPr>
            <p:cNvPr id="13" name="TextBox 55"/>
            <p:cNvSpPr txBox="1">
              <a:spLocks/>
            </p:cNvSpPr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14" name="TextBox 56"/>
            <p:cNvSpPr txBox="1">
              <a:spLocks/>
            </p:cNvSpPr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56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16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3450c93-8cf7-46b1-8556-845a3a625b1d"/>
          <p:cNvGrpSpPr>
            <a:grpSpLocks noChangeAspect="1"/>
          </p:cNvGrpSpPr>
          <p:nvPr/>
        </p:nvGrpSpPr>
        <p:grpSpPr>
          <a:xfrm>
            <a:off x="539751" y="842964"/>
            <a:ext cx="8064897" cy="3672729"/>
            <a:chOff x="719667" y="1123952"/>
            <a:chExt cx="10753197" cy="4896973"/>
          </a:xfrm>
        </p:grpSpPr>
        <p:grpSp>
          <p:nvGrpSpPr>
            <p:cNvPr id="4" name="Group 5"/>
            <p:cNvGrpSpPr/>
            <p:nvPr/>
          </p:nvGrpSpPr>
          <p:grpSpPr>
            <a:xfrm>
              <a:off x="719667" y="1123952"/>
              <a:ext cx="10753196" cy="4099609"/>
              <a:chOff x="719666" y="1060632"/>
              <a:chExt cx="10753196" cy="4099609"/>
            </a:xfrm>
          </p:grpSpPr>
          <p:sp>
            <p:nvSpPr>
              <p:cNvPr id="8" name="Rectangle 49"/>
              <p:cNvSpPr>
                <a:spLocks/>
              </p:cNvSpPr>
              <p:nvPr/>
            </p:nvSpPr>
            <p:spPr bwMode="auto">
              <a:xfrm>
                <a:off x="5764630" y="1060632"/>
                <a:ext cx="191956" cy="1923076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Rectangle 50"/>
              <p:cNvSpPr>
                <a:spLocks/>
              </p:cNvSpPr>
              <p:nvPr/>
            </p:nvSpPr>
            <p:spPr bwMode="auto">
              <a:xfrm>
                <a:off x="5308778" y="1060633"/>
                <a:ext cx="188655" cy="1923075"/>
              </a:xfrm>
              <a:prstGeom prst="rect">
                <a:avLst/>
              </a:prstGeom>
              <a:solidFill>
                <a:schemeClr val="accent4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51"/>
              <p:cNvSpPr>
                <a:spLocks/>
              </p:cNvSpPr>
              <p:nvPr/>
            </p:nvSpPr>
            <p:spPr bwMode="auto">
              <a:xfrm>
                <a:off x="4851801" y="1060633"/>
                <a:ext cx="193543" cy="1923075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Rectangle 52"/>
              <p:cNvSpPr>
                <a:spLocks/>
              </p:cNvSpPr>
              <p:nvPr/>
            </p:nvSpPr>
            <p:spPr bwMode="auto">
              <a:xfrm>
                <a:off x="3955470" y="1060632"/>
                <a:ext cx="180839" cy="1923076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Rectangle 53"/>
              <p:cNvSpPr>
                <a:spLocks/>
              </p:cNvSpPr>
              <p:nvPr/>
            </p:nvSpPr>
            <p:spPr bwMode="auto">
              <a:xfrm>
                <a:off x="4396924" y="1060633"/>
                <a:ext cx="196331" cy="1923075"/>
              </a:xfrm>
              <a:prstGeom prst="rect">
                <a:avLst/>
              </a:prstGeom>
              <a:solidFill>
                <a:schemeClr val="accent2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Rectangle 54"/>
              <p:cNvSpPr>
                <a:spLocks/>
              </p:cNvSpPr>
              <p:nvPr/>
            </p:nvSpPr>
            <p:spPr bwMode="auto">
              <a:xfrm>
                <a:off x="6219226" y="1060633"/>
                <a:ext cx="186158" cy="1923075"/>
              </a:xfrm>
              <a:prstGeom prst="rect">
                <a:avLst/>
              </a:prstGeom>
              <a:solidFill>
                <a:schemeClr val="accent6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Rectangle 55"/>
              <p:cNvSpPr>
                <a:spLocks/>
              </p:cNvSpPr>
              <p:nvPr/>
            </p:nvSpPr>
            <p:spPr bwMode="auto">
              <a:xfrm>
                <a:off x="6672107" y="1060633"/>
                <a:ext cx="193731" cy="1923076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Rectangle 56"/>
              <p:cNvSpPr>
                <a:spLocks/>
              </p:cNvSpPr>
              <p:nvPr/>
            </p:nvSpPr>
            <p:spPr bwMode="auto">
              <a:xfrm>
                <a:off x="7127961" y="1060633"/>
                <a:ext cx="193217" cy="1923075"/>
              </a:xfrm>
              <a:prstGeom prst="rect">
                <a:avLst/>
              </a:prstGeom>
              <a:solidFill>
                <a:schemeClr val="accent4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Rectangle 57"/>
              <p:cNvSpPr>
                <a:spLocks/>
              </p:cNvSpPr>
              <p:nvPr/>
            </p:nvSpPr>
            <p:spPr bwMode="auto">
              <a:xfrm>
                <a:off x="8032907" y="1060633"/>
                <a:ext cx="191478" cy="1923075"/>
              </a:xfrm>
              <a:prstGeom prst="rect">
                <a:avLst/>
              </a:prstGeom>
              <a:solidFill>
                <a:schemeClr val="accent2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Rectangle 58"/>
              <p:cNvSpPr>
                <a:spLocks/>
              </p:cNvSpPr>
              <p:nvPr/>
            </p:nvSpPr>
            <p:spPr bwMode="auto">
              <a:xfrm>
                <a:off x="7581331" y="1060633"/>
                <a:ext cx="191936" cy="1923075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8" name="Group 59"/>
              <p:cNvGrpSpPr/>
              <p:nvPr/>
            </p:nvGrpSpPr>
            <p:grpSpPr>
              <a:xfrm>
                <a:off x="719666" y="2983708"/>
                <a:ext cx="10733180" cy="678305"/>
                <a:chOff x="3107211" y="2329934"/>
                <a:chExt cx="5076930" cy="676757"/>
              </a:xfrm>
            </p:grpSpPr>
            <p:sp>
              <p:nvSpPr>
                <p:cNvPr id="39" name="Freeform: Shape 60"/>
                <p:cNvSpPr>
                  <a:spLocks/>
                </p:cNvSpPr>
                <p:nvPr/>
              </p:nvSpPr>
              <p:spPr bwMode="auto">
                <a:xfrm>
                  <a:off x="4669536" y="2329934"/>
                  <a:ext cx="699399" cy="676757"/>
                </a:xfrm>
                <a:custGeom>
                  <a:avLst/>
                  <a:gdLst>
                    <a:gd name="T0" fmla="*/ 0 w 117"/>
                    <a:gd name="T1" fmla="*/ 113 h 113"/>
                    <a:gd name="T2" fmla="*/ 0 w 117"/>
                    <a:gd name="T3" fmla="*/ 113 h 113"/>
                    <a:gd name="T4" fmla="*/ 66 w 117"/>
                    <a:gd name="T5" fmla="*/ 113 h 113"/>
                    <a:gd name="T6" fmla="*/ 117 w 117"/>
                    <a:gd name="T7" fmla="*/ 0 h 113"/>
                    <a:gd name="T8" fmla="*/ 102 w 117"/>
                    <a:gd name="T9" fmla="*/ 0 h 113"/>
                    <a:gd name="T10" fmla="*/ 0 w 117"/>
                    <a:gd name="T1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113"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66" y="113"/>
                        <a:pt x="66" y="113"/>
                        <a:pt x="66" y="113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61"/>
                <p:cNvSpPr>
                  <a:spLocks/>
                </p:cNvSpPr>
                <p:nvPr/>
              </p:nvSpPr>
              <p:spPr bwMode="auto">
                <a:xfrm>
                  <a:off x="4146245" y="2329934"/>
                  <a:ext cx="1006329" cy="676757"/>
                </a:xfrm>
                <a:custGeom>
                  <a:avLst/>
                  <a:gdLst>
                    <a:gd name="T0" fmla="*/ 1 w 169"/>
                    <a:gd name="T1" fmla="*/ 112 h 113"/>
                    <a:gd name="T2" fmla="*/ 0 w 169"/>
                    <a:gd name="T3" fmla="*/ 113 h 113"/>
                    <a:gd name="T4" fmla="*/ 67 w 169"/>
                    <a:gd name="T5" fmla="*/ 113 h 113"/>
                    <a:gd name="T6" fmla="*/ 67 w 169"/>
                    <a:gd name="T7" fmla="*/ 113 h 113"/>
                    <a:gd name="T8" fmla="*/ 169 w 169"/>
                    <a:gd name="T9" fmla="*/ 0 h 113"/>
                    <a:gd name="T10" fmla="*/ 154 w 169"/>
                    <a:gd name="T11" fmla="*/ 0 h 113"/>
                    <a:gd name="T12" fmla="*/ 1 w 169"/>
                    <a:gd name="T13" fmla="*/ 112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9" h="113">
                      <a:moveTo>
                        <a:pt x="1" y="112"/>
                      </a:moveTo>
                      <a:cubicBezTo>
                        <a:pt x="1" y="112"/>
                        <a:pt x="1" y="113"/>
                        <a:pt x="0" y="113"/>
                      </a:cubicBezTo>
                      <a:cubicBezTo>
                        <a:pt x="67" y="113"/>
                        <a:pt x="67" y="113"/>
                        <a:pt x="67" y="113"/>
                      </a:cubicBezTo>
                      <a:cubicBezTo>
                        <a:pt x="67" y="113"/>
                        <a:pt x="67" y="113"/>
                        <a:pt x="67" y="113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lnTo>
                        <a:pt x="1" y="11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62"/>
                <p:cNvSpPr>
                  <a:spLocks/>
                </p:cNvSpPr>
                <p:nvPr/>
              </p:nvSpPr>
              <p:spPr bwMode="auto">
                <a:xfrm>
                  <a:off x="3107211" y="2329934"/>
                  <a:ext cx="1617675" cy="676757"/>
                </a:xfrm>
                <a:custGeom>
                  <a:avLst/>
                  <a:gdLst>
                    <a:gd name="T0" fmla="*/ 0 w 271"/>
                    <a:gd name="T1" fmla="*/ 113 h 113"/>
                    <a:gd name="T2" fmla="*/ 66 w 271"/>
                    <a:gd name="T3" fmla="*/ 113 h 113"/>
                    <a:gd name="T4" fmla="*/ 67 w 271"/>
                    <a:gd name="T5" fmla="*/ 113 h 113"/>
                    <a:gd name="T6" fmla="*/ 271 w 271"/>
                    <a:gd name="T7" fmla="*/ 0 h 113"/>
                    <a:gd name="T8" fmla="*/ 256 w 271"/>
                    <a:gd name="T9" fmla="*/ 0 h 113"/>
                    <a:gd name="T10" fmla="*/ 0 w 271"/>
                    <a:gd name="T1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113">
                      <a:moveTo>
                        <a:pt x="0" y="113"/>
                      </a:moveTo>
                      <a:cubicBezTo>
                        <a:pt x="66" y="113"/>
                        <a:pt x="66" y="113"/>
                        <a:pt x="66" y="113"/>
                      </a:cubicBezTo>
                      <a:cubicBezTo>
                        <a:pt x="66" y="113"/>
                        <a:pt x="66" y="113"/>
                        <a:pt x="67" y="113"/>
                      </a:cubicBezTo>
                      <a:cubicBezTo>
                        <a:pt x="271" y="0"/>
                        <a:pt x="271" y="0"/>
                        <a:pt x="271" y="0"/>
                      </a:cubicBezTo>
                      <a:cubicBezTo>
                        <a:pt x="256" y="0"/>
                        <a:pt x="256" y="0"/>
                        <a:pt x="256" y="0"/>
                      </a:cubicBez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63"/>
                <p:cNvSpPr>
                  <a:spLocks/>
                </p:cNvSpPr>
                <p:nvPr/>
              </p:nvSpPr>
              <p:spPr bwMode="auto">
                <a:xfrm>
                  <a:off x="3627985" y="2329934"/>
                  <a:ext cx="1310744" cy="676757"/>
                </a:xfrm>
                <a:custGeom>
                  <a:avLst/>
                  <a:gdLst>
                    <a:gd name="T0" fmla="*/ 1 w 220"/>
                    <a:gd name="T1" fmla="*/ 113 h 113"/>
                    <a:gd name="T2" fmla="*/ 0 w 220"/>
                    <a:gd name="T3" fmla="*/ 113 h 113"/>
                    <a:gd name="T4" fmla="*/ 66 w 220"/>
                    <a:gd name="T5" fmla="*/ 113 h 113"/>
                    <a:gd name="T6" fmla="*/ 67 w 220"/>
                    <a:gd name="T7" fmla="*/ 112 h 113"/>
                    <a:gd name="T8" fmla="*/ 220 w 220"/>
                    <a:gd name="T9" fmla="*/ 0 h 113"/>
                    <a:gd name="T10" fmla="*/ 205 w 220"/>
                    <a:gd name="T11" fmla="*/ 0 h 113"/>
                    <a:gd name="T12" fmla="*/ 1 w 220"/>
                    <a:gd name="T13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13">
                      <a:moveTo>
                        <a:pt x="1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66" y="113"/>
                        <a:pt x="66" y="113"/>
                        <a:pt x="66" y="113"/>
                      </a:cubicBezTo>
                      <a:cubicBezTo>
                        <a:pt x="67" y="113"/>
                        <a:pt x="67" y="112"/>
                        <a:pt x="67" y="112"/>
                      </a:cubicBezTo>
                      <a:cubicBezTo>
                        <a:pt x="220" y="0"/>
                        <a:pt x="220" y="0"/>
                        <a:pt x="220" y="0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lnTo>
                        <a:pt x="1" y="11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64"/>
                <p:cNvSpPr>
                  <a:spLocks/>
                </p:cNvSpPr>
                <p:nvPr/>
              </p:nvSpPr>
              <p:spPr bwMode="auto">
                <a:xfrm>
                  <a:off x="5708571" y="2329934"/>
                  <a:ext cx="392468" cy="676757"/>
                </a:xfrm>
                <a:custGeom>
                  <a:avLst/>
                  <a:gdLst>
                    <a:gd name="T0" fmla="*/ 0 w 156"/>
                    <a:gd name="T1" fmla="*/ 269 h 269"/>
                    <a:gd name="T2" fmla="*/ 156 w 156"/>
                    <a:gd name="T3" fmla="*/ 269 h 269"/>
                    <a:gd name="T4" fmla="*/ 35 w 156"/>
                    <a:gd name="T5" fmla="*/ 0 h 269"/>
                    <a:gd name="T6" fmla="*/ 0 w 156"/>
                    <a:gd name="T7" fmla="*/ 0 h 269"/>
                    <a:gd name="T8" fmla="*/ 0 w 156"/>
                    <a:gd name="T9" fmla="*/ 269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" h="269">
                      <a:moveTo>
                        <a:pt x="0" y="269"/>
                      </a:moveTo>
                      <a:lnTo>
                        <a:pt x="156" y="269"/>
                      </a:ln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0" y="269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65"/>
                <p:cNvSpPr>
                  <a:spLocks/>
                </p:cNvSpPr>
                <p:nvPr/>
              </p:nvSpPr>
              <p:spPr bwMode="auto">
                <a:xfrm>
                  <a:off x="5922415" y="2329934"/>
                  <a:ext cx="699399" cy="676757"/>
                </a:xfrm>
                <a:custGeom>
                  <a:avLst/>
                  <a:gdLst>
                    <a:gd name="T0" fmla="*/ 51 w 117"/>
                    <a:gd name="T1" fmla="*/ 113 h 113"/>
                    <a:gd name="T2" fmla="*/ 117 w 117"/>
                    <a:gd name="T3" fmla="*/ 113 h 113"/>
                    <a:gd name="T4" fmla="*/ 117 w 117"/>
                    <a:gd name="T5" fmla="*/ 113 h 113"/>
                    <a:gd name="T6" fmla="*/ 15 w 117"/>
                    <a:gd name="T7" fmla="*/ 0 h 113"/>
                    <a:gd name="T8" fmla="*/ 0 w 117"/>
                    <a:gd name="T9" fmla="*/ 0 h 113"/>
                    <a:gd name="T10" fmla="*/ 51 w 117"/>
                    <a:gd name="T1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113">
                      <a:moveTo>
                        <a:pt x="51" y="113"/>
                      </a:moveTo>
                      <a:cubicBezTo>
                        <a:pt x="117" y="113"/>
                        <a:pt x="117" y="113"/>
                        <a:pt x="117" y="113"/>
                      </a:cubicBezTo>
                      <a:cubicBezTo>
                        <a:pt x="117" y="113"/>
                        <a:pt x="117" y="113"/>
                        <a:pt x="117" y="113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66"/>
                <p:cNvSpPr>
                  <a:spLocks/>
                </p:cNvSpPr>
                <p:nvPr/>
              </p:nvSpPr>
              <p:spPr bwMode="auto">
                <a:xfrm>
                  <a:off x="6138776" y="2329934"/>
                  <a:ext cx="1006329" cy="676757"/>
                </a:xfrm>
                <a:custGeom>
                  <a:avLst/>
                  <a:gdLst>
                    <a:gd name="T0" fmla="*/ 102 w 169"/>
                    <a:gd name="T1" fmla="*/ 113 h 113"/>
                    <a:gd name="T2" fmla="*/ 102 w 169"/>
                    <a:gd name="T3" fmla="*/ 113 h 113"/>
                    <a:gd name="T4" fmla="*/ 169 w 169"/>
                    <a:gd name="T5" fmla="*/ 113 h 113"/>
                    <a:gd name="T6" fmla="*/ 168 w 169"/>
                    <a:gd name="T7" fmla="*/ 112 h 113"/>
                    <a:gd name="T8" fmla="*/ 15 w 169"/>
                    <a:gd name="T9" fmla="*/ 0 h 113"/>
                    <a:gd name="T10" fmla="*/ 0 w 169"/>
                    <a:gd name="T11" fmla="*/ 0 h 113"/>
                    <a:gd name="T12" fmla="*/ 102 w 169"/>
                    <a:gd name="T13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9" h="113">
                      <a:moveTo>
                        <a:pt x="102" y="113"/>
                      </a:moveTo>
                      <a:cubicBezTo>
                        <a:pt x="102" y="113"/>
                        <a:pt x="102" y="113"/>
                        <a:pt x="102" y="113"/>
                      </a:cubicBezTo>
                      <a:cubicBezTo>
                        <a:pt x="169" y="113"/>
                        <a:pt x="169" y="113"/>
                        <a:pt x="169" y="113"/>
                      </a:cubicBezTo>
                      <a:cubicBezTo>
                        <a:pt x="168" y="113"/>
                        <a:pt x="168" y="112"/>
                        <a:pt x="168" y="112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2" y="11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67"/>
                <p:cNvSpPr>
                  <a:spLocks/>
                </p:cNvSpPr>
                <p:nvPr/>
              </p:nvSpPr>
              <p:spPr bwMode="auto">
                <a:xfrm>
                  <a:off x="6566466" y="2329934"/>
                  <a:ext cx="1617675" cy="676757"/>
                </a:xfrm>
                <a:custGeom>
                  <a:avLst/>
                  <a:gdLst>
                    <a:gd name="T0" fmla="*/ 15 w 271"/>
                    <a:gd name="T1" fmla="*/ 0 h 113"/>
                    <a:gd name="T2" fmla="*/ 0 w 271"/>
                    <a:gd name="T3" fmla="*/ 0 h 113"/>
                    <a:gd name="T4" fmla="*/ 204 w 271"/>
                    <a:gd name="T5" fmla="*/ 113 h 113"/>
                    <a:gd name="T6" fmla="*/ 205 w 271"/>
                    <a:gd name="T7" fmla="*/ 113 h 113"/>
                    <a:gd name="T8" fmla="*/ 271 w 271"/>
                    <a:gd name="T9" fmla="*/ 113 h 113"/>
                    <a:gd name="T10" fmla="*/ 15 w 271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113">
                      <a:moveTo>
                        <a:pt x="1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04" y="113"/>
                        <a:pt x="204" y="113"/>
                        <a:pt x="204" y="113"/>
                      </a:cubicBezTo>
                      <a:cubicBezTo>
                        <a:pt x="205" y="113"/>
                        <a:pt x="205" y="113"/>
                        <a:pt x="205" y="113"/>
                      </a:cubicBezTo>
                      <a:cubicBezTo>
                        <a:pt x="271" y="113"/>
                        <a:pt x="271" y="113"/>
                        <a:pt x="271" y="113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68"/>
                <p:cNvSpPr>
                  <a:spLocks/>
                </p:cNvSpPr>
                <p:nvPr/>
              </p:nvSpPr>
              <p:spPr bwMode="auto">
                <a:xfrm>
                  <a:off x="6352622" y="2329934"/>
                  <a:ext cx="1310744" cy="676757"/>
                </a:xfrm>
                <a:custGeom>
                  <a:avLst/>
                  <a:gdLst>
                    <a:gd name="T0" fmla="*/ 153 w 220"/>
                    <a:gd name="T1" fmla="*/ 112 h 113"/>
                    <a:gd name="T2" fmla="*/ 154 w 220"/>
                    <a:gd name="T3" fmla="*/ 113 h 113"/>
                    <a:gd name="T4" fmla="*/ 220 w 220"/>
                    <a:gd name="T5" fmla="*/ 113 h 113"/>
                    <a:gd name="T6" fmla="*/ 219 w 220"/>
                    <a:gd name="T7" fmla="*/ 113 h 113"/>
                    <a:gd name="T8" fmla="*/ 15 w 220"/>
                    <a:gd name="T9" fmla="*/ 0 h 113"/>
                    <a:gd name="T10" fmla="*/ 0 w 220"/>
                    <a:gd name="T11" fmla="*/ 0 h 113"/>
                    <a:gd name="T12" fmla="*/ 153 w 220"/>
                    <a:gd name="T13" fmla="*/ 112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13">
                      <a:moveTo>
                        <a:pt x="153" y="112"/>
                      </a:moveTo>
                      <a:cubicBezTo>
                        <a:pt x="153" y="112"/>
                        <a:pt x="153" y="113"/>
                        <a:pt x="154" y="113"/>
                      </a:cubicBezTo>
                      <a:cubicBezTo>
                        <a:pt x="220" y="113"/>
                        <a:pt x="220" y="113"/>
                        <a:pt x="220" y="113"/>
                      </a:cubicBezTo>
                      <a:cubicBezTo>
                        <a:pt x="220" y="113"/>
                        <a:pt x="220" y="113"/>
                        <a:pt x="219" y="113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53" y="11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69"/>
                <p:cNvSpPr>
                  <a:spLocks/>
                </p:cNvSpPr>
                <p:nvPr/>
              </p:nvSpPr>
              <p:spPr bwMode="auto">
                <a:xfrm>
                  <a:off x="5190312" y="2329934"/>
                  <a:ext cx="394028" cy="676757"/>
                </a:xfrm>
                <a:custGeom>
                  <a:avLst/>
                  <a:gdLst>
                    <a:gd name="T0" fmla="*/ 0 w 156"/>
                    <a:gd name="T1" fmla="*/ 269 h 269"/>
                    <a:gd name="T2" fmla="*/ 156 w 156"/>
                    <a:gd name="T3" fmla="*/ 269 h 269"/>
                    <a:gd name="T4" fmla="*/ 156 w 156"/>
                    <a:gd name="T5" fmla="*/ 0 h 269"/>
                    <a:gd name="T6" fmla="*/ 121 w 156"/>
                    <a:gd name="T7" fmla="*/ 0 h 269"/>
                    <a:gd name="T8" fmla="*/ 0 w 156"/>
                    <a:gd name="T9" fmla="*/ 269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" h="269">
                      <a:moveTo>
                        <a:pt x="0" y="269"/>
                      </a:moveTo>
                      <a:lnTo>
                        <a:pt x="156" y="269"/>
                      </a:lnTo>
                      <a:lnTo>
                        <a:pt x="156" y="0"/>
                      </a:lnTo>
                      <a:lnTo>
                        <a:pt x="121" y="0"/>
                      </a:lnTo>
                      <a:lnTo>
                        <a:pt x="0" y="269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9" name="Rectangle: Single Corner Rounded 70"/>
              <p:cNvSpPr>
                <a:spLocks/>
              </p:cNvSpPr>
              <p:nvPr/>
            </p:nvSpPr>
            <p:spPr>
              <a:xfrm rot="10800000" flipH="1">
                <a:off x="725267" y="3662010"/>
                <a:ext cx="842118" cy="601721"/>
              </a:xfrm>
              <a:prstGeom prst="round1Rect">
                <a:avLst>
                  <a:gd name="adj" fmla="val 20000"/>
                </a:avLst>
              </a:prstGeom>
              <a:solidFill>
                <a:schemeClr val="accent1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Rectangle: Single Corner Rounded 71"/>
              <p:cNvSpPr>
                <a:spLocks/>
              </p:cNvSpPr>
              <p:nvPr/>
            </p:nvSpPr>
            <p:spPr>
              <a:xfrm rot="10800000" flipH="1">
                <a:off x="1843959" y="3660065"/>
                <a:ext cx="814277" cy="1260998"/>
              </a:xfrm>
              <a:prstGeom prst="round1Rect">
                <a:avLst>
                  <a:gd name="adj" fmla="val 20000"/>
                </a:avLst>
              </a:prstGeom>
              <a:solidFill>
                <a:schemeClr val="accent2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: Single Corner Rounded 72"/>
              <p:cNvSpPr>
                <a:spLocks/>
              </p:cNvSpPr>
              <p:nvPr/>
            </p:nvSpPr>
            <p:spPr>
              <a:xfrm rot="10800000" flipH="1">
                <a:off x="2921896" y="3662011"/>
                <a:ext cx="839149" cy="690672"/>
              </a:xfrm>
              <a:prstGeom prst="round1Rect">
                <a:avLst>
                  <a:gd name="adj" fmla="val 20000"/>
                </a:avLst>
              </a:pr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Rectangle: Single Corner Rounded 73"/>
              <p:cNvSpPr>
                <a:spLocks/>
              </p:cNvSpPr>
              <p:nvPr/>
            </p:nvSpPr>
            <p:spPr>
              <a:xfrm rot="10800000" flipH="1">
                <a:off x="4031898" y="3660065"/>
                <a:ext cx="824172" cy="962754"/>
              </a:xfrm>
              <a:prstGeom prst="round1Rect">
                <a:avLst>
                  <a:gd name="adj" fmla="val 20000"/>
                </a:avLst>
              </a:prstGeom>
              <a:solidFill>
                <a:schemeClr val="accent4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Rectangle: Single Corner Rounded 74"/>
              <p:cNvSpPr>
                <a:spLocks/>
              </p:cNvSpPr>
              <p:nvPr/>
            </p:nvSpPr>
            <p:spPr>
              <a:xfrm rot="10800000" flipH="1">
                <a:off x="5124026" y="3660934"/>
                <a:ext cx="829259" cy="782786"/>
              </a:xfrm>
              <a:prstGeom prst="round1Rect">
                <a:avLst>
                  <a:gd name="adj" fmla="val 20000"/>
                </a:avLst>
              </a:prstGeom>
              <a:solidFill>
                <a:schemeClr val="accent5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Rectangle: Single Corner Rounded 75"/>
              <p:cNvSpPr>
                <a:spLocks/>
              </p:cNvSpPr>
              <p:nvPr/>
            </p:nvSpPr>
            <p:spPr>
              <a:xfrm rot="10800000" flipH="1">
                <a:off x="6217664" y="3662009"/>
                <a:ext cx="824490" cy="1140655"/>
              </a:xfrm>
              <a:prstGeom prst="round1Rect">
                <a:avLst>
                  <a:gd name="adj" fmla="val 20000"/>
                </a:avLst>
              </a:prstGeom>
              <a:solidFill>
                <a:schemeClr val="accent6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: Single Corner Rounded 76"/>
              <p:cNvSpPr>
                <a:spLocks/>
              </p:cNvSpPr>
              <p:nvPr/>
            </p:nvSpPr>
            <p:spPr>
              <a:xfrm rot="10800000" flipH="1">
                <a:off x="7315826" y="3660065"/>
                <a:ext cx="833610" cy="659277"/>
              </a:xfrm>
              <a:prstGeom prst="round1Rect">
                <a:avLst>
                  <a:gd name="adj" fmla="val 20000"/>
                </a:avLst>
              </a:prstGeom>
              <a:solidFill>
                <a:schemeClr val="accent5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: Single Corner Rounded 77"/>
              <p:cNvSpPr>
                <a:spLocks/>
              </p:cNvSpPr>
              <p:nvPr/>
            </p:nvSpPr>
            <p:spPr>
              <a:xfrm rot="10800000" flipH="1">
                <a:off x="8408477" y="3662010"/>
                <a:ext cx="847356" cy="298245"/>
              </a:xfrm>
              <a:prstGeom prst="round1Rect">
                <a:avLst>
                  <a:gd name="adj" fmla="val 20000"/>
                </a:avLst>
              </a:prstGeom>
              <a:solidFill>
                <a:schemeClr val="accent4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Rectangle: Single Corner Rounded 78"/>
              <p:cNvSpPr>
                <a:spLocks/>
              </p:cNvSpPr>
              <p:nvPr/>
            </p:nvSpPr>
            <p:spPr>
              <a:xfrm rot="10800000" flipH="1">
                <a:off x="9515851" y="3658847"/>
                <a:ext cx="836021" cy="784854"/>
              </a:xfrm>
              <a:prstGeom prst="round1Rect">
                <a:avLst>
                  <a:gd name="adj" fmla="val 20000"/>
                </a:avLst>
              </a:pr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Rectangle: Single Corner Rounded 79"/>
              <p:cNvSpPr>
                <a:spLocks/>
              </p:cNvSpPr>
              <p:nvPr/>
            </p:nvSpPr>
            <p:spPr>
              <a:xfrm rot="10800000" flipH="1">
                <a:off x="10600591" y="3658847"/>
                <a:ext cx="872271" cy="1501394"/>
              </a:xfrm>
              <a:prstGeom prst="round1Rect">
                <a:avLst>
                  <a:gd name="adj" fmla="val 20000"/>
                </a:avLst>
              </a:prstGeom>
              <a:solidFill>
                <a:schemeClr val="accent2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Rectangle 80"/>
              <p:cNvSpPr/>
              <p:nvPr/>
            </p:nvSpPr>
            <p:spPr>
              <a:xfrm>
                <a:off x="932886" y="3781955"/>
                <a:ext cx="444544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11%</a:t>
                </a:r>
              </a:p>
            </p:txBody>
          </p:sp>
          <p:sp>
            <p:nvSpPr>
              <p:cNvPr id="30" name="Rectangle 81"/>
              <p:cNvSpPr/>
              <p:nvPr/>
            </p:nvSpPr>
            <p:spPr>
              <a:xfrm>
                <a:off x="2017062" y="4465643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42%</a:t>
                </a:r>
              </a:p>
            </p:txBody>
          </p:sp>
          <p:sp>
            <p:nvSpPr>
              <p:cNvPr id="31" name="Rectangle 83"/>
              <p:cNvSpPr/>
              <p:nvPr/>
            </p:nvSpPr>
            <p:spPr>
              <a:xfrm>
                <a:off x="3127197" y="3857062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26%</a:t>
                </a:r>
              </a:p>
            </p:txBody>
          </p:sp>
          <p:sp>
            <p:nvSpPr>
              <p:cNvPr id="32" name="Rectangle 84"/>
              <p:cNvSpPr/>
              <p:nvPr/>
            </p:nvSpPr>
            <p:spPr>
              <a:xfrm>
                <a:off x="4239086" y="4193494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37%</a:t>
                </a:r>
              </a:p>
            </p:txBody>
          </p:sp>
          <p:sp>
            <p:nvSpPr>
              <p:cNvPr id="33" name="Rectangle 86"/>
              <p:cNvSpPr/>
              <p:nvPr/>
            </p:nvSpPr>
            <p:spPr>
              <a:xfrm>
                <a:off x="5293650" y="3987711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33%</a:t>
                </a:r>
              </a:p>
            </p:txBody>
          </p:sp>
          <p:sp>
            <p:nvSpPr>
              <p:cNvPr id="34" name="Rectangle 87"/>
              <p:cNvSpPr/>
              <p:nvPr/>
            </p:nvSpPr>
            <p:spPr>
              <a:xfrm>
                <a:off x="6398195" y="4350716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39%</a:t>
                </a:r>
              </a:p>
            </p:txBody>
          </p:sp>
          <p:sp>
            <p:nvSpPr>
              <p:cNvPr id="35" name="Rectangle 89"/>
              <p:cNvSpPr/>
              <p:nvPr/>
            </p:nvSpPr>
            <p:spPr>
              <a:xfrm>
                <a:off x="7499525" y="3899864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25%</a:t>
                </a:r>
              </a:p>
            </p:txBody>
          </p:sp>
          <p:sp>
            <p:nvSpPr>
              <p:cNvPr id="36" name="Rectangle 90"/>
              <p:cNvSpPr/>
              <p:nvPr/>
            </p:nvSpPr>
            <p:spPr>
              <a:xfrm>
                <a:off x="8644369" y="3603387"/>
                <a:ext cx="33342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5%</a:t>
                </a:r>
              </a:p>
            </p:txBody>
          </p:sp>
          <p:sp>
            <p:nvSpPr>
              <p:cNvPr id="37" name="Rectangle 91"/>
              <p:cNvSpPr/>
              <p:nvPr/>
            </p:nvSpPr>
            <p:spPr>
              <a:xfrm>
                <a:off x="9707912" y="4049308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34%</a:t>
                </a:r>
              </a:p>
            </p:txBody>
          </p:sp>
          <p:sp>
            <p:nvSpPr>
              <p:cNvPr id="38" name="Rectangle 92"/>
              <p:cNvSpPr/>
              <p:nvPr/>
            </p:nvSpPr>
            <p:spPr>
              <a:xfrm>
                <a:off x="10812931" y="4726760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63%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03413" y="5343816"/>
              <a:ext cx="10669451" cy="677109"/>
              <a:chOff x="803412" y="5293235"/>
              <a:chExt cx="10669451" cy="677109"/>
            </a:xfrm>
          </p:grpSpPr>
          <p:sp>
            <p:nvSpPr>
              <p:cNvPr id="6" name="Rectangle 161"/>
              <p:cNvSpPr/>
              <p:nvPr/>
            </p:nvSpPr>
            <p:spPr>
              <a:xfrm>
                <a:off x="803412" y="5708734"/>
                <a:ext cx="10669451" cy="261610"/>
              </a:xfrm>
              <a:prstGeom prst="rect">
                <a:avLst/>
              </a:prstGeom>
            </p:spPr>
            <p:txBody>
              <a:bodyPr wrap="square" lIns="9144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此部分内容作为文字排版占位显示（建议使用主题字体）如需更改请在（设置形状格式）菜单下（文本选项）中调整</a:t>
                </a:r>
              </a:p>
            </p:txBody>
          </p:sp>
          <p:sp>
            <p:nvSpPr>
              <p:cNvPr id="7" name="Rectangle 2"/>
              <p:cNvSpPr/>
              <p:nvPr/>
            </p:nvSpPr>
            <p:spPr>
              <a:xfrm>
                <a:off x="5237891" y="5293235"/>
                <a:ext cx="1800493" cy="415498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lvl="0" algn="ctr"/>
                <a:r>
                  <a:rPr lang="zh-CN" altLang="en-US" sz="2100" b="1"/>
                  <a:t>标题文本预设</a:t>
                </a:r>
              </a:p>
            </p:txBody>
          </p:sp>
        </p:grpSp>
      </p:grpSp>
      <p:sp>
        <p:nvSpPr>
          <p:cNvPr id="49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131840" y="1747763"/>
            <a:ext cx="4752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spc="300" dirty="0">
                <a:solidFill>
                  <a:srgbClr val="6B88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谢谢欣赏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1CAB0F-89A4-4986-A0A1-CD1E8463E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" y="843558"/>
            <a:ext cx="3235246" cy="46203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F90C32-B49E-43FF-B330-C278E1E59F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75991"/>
            <a:ext cx="1797817" cy="256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平行四边形 36"/>
          <p:cNvSpPr/>
          <p:nvPr/>
        </p:nvSpPr>
        <p:spPr bwMode="auto">
          <a:xfrm>
            <a:off x="4004937" y="1491630"/>
            <a:ext cx="1134126" cy="815651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38" name="平行四边形 37"/>
          <p:cNvSpPr/>
          <p:nvPr/>
        </p:nvSpPr>
        <p:spPr bwMode="auto">
          <a:xfrm>
            <a:off x="2566877" y="2557132"/>
            <a:ext cx="4010246" cy="734698"/>
          </a:xfrm>
          <a:prstGeom prst="parallelogram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2474842"/>
            <a:ext cx="1853411" cy="26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20675447">
            <a:off x="3601570" y="1778729"/>
            <a:ext cx="5146606" cy="2538172"/>
            <a:chOff x="812493" y="1298947"/>
            <a:chExt cx="6862148" cy="3384233"/>
          </a:xfrm>
        </p:grpSpPr>
        <p:sp>
          <p:nvSpPr>
            <p:cNvPr id="64" name="任意多边形: 形状 63"/>
            <p:cNvSpPr>
              <a:spLocks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378613" y="1298947"/>
              <a:ext cx="3296028" cy="3382760"/>
              <a:chOff x="4516324" y="1568450"/>
              <a:chExt cx="3559176" cy="3652838"/>
            </a:xfrm>
          </p:grpSpPr>
          <p:sp>
            <p:nvSpPr>
              <p:cNvPr id="66" name="任意多边形: 形状 65"/>
              <p:cNvSpPr>
                <a:spLocks/>
              </p:cNvSpPr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任意多边形: 形状 66"/>
              <p:cNvSpPr>
                <a:spLocks/>
              </p:cNvSpPr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任意多边形: 形状 67"/>
              <p:cNvSpPr>
                <a:spLocks/>
              </p:cNvSpPr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任意多边形: 形状 68"/>
              <p:cNvSpPr>
                <a:spLocks/>
              </p:cNvSpPr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任意多边形: 形状 69"/>
              <p:cNvSpPr>
                <a:spLocks/>
              </p:cNvSpPr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任意多边形: 形状 70"/>
              <p:cNvSpPr>
                <a:spLocks/>
              </p:cNvSpPr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任意多边形: 形状 71"/>
              <p:cNvSpPr>
                <a:spLocks/>
              </p:cNvSpPr>
              <p:nvPr/>
            </p:nvSpPr>
            <p:spPr bwMode="auto">
              <a:xfrm>
                <a:off x="5090998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任意多边形: 形状 72"/>
              <p:cNvSpPr>
                <a:spLocks/>
              </p:cNvSpPr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任意多边形: 形状 73"/>
              <p:cNvSpPr>
                <a:spLocks/>
              </p:cNvSpPr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任意多边形: 形状 74"/>
              <p:cNvSpPr>
                <a:spLocks/>
              </p:cNvSpPr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任意多边形: 形状 75"/>
              <p:cNvSpPr>
                <a:spLocks/>
              </p:cNvSpPr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任意多边形: 形状 76"/>
              <p:cNvSpPr>
                <a:spLocks/>
              </p:cNvSpPr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任意多边形: 形状 77"/>
              <p:cNvSpPr>
                <a:spLocks/>
              </p:cNvSpPr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任意多边形: 形状 78"/>
              <p:cNvSpPr>
                <a:spLocks/>
              </p:cNvSpPr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任意多边形: 形状 79"/>
              <p:cNvSpPr>
                <a:spLocks/>
              </p:cNvSpPr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018571" y="1190404"/>
            <a:ext cx="6024519" cy="2643861"/>
            <a:chOff x="1018571" y="1190404"/>
            <a:chExt cx="6024519" cy="2643861"/>
          </a:xfrm>
        </p:grpSpPr>
        <p:grpSp>
          <p:nvGrpSpPr>
            <p:cNvPr id="5" name="组合 4"/>
            <p:cNvGrpSpPr/>
            <p:nvPr/>
          </p:nvGrpSpPr>
          <p:grpSpPr>
            <a:xfrm>
              <a:off x="4064492" y="1241861"/>
              <a:ext cx="2978598" cy="2524100"/>
              <a:chOff x="6023992" y="1726100"/>
              <a:chExt cx="3971468" cy="3365470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6023992" y="1726100"/>
                <a:ext cx="3960440" cy="700517"/>
                <a:chOff x="5403632" y="1998271"/>
                <a:chExt cx="3960440" cy="700517"/>
              </a:xfrm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5403632" y="2028913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62" name="任意多边形: 形状 61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3" name="任意多边形: 形状 62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5802845" y="1998271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60" name="矩形 59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1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37" name="组合 36"/>
              <p:cNvGrpSpPr/>
              <p:nvPr/>
            </p:nvGrpSpPr>
            <p:grpSpPr>
              <a:xfrm>
                <a:off x="6023992" y="2614418"/>
                <a:ext cx="3971468" cy="700517"/>
                <a:chOff x="5403632" y="2988090"/>
                <a:chExt cx="3971468" cy="700517"/>
              </a:xfrm>
            </p:grpSpPr>
            <p:grpSp>
              <p:nvGrpSpPr>
                <p:cNvPr id="52" name="组合 51"/>
                <p:cNvGrpSpPr/>
                <p:nvPr/>
              </p:nvGrpSpPr>
              <p:grpSpPr>
                <a:xfrm>
                  <a:off x="5403632" y="3066578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56" name="任意多边形: 形状 55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53" name="组合 52"/>
                <p:cNvGrpSpPr/>
                <p:nvPr/>
              </p:nvGrpSpPr>
              <p:grpSpPr>
                <a:xfrm>
                  <a:off x="5813873" y="2988090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54" name="矩形 53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1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38" name="组合 37"/>
              <p:cNvGrpSpPr/>
              <p:nvPr/>
            </p:nvGrpSpPr>
            <p:grpSpPr>
              <a:xfrm>
                <a:off x="6023992" y="3502736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50" name="任意多边形: 形状 49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1" name="任意多边形: 形状 50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7" name="组合 46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3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1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39" name="组合 38"/>
              <p:cNvGrpSpPr/>
              <p:nvPr/>
            </p:nvGrpSpPr>
            <p:grpSpPr>
              <a:xfrm>
                <a:off x="6023992" y="4391053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40" name="组合 39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44" name="任意多边形: 形状 43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5" name="任意多边形: 形状 44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42" name="矩形 41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 dirty="0">
                        <a:solidFill>
                          <a:schemeClr val="accent4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43" name="矩形 42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1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</p:grpSp>
        <p:grpSp>
          <p:nvGrpSpPr>
            <p:cNvPr id="6" name="组合 5"/>
            <p:cNvGrpSpPr/>
            <p:nvPr/>
          </p:nvGrpSpPr>
          <p:grpSpPr>
            <a:xfrm>
              <a:off x="1018571" y="1241861"/>
              <a:ext cx="2978598" cy="2524100"/>
              <a:chOff x="6023992" y="1726100"/>
              <a:chExt cx="3971468" cy="336547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023992" y="1726100"/>
                <a:ext cx="3960440" cy="700517"/>
                <a:chOff x="5403632" y="1998271"/>
                <a:chExt cx="3960440" cy="700517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5403632" y="2028913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34" name="任意多边形: 形状 33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" name="任意多边形: 形状 34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5802845" y="1998271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32" name="矩形 31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33" name="矩形 32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1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6023992" y="2614418"/>
                <a:ext cx="3971468" cy="700517"/>
                <a:chOff x="5403632" y="2988090"/>
                <a:chExt cx="3971468" cy="700517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5403632" y="3066578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8" name="任意多边形: 形状 27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9" name="任意多边形: 形状 28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5813873" y="2988090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26" name="矩形 25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1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6023992" y="3502736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2" name="任意多边形: 形状 21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3" name="任意多边形: 形状 22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3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1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11" name="组合 10"/>
              <p:cNvGrpSpPr/>
              <p:nvPr/>
            </p:nvGrpSpPr>
            <p:grpSpPr>
              <a:xfrm>
                <a:off x="6023992" y="4391053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16" name="任意多边形: 形状 15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" name="任意多边形: 形状 16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14" name="矩形 13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4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1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</p:grpSp>
        <p:cxnSp>
          <p:nvCxnSpPr>
            <p:cNvPr id="7" name="直接连接符 6"/>
            <p:cNvCxnSpPr/>
            <p:nvPr/>
          </p:nvCxnSpPr>
          <p:spPr>
            <a:xfrm>
              <a:off x="3464874" y="1190404"/>
              <a:ext cx="0" cy="264386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43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49153" y="1038775"/>
            <a:ext cx="2587357" cy="3262211"/>
            <a:chOff x="5949153" y="1038775"/>
            <a:chExt cx="2587357" cy="3262211"/>
          </a:xfrm>
        </p:grpSpPr>
        <p:grpSp>
          <p:nvGrpSpPr>
            <p:cNvPr id="7" name="Group 3749"/>
            <p:cNvGrpSpPr/>
            <p:nvPr/>
          </p:nvGrpSpPr>
          <p:grpSpPr>
            <a:xfrm>
              <a:off x="6165177" y="1918336"/>
              <a:ext cx="2371333" cy="2092353"/>
              <a:chOff x="8859838" y="2459038"/>
              <a:chExt cx="1835150" cy="161925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9" name="Freeform: Shape 122"/>
              <p:cNvSpPr>
                <a:spLocks/>
              </p:cNvSpPr>
              <p:nvPr/>
            </p:nvSpPr>
            <p:spPr bwMode="auto">
              <a:xfrm>
                <a:off x="8859838" y="3265488"/>
                <a:ext cx="1835150" cy="812800"/>
              </a:xfrm>
              <a:custGeom>
                <a:avLst/>
                <a:gdLst>
                  <a:gd name="T0" fmla="*/ 175 w 905"/>
                  <a:gd name="T1" fmla="*/ 401 h 401"/>
                  <a:gd name="T2" fmla="*/ 26 w 905"/>
                  <a:gd name="T3" fmla="*/ 401 h 401"/>
                  <a:gd name="T4" fmla="*/ 0 w 905"/>
                  <a:gd name="T5" fmla="*/ 374 h 401"/>
                  <a:gd name="T6" fmla="*/ 26 w 905"/>
                  <a:gd name="T7" fmla="*/ 348 h 401"/>
                  <a:gd name="T8" fmla="*/ 149 w 905"/>
                  <a:gd name="T9" fmla="*/ 348 h 401"/>
                  <a:gd name="T10" fmla="*/ 149 w 905"/>
                  <a:gd name="T11" fmla="*/ 26 h 401"/>
                  <a:gd name="T12" fmla="*/ 175 w 905"/>
                  <a:gd name="T13" fmla="*/ 0 h 401"/>
                  <a:gd name="T14" fmla="*/ 727 w 905"/>
                  <a:gd name="T15" fmla="*/ 0 h 401"/>
                  <a:gd name="T16" fmla="*/ 754 w 905"/>
                  <a:gd name="T17" fmla="*/ 26 h 401"/>
                  <a:gd name="T18" fmla="*/ 754 w 905"/>
                  <a:gd name="T19" fmla="*/ 345 h 401"/>
                  <a:gd name="T20" fmla="*/ 878 w 905"/>
                  <a:gd name="T21" fmla="*/ 345 h 401"/>
                  <a:gd name="T22" fmla="*/ 905 w 905"/>
                  <a:gd name="T23" fmla="*/ 372 h 401"/>
                  <a:gd name="T24" fmla="*/ 878 w 905"/>
                  <a:gd name="T25" fmla="*/ 398 h 401"/>
                  <a:gd name="T26" fmla="*/ 878 w 905"/>
                  <a:gd name="T27" fmla="*/ 398 h 401"/>
                  <a:gd name="T28" fmla="*/ 727 w 905"/>
                  <a:gd name="T29" fmla="*/ 398 h 401"/>
                  <a:gd name="T30" fmla="*/ 701 w 905"/>
                  <a:gd name="T31" fmla="*/ 372 h 401"/>
                  <a:gd name="T32" fmla="*/ 701 w 905"/>
                  <a:gd name="T33" fmla="*/ 53 h 401"/>
                  <a:gd name="T34" fmla="*/ 202 w 905"/>
                  <a:gd name="T35" fmla="*/ 53 h 401"/>
                  <a:gd name="T36" fmla="*/ 202 w 905"/>
                  <a:gd name="T37" fmla="*/ 374 h 401"/>
                  <a:gd name="T38" fmla="*/ 175 w 905"/>
                  <a:gd name="T39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05" h="401">
                    <a:moveTo>
                      <a:pt x="175" y="401"/>
                    </a:moveTo>
                    <a:cubicBezTo>
                      <a:pt x="26" y="401"/>
                      <a:pt x="26" y="401"/>
                      <a:pt x="26" y="401"/>
                    </a:cubicBezTo>
                    <a:cubicBezTo>
                      <a:pt x="12" y="401"/>
                      <a:pt x="0" y="389"/>
                      <a:pt x="0" y="374"/>
                    </a:cubicBezTo>
                    <a:cubicBezTo>
                      <a:pt x="0" y="360"/>
                      <a:pt x="12" y="348"/>
                      <a:pt x="26" y="348"/>
                    </a:cubicBezTo>
                    <a:cubicBezTo>
                      <a:pt x="149" y="348"/>
                      <a:pt x="149" y="348"/>
                      <a:pt x="149" y="348"/>
                    </a:cubicBezTo>
                    <a:cubicBezTo>
                      <a:pt x="149" y="26"/>
                      <a:pt x="149" y="26"/>
                      <a:pt x="149" y="26"/>
                    </a:cubicBezTo>
                    <a:cubicBezTo>
                      <a:pt x="149" y="12"/>
                      <a:pt x="161" y="0"/>
                      <a:pt x="175" y="0"/>
                    </a:cubicBezTo>
                    <a:cubicBezTo>
                      <a:pt x="727" y="0"/>
                      <a:pt x="727" y="0"/>
                      <a:pt x="727" y="0"/>
                    </a:cubicBezTo>
                    <a:cubicBezTo>
                      <a:pt x="742" y="0"/>
                      <a:pt x="754" y="12"/>
                      <a:pt x="754" y="26"/>
                    </a:cubicBezTo>
                    <a:cubicBezTo>
                      <a:pt x="754" y="345"/>
                      <a:pt x="754" y="345"/>
                      <a:pt x="754" y="345"/>
                    </a:cubicBezTo>
                    <a:cubicBezTo>
                      <a:pt x="878" y="345"/>
                      <a:pt x="878" y="345"/>
                      <a:pt x="878" y="345"/>
                    </a:cubicBezTo>
                    <a:cubicBezTo>
                      <a:pt x="893" y="345"/>
                      <a:pt x="905" y="357"/>
                      <a:pt x="905" y="372"/>
                    </a:cubicBezTo>
                    <a:cubicBezTo>
                      <a:pt x="904" y="386"/>
                      <a:pt x="893" y="398"/>
                      <a:pt x="878" y="398"/>
                    </a:cubicBezTo>
                    <a:cubicBezTo>
                      <a:pt x="878" y="398"/>
                      <a:pt x="878" y="398"/>
                      <a:pt x="878" y="398"/>
                    </a:cubicBezTo>
                    <a:cubicBezTo>
                      <a:pt x="727" y="398"/>
                      <a:pt x="727" y="398"/>
                      <a:pt x="727" y="398"/>
                    </a:cubicBezTo>
                    <a:cubicBezTo>
                      <a:pt x="713" y="398"/>
                      <a:pt x="701" y="386"/>
                      <a:pt x="701" y="372"/>
                    </a:cubicBezTo>
                    <a:cubicBezTo>
                      <a:pt x="701" y="53"/>
                      <a:pt x="701" y="53"/>
                      <a:pt x="701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374"/>
                      <a:pt x="202" y="374"/>
                      <a:pt x="202" y="374"/>
                    </a:cubicBezTo>
                    <a:cubicBezTo>
                      <a:pt x="202" y="389"/>
                      <a:pt x="190" y="401"/>
                      <a:pt x="175" y="4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23"/>
              <p:cNvSpPr>
                <a:spLocks/>
              </p:cNvSpPr>
              <p:nvPr/>
            </p:nvSpPr>
            <p:spPr bwMode="auto">
              <a:xfrm>
                <a:off x="9001126" y="2459038"/>
                <a:ext cx="1543050" cy="736600"/>
              </a:xfrm>
              <a:custGeom>
                <a:avLst/>
                <a:gdLst>
                  <a:gd name="T0" fmla="*/ 734 w 761"/>
                  <a:gd name="T1" fmla="*/ 363 h 363"/>
                  <a:gd name="T2" fmla="*/ 734 w 761"/>
                  <a:gd name="T3" fmla="*/ 363 h 363"/>
                  <a:gd name="T4" fmla="*/ 29 w 761"/>
                  <a:gd name="T5" fmla="*/ 363 h 363"/>
                  <a:gd name="T6" fmla="*/ 4 w 761"/>
                  <a:gd name="T7" fmla="*/ 346 h 363"/>
                  <a:gd name="T8" fmla="*/ 11 w 761"/>
                  <a:gd name="T9" fmla="*/ 317 h 363"/>
                  <a:gd name="T10" fmla="*/ 367 w 761"/>
                  <a:gd name="T11" fmla="*/ 8 h 363"/>
                  <a:gd name="T12" fmla="*/ 402 w 761"/>
                  <a:gd name="T13" fmla="*/ 9 h 363"/>
                  <a:gd name="T14" fmla="*/ 751 w 761"/>
                  <a:gd name="T15" fmla="*/ 316 h 363"/>
                  <a:gd name="T16" fmla="*/ 761 w 761"/>
                  <a:gd name="T17" fmla="*/ 337 h 363"/>
                  <a:gd name="T18" fmla="*/ 734 w 761"/>
                  <a:gd name="T19" fmla="*/ 363 h 363"/>
                  <a:gd name="T20" fmla="*/ 100 w 761"/>
                  <a:gd name="T21" fmla="*/ 310 h 363"/>
                  <a:gd name="T22" fmla="*/ 664 w 761"/>
                  <a:gd name="T23" fmla="*/ 310 h 363"/>
                  <a:gd name="T24" fmla="*/ 384 w 761"/>
                  <a:gd name="T25" fmla="*/ 64 h 363"/>
                  <a:gd name="T26" fmla="*/ 100 w 761"/>
                  <a:gd name="T27" fmla="*/ 31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1" h="363">
                    <a:moveTo>
                      <a:pt x="734" y="363"/>
                    </a:moveTo>
                    <a:cubicBezTo>
                      <a:pt x="734" y="363"/>
                      <a:pt x="734" y="363"/>
                      <a:pt x="734" y="363"/>
                    </a:cubicBezTo>
                    <a:cubicBezTo>
                      <a:pt x="29" y="363"/>
                      <a:pt x="29" y="363"/>
                      <a:pt x="29" y="363"/>
                    </a:cubicBezTo>
                    <a:cubicBezTo>
                      <a:pt x="18" y="363"/>
                      <a:pt x="8" y="356"/>
                      <a:pt x="4" y="346"/>
                    </a:cubicBezTo>
                    <a:cubicBezTo>
                      <a:pt x="0" y="336"/>
                      <a:pt x="3" y="324"/>
                      <a:pt x="11" y="317"/>
                    </a:cubicBezTo>
                    <a:cubicBezTo>
                      <a:pt x="367" y="8"/>
                      <a:pt x="367" y="8"/>
                      <a:pt x="367" y="8"/>
                    </a:cubicBezTo>
                    <a:cubicBezTo>
                      <a:pt x="377" y="0"/>
                      <a:pt x="392" y="0"/>
                      <a:pt x="402" y="9"/>
                    </a:cubicBezTo>
                    <a:cubicBezTo>
                      <a:pt x="751" y="316"/>
                      <a:pt x="751" y="316"/>
                      <a:pt x="751" y="316"/>
                    </a:cubicBezTo>
                    <a:cubicBezTo>
                      <a:pt x="757" y="321"/>
                      <a:pt x="761" y="328"/>
                      <a:pt x="761" y="337"/>
                    </a:cubicBezTo>
                    <a:cubicBezTo>
                      <a:pt x="761" y="351"/>
                      <a:pt x="749" y="363"/>
                      <a:pt x="734" y="363"/>
                    </a:cubicBezTo>
                    <a:close/>
                    <a:moveTo>
                      <a:pt x="100" y="310"/>
                    </a:moveTo>
                    <a:cubicBezTo>
                      <a:pt x="664" y="310"/>
                      <a:pt x="664" y="310"/>
                      <a:pt x="664" y="310"/>
                    </a:cubicBezTo>
                    <a:cubicBezTo>
                      <a:pt x="384" y="64"/>
                      <a:pt x="384" y="64"/>
                      <a:pt x="384" y="64"/>
                    </a:cubicBezTo>
                    <a:lnTo>
                      <a:pt x="100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24"/>
              <p:cNvSpPr>
                <a:spLocks/>
              </p:cNvSpPr>
              <p:nvPr/>
            </p:nvSpPr>
            <p:spPr bwMode="auto">
              <a:xfrm>
                <a:off x="10002838" y="2508250"/>
                <a:ext cx="263525" cy="411163"/>
              </a:xfrm>
              <a:custGeom>
                <a:avLst/>
                <a:gdLst>
                  <a:gd name="T0" fmla="*/ 109 w 130"/>
                  <a:gd name="T1" fmla="*/ 203 h 203"/>
                  <a:gd name="T2" fmla="*/ 96 w 130"/>
                  <a:gd name="T3" fmla="*/ 198 h 203"/>
                  <a:gd name="T4" fmla="*/ 8 w 130"/>
                  <a:gd name="T5" fmla="*/ 127 h 203"/>
                  <a:gd name="T6" fmla="*/ 0 w 130"/>
                  <a:gd name="T7" fmla="*/ 110 h 203"/>
                  <a:gd name="T8" fmla="*/ 0 w 130"/>
                  <a:gd name="T9" fmla="*/ 21 h 203"/>
                  <a:gd name="T10" fmla="*/ 21 w 130"/>
                  <a:gd name="T11" fmla="*/ 0 h 203"/>
                  <a:gd name="T12" fmla="*/ 109 w 130"/>
                  <a:gd name="T13" fmla="*/ 0 h 203"/>
                  <a:gd name="T14" fmla="*/ 130 w 130"/>
                  <a:gd name="T15" fmla="*/ 21 h 203"/>
                  <a:gd name="T16" fmla="*/ 130 w 130"/>
                  <a:gd name="T17" fmla="*/ 182 h 203"/>
                  <a:gd name="T18" fmla="*/ 118 w 130"/>
                  <a:gd name="T19" fmla="*/ 201 h 203"/>
                  <a:gd name="T20" fmla="*/ 109 w 130"/>
                  <a:gd name="T21" fmla="*/ 203 h 203"/>
                  <a:gd name="T22" fmla="*/ 43 w 130"/>
                  <a:gd name="T23" fmla="*/ 100 h 203"/>
                  <a:gd name="T24" fmla="*/ 88 w 130"/>
                  <a:gd name="T25" fmla="*/ 137 h 203"/>
                  <a:gd name="T26" fmla="*/ 88 w 130"/>
                  <a:gd name="T27" fmla="*/ 42 h 203"/>
                  <a:gd name="T28" fmla="*/ 43 w 130"/>
                  <a:gd name="T29" fmla="*/ 42 h 203"/>
                  <a:gd name="T30" fmla="*/ 43 w 130"/>
                  <a:gd name="T31" fmla="*/ 10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0" h="203">
                    <a:moveTo>
                      <a:pt x="109" y="203"/>
                    </a:moveTo>
                    <a:cubicBezTo>
                      <a:pt x="104" y="203"/>
                      <a:pt x="100" y="201"/>
                      <a:pt x="96" y="198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3" y="123"/>
                      <a:pt x="0" y="117"/>
                      <a:pt x="0" y="1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10" y="0"/>
                      <a:pt x="2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21" y="0"/>
                      <a:pt x="130" y="10"/>
                      <a:pt x="130" y="21"/>
                    </a:cubicBezTo>
                    <a:cubicBezTo>
                      <a:pt x="130" y="182"/>
                      <a:pt x="130" y="182"/>
                      <a:pt x="130" y="182"/>
                    </a:cubicBezTo>
                    <a:cubicBezTo>
                      <a:pt x="130" y="190"/>
                      <a:pt x="126" y="197"/>
                      <a:pt x="118" y="201"/>
                    </a:cubicBezTo>
                    <a:cubicBezTo>
                      <a:pt x="115" y="202"/>
                      <a:pt x="112" y="203"/>
                      <a:pt x="109" y="203"/>
                    </a:cubicBezTo>
                    <a:close/>
                    <a:moveTo>
                      <a:pt x="43" y="100"/>
                    </a:move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43" y="42"/>
                      <a:pt x="43" y="42"/>
                      <a:pt x="43" y="42"/>
                    </a:cubicBezTo>
                    <a:lnTo>
                      <a:pt x="43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25"/>
              <p:cNvSpPr>
                <a:spLocks/>
              </p:cNvSpPr>
              <p:nvPr/>
            </p:nvSpPr>
            <p:spPr bwMode="auto">
              <a:xfrm>
                <a:off x="9474201" y="3517900"/>
                <a:ext cx="249238" cy="231775"/>
              </a:xfrm>
              <a:custGeom>
                <a:avLst/>
                <a:gdLst>
                  <a:gd name="T0" fmla="*/ 102 w 123"/>
                  <a:gd name="T1" fmla="*/ 114 h 114"/>
                  <a:gd name="T2" fmla="*/ 21 w 123"/>
                  <a:gd name="T3" fmla="*/ 114 h 114"/>
                  <a:gd name="T4" fmla="*/ 0 w 123"/>
                  <a:gd name="T5" fmla="*/ 93 h 114"/>
                  <a:gd name="T6" fmla="*/ 0 w 123"/>
                  <a:gd name="T7" fmla="*/ 21 h 114"/>
                  <a:gd name="T8" fmla="*/ 21 w 123"/>
                  <a:gd name="T9" fmla="*/ 0 h 114"/>
                  <a:gd name="T10" fmla="*/ 102 w 123"/>
                  <a:gd name="T11" fmla="*/ 0 h 114"/>
                  <a:gd name="T12" fmla="*/ 123 w 123"/>
                  <a:gd name="T13" fmla="*/ 21 h 114"/>
                  <a:gd name="T14" fmla="*/ 123 w 123"/>
                  <a:gd name="T15" fmla="*/ 93 h 114"/>
                  <a:gd name="T16" fmla="*/ 102 w 123"/>
                  <a:gd name="T17" fmla="*/ 114 h 114"/>
                  <a:gd name="T18" fmla="*/ 42 w 123"/>
                  <a:gd name="T19" fmla="*/ 72 h 114"/>
                  <a:gd name="T20" fmla="*/ 81 w 123"/>
                  <a:gd name="T21" fmla="*/ 72 h 114"/>
                  <a:gd name="T22" fmla="*/ 81 w 123"/>
                  <a:gd name="T23" fmla="*/ 42 h 114"/>
                  <a:gd name="T24" fmla="*/ 42 w 123"/>
                  <a:gd name="T25" fmla="*/ 42 h 114"/>
                  <a:gd name="T26" fmla="*/ 42 w 123"/>
                  <a:gd name="T2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" h="114">
                    <a:moveTo>
                      <a:pt x="102" y="114"/>
                    </a:moveTo>
                    <a:cubicBezTo>
                      <a:pt x="21" y="114"/>
                      <a:pt x="21" y="114"/>
                      <a:pt x="21" y="114"/>
                    </a:cubicBezTo>
                    <a:cubicBezTo>
                      <a:pt x="9" y="114"/>
                      <a:pt x="0" y="104"/>
                      <a:pt x="0" y="9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14" y="0"/>
                      <a:pt x="123" y="10"/>
                      <a:pt x="123" y="21"/>
                    </a:cubicBezTo>
                    <a:cubicBezTo>
                      <a:pt x="123" y="93"/>
                      <a:pt x="123" y="93"/>
                      <a:pt x="123" y="93"/>
                    </a:cubicBezTo>
                    <a:cubicBezTo>
                      <a:pt x="123" y="104"/>
                      <a:pt x="114" y="114"/>
                      <a:pt x="102" y="114"/>
                    </a:cubicBezTo>
                    <a:close/>
                    <a:moveTo>
                      <a:pt x="42" y="72"/>
                    </a:move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42" y="42"/>
                      <a:pt x="42" y="42"/>
                      <a:pt x="42" y="42"/>
                    </a:cubicBezTo>
                    <a:lnTo>
                      <a:pt x="42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26"/>
              <p:cNvSpPr>
                <a:spLocks/>
              </p:cNvSpPr>
              <p:nvPr/>
            </p:nvSpPr>
            <p:spPr bwMode="auto">
              <a:xfrm>
                <a:off x="9866313" y="3517900"/>
                <a:ext cx="252413" cy="231775"/>
              </a:xfrm>
              <a:custGeom>
                <a:avLst/>
                <a:gdLst>
                  <a:gd name="T0" fmla="*/ 102 w 124"/>
                  <a:gd name="T1" fmla="*/ 114 h 114"/>
                  <a:gd name="T2" fmla="*/ 22 w 124"/>
                  <a:gd name="T3" fmla="*/ 114 h 114"/>
                  <a:gd name="T4" fmla="*/ 0 w 124"/>
                  <a:gd name="T5" fmla="*/ 93 h 114"/>
                  <a:gd name="T6" fmla="*/ 0 w 124"/>
                  <a:gd name="T7" fmla="*/ 21 h 114"/>
                  <a:gd name="T8" fmla="*/ 22 w 124"/>
                  <a:gd name="T9" fmla="*/ 0 h 114"/>
                  <a:gd name="T10" fmla="*/ 102 w 124"/>
                  <a:gd name="T11" fmla="*/ 0 h 114"/>
                  <a:gd name="T12" fmla="*/ 124 w 124"/>
                  <a:gd name="T13" fmla="*/ 21 h 114"/>
                  <a:gd name="T14" fmla="*/ 124 w 124"/>
                  <a:gd name="T15" fmla="*/ 93 h 114"/>
                  <a:gd name="T16" fmla="*/ 102 w 124"/>
                  <a:gd name="T17" fmla="*/ 114 h 114"/>
                  <a:gd name="T18" fmla="*/ 43 w 124"/>
                  <a:gd name="T19" fmla="*/ 72 h 114"/>
                  <a:gd name="T20" fmla="*/ 81 w 124"/>
                  <a:gd name="T21" fmla="*/ 72 h 114"/>
                  <a:gd name="T22" fmla="*/ 81 w 124"/>
                  <a:gd name="T23" fmla="*/ 42 h 114"/>
                  <a:gd name="T24" fmla="*/ 43 w 124"/>
                  <a:gd name="T25" fmla="*/ 42 h 114"/>
                  <a:gd name="T26" fmla="*/ 43 w 124"/>
                  <a:gd name="T2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4" h="114">
                    <a:moveTo>
                      <a:pt x="102" y="114"/>
                    </a:moveTo>
                    <a:cubicBezTo>
                      <a:pt x="22" y="114"/>
                      <a:pt x="22" y="114"/>
                      <a:pt x="22" y="114"/>
                    </a:cubicBezTo>
                    <a:cubicBezTo>
                      <a:pt x="10" y="114"/>
                      <a:pt x="0" y="104"/>
                      <a:pt x="0" y="9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14" y="0"/>
                      <a:pt x="124" y="10"/>
                      <a:pt x="124" y="21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104"/>
                      <a:pt x="114" y="114"/>
                      <a:pt x="102" y="114"/>
                    </a:cubicBezTo>
                    <a:close/>
                    <a:moveTo>
                      <a:pt x="43" y="72"/>
                    </a:move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43" y="42"/>
                      <a:pt x="43" y="42"/>
                      <a:pt x="43" y="42"/>
                    </a:cubicBezTo>
                    <a:lnTo>
                      <a:pt x="43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Arrow: Pentagon 5"/>
            <p:cNvSpPr/>
            <p:nvPr/>
          </p:nvSpPr>
          <p:spPr>
            <a:xfrm rot="16200000">
              <a:off x="4839831" y="2148097"/>
              <a:ext cx="3106390" cy="88774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Arrow: Pentagon 6"/>
            <p:cNvSpPr/>
            <p:nvPr/>
          </p:nvSpPr>
          <p:spPr>
            <a:xfrm rot="16200000">
              <a:off x="5629794" y="2396085"/>
              <a:ext cx="1526464" cy="88774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Arrow: Pentagon 7"/>
            <p:cNvSpPr/>
            <p:nvPr/>
          </p:nvSpPr>
          <p:spPr>
            <a:xfrm rot="16200000">
              <a:off x="5748854" y="3212938"/>
              <a:ext cx="1288347" cy="88775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8"/>
            <p:cNvSpPr txBox="1">
              <a:spLocks/>
            </p:cNvSpPr>
            <p:nvPr/>
          </p:nvSpPr>
          <p:spPr bwMode="auto">
            <a:xfrm>
              <a:off x="6153777" y="1623783"/>
              <a:ext cx="478496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 eaLnBrk="1" hangingPunct="1">
                <a:defRPr/>
              </a:pPr>
              <a:r>
                <a:rPr lang="en-US" altLang="ko-KR" sz="320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2" name="TextBox 9"/>
            <p:cNvSpPr txBox="1">
              <a:spLocks/>
            </p:cNvSpPr>
            <p:nvPr/>
          </p:nvSpPr>
          <p:spPr bwMode="auto">
            <a:xfrm>
              <a:off x="6153777" y="2591970"/>
              <a:ext cx="478496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 eaLnBrk="1" hangingPunct="1">
                <a:defRPr/>
              </a:pPr>
              <a:r>
                <a:rPr lang="en-US" altLang="ko-KR" sz="320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13" name="TextBox 10"/>
            <p:cNvSpPr txBox="1">
              <a:spLocks/>
            </p:cNvSpPr>
            <p:nvPr/>
          </p:nvSpPr>
          <p:spPr bwMode="auto">
            <a:xfrm>
              <a:off x="6153777" y="3603189"/>
              <a:ext cx="478496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 eaLnBrk="1" hangingPunct="1">
                <a:defRPr/>
              </a:pPr>
              <a:r>
                <a:rPr lang="en-US" altLang="ko-KR" sz="3200">
                  <a:solidFill>
                    <a:schemeClr val="bg1"/>
                  </a:solidFill>
                </a:rPr>
                <a:t>30%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1774" y="1246779"/>
            <a:ext cx="4700388" cy="3137189"/>
            <a:chOff x="661774" y="1246779"/>
            <a:chExt cx="4700388" cy="3137189"/>
          </a:xfrm>
        </p:grpSpPr>
        <p:cxnSp>
          <p:nvCxnSpPr>
            <p:cNvPr id="4" name="Straight Connector 975"/>
            <p:cNvCxnSpPr/>
            <p:nvPr/>
          </p:nvCxnSpPr>
          <p:spPr>
            <a:xfrm>
              <a:off x="2615277" y="3935588"/>
              <a:ext cx="180920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974"/>
            <p:cNvCxnSpPr/>
            <p:nvPr/>
          </p:nvCxnSpPr>
          <p:spPr>
            <a:xfrm>
              <a:off x="2615277" y="2815281"/>
              <a:ext cx="180920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760"/>
            <p:cNvCxnSpPr/>
            <p:nvPr/>
          </p:nvCxnSpPr>
          <p:spPr>
            <a:xfrm>
              <a:off x="2615277" y="1695158"/>
              <a:ext cx="18092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1"/>
            <p:cNvSpPr txBox="1">
              <a:spLocks/>
            </p:cNvSpPr>
            <p:nvPr/>
          </p:nvSpPr>
          <p:spPr bwMode="auto">
            <a:xfrm>
              <a:off x="4679283" y="1528959"/>
              <a:ext cx="682879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 eaLnBrk="1" hangingPunct="1">
                <a:defRPr/>
              </a:pPr>
              <a:r>
                <a:rPr lang="en-US" altLang="ko-KR" sz="3200" b="1" dirty="0">
                  <a:solidFill>
                    <a:schemeClr val="accent1"/>
                  </a:solidFill>
                </a:rPr>
                <a:t>2018</a:t>
              </a:r>
            </a:p>
          </p:txBody>
        </p:sp>
        <p:sp>
          <p:nvSpPr>
            <p:cNvPr id="15" name="TextBox 19"/>
            <p:cNvSpPr txBox="1">
              <a:spLocks/>
            </p:cNvSpPr>
            <p:nvPr/>
          </p:nvSpPr>
          <p:spPr bwMode="auto">
            <a:xfrm>
              <a:off x="4679283" y="3769389"/>
              <a:ext cx="682879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 eaLnBrk="1" hangingPunct="1">
                <a:defRPr/>
              </a:pPr>
              <a:r>
                <a:rPr lang="en-US" altLang="ko-KR" sz="3200" b="1" dirty="0">
                  <a:solidFill>
                    <a:schemeClr val="accent3"/>
                  </a:solidFill>
                </a:rPr>
                <a:t>2016</a:t>
              </a:r>
            </a:p>
          </p:txBody>
        </p:sp>
        <p:sp>
          <p:nvSpPr>
            <p:cNvPr id="16" name="TextBox 15"/>
            <p:cNvSpPr txBox="1">
              <a:spLocks/>
            </p:cNvSpPr>
            <p:nvPr/>
          </p:nvSpPr>
          <p:spPr bwMode="auto">
            <a:xfrm>
              <a:off x="4679283" y="2649174"/>
              <a:ext cx="682879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 eaLnBrk="1" hangingPunct="1">
                <a:defRPr/>
              </a:pPr>
              <a:r>
                <a:rPr lang="en-US" altLang="ko-KR" sz="3200" b="1" dirty="0">
                  <a:solidFill>
                    <a:schemeClr val="accent2"/>
                  </a:solidFill>
                </a:rPr>
                <a:t>2017</a:t>
              </a:r>
            </a:p>
          </p:txBody>
        </p:sp>
        <p:grpSp>
          <p:nvGrpSpPr>
            <p:cNvPr id="17" name="Group 14"/>
            <p:cNvGrpSpPr/>
            <p:nvPr/>
          </p:nvGrpSpPr>
          <p:grpSpPr>
            <a:xfrm>
              <a:off x="3071499" y="3487209"/>
              <a:ext cx="896758" cy="896759"/>
              <a:chOff x="4095331" y="4649611"/>
              <a:chExt cx="1195678" cy="1195678"/>
            </a:xfrm>
          </p:grpSpPr>
          <p:grpSp>
            <p:nvGrpSpPr>
              <p:cNvPr id="35" name="Group 3755"/>
              <p:cNvGrpSpPr/>
              <p:nvPr/>
            </p:nvGrpSpPr>
            <p:grpSpPr>
              <a:xfrm>
                <a:off x="4095331" y="4649611"/>
                <a:ext cx="1195678" cy="1195678"/>
                <a:chOff x="3932105" y="4801886"/>
                <a:chExt cx="1195678" cy="1195678"/>
              </a:xfrm>
            </p:grpSpPr>
            <p:sp>
              <p:nvSpPr>
                <p:cNvPr id="37" name="Oval 944"/>
                <p:cNvSpPr/>
                <p:nvPr/>
              </p:nvSpPr>
              <p:spPr>
                <a:xfrm>
                  <a:off x="3932105" y="4801886"/>
                  <a:ext cx="1195678" cy="1195678"/>
                </a:xfrm>
                <a:prstGeom prst="ellipse">
                  <a:avLst/>
                </a:prstGeom>
                <a:solidFill>
                  <a:schemeClr val="accent3">
                    <a:alpha val="69804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Oval 945"/>
                <p:cNvSpPr/>
                <p:nvPr/>
              </p:nvSpPr>
              <p:spPr>
                <a:xfrm>
                  <a:off x="4015514" y="4885295"/>
                  <a:ext cx="1028859" cy="102886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6" name="Freeform: Shape 971"/>
              <p:cNvSpPr>
                <a:spLocks/>
              </p:cNvSpPr>
              <p:nvPr/>
            </p:nvSpPr>
            <p:spPr bwMode="auto">
              <a:xfrm>
                <a:off x="4397541" y="4875750"/>
                <a:ext cx="633204" cy="633204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2"/>
            <p:cNvGrpSpPr/>
            <p:nvPr/>
          </p:nvGrpSpPr>
          <p:grpSpPr>
            <a:xfrm>
              <a:off x="3091836" y="1246779"/>
              <a:ext cx="896758" cy="896759"/>
              <a:chOff x="4122447" y="1662371"/>
              <a:chExt cx="1195678" cy="1195678"/>
            </a:xfrm>
          </p:grpSpPr>
          <p:sp>
            <p:nvSpPr>
              <p:cNvPr id="32" name="Oval 939"/>
              <p:cNvSpPr/>
              <p:nvPr/>
            </p:nvSpPr>
            <p:spPr>
              <a:xfrm>
                <a:off x="4122447" y="1662371"/>
                <a:ext cx="1195678" cy="1195678"/>
              </a:xfrm>
              <a:prstGeom prst="ellipse">
                <a:avLst/>
              </a:prstGeom>
              <a:solidFill>
                <a:schemeClr val="accent1">
                  <a:alpha val="6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940"/>
              <p:cNvSpPr/>
              <p:nvPr/>
            </p:nvSpPr>
            <p:spPr>
              <a:xfrm>
                <a:off x="4205856" y="1745780"/>
                <a:ext cx="1028859" cy="10288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972"/>
              <p:cNvSpPr>
                <a:spLocks/>
              </p:cNvSpPr>
              <p:nvPr/>
            </p:nvSpPr>
            <p:spPr bwMode="auto">
              <a:xfrm>
                <a:off x="4410024" y="1925803"/>
                <a:ext cx="633204" cy="633204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12"/>
            <p:cNvGrpSpPr/>
            <p:nvPr/>
          </p:nvGrpSpPr>
          <p:grpSpPr>
            <a:xfrm>
              <a:off x="3071498" y="2366994"/>
              <a:ext cx="896758" cy="896759"/>
              <a:chOff x="4095330" y="3155991"/>
              <a:chExt cx="1195678" cy="1195678"/>
            </a:xfrm>
          </p:grpSpPr>
          <p:sp>
            <p:nvSpPr>
              <p:cNvPr id="29" name="Oval 949"/>
              <p:cNvSpPr/>
              <p:nvPr/>
            </p:nvSpPr>
            <p:spPr>
              <a:xfrm>
                <a:off x="4095330" y="3155991"/>
                <a:ext cx="1195678" cy="1195678"/>
              </a:xfrm>
              <a:prstGeom prst="ellipse">
                <a:avLst/>
              </a:prstGeom>
              <a:solidFill>
                <a:schemeClr val="accent2">
                  <a:alpha val="6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Oval 950"/>
              <p:cNvSpPr/>
              <p:nvPr/>
            </p:nvSpPr>
            <p:spPr>
              <a:xfrm>
                <a:off x="4178740" y="3239400"/>
                <a:ext cx="1028859" cy="10288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973"/>
              <p:cNvSpPr>
                <a:spLocks/>
              </p:cNvSpPr>
              <p:nvPr/>
            </p:nvSpPr>
            <p:spPr bwMode="auto">
              <a:xfrm>
                <a:off x="4373756" y="3437105"/>
                <a:ext cx="633204" cy="633204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"/>
            <p:cNvGrpSpPr/>
            <p:nvPr/>
          </p:nvGrpSpPr>
          <p:grpSpPr>
            <a:xfrm>
              <a:off x="661774" y="1398763"/>
              <a:ext cx="1953503" cy="557797"/>
              <a:chOff x="907847" y="1865017"/>
              <a:chExt cx="2604671" cy="743729"/>
            </a:xfrm>
          </p:grpSpPr>
          <p:sp>
            <p:nvSpPr>
              <p:cNvPr id="27" name="TextBox 42"/>
              <p:cNvSpPr txBox="1">
                <a:spLocks/>
              </p:cNvSpPr>
              <p:nvPr/>
            </p:nvSpPr>
            <p:spPr bwMode="auto">
              <a:xfrm>
                <a:off x="1682823" y="1865017"/>
                <a:ext cx="182969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288000" bIns="0" anchor="t" anchorCtr="0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20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8" name="TextBox 43"/>
              <p:cNvSpPr txBox="1">
                <a:spLocks/>
              </p:cNvSpPr>
              <p:nvPr/>
            </p:nvSpPr>
            <p:spPr bwMode="auto">
              <a:xfrm>
                <a:off x="907847" y="2193248"/>
                <a:ext cx="2604671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28800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chemeClr val="tx1"/>
                    </a:solidFill>
                  </a:rPr>
                  <a:t>此部分内容作为文字排版占位显示 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1" name="Group 45"/>
            <p:cNvGrpSpPr/>
            <p:nvPr/>
          </p:nvGrpSpPr>
          <p:grpSpPr>
            <a:xfrm>
              <a:off x="661774" y="2519070"/>
              <a:ext cx="1953503" cy="557797"/>
              <a:chOff x="907847" y="1865017"/>
              <a:chExt cx="2604671" cy="743729"/>
            </a:xfrm>
          </p:grpSpPr>
          <p:sp>
            <p:nvSpPr>
              <p:cNvPr id="25" name="TextBox 46"/>
              <p:cNvSpPr txBox="1">
                <a:spLocks/>
              </p:cNvSpPr>
              <p:nvPr/>
            </p:nvSpPr>
            <p:spPr bwMode="auto">
              <a:xfrm>
                <a:off x="1682823" y="1865017"/>
                <a:ext cx="182969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288000" bIns="0" anchor="t" anchorCtr="0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20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47"/>
              <p:cNvSpPr txBox="1">
                <a:spLocks/>
              </p:cNvSpPr>
              <p:nvPr/>
            </p:nvSpPr>
            <p:spPr bwMode="auto">
              <a:xfrm>
                <a:off x="907847" y="2193248"/>
                <a:ext cx="2604671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28800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chemeClr val="tx1"/>
                    </a:solidFill>
                  </a:rPr>
                  <a:t>此部分内容作为文字排版占位显示 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2" name="Group 48"/>
            <p:cNvGrpSpPr/>
            <p:nvPr/>
          </p:nvGrpSpPr>
          <p:grpSpPr>
            <a:xfrm>
              <a:off x="661774" y="3639376"/>
              <a:ext cx="1953503" cy="557797"/>
              <a:chOff x="907847" y="1865017"/>
              <a:chExt cx="2604671" cy="743729"/>
            </a:xfrm>
          </p:grpSpPr>
          <p:sp>
            <p:nvSpPr>
              <p:cNvPr id="23" name="TextBox 49"/>
              <p:cNvSpPr txBox="1">
                <a:spLocks/>
              </p:cNvSpPr>
              <p:nvPr/>
            </p:nvSpPr>
            <p:spPr bwMode="auto">
              <a:xfrm>
                <a:off x="1682823" y="1865017"/>
                <a:ext cx="182969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288000" bIns="0" anchor="t" anchorCtr="0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20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50"/>
              <p:cNvSpPr txBox="1">
                <a:spLocks/>
              </p:cNvSpPr>
              <p:nvPr/>
            </p:nvSpPr>
            <p:spPr bwMode="auto">
              <a:xfrm>
                <a:off x="907847" y="2193248"/>
                <a:ext cx="2604671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28800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chemeClr val="tx1"/>
                    </a:solidFill>
                  </a:rPr>
                  <a:t>此部分内容作为文字排版占位显示 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4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11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835824" y="1401347"/>
            <a:ext cx="1617081" cy="1617081"/>
            <a:chOff x="1835824" y="1401347"/>
            <a:chExt cx="1617081" cy="1617081"/>
          </a:xfrm>
        </p:grpSpPr>
        <p:sp>
          <p:nvSpPr>
            <p:cNvPr id="6" name="Oval 6"/>
            <p:cNvSpPr/>
            <p:nvPr/>
          </p:nvSpPr>
          <p:spPr>
            <a:xfrm flipV="1">
              <a:off x="1835824" y="1401347"/>
              <a:ext cx="1617081" cy="1617081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7"/>
            <p:cNvSpPr>
              <a:spLocks/>
            </p:cNvSpPr>
            <p:nvPr/>
          </p:nvSpPr>
          <p:spPr bwMode="auto">
            <a:xfrm>
              <a:off x="2469938" y="2035759"/>
              <a:ext cx="348853" cy="348258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19250" y="2496869"/>
            <a:ext cx="1617081" cy="1617081"/>
            <a:chOff x="2519250" y="2496869"/>
            <a:chExt cx="1617081" cy="1617081"/>
          </a:xfrm>
        </p:grpSpPr>
        <p:sp>
          <p:nvSpPr>
            <p:cNvPr id="5" name="Oval 5"/>
            <p:cNvSpPr/>
            <p:nvPr/>
          </p:nvSpPr>
          <p:spPr>
            <a:xfrm flipV="1">
              <a:off x="2519250" y="2496869"/>
              <a:ext cx="1617081" cy="1617081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3153363" y="3135913"/>
              <a:ext cx="348853" cy="326827"/>
              <a:chOff x="3613710" y="4303892"/>
              <a:chExt cx="465138" cy="435769"/>
            </a:xfrm>
            <a:solidFill>
              <a:schemeClr val="bg1"/>
            </a:solidFill>
          </p:grpSpPr>
          <p:sp>
            <p:nvSpPr>
              <p:cNvPr id="25" name="Freeform: Shape 9"/>
              <p:cNvSpPr>
                <a:spLocks/>
              </p:cNvSpPr>
              <p:nvPr/>
            </p:nvSpPr>
            <p:spPr bwMode="auto">
              <a:xfrm>
                <a:off x="3672447" y="4361836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0"/>
              <p:cNvSpPr>
                <a:spLocks/>
              </p:cNvSpPr>
              <p:nvPr/>
            </p:nvSpPr>
            <p:spPr bwMode="auto">
              <a:xfrm>
                <a:off x="3613710" y="4303892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152398" y="2496869"/>
            <a:ext cx="1617081" cy="1617081"/>
            <a:chOff x="1152398" y="2496869"/>
            <a:chExt cx="1617081" cy="1617081"/>
          </a:xfrm>
        </p:grpSpPr>
        <p:sp>
          <p:nvSpPr>
            <p:cNvPr id="4" name="Oval 4"/>
            <p:cNvSpPr/>
            <p:nvPr/>
          </p:nvSpPr>
          <p:spPr>
            <a:xfrm flipV="1">
              <a:off x="1152398" y="2496869"/>
              <a:ext cx="1617081" cy="1617081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1"/>
            <p:cNvGrpSpPr/>
            <p:nvPr/>
          </p:nvGrpSpPr>
          <p:grpSpPr>
            <a:xfrm>
              <a:off x="1786512" y="3158664"/>
              <a:ext cx="348853" cy="293489"/>
              <a:chOff x="1791241" y="4334227"/>
              <a:chExt cx="465138" cy="391319"/>
            </a:xfrm>
            <a:solidFill>
              <a:schemeClr val="bg1"/>
            </a:solidFill>
          </p:grpSpPr>
          <p:sp>
            <p:nvSpPr>
              <p:cNvPr id="22" name="Freeform: Shape 12"/>
              <p:cNvSpPr>
                <a:spLocks/>
              </p:cNvSpPr>
              <p:nvPr/>
            </p:nvSpPr>
            <p:spPr bwMode="auto">
              <a:xfrm>
                <a:off x="1907922" y="4435827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13"/>
              <p:cNvSpPr>
                <a:spLocks/>
              </p:cNvSpPr>
              <p:nvPr/>
            </p:nvSpPr>
            <p:spPr bwMode="auto">
              <a:xfrm>
                <a:off x="1965866" y="4493771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4"/>
              <p:cNvSpPr>
                <a:spLocks/>
              </p:cNvSpPr>
              <p:nvPr/>
            </p:nvSpPr>
            <p:spPr bwMode="auto">
              <a:xfrm>
                <a:off x="1791241" y="4334227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625612" y="1356615"/>
            <a:ext cx="3774842" cy="2959092"/>
            <a:chOff x="4625612" y="1356615"/>
            <a:chExt cx="3774842" cy="2959092"/>
          </a:xfrm>
        </p:grpSpPr>
        <p:sp>
          <p:nvSpPr>
            <p:cNvPr id="10" name="Rectangle 16"/>
            <p:cNvSpPr/>
            <p:nvPr/>
          </p:nvSpPr>
          <p:spPr>
            <a:xfrm>
              <a:off x="4625612" y="1356615"/>
              <a:ext cx="685800" cy="6858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sz="3200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11" name="Rectangle 19"/>
            <p:cNvSpPr/>
            <p:nvPr/>
          </p:nvSpPr>
          <p:spPr>
            <a:xfrm>
              <a:off x="4625612" y="2493261"/>
              <a:ext cx="685800" cy="6858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sz="3200">
                  <a:solidFill>
                    <a:schemeClr val="accent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12" name="Rectangle 22"/>
            <p:cNvSpPr/>
            <p:nvPr/>
          </p:nvSpPr>
          <p:spPr>
            <a:xfrm>
              <a:off x="4625612" y="3629907"/>
              <a:ext cx="685800" cy="6858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sz="3200">
                  <a:solidFill>
                    <a:schemeClr val="accent3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3" name="Group 36"/>
            <p:cNvGrpSpPr/>
            <p:nvPr/>
          </p:nvGrpSpPr>
          <p:grpSpPr>
            <a:xfrm>
              <a:off x="5311412" y="1397659"/>
              <a:ext cx="3089042" cy="588623"/>
              <a:chOff x="7081882" y="1863545"/>
              <a:chExt cx="4118723" cy="784830"/>
            </a:xfrm>
          </p:grpSpPr>
          <p:sp>
            <p:nvSpPr>
              <p:cNvPr id="20" name="TextBox 25"/>
              <p:cNvSpPr txBox="1"/>
              <p:nvPr/>
            </p:nvSpPr>
            <p:spPr>
              <a:xfrm>
                <a:off x="7081882" y="1863545"/>
                <a:ext cx="4118723" cy="27699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1" name="Rectangle 26"/>
              <p:cNvSpPr/>
              <p:nvPr/>
            </p:nvSpPr>
            <p:spPr>
              <a:xfrm>
                <a:off x="7081882" y="2140544"/>
                <a:ext cx="4118723" cy="507831"/>
              </a:xfrm>
              <a:prstGeom prst="rect">
                <a:avLst/>
              </a:prstGeom>
            </p:spPr>
            <p:txBody>
              <a:bodyPr wrap="square" lIns="216000" tIns="0" rIns="216000" bIns="0" anchor="ctr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</a:p>
            </p:txBody>
          </p:sp>
        </p:grpSp>
        <p:grpSp>
          <p:nvGrpSpPr>
            <p:cNvPr id="14" name="Group 37"/>
            <p:cNvGrpSpPr/>
            <p:nvPr/>
          </p:nvGrpSpPr>
          <p:grpSpPr>
            <a:xfrm>
              <a:off x="5311412" y="2534495"/>
              <a:ext cx="3089042" cy="588623"/>
              <a:chOff x="7081882" y="3379327"/>
              <a:chExt cx="4118723" cy="784830"/>
            </a:xfrm>
          </p:grpSpPr>
          <p:sp>
            <p:nvSpPr>
              <p:cNvPr id="18" name="TextBox 28"/>
              <p:cNvSpPr txBox="1"/>
              <p:nvPr/>
            </p:nvSpPr>
            <p:spPr>
              <a:xfrm>
                <a:off x="7081882" y="3379327"/>
                <a:ext cx="4118723" cy="27699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9" name="Rectangle 29"/>
              <p:cNvSpPr/>
              <p:nvPr/>
            </p:nvSpPr>
            <p:spPr>
              <a:xfrm>
                <a:off x="7081882" y="3656326"/>
                <a:ext cx="4118723" cy="507831"/>
              </a:xfrm>
              <a:prstGeom prst="rect">
                <a:avLst/>
              </a:prstGeom>
            </p:spPr>
            <p:txBody>
              <a:bodyPr wrap="square" lIns="216000" tIns="0" rIns="216000" bIns="0" anchor="ctr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5311412" y="3671332"/>
              <a:ext cx="3089042" cy="588623"/>
              <a:chOff x="7081882" y="4895109"/>
              <a:chExt cx="4118723" cy="784830"/>
            </a:xfrm>
          </p:grpSpPr>
          <p:sp>
            <p:nvSpPr>
              <p:cNvPr id="16" name="TextBox 31"/>
              <p:cNvSpPr txBox="1"/>
              <p:nvPr/>
            </p:nvSpPr>
            <p:spPr>
              <a:xfrm>
                <a:off x="7081882" y="4895109"/>
                <a:ext cx="4118723" cy="27699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7" name="Rectangle 32"/>
              <p:cNvSpPr/>
              <p:nvPr/>
            </p:nvSpPr>
            <p:spPr>
              <a:xfrm>
                <a:off x="7081882" y="5172108"/>
                <a:ext cx="4118723" cy="507831"/>
              </a:xfrm>
              <a:prstGeom prst="rect">
                <a:avLst/>
              </a:prstGeom>
            </p:spPr>
            <p:txBody>
              <a:bodyPr wrap="square" lIns="216000" tIns="0" rIns="216000" bIns="0" anchor="ctr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</p:grpSp>
      <p:sp>
        <p:nvSpPr>
          <p:cNvPr id="2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04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f2948da-ba8e-47ac-a960-13144438e3b7"/>
          <p:cNvGrpSpPr>
            <a:grpSpLocks noChangeAspect="1"/>
          </p:cNvGrpSpPr>
          <p:nvPr/>
        </p:nvGrpSpPr>
        <p:grpSpPr>
          <a:xfrm>
            <a:off x="429170" y="1326345"/>
            <a:ext cx="8610433" cy="2657164"/>
            <a:chOff x="572227" y="1768460"/>
            <a:chExt cx="11480577" cy="3542885"/>
          </a:xfrm>
        </p:grpSpPr>
        <p:grpSp>
          <p:nvGrpSpPr>
            <p:cNvPr id="4" name="Group 57"/>
            <p:cNvGrpSpPr/>
            <p:nvPr/>
          </p:nvGrpSpPr>
          <p:grpSpPr>
            <a:xfrm>
              <a:off x="8446306" y="3104966"/>
              <a:ext cx="874231" cy="874231"/>
              <a:chOff x="5836748" y="2571290"/>
              <a:chExt cx="915321" cy="915321"/>
            </a:xfrm>
          </p:grpSpPr>
          <p:sp>
            <p:nvSpPr>
              <p:cNvPr id="73" name="Oval 58"/>
              <p:cNvSpPr/>
              <p:nvPr/>
            </p:nvSpPr>
            <p:spPr>
              <a:xfrm>
                <a:off x="5836748" y="2571290"/>
                <a:ext cx="915321" cy="915321"/>
              </a:xfrm>
              <a:prstGeom prst="ellipse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59"/>
              <p:cNvSpPr>
                <a:spLocks/>
              </p:cNvSpPr>
              <p:nvPr/>
            </p:nvSpPr>
            <p:spPr bwMode="auto">
              <a:xfrm>
                <a:off x="6060302" y="2798237"/>
                <a:ext cx="468213" cy="461426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60"/>
            <p:cNvGrpSpPr/>
            <p:nvPr/>
          </p:nvGrpSpPr>
          <p:grpSpPr>
            <a:xfrm>
              <a:off x="7967239" y="1785609"/>
              <a:ext cx="874231" cy="874231"/>
              <a:chOff x="5330505" y="1441450"/>
              <a:chExt cx="915321" cy="915321"/>
            </a:xfrm>
          </p:grpSpPr>
          <p:sp>
            <p:nvSpPr>
              <p:cNvPr id="71" name="Oval 61"/>
              <p:cNvSpPr/>
              <p:nvPr/>
            </p:nvSpPr>
            <p:spPr>
              <a:xfrm>
                <a:off x="5330505" y="1441450"/>
                <a:ext cx="915321" cy="915321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62"/>
              <p:cNvSpPr>
                <a:spLocks/>
              </p:cNvSpPr>
              <p:nvPr/>
            </p:nvSpPr>
            <p:spPr bwMode="auto">
              <a:xfrm>
                <a:off x="5537000" y="1647945"/>
                <a:ext cx="502331" cy="502331"/>
              </a:xfrm>
              <a:custGeom>
                <a:avLst/>
                <a:gdLst/>
                <a:ahLst/>
                <a:cxnLst>
                  <a:cxn ang="0">
                    <a:pos x="81" y="37"/>
                  </a:cxn>
                  <a:cxn ang="0">
                    <a:pos x="38" y="80"/>
                  </a:cxn>
                  <a:cxn ang="0">
                    <a:pos x="21" y="77"/>
                  </a:cxn>
                  <a:cxn ang="0">
                    <a:pos x="0" y="124"/>
                  </a:cxn>
                  <a:cxn ang="0">
                    <a:pos x="38" y="167"/>
                  </a:cxn>
                  <a:cxn ang="0">
                    <a:pos x="1" y="210"/>
                  </a:cxn>
                  <a:cxn ang="0">
                    <a:pos x="21" y="257"/>
                  </a:cxn>
                  <a:cxn ang="0">
                    <a:pos x="38" y="253"/>
                  </a:cxn>
                  <a:cxn ang="0">
                    <a:pos x="81" y="297"/>
                  </a:cxn>
                  <a:cxn ang="0">
                    <a:pos x="78" y="314"/>
                  </a:cxn>
                  <a:cxn ang="0">
                    <a:pos x="125" y="334"/>
                  </a:cxn>
                  <a:cxn ang="0">
                    <a:pos x="168" y="297"/>
                  </a:cxn>
                  <a:cxn ang="0">
                    <a:pos x="210" y="334"/>
                  </a:cxn>
                  <a:cxn ang="0">
                    <a:pos x="258" y="314"/>
                  </a:cxn>
                  <a:cxn ang="0">
                    <a:pos x="254" y="297"/>
                  </a:cxn>
                  <a:cxn ang="0">
                    <a:pos x="297" y="253"/>
                  </a:cxn>
                  <a:cxn ang="0">
                    <a:pos x="315" y="257"/>
                  </a:cxn>
                  <a:cxn ang="0">
                    <a:pos x="335" y="210"/>
                  </a:cxn>
                  <a:cxn ang="0">
                    <a:pos x="297" y="167"/>
                  </a:cxn>
                  <a:cxn ang="0">
                    <a:pos x="335" y="124"/>
                  </a:cxn>
                  <a:cxn ang="0">
                    <a:pos x="315" y="77"/>
                  </a:cxn>
                  <a:cxn ang="0">
                    <a:pos x="297" y="80"/>
                  </a:cxn>
                  <a:cxn ang="0">
                    <a:pos x="254" y="37"/>
                  </a:cxn>
                  <a:cxn ang="0">
                    <a:pos x="258" y="20"/>
                  </a:cxn>
                  <a:cxn ang="0">
                    <a:pos x="210" y="0"/>
                  </a:cxn>
                  <a:cxn ang="0">
                    <a:pos x="168" y="37"/>
                  </a:cxn>
                  <a:cxn ang="0">
                    <a:pos x="125" y="0"/>
                  </a:cxn>
                  <a:cxn ang="0">
                    <a:pos x="78" y="20"/>
                  </a:cxn>
                  <a:cxn ang="0">
                    <a:pos x="81" y="37"/>
                  </a:cxn>
                  <a:cxn ang="0">
                    <a:pos x="168" y="60"/>
                  </a:cxn>
                  <a:cxn ang="0">
                    <a:pos x="274" y="167"/>
                  </a:cxn>
                  <a:cxn ang="0">
                    <a:pos x="168" y="274"/>
                  </a:cxn>
                  <a:cxn ang="0">
                    <a:pos x="61" y="167"/>
                  </a:cxn>
                  <a:cxn ang="0">
                    <a:pos x="168" y="60"/>
                  </a:cxn>
                </a:cxnLst>
                <a:rect l="0" t="0" r="r" b="b"/>
                <a:pathLst>
                  <a:path w="335" h="334">
                    <a:moveTo>
                      <a:pt x="81" y="37"/>
                    </a:moveTo>
                    <a:cubicBezTo>
                      <a:pt x="81" y="61"/>
                      <a:pt x="62" y="80"/>
                      <a:pt x="38" y="80"/>
                    </a:cubicBezTo>
                    <a:cubicBezTo>
                      <a:pt x="32" y="80"/>
                      <a:pt x="26" y="79"/>
                      <a:pt x="21" y="77"/>
                    </a:cubicBezTo>
                    <a:cubicBezTo>
                      <a:pt x="12" y="91"/>
                      <a:pt x="5" y="107"/>
                      <a:pt x="0" y="124"/>
                    </a:cubicBezTo>
                    <a:cubicBezTo>
                      <a:pt x="22" y="127"/>
                      <a:pt x="38" y="145"/>
                      <a:pt x="38" y="167"/>
                    </a:cubicBezTo>
                    <a:cubicBezTo>
                      <a:pt x="38" y="189"/>
                      <a:pt x="22" y="207"/>
                      <a:pt x="1" y="210"/>
                    </a:cubicBezTo>
                    <a:cubicBezTo>
                      <a:pt x="5" y="227"/>
                      <a:pt x="12" y="243"/>
                      <a:pt x="21" y="257"/>
                    </a:cubicBezTo>
                    <a:cubicBezTo>
                      <a:pt x="26" y="255"/>
                      <a:pt x="32" y="253"/>
                      <a:pt x="38" y="253"/>
                    </a:cubicBezTo>
                    <a:cubicBezTo>
                      <a:pt x="62" y="253"/>
                      <a:pt x="81" y="273"/>
                      <a:pt x="81" y="297"/>
                    </a:cubicBezTo>
                    <a:cubicBezTo>
                      <a:pt x="81" y="303"/>
                      <a:pt x="80" y="309"/>
                      <a:pt x="78" y="314"/>
                    </a:cubicBezTo>
                    <a:cubicBezTo>
                      <a:pt x="92" y="323"/>
                      <a:pt x="108" y="330"/>
                      <a:pt x="125" y="334"/>
                    </a:cubicBezTo>
                    <a:cubicBezTo>
                      <a:pt x="128" y="313"/>
                      <a:pt x="146" y="297"/>
                      <a:pt x="168" y="297"/>
                    </a:cubicBezTo>
                    <a:cubicBezTo>
                      <a:pt x="190" y="297"/>
                      <a:pt x="208" y="313"/>
                      <a:pt x="210" y="334"/>
                    </a:cubicBezTo>
                    <a:cubicBezTo>
                      <a:pt x="227" y="330"/>
                      <a:pt x="243" y="323"/>
                      <a:pt x="258" y="314"/>
                    </a:cubicBezTo>
                    <a:cubicBezTo>
                      <a:pt x="255" y="309"/>
                      <a:pt x="254" y="303"/>
                      <a:pt x="254" y="297"/>
                    </a:cubicBezTo>
                    <a:cubicBezTo>
                      <a:pt x="254" y="273"/>
                      <a:pt x="273" y="253"/>
                      <a:pt x="297" y="253"/>
                    </a:cubicBezTo>
                    <a:cubicBezTo>
                      <a:pt x="304" y="253"/>
                      <a:pt x="309" y="255"/>
                      <a:pt x="315" y="257"/>
                    </a:cubicBezTo>
                    <a:cubicBezTo>
                      <a:pt x="324" y="243"/>
                      <a:pt x="331" y="227"/>
                      <a:pt x="335" y="210"/>
                    </a:cubicBezTo>
                    <a:cubicBezTo>
                      <a:pt x="314" y="207"/>
                      <a:pt x="297" y="189"/>
                      <a:pt x="297" y="167"/>
                    </a:cubicBezTo>
                    <a:cubicBezTo>
                      <a:pt x="297" y="145"/>
                      <a:pt x="314" y="127"/>
                      <a:pt x="335" y="124"/>
                    </a:cubicBezTo>
                    <a:cubicBezTo>
                      <a:pt x="331" y="107"/>
                      <a:pt x="324" y="91"/>
                      <a:pt x="315" y="77"/>
                    </a:cubicBezTo>
                    <a:cubicBezTo>
                      <a:pt x="309" y="79"/>
                      <a:pt x="304" y="80"/>
                      <a:pt x="297" y="80"/>
                    </a:cubicBezTo>
                    <a:cubicBezTo>
                      <a:pt x="273" y="80"/>
                      <a:pt x="254" y="61"/>
                      <a:pt x="254" y="37"/>
                    </a:cubicBezTo>
                    <a:cubicBezTo>
                      <a:pt x="254" y="31"/>
                      <a:pt x="255" y="25"/>
                      <a:pt x="258" y="20"/>
                    </a:cubicBezTo>
                    <a:cubicBezTo>
                      <a:pt x="243" y="11"/>
                      <a:pt x="227" y="4"/>
                      <a:pt x="210" y="0"/>
                    </a:cubicBezTo>
                    <a:cubicBezTo>
                      <a:pt x="208" y="21"/>
                      <a:pt x="190" y="37"/>
                      <a:pt x="168" y="37"/>
                    </a:cubicBezTo>
                    <a:cubicBezTo>
                      <a:pt x="146" y="37"/>
                      <a:pt x="128" y="21"/>
                      <a:pt x="125" y="0"/>
                    </a:cubicBezTo>
                    <a:cubicBezTo>
                      <a:pt x="108" y="4"/>
                      <a:pt x="92" y="11"/>
                      <a:pt x="78" y="20"/>
                    </a:cubicBezTo>
                    <a:cubicBezTo>
                      <a:pt x="80" y="25"/>
                      <a:pt x="81" y="31"/>
                      <a:pt x="81" y="37"/>
                    </a:cubicBezTo>
                    <a:close/>
                    <a:moveTo>
                      <a:pt x="168" y="60"/>
                    </a:moveTo>
                    <a:cubicBezTo>
                      <a:pt x="227" y="60"/>
                      <a:pt x="274" y="108"/>
                      <a:pt x="274" y="167"/>
                    </a:cubicBezTo>
                    <a:cubicBezTo>
                      <a:pt x="274" y="226"/>
                      <a:pt x="227" y="274"/>
                      <a:pt x="168" y="274"/>
                    </a:cubicBezTo>
                    <a:cubicBezTo>
                      <a:pt x="109" y="274"/>
                      <a:pt x="61" y="226"/>
                      <a:pt x="61" y="167"/>
                    </a:cubicBezTo>
                    <a:cubicBezTo>
                      <a:pt x="61" y="108"/>
                      <a:pt x="109" y="60"/>
                      <a:pt x="168" y="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63"/>
            <p:cNvGrpSpPr/>
            <p:nvPr/>
          </p:nvGrpSpPr>
          <p:grpSpPr>
            <a:xfrm>
              <a:off x="7967239" y="4437114"/>
              <a:ext cx="874231" cy="874231"/>
              <a:chOff x="5330505" y="3701129"/>
              <a:chExt cx="915321" cy="915321"/>
            </a:xfrm>
          </p:grpSpPr>
          <p:sp>
            <p:nvSpPr>
              <p:cNvPr id="66" name="Oval 64"/>
              <p:cNvSpPr/>
              <p:nvPr/>
            </p:nvSpPr>
            <p:spPr>
              <a:xfrm>
                <a:off x="5330505" y="3701129"/>
                <a:ext cx="915321" cy="915321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7" name="Group 65"/>
              <p:cNvGrpSpPr/>
              <p:nvPr/>
            </p:nvGrpSpPr>
            <p:grpSpPr>
              <a:xfrm>
                <a:off x="5547695" y="3950807"/>
                <a:ext cx="480961" cy="415963"/>
                <a:chOff x="4343400" y="2343150"/>
                <a:chExt cx="444500" cy="384434"/>
              </a:xfrm>
              <a:solidFill>
                <a:schemeClr val="bg1"/>
              </a:solidFill>
            </p:grpSpPr>
            <p:sp>
              <p:nvSpPr>
                <p:cNvPr id="68" name="Freeform: Shape 66"/>
                <p:cNvSpPr>
                  <a:spLocks/>
                </p:cNvSpPr>
                <p:nvPr/>
              </p:nvSpPr>
              <p:spPr bwMode="auto">
                <a:xfrm>
                  <a:off x="4343400" y="2427245"/>
                  <a:ext cx="55263" cy="300339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65"/>
                    </a:cxn>
                    <a:cxn ang="0">
                      <a:pos x="14" y="79"/>
                    </a:cxn>
                    <a:cxn ang="0">
                      <a:pos x="14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4" h="79">
                      <a:moveTo>
                        <a:pt x="0" y="14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73"/>
                        <a:pt x="6" y="79"/>
                        <a:pt x="14" y="79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Freeform: Shape 67"/>
                <p:cNvSpPr>
                  <a:spLocks/>
                </p:cNvSpPr>
                <p:nvPr/>
              </p:nvSpPr>
              <p:spPr bwMode="auto">
                <a:xfrm>
                  <a:off x="4424975" y="2343150"/>
                  <a:ext cx="276311" cy="384432"/>
                </a:xfrm>
                <a:custGeom>
                  <a:avLst/>
                  <a:gdLst/>
                  <a:ahLst/>
                  <a:cxnLst>
                    <a:cxn ang="0">
                      <a:pos x="58" y="7"/>
                    </a:cxn>
                    <a:cxn ang="0">
                      <a:pos x="50" y="0"/>
                    </a:cxn>
                    <a:cxn ang="0">
                      <a:pos x="21" y="0"/>
                    </a:cxn>
                    <a:cxn ang="0">
                      <a:pos x="14" y="7"/>
                    </a:cxn>
                    <a:cxn ang="0">
                      <a:pos x="14" y="22"/>
                    </a:cxn>
                    <a:cxn ang="0">
                      <a:pos x="0" y="22"/>
                    </a:cxn>
                    <a:cxn ang="0">
                      <a:pos x="0" y="101"/>
                    </a:cxn>
                    <a:cxn ang="0">
                      <a:pos x="72" y="101"/>
                    </a:cxn>
                    <a:cxn ang="0">
                      <a:pos x="72" y="22"/>
                    </a:cxn>
                    <a:cxn ang="0">
                      <a:pos x="58" y="22"/>
                    </a:cxn>
                    <a:cxn ang="0">
                      <a:pos x="58" y="7"/>
                    </a:cxn>
                    <a:cxn ang="0">
                      <a:pos x="50" y="22"/>
                    </a:cxn>
                    <a:cxn ang="0">
                      <a:pos x="21" y="22"/>
                    </a:cxn>
                    <a:cxn ang="0">
                      <a:pos x="21" y="7"/>
                    </a:cxn>
                    <a:cxn ang="0">
                      <a:pos x="50" y="7"/>
                    </a:cxn>
                    <a:cxn ang="0">
                      <a:pos x="50" y="22"/>
                    </a:cxn>
                  </a:cxnLst>
                  <a:rect l="0" t="0" r="r" b="b"/>
                  <a:pathLst>
                    <a:path w="72" h="101">
                      <a:moveTo>
                        <a:pt x="58" y="7"/>
                      </a:moveTo>
                      <a:cubicBezTo>
                        <a:pt x="58" y="3"/>
                        <a:pt x="54" y="0"/>
                        <a:pt x="5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7" y="0"/>
                        <a:pt x="14" y="3"/>
                        <a:pt x="14" y="7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72" y="101"/>
                        <a:pt x="72" y="101"/>
                        <a:pt x="72" y="101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58" y="22"/>
                        <a:pt x="58" y="22"/>
                        <a:pt x="58" y="22"/>
                      </a:cubicBezTo>
                      <a:lnTo>
                        <a:pt x="58" y="7"/>
                      </a:lnTo>
                      <a:close/>
                      <a:moveTo>
                        <a:pt x="50" y="22"/>
                      </a:move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lnTo>
                        <a:pt x="50" y="2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Freeform: Shape 68"/>
                <p:cNvSpPr>
                  <a:spLocks/>
                </p:cNvSpPr>
                <p:nvPr/>
              </p:nvSpPr>
              <p:spPr bwMode="auto">
                <a:xfrm>
                  <a:off x="4730235" y="2427245"/>
                  <a:ext cx="57665" cy="3003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9"/>
                    </a:cxn>
                    <a:cxn ang="0">
                      <a:pos x="15" y="65"/>
                    </a:cxn>
                    <a:cxn ang="0">
                      <a:pos x="15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79">
                      <a:moveTo>
                        <a:pt x="0" y="0"/>
                      </a:move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8" y="79"/>
                        <a:pt x="15" y="73"/>
                        <a:pt x="15" y="65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6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7" name="Straight Arrow Connector 69"/>
            <p:cNvCxnSpPr/>
            <p:nvPr/>
          </p:nvCxnSpPr>
          <p:spPr>
            <a:xfrm flipV="1">
              <a:off x="7385001" y="2531809"/>
              <a:ext cx="624491" cy="522467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0"/>
            <p:cNvCxnSpPr/>
            <p:nvPr/>
          </p:nvCxnSpPr>
          <p:spPr>
            <a:xfrm>
              <a:off x="7385001" y="4027103"/>
              <a:ext cx="624491" cy="522467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1"/>
            <p:cNvCxnSpPr/>
            <p:nvPr/>
          </p:nvCxnSpPr>
          <p:spPr>
            <a:xfrm>
              <a:off x="7580182" y="3542228"/>
              <a:ext cx="784799" cy="1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72"/>
            <p:cNvCxnSpPr/>
            <p:nvPr/>
          </p:nvCxnSpPr>
          <p:spPr>
            <a:xfrm flipH="1" flipV="1">
              <a:off x="4182509" y="2531809"/>
              <a:ext cx="624491" cy="522467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73"/>
            <p:cNvCxnSpPr/>
            <p:nvPr/>
          </p:nvCxnSpPr>
          <p:spPr>
            <a:xfrm flipH="1">
              <a:off x="4182509" y="4027103"/>
              <a:ext cx="624491" cy="522467"/>
            </a:xfrm>
            <a:prstGeom prst="straightConnector1">
              <a:avLst/>
            </a:prstGeom>
            <a:ln w="19050"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74"/>
            <p:cNvCxnSpPr/>
            <p:nvPr/>
          </p:nvCxnSpPr>
          <p:spPr>
            <a:xfrm flipH="1">
              <a:off x="3827022" y="3542228"/>
              <a:ext cx="784799" cy="1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75"/>
            <p:cNvSpPr>
              <a:spLocks/>
            </p:cNvSpPr>
            <p:nvPr/>
          </p:nvSpPr>
          <p:spPr bwMode="auto">
            <a:xfrm rot="20195074" flipV="1">
              <a:off x="5362977" y="2201097"/>
              <a:ext cx="1303984" cy="9420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3" y="27"/>
                </a:cxn>
                <a:cxn ang="0">
                  <a:pos x="207" y="25"/>
                </a:cxn>
                <a:cxn ang="0">
                  <a:pos x="176" y="112"/>
                </a:cxn>
                <a:cxn ang="0">
                  <a:pos x="96" y="146"/>
                </a:cxn>
                <a:cxn ang="0">
                  <a:pos x="15" y="114"/>
                </a:cxn>
                <a:cxn ang="0">
                  <a:pos x="2" y="99"/>
                </a:cxn>
                <a:cxn ang="0">
                  <a:pos x="0" y="100"/>
                </a:cxn>
                <a:cxn ang="0">
                  <a:pos x="14" y="116"/>
                </a:cxn>
                <a:cxn ang="0">
                  <a:pos x="177" y="113"/>
                </a:cxn>
                <a:cxn ang="0">
                  <a:pos x="209" y="25"/>
                </a:cxn>
                <a:cxn ang="0">
                  <a:pos x="222" y="23"/>
                </a:cxn>
                <a:cxn ang="0">
                  <a:pos x="204" y="0"/>
                </a:cxn>
              </a:cxnLst>
              <a:rect l="0" t="0" r="r" b="b"/>
              <a:pathLst>
                <a:path w="222" h="160">
                  <a:moveTo>
                    <a:pt x="204" y="0"/>
                  </a:moveTo>
                  <a:cubicBezTo>
                    <a:pt x="193" y="27"/>
                    <a:pt x="193" y="27"/>
                    <a:pt x="193" y="27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9" y="56"/>
                    <a:pt x="199" y="88"/>
                    <a:pt x="176" y="112"/>
                  </a:cubicBezTo>
                  <a:cubicBezTo>
                    <a:pt x="154" y="134"/>
                    <a:pt x="125" y="146"/>
                    <a:pt x="96" y="146"/>
                  </a:cubicBezTo>
                  <a:cubicBezTo>
                    <a:pt x="67" y="146"/>
                    <a:pt x="38" y="136"/>
                    <a:pt x="15" y="114"/>
                  </a:cubicBezTo>
                  <a:cubicBezTo>
                    <a:pt x="10" y="109"/>
                    <a:pt x="6" y="104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5"/>
                    <a:pt x="9" y="111"/>
                    <a:pt x="14" y="116"/>
                  </a:cubicBezTo>
                  <a:cubicBezTo>
                    <a:pt x="60" y="160"/>
                    <a:pt x="133" y="159"/>
                    <a:pt x="177" y="113"/>
                  </a:cubicBezTo>
                  <a:cubicBezTo>
                    <a:pt x="201" y="89"/>
                    <a:pt x="212" y="56"/>
                    <a:pt x="209" y="25"/>
                  </a:cubicBezTo>
                  <a:cubicBezTo>
                    <a:pt x="222" y="23"/>
                    <a:pt x="222" y="23"/>
                    <a:pt x="222" y="2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77"/>
            <p:cNvSpPr>
              <a:spLocks/>
            </p:cNvSpPr>
            <p:nvPr/>
          </p:nvSpPr>
          <p:spPr bwMode="auto">
            <a:xfrm rot="20195074" flipH="1">
              <a:off x="5399975" y="3991226"/>
              <a:ext cx="1303984" cy="9420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3" y="27"/>
                </a:cxn>
                <a:cxn ang="0">
                  <a:pos x="207" y="25"/>
                </a:cxn>
                <a:cxn ang="0">
                  <a:pos x="176" y="112"/>
                </a:cxn>
                <a:cxn ang="0">
                  <a:pos x="96" y="146"/>
                </a:cxn>
                <a:cxn ang="0">
                  <a:pos x="15" y="114"/>
                </a:cxn>
                <a:cxn ang="0">
                  <a:pos x="2" y="99"/>
                </a:cxn>
                <a:cxn ang="0">
                  <a:pos x="0" y="100"/>
                </a:cxn>
                <a:cxn ang="0">
                  <a:pos x="14" y="116"/>
                </a:cxn>
                <a:cxn ang="0">
                  <a:pos x="177" y="113"/>
                </a:cxn>
                <a:cxn ang="0">
                  <a:pos x="209" y="25"/>
                </a:cxn>
                <a:cxn ang="0">
                  <a:pos x="222" y="23"/>
                </a:cxn>
                <a:cxn ang="0">
                  <a:pos x="204" y="0"/>
                </a:cxn>
              </a:cxnLst>
              <a:rect l="0" t="0" r="r" b="b"/>
              <a:pathLst>
                <a:path w="222" h="160">
                  <a:moveTo>
                    <a:pt x="204" y="0"/>
                  </a:moveTo>
                  <a:cubicBezTo>
                    <a:pt x="193" y="27"/>
                    <a:pt x="193" y="27"/>
                    <a:pt x="193" y="27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9" y="56"/>
                    <a:pt x="199" y="88"/>
                    <a:pt x="176" y="112"/>
                  </a:cubicBezTo>
                  <a:cubicBezTo>
                    <a:pt x="154" y="134"/>
                    <a:pt x="125" y="146"/>
                    <a:pt x="96" y="146"/>
                  </a:cubicBezTo>
                  <a:cubicBezTo>
                    <a:pt x="67" y="146"/>
                    <a:pt x="38" y="136"/>
                    <a:pt x="15" y="114"/>
                  </a:cubicBezTo>
                  <a:cubicBezTo>
                    <a:pt x="10" y="109"/>
                    <a:pt x="6" y="104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5"/>
                    <a:pt x="9" y="111"/>
                    <a:pt x="14" y="116"/>
                  </a:cubicBezTo>
                  <a:cubicBezTo>
                    <a:pt x="60" y="160"/>
                    <a:pt x="133" y="159"/>
                    <a:pt x="177" y="113"/>
                  </a:cubicBezTo>
                  <a:cubicBezTo>
                    <a:pt x="201" y="89"/>
                    <a:pt x="212" y="56"/>
                    <a:pt x="209" y="25"/>
                  </a:cubicBezTo>
                  <a:cubicBezTo>
                    <a:pt x="222" y="23"/>
                    <a:pt x="222" y="23"/>
                    <a:pt x="222" y="2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79"/>
            <p:cNvSpPr/>
            <p:nvPr/>
          </p:nvSpPr>
          <p:spPr>
            <a:xfrm flipH="1">
              <a:off x="4712832" y="2965778"/>
              <a:ext cx="1152896" cy="115289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94"/>
            <p:cNvSpPr/>
            <p:nvPr/>
          </p:nvSpPr>
          <p:spPr>
            <a:xfrm>
              <a:off x="6326273" y="2965778"/>
              <a:ext cx="1152896" cy="115289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100"/>
            <p:cNvGrpSpPr/>
            <p:nvPr/>
          </p:nvGrpSpPr>
          <p:grpSpPr>
            <a:xfrm>
              <a:off x="3350534" y="1785609"/>
              <a:ext cx="874231" cy="874231"/>
              <a:chOff x="2428289" y="1524000"/>
              <a:chExt cx="682615" cy="682615"/>
            </a:xfrm>
          </p:grpSpPr>
          <p:sp>
            <p:nvSpPr>
              <p:cNvPr id="58" name="Oval 101"/>
              <p:cNvSpPr/>
              <p:nvPr/>
            </p:nvSpPr>
            <p:spPr>
              <a:xfrm flipH="1">
                <a:off x="2428289" y="1524000"/>
                <a:ext cx="682615" cy="682615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9" name="Group 102"/>
              <p:cNvGrpSpPr/>
              <p:nvPr/>
            </p:nvGrpSpPr>
            <p:grpSpPr>
              <a:xfrm>
                <a:off x="2573206" y="1668257"/>
                <a:ext cx="392818" cy="394100"/>
                <a:chOff x="4240213" y="511175"/>
                <a:chExt cx="485775" cy="487363"/>
              </a:xfrm>
              <a:solidFill>
                <a:schemeClr val="accent3"/>
              </a:solidFill>
            </p:grpSpPr>
            <p:sp>
              <p:nvSpPr>
                <p:cNvPr id="60" name="Freeform: Shape 103"/>
                <p:cNvSpPr>
                  <a:spLocks/>
                </p:cNvSpPr>
                <p:nvPr/>
              </p:nvSpPr>
              <p:spPr bwMode="auto">
                <a:xfrm>
                  <a:off x="4579938" y="511175"/>
                  <a:ext cx="146050" cy="487363"/>
                </a:xfrm>
                <a:custGeom>
                  <a:avLst/>
                  <a:gdLst/>
                  <a:ahLst/>
                  <a:cxnLst>
                    <a:cxn ang="0">
                      <a:pos x="137" y="0"/>
                    </a:cxn>
                    <a:cxn ang="0">
                      <a:pos x="0" y="300"/>
                    </a:cxn>
                    <a:cxn ang="0">
                      <a:pos x="36" y="327"/>
                    </a:cxn>
                    <a:cxn ang="0">
                      <a:pos x="137" y="118"/>
                    </a:cxn>
                    <a:cxn ang="0">
                      <a:pos x="248" y="478"/>
                    </a:cxn>
                    <a:cxn ang="0">
                      <a:pos x="137" y="837"/>
                    </a:cxn>
                    <a:cxn ang="0">
                      <a:pos x="36" y="629"/>
                    </a:cxn>
                    <a:cxn ang="0">
                      <a:pos x="0" y="655"/>
                    </a:cxn>
                    <a:cxn ang="0">
                      <a:pos x="137" y="955"/>
                    </a:cxn>
                    <a:cxn ang="0">
                      <a:pos x="284" y="478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84" h="955">
                      <a:moveTo>
                        <a:pt x="137" y="0"/>
                      </a:moveTo>
                      <a:cubicBezTo>
                        <a:pt x="75" y="0"/>
                        <a:pt x="22" y="124"/>
                        <a:pt x="0" y="300"/>
                      </a:cubicBezTo>
                      <a:cubicBezTo>
                        <a:pt x="13" y="308"/>
                        <a:pt x="25" y="317"/>
                        <a:pt x="36" y="327"/>
                      </a:cubicBezTo>
                      <a:cubicBezTo>
                        <a:pt x="54" y="204"/>
                        <a:pt x="92" y="118"/>
                        <a:pt x="137" y="118"/>
                      </a:cubicBezTo>
                      <a:cubicBezTo>
                        <a:pt x="198" y="118"/>
                        <a:pt x="248" y="279"/>
                        <a:pt x="248" y="478"/>
                      </a:cubicBezTo>
                      <a:cubicBezTo>
                        <a:pt x="248" y="676"/>
                        <a:pt x="198" y="837"/>
                        <a:pt x="137" y="837"/>
                      </a:cubicBezTo>
                      <a:cubicBezTo>
                        <a:pt x="92" y="837"/>
                        <a:pt x="54" y="752"/>
                        <a:pt x="36" y="629"/>
                      </a:cubicBezTo>
                      <a:cubicBezTo>
                        <a:pt x="25" y="638"/>
                        <a:pt x="13" y="647"/>
                        <a:pt x="0" y="655"/>
                      </a:cubicBezTo>
                      <a:cubicBezTo>
                        <a:pt x="22" y="831"/>
                        <a:pt x="75" y="955"/>
                        <a:pt x="137" y="955"/>
                      </a:cubicBezTo>
                      <a:cubicBezTo>
                        <a:pt x="218" y="955"/>
                        <a:pt x="284" y="741"/>
                        <a:pt x="284" y="478"/>
                      </a:cubicBezTo>
                      <a:cubicBezTo>
                        <a:pt x="284" y="214"/>
                        <a:pt x="218" y="0"/>
                        <a:pt x="13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104"/>
                <p:cNvSpPr>
                  <a:spLocks/>
                </p:cNvSpPr>
                <p:nvPr/>
              </p:nvSpPr>
              <p:spPr bwMode="auto">
                <a:xfrm>
                  <a:off x="4613276" y="615950"/>
                  <a:ext cx="80963" cy="277813"/>
                </a:xfrm>
                <a:custGeom>
                  <a:avLst/>
                  <a:gdLst/>
                  <a:ahLst/>
                  <a:cxnLst>
                    <a:cxn ang="0">
                      <a:pos x="0" y="397"/>
                    </a:cxn>
                    <a:cxn ang="0">
                      <a:pos x="74" y="542"/>
                    </a:cxn>
                    <a:cxn ang="0">
                      <a:pos x="158" y="271"/>
                    </a:cxn>
                    <a:cxn ang="0">
                      <a:pos x="74" y="0"/>
                    </a:cxn>
                    <a:cxn ang="0">
                      <a:pos x="0" y="144"/>
                    </a:cxn>
                    <a:cxn ang="0">
                      <a:pos x="26" y="174"/>
                    </a:cxn>
                    <a:cxn ang="0">
                      <a:pos x="74" y="88"/>
                    </a:cxn>
                    <a:cxn ang="0">
                      <a:pos x="130" y="271"/>
                    </a:cxn>
                    <a:cxn ang="0">
                      <a:pos x="74" y="453"/>
                    </a:cxn>
                    <a:cxn ang="0">
                      <a:pos x="26" y="368"/>
                    </a:cxn>
                    <a:cxn ang="0">
                      <a:pos x="0" y="397"/>
                    </a:cxn>
                  </a:cxnLst>
                  <a:rect l="0" t="0" r="r" b="b"/>
                  <a:pathLst>
                    <a:path w="158" h="542">
                      <a:moveTo>
                        <a:pt x="0" y="397"/>
                      </a:moveTo>
                      <a:cubicBezTo>
                        <a:pt x="14" y="483"/>
                        <a:pt x="42" y="542"/>
                        <a:pt x="74" y="542"/>
                      </a:cubicBezTo>
                      <a:cubicBezTo>
                        <a:pt x="120" y="542"/>
                        <a:pt x="158" y="420"/>
                        <a:pt x="158" y="271"/>
                      </a:cubicBezTo>
                      <a:cubicBezTo>
                        <a:pt x="158" y="121"/>
                        <a:pt x="120" y="0"/>
                        <a:pt x="74" y="0"/>
                      </a:cubicBezTo>
                      <a:cubicBezTo>
                        <a:pt x="42" y="0"/>
                        <a:pt x="14" y="58"/>
                        <a:pt x="0" y="144"/>
                      </a:cubicBezTo>
                      <a:cubicBezTo>
                        <a:pt x="10" y="153"/>
                        <a:pt x="18" y="163"/>
                        <a:pt x="26" y="174"/>
                      </a:cubicBezTo>
                      <a:cubicBezTo>
                        <a:pt x="36" y="122"/>
                        <a:pt x="54" y="88"/>
                        <a:pt x="74" y="88"/>
                      </a:cubicBezTo>
                      <a:cubicBezTo>
                        <a:pt x="105" y="88"/>
                        <a:pt x="130" y="170"/>
                        <a:pt x="130" y="271"/>
                      </a:cubicBezTo>
                      <a:cubicBezTo>
                        <a:pt x="130" y="371"/>
                        <a:pt x="105" y="453"/>
                        <a:pt x="74" y="453"/>
                      </a:cubicBezTo>
                      <a:cubicBezTo>
                        <a:pt x="54" y="453"/>
                        <a:pt x="36" y="419"/>
                        <a:pt x="26" y="368"/>
                      </a:cubicBezTo>
                      <a:cubicBezTo>
                        <a:pt x="18" y="378"/>
                        <a:pt x="10" y="388"/>
                        <a:pt x="0" y="39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Freeform: Shape 105"/>
                <p:cNvSpPr>
                  <a:spLocks/>
                </p:cNvSpPr>
                <p:nvPr/>
              </p:nvSpPr>
              <p:spPr bwMode="auto">
                <a:xfrm>
                  <a:off x="4638676" y="706438"/>
                  <a:ext cx="26988" cy="96838"/>
                </a:xfrm>
                <a:custGeom>
                  <a:avLst/>
                  <a:gdLst/>
                  <a:ahLst/>
                  <a:cxnLst>
                    <a:cxn ang="0">
                      <a:pos x="24" y="189"/>
                    </a:cxn>
                    <a:cxn ang="0">
                      <a:pos x="53" y="95"/>
                    </a:cxn>
                    <a:cxn ang="0">
                      <a:pos x="24" y="0"/>
                    </a:cxn>
                    <a:cxn ang="0">
                      <a:pos x="0" y="39"/>
                    </a:cxn>
                    <a:cxn ang="0">
                      <a:pos x="12" y="95"/>
                    </a:cxn>
                    <a:cxn ang="0">
                      <a:pos x="0" y="150"/>
                    </a:cxn>
                    <a:cxn ang="0">
                      <a:pos x="24" y="189"/>
                    </a:cxn>
                  </a:cxnLst>
                  <a:rect l="0" t="0" r="r" b="b"/>
                  <a:pathLst>
                    <a:path w="53" h="189">
                      <a:moveTo>
                        <a:pt x="24" y="189"/>
                      </a:moveTo>
                      <a:cubicBezTo>
                        <a:pt x="40" y="189"/>
                        <a:pt x="53" y="146"/>
                        <a:pt x="53" y="95"/>
                      </a:cubicBezTo>
                      <a:cubicBezTo>
                        <a:pt x="53" y="43"/>
                        <a:pt x="40" y="0"/>
                        <a:pt x="24" y="0"/>
                      </a:cubicBezTo>
                      <a:cubicBezTo>
                        <a:pt x="14" y="0"/>
                        <a:pt x="6" y="16"/>
                        <a:pt x="0" y="39"/>
                      </a:cubicBezTo>
                      <a:cubicBezTo>
                        <a:pt x="8" y="57"/>
                        <a:pt x="12" y="76"/>
                        <a:pt x="12" y="95"/>
                      </a:cubicBezTo>
                      <a:cubicBezTo>
                        <a:pt x="12" y="114"/>
                        <a:pt x="8" y="132"/>
                        <a:pt x="0" y="150"/>
                      </a:cubicBezTo>
                      <a:cubicBezTo>
                        <a:pt x="6" y="173"/>
                        <a:pt x="14" y="189"/>
                        <a:pt x="24" y="18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Freeform: Shape 106"/>
                <p:cNvSpPr>
                  <a:spLocks/>
                </p:cNvSpPr>
                <p:nvPr/>
              </p:nvSpPr>
              <p:spPr bwMode="auto">
                <a:xfrm>
                  <a:off x="4240213" y="687388"/>
                  <a:ext cx="393700" cy="138113"/>
                </a:xfrm>
                <a:custGeom>
                  <a:avLst/>
                  <a:gdLst/>
                  <a:ahLst/>
                  <a:cxnLst>
                    <a:cxn ang="0">
                      <a:pos x="186" y="70"/>
                    </a:cxn>
                    <a:cxn ang="0">
                      <a:pos x="248" y="44"/>
                    </a:cxn>
                    <a:cxn ang="0">
                      <a:pos x="186" y="17"/>
                    </a:cxn>
                    <a:cxn ang="0">
                      <a:pos x="186" y="30"/>
                    </a:cxn>
                    <a:cxn ang="0">
                      <a:pos x="60" y="27"/>
                    </a:cxn>
                    <a:cxn ang="0">
                      <a:pos x="53" y="5"/>
                    </a:cxn>
                    <a:cxn ang="0">
                      <a:pos x="0" y="0"/>
                    </a:cxn>
                    <a:cxn ang="0">
                      <a:pos x="12" y="42"/>
                    </a:cxn>
                    <a:cxn ang="0">
                      <a:pos x="175" y="42"/>
                    </a:cxn>
                    <a:cxn ang="0">
                      <a:pos x="175" y="46"/>
                    </a:cxn>
                    <a:cxn ang="0">
                      <a:pos x="12" y="46"/>
                    </a:cxn>
                    <a:cxn ang="0">
                      <a:pos x="0" y="87"/>
                    </a:cxn>
                    <a:cxn ang="0">
                      <a:pos x="53" y="82"/>
                    </a:cxn>
                    <a:cxn ang="0">
                      <a:pos x="60" y="61"/>
                    </a:cxn>
                    <a:cxn ang="0">
                      <a:pos x="186" y="58"/>
                    </a:cxn>
                    <a:cxn ang="0">
                      <a:pos x="186" y="70"/>
                    </a:cxn>
                  </a:cxnLst>
                  <a:rect l="0" t="0" r="r" b="b"/>
                  <a:pathLst>
                    <a:path w="248" h="87">
                      <a:moveTo>
                        <a:pt x="186" y="70"/>
                      </a:moveTo>
                      <a:lnTo>
                        <a:pt x="248" y="44"/>
                      </a:lnTo>
                      <a:lnTo>
                        <a:pt x="186" y="17"/>
                      </a:lnTo>
                      <a:lnTo>
                        <a:pt x="186" y="30"/>
                      </a:lnTo>
                      <a:lnTo>
                        <a:pt x="60" y="27"/>
                      </a:lnTo>
                      <a:lnTo>
                        <a:pt x="53" y="5"/>
                      </a:lnTo>
                      <a:lnTo>
                        <a:pt x="0" y="0"/>
                      </a:lnTo>
                      <a:lnTo>
                        <a:pt x="12" y="42"/>
                      </a:lnTo>
                      <a:lnTo>
                        <a:pt x="175" y="42"/>
                      </a:lnTo>
                      <a:lnTo>
                        <a:pt x="175" y="46"/>
                      </a:lnTo>
                      <a:lnTo>
                        <a:pt x="12" y="46"/>
                      </a:lnTo>
                      <a:lnTo>
                        <a:pt x="0" y="87"/>
                      </a:lnTo>
                      <a:lnTo>
                        <a:pt x="53" y="82"/>
                      </a:lnTo>
                      <a:lnTo>
                        <a:pt x="60" y="61"/>
                      </a:lnTo>
                      <a:lnTo>
                        <a:pt x="186" y="58"/>
                      </a:lnTo>
                      <a:lnTo>
                        <a:pt x="186" y="7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Freeform: Shape 107"/>
                <p:cNvSpPr>
                  <a:spLocks/>
                </p:cNvSpPr>
                <p:nvPr/>
              </p:nvSpPr>
              <p:spPr bwMode="auto">
                <a:xfrm>
                  <a:off x="4408488" y="792163"/>
                  <a:ext cx="211138" cy="136525"/>
                </a:xfrm>
                <a:custGeom>
                  <a:avLst/>
                  <a:gdLst/>
                  <a:ahLst/>
                  <a:cxnLst>
                    <a:cxn ang="0">
                      <a:pos x="97" y="9"/>
                    </a:cxn>
                    <a:cxn ang="0">
                      <a:pos x="100" y="13"/>
                    </a:cxn>
                    <a:cxn ang="0">
                      <a:pos x="35" y="49"/>
                    </a:cxn>
                    <a:cxn ang="0">
                      <a:pos x="28" y="45"/>
                    </a:cxn>
                    <a:cxn ang="0">
                      <a:pos x="0" y="58"/>
                    </a:cxn>
                    <a:cxn ang="0">
                      <a:pos x="14" y="68"/>
                    </a:cxn>
                    <a:cxn ang="0">
                      <a:pos x="96" y="20"/>
                    </a:cxn>
                    <a:cxn ang="0">
                      <a:pos x="97" y="21"/>
                    </a:cxn>
                    <a:cxn ang="0">
                      <a:pos x="14" y="69"/>
                    </a:cxn>
                    <a:cxn ang="0">
                      <a:pos x="16" y="86"/>
                    </a:cxn>
                    <a:cxn ang="0">
                      <a:pos x="42" y="68"/>
                    </a:cxn>
                    <a:cxn ang="0">
                      <a:pos x="41" y="60"/>
                    </a:cxn>
                    <a:cxn ang="0">
                      <a:pos x="105" y="22"/>
                    </a:cxn>
                    <a:cxn ang="0">
                      <a:pos x="107" y="26"/>
                    </a:cxn>
                    <a:cxn ang="0">
                      <a:pos x="133" y="0"/>
                    </a:cxn>
                    <a:cxn ang="0">
                      <a:pos x="97" y="9"/>
                    </a:cxn>
                  </a:cxnLst>
                  <a:rect l="0" t="0" r="r" b="b"/>
                  <a:pathLst>
                    <a:path w="133" h="86">
                      <a:moveTo>
                        <a:pt x="97" y="9"/>
                      </a:moveTo>
                      <a:lnTo>
                        <a:pt x="100" y="13"/>
                      </a:lnTo>
                      <a:lnTo>
                        <a:pt x="35" y="49"/>
                      </a:lnTo>
                      <a:lnTo>
                        <a:pt x="28" y="45"/>
                      </a:lnTo>
                      <a:lnTo>
                        <a:pt x="0" y="58"/>
                      </a:lnTo>
                      <a:lnTo>
                        <a:pt x="14" y="68"/>
                      </a:lnTo>
                      <a:lnTo>
                        <a:pt x="96" y="20"/>
                      </a:lnTo>
                      <a:lnTo>
                        <a:pt x="97" y="21"/>
                      </a:lnTo>
                      <a:lnTo>
                        <a:pt x="14" y="69"/>
                      </a:lnTo>
                      <a:lnTo>
                        <a:pt x="16" y="86"/>
                      </a:lnTo>
                      <a:lnTo>
                        <a:pt x="42" y="68"/>
                      </a:lnTo>
                      <a:lnTo>
                        <a:pt x="41" y="60"/>
                      </a:lnTo>
                      <a:lnTo>
                        <a:pt x="105" y="22"/>
                      </a:lnTo>
                      <a:lnTo>
                        <a:pt x="107" y="26"/>
                      </a:lnTo>
                      <a:lnTo>
                        <a:pt x="133" y="0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108"/>
                <p:cNvSpPr>
                  <a:spLocks/>
                </p:cNvSpPr>
                <p:nvPr/>
              </p:nvSpPr>
              <p:spPr bwMode="auto">
                <a:xfrm>
                  <a:off x="4406901" y="585788"/>
                  <a:ext cx="211138" cy="136525"/>
                </a:xfrm>
                <a:custGeom>
                  <a:avLst/>
                  <a:gdLst/>
                  <a:ahLst/>
                  <a:cxnLst>
                    <a:cxn ang="0">
                      <a:pos x="35" y="36"/>
                    </a:cxn>
                    <a:cxn ang="0">
                      <a:pos x="99" y="72"/>
                    </a:cxn>
                    <a:cxn ang="0">
                      <a:pos x="97" y="76"/>
                    </a:cxn>
                    <a:cxn ang="0">
                      <a:pos x="133" y="86"/>
                    </a:cxn>
                    <a:cxn ang="0">
                      <a:pos x="106" y="60"/>
                    </a:cxn>
                    <a:cxn ang="0">
                      <a:pos x="104" y="63"/>
                    </a:cxn>
                    <a:cxn ang="0">
                      <a:pos x="41" y="26"/>
                    </a:cxn>
                    <a:cxn ang="0">
                      <a:pos x="41" y="17"/>
                    </a:cxn>
                    <a:cxn ang="0">
                      <a:pos x="15" y="0"/>
                    </a:cxn>
                    <a:cxn ang="0">
                      <a:pos x="14" y="16"/>
                    </a:cxn>
                    <a:cxn ang="0">
                      <a:pos x="96" y="64"/>
                    </a:cxn>
                    <a:cxn ang="0">
                      <a:pos x="96" y="65"/>
                    </a:cxn>
                    <a:cxn ang="0">
                      <a:pos x="13" y="17"/>
                    </a:cxn>
                    <a:cxn ang="0">
                      <a:pos x="0" y="27"/>
                    </a:cxn>
                    <a:cxn ang="0">
                      <a:pos x="27" y="41"/>
                    </a:cxn>
                    <a:cxn ang="0">
                      <a:pos x="35" y="36"/>
                    </a:cxn>
                  </a:cxnLst>
                  <a:rect l="0" t="0" r="r" b="b"/>
                  <a:pathLst>
                    <a:path w="133" h="86">
                      <a:moveTo>
                        <a:pt x="35" y="36"/>
                      </a:moveTo>
                      <a:lnTo>
                        <a:pt x="99" y="72"/>
                      </a:lnTo>
                      <a:lnTo>
                        <a:pt x="97" y="76"/>
                      </a:lnTo>
                      <a:lnTo>
                        <a:pt x="133" y="86"/>
                      </a:lnTo>
                      <a:lnTo>
                        <a:pt x="106" y="60"/>
                      </a:lnTo>
                      <a:lnTo>
                        <a:pt x="104" y="63"/>
                      </a:lnTo>
                      <a:lnTo>
                        <a:pt x="41" y="26"/>
                      </a:lnTo>
                      <a:lnTo>
                        <a:pt x="41" y="17"/>
                      </a:lnTo>
                      <a:lnTo>
                        <a:pt x="15" y="0"/>
                      </a:lnTo>
                      <a:lnTo>
                        <a:pt x="14" y="16"/>
                      </a:lnTo>
                      <a:lnTo>
                        <a:pt x="96" y="64"/>
                      </a:lnTo>
                      <a:lnTo>
                        <a:pt x="96" y="65"/>
                      </a:lnTo>
                      <a:lnTo>
                        <a:pt x="13" y="17"/>
                      </a:lnTo>
                      <a:lnTo>
                        <a:pt x="0" y="27"/>
                      </a:lnTo>
                      <a:lnTo>
                        <a:pt x="27" y="41"/>
                      </a:lnTo>
                      <a:lnTo>
                        <a:pt x="35" y="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8" name="Group 109"/>
            <p:cNvGrpSpPr/>
            <p:nvPr/>
          </p:nvGrpSpPr>
          <p:grpSpPr>
            <a:xfrm>
              <a:off x="2871467" y="3104966"/>
              <a:ext cx="874231" cy="874231"/>
              <a:chOff x="2054225" y="2554293"/>
              <a:chExt cx="682615" cy="682615"/>
            </a:xfrm>
          </p:grpSpPr>
          <p:sp>
            <p:nvSpPr>
              <p:cNvPr id="48" name="Oval 110"/>
              <p:cNvSpPr/>
              <p:nvPr/>
            </p:nvSpPr>
            <p:spPr>
              <a:xfrm flipH="1">
                <a:off x="2054225" y="2554293"/>
                <a:ext cx="682615" cy="682615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9" name="Group 111"/>
              <p:cNvGrpSpPr/>
              <p:nvPr/>
            </p:nvGrpSpPr>
            <p:grpSpPr>
              <a:xfrm>
                <a:off x="2196187" y="2735033"/>
                <a:ext cx="398691" cy="321134"/>
                <a:chOff x="6227763" y="544513"/>
                <a:chExt cx="522288" cy="420687"/>
              </a:xfrm>
              <a:solidFill>
                <a:schemeClr val="accent2"/>
              </a:solidFill>
            </p:grpSpPr>
            <p:sp>
              <p:nvSpPr>
                <p:cNvPr id="50" name="Freeform: Shape 112"/>
                <p:cNvSpPr>
                  <a:spLocks/>
                </p:cNvSpPr>
                <p:nvPr/>
              </p:nvSpPr>
              <p:spPr bwMode="auto">
                <a:xfrm>
                  <a:off x="6262688" y="658813"/>
                  <a:ext cx="463550" cy="233363"/>
                </a:xfrm>
                <a:custGeom>
                  <a:avLst/>
                  <a:gdLst/>
                  <a:ahLst/>
                  <a:cxnLst>
                    <a:cxn ang="0">
                      <a:pos x="836" y="0"/>
                    </a:cxn>
                    <a:cxn ang="0">
                      <a:pos x="767" y="69"/>
                    </a:cxn>
                    <a:cxn ang="0">
                      <a:pos x="786" y="116"/>
                    </a:cxn>
                    <a:cxn ang="0">
                      <a:pos x="597" y="304"/>
                    </a:cxn>
                    <a:cxn ang="0">
                      <a:pos x="574" y="300"/>
                    </a:cxn>
                    <a:cxn ang="0">
                      <a:pos x="536" y="311"/>
                    </a:cxn>
                    <a:cxn ang="0">
                      <a:pos x="394" y="150"/>
                    </a:cxn>
                    <a:cxn ang="0">
                      <a:pos x="405" y="113"/>
                    </a:cxn>
                    <a:cxn ang="0">
                      <a:pos x="337" y="44"/>
                    </a:cxn>
                    <a:cxn ang="0">
                      <a:pos x="268" y="113"/>
                    </a:cxn>
                    <a:cxn ang="0">
                      <a:pos x="279" y="149"/>
                    </a:cxn>
                    <a:cxn ang="0">
                      <a:pos x="100" y="326"/>
                    </a:cxn>
                    <a:cxn ang="0">
                      <a:pos x="68" y="319"/>
                    </a:cxn>
                    <a:cxn ang="0">
                      <a:pos x="0" y="387"/>
                    </a:cxn>
                    <a:cxn ang="0">
                      <a:pos x="68" y="456"/>
                    </a:cxn>
                    <a:cxn ang="0">
                      <a:pos x="137" y="387"/>
                    </a:cxn>
                    <a:cxn ang="0">
                      <a:pos x="124" y="347"/>
                    </a:cxn>
                    <a:cxn ang="0">
                      <a:pos x="301" y="171"/>
                    </a:cxn>
                    <a:cxn ang="0">
                      <a:pos x="337" y="181"/>
                    </a:cxn>
                    <a:cxn ang="0">
                      <a:pos x="372" y="172"/>
                    </a:cxn>
                    <a:cxn ang="0">
                      <a:pos x="515" y="334"/>
                    </a:cxn>
                    <a:cxn ang="0">
                      <a:pos x="505" y="369"/>
                    </a:cxn>
                    <a:cxn ang="0">
                      <a:pos x="574" y="437"/>
                    </a:cxn>
                    <a:cxn ang="0">
                      <a:pos x="643" y="369"/>
                    </a:cxn>
                    <a:cxn ang="0">
                      <a:pos x="624" y="321"/>
                    </a:cxn>
                    <a:cxn ang="0">
                      <a:pos x="813" y="134"/>
                    </a:cxn>
                    <a:cxn ang="0">
                      <a:pos x="836" y="138"/>
                    </a:cxn>
                    <a:cxn ang="0">
                      <a:pos x="905" y="69"/>
                    </a:cxn>
                    <a:cxn ang="0">
                      <a:pos x="836" y="0"/>
                    </a:cxn>
                  </a:cxnLst>
                  <a:rect l="0" t="0" r="r" b="b"/>
                  <a:pathLst>
                    <a:path w="905" h="456">
                      <a:moveTo>
                        <a:pt x="836" y="0"/>
                      </a:moveTo>
                      <a:cubicBezTo>
                        <a:pt x="798" y="0"/>
                        <a:pt x="767" y="31"/>
                        <a:pt x="767" y="69"/>
                      </a:cubicBezTo>
                      <a:cubicBezTo>
                        <a:pt x="767" y="87"/>
                        <a:pt x="775" y="104"/>
                        <a:pt x="786" y="116"/>
                      </a:cubicBezTo>
                      <a:cubicBezTo>
                        <a:pt x="597" y="304"/>
                        <a:pt x="597" y="304"/>
                        <a:pt x="597" y="304"/>
                      </a:cubicBezTo>
                      <a:cubicBezTo>
                        <a:pt x="590" y="301"/>
                        <a:pt x="582" y="300"/>
                        <a:pt x="574" y="300"/>
                      </a:cubicBezTo>
                      <a:cubicBezTo>
                        <a:pt x="560" y="300"/>
                        <a:pt x="547" y="304"/>
                        <a:pt x="536" y="311"/>
                      </a:cubicBezTo>
                      <a:cubicBezTo>
                        <a:pt x="394" y="150"/>
                        <a:pt x="394" y="150"/>
                        <a:pt x="394" y="150"/>
                      </a:cubicBezTo>
                      <a:cubicBezTo>
                        <a:pt x="401" y="139"/>
                        <a:pt x="405" y="126"/>
                        <a:pt x="405" y="113"/>
                      </a:cubicBezTo>
                      <a:cubicBezTo>
                        <a:pt x="405" y="75"/>
                        <a:pt x="375" y="44"/>
                        <a:pt x="337" y="44"/>
                      </a:cubicBezTo>
                      <a:cubicBezTo>
                        <a:pt x="299" y="44"/>
                        <a:pt x="268" y="75"/>
                        <a:pt x="268" y="113"/>
                      </a:cubicBezTo>
                      <a:cubicBezTo>
                        <a:pt x="268" y="126"/>
                        <a:pt x="272" y="139"/>
                        <a:pt x="279" y="149"/>
                      </a:cubicBezTo>
                      <a:cubicBezTo>
                        <a:pt x="100" y="326"/>
                        <a:pt x="100" y="326"/>
                        <a:pt x="100" y="326"/>
                      </a:cubicBezTo>
                      <a:cubicBezTo>
                        <a:pt x="91" y="321"/>
                        <a:pt x="80" y="319"/>
                        <a:pt x="68" y="319"/>
                      </a:cubicBezTo>
                      <a:cubicBezTo>
                        <a:pt x="31" y="319"/>
                        <a:pt x="0" y="349"/>
                        <a:pt x="0" y="387"/>
                      </a:cubicBezTo>
                      <a:cubicBezTo>
                        <a:pt x="0" y="425"/>
                        <a:pt x="31" y="456"/>
                        <a:pt x="68" y="456"/>
                      </a:cubicBezTo>
                      <a:cubicBezTo>
                        <a:pt x="106" y="456"/>
                        <a:pt x="137" y="425"/>
                        <a:pt x="137" y="387"/>
                      </a:cubicBezTo>
                      <a:cubicBezTo>
                        <a:pt x="137" y="372"/>
                        <a:pt x="132" y="358"/>
                        <a:pt x="124" y="347"/>
                      </a:cubicBezTo>
                      <a:cubicBezTo>
                        <a:pt x="301" y="171"/>
                        <a:pt x="301" y="171"/>
                        <a:pt x="301" y="171"/>
                      </a:cubicBezTo>
                      <a:cubicBezTo>
                        <a:pt x="312" y="178"/>
                        <a:pt x="324" y="181"/>
                        <a:pt x="337" y="181"/>
                      </a:cubicBezTo>
                      <a:cubicBezTo>
                        <a:pt x="350" y="181"/>
                        <a:pt x="362" y="178"/>
                        <a:pt x="372" y="172"/>
                      </a:cubicBezTo>
                      <a:cubicBezTo>
                        <a:pt x="515" y="334"/>
                        <a:pt x="515" y="334"/>
                        <a:pt x="515" y="334"/>
                      </a:cubicBezTo>
                      <a:cubicBezTo>
                        <a:pt x="509" y="344"/>
                        <a:pt x="505" y="356"/>
                        <a:pt x="505" y="369"/>
                      </a:cubicBezTo>
                      <a:cubicBezTo>
                        <a:pt x="505" y="406"/>
                        <a:pt x="536" y="437"/>
                        <a:pt x="574" y="437"/>
                      </a:cubicBezTo>
                      <a:cubicBezTo>
                        <a:pt x="612" y="437"/>
                        <a:pt x="643" y="406"/>
                        <a:pt x="643" y="369"/>
                      </a:cubicBezTo>
                      <a:cubicBezTo>
                        <a:pt x="643" y="350"/>
                        <a:pt x="635" y="334"/>
                        <a:pt x="624" y="321"/>
                      </a:cubicBezTo>
                      <a:cubicBezTo>
                        <a:pt x="813" y="134"/>
                        <a:pt x="813" y="134"/>
                        <a:pt x="813" y="134"/>
                      </a:cubicBezTo>
                      <a:cubicBezTo>
                        <a:pt x="820" y="136"/>
                        <a:pt x="828" y="138"/>
                        <a:pt x="836" y="138"/>
                      </a:cubicBezTo>
                      <a:cubicBezTo>
                        <a:pt x="874" y="138"/>
                        <a:pt x="905" y="107"/>
                        <a:pt x="905" y="69"/>
                      </a:cubicBezTo>
                      <a:cubicBezTo>
                        <a:pt x="905" y="31"/>
                        <a:pt x="874" y="0"/>
                        <a:pt x="83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113"/>
                <p:cNvSpPr>
                  <a:spLocks/>
                </p:cNvSpPr>
                <p:nvPr/>
              </p:nvSpPr>
              <p:spPr bwMode="auto">
                <a:xfrm>
                  <a:off x="6651626" y="544513"/>
                  <a:ext cx="98425" cy="100013"/>
                </a:xfrm>
                <a:custGeom>
                  <a:avLst/>
                  <a:gdLst/>
                  <a:ahLst/>
                  <a:cxnLst>
                    <a:cxn ang="0">
                      <a:pos x="97" y="0"/>
                    </a:cxn>
                    <a:cxn ang="0">
                      <a:pos x="0" y="97"/>
                    </a:cxn>
                    <a:cxn ang="0">
                      <a:pos x="97" y="194"/>
                    </a:cxn>
                    <a:cxn ang="0">
                      <a:pos x="193" y="97"/>
                    </a:cxn>
                    <a:cxn ang="0">
                      <a:pos x="97" y="0"/>
                    </a:cxn>
                    <a:cxn ang="0">
                      <a:pos x="97" y="171"/>
                    </a:cxn>
                    <a:cxn ang="0">
                      <a:pos x="23" y="97"/>
                    </a:cxn>
                    <a:cxn ang="0">
                      <a:pos x="97" y="24"/>
                    </a:cxn>
                    <a:cxn ang="0">
                      <a:pos x="170" y="97"/>
                    </a:cxn>
                    <a:cxn ang="0">
                      <a:pos x="97" y="171"/>
                    </a:cxn>
                  </a:cxnLst>
                  <a:rect l="0" t="0" r="r" b="b"/>
                  <a:pathLst>
                    <a:path w="193" h="194">
                      <a:moveTo>
                        <a:pt x="97" y="0"/>
                      </a:moveTo>
                      <a:cubicBezTo>
                        <a:pt x="43" y="0"/>
                        <a:pt x="0" y="44"/>
                        <a:pt x="0" y="97"/>
                      </a:cubicBezTo>
                      <a:cubicBezTo>
                        <a:pt x="0" y="151"/>
                        <a:pt x="43" y="194"/>
                        <a:pt x="97" y="194"/>
                      </a:cubicBezTo>
                      <a:cubicBezTo>
                        <a:pt x="150" y="194"/>
                        <a:pt x="193" y="151"/>
                        <a:pt x="193" y="97"/>
                      </a:cubicBezTo>
                      <a:cubicBezTo>
                        <a:pt x="193" y="44"/>
                        <a:pt x="150" y="0"/>
                        <a:pt x="97" y="0"/>
                      </a:cubicBezTo>
                      <a:close/>
                      <a:moveTo>
                        <a:pt x="97" y="171"/>
                      </a:moveTo>
                      <a:cubicBezTo>
                        <a:pt x="56" y="171"/>
                        <a:pt x="23" y="138"/>
                        <a:pt x="23" y="97"/>
                      </a:cubicBezTo>
                      <a:cubicBezTo>
                        <a:pt x="23" y="57"/>
                        <a:pt x="56" y="24"/>
                        <a:pt x="97" y="24"/>
                      </a:cubicBezTo>
                      <a:cubicBezTo>
                        <a:pt x="137" y="24"/>
                        <a:pt x="170" y="57"/>
                        <a:pt x="170" y="97"/>
                      </a:cubicBezTo>
                      <a:cubicBezTo>
                        <a:pt x="170" y="138"/>
                        <a:pt x="137" y="171"/>
                        <a:pt x="97" y="17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114"/>
                <p:cNvSpPr>
                  <a:spLocks/>
                </p:cNvSpPr>
                <p:nvPr/>
              </p:nvSpPr>
              <p:spPr bwMode="auto">
                <a:xfrm>
                  <a:off x="6684963" y="568325"/>
                  <a:ext cx="30163" cy="53975"/>
                </a:xfrm>
                <a:custGeom>
                  <a:avLst/>
                  <a:gdLst/>
                  <a:ahLst/>
                  <a:cxnLst>
                    <a:cxn ang="0">
                      <a:pos x="37" y="44"/>
                    </a:cxn>
                    <a:cxn ang="0">
                      <a:pos x="21" y="33"/>
                    </a:cxn>
                    <a:cxn ang="0">
                      <a:pos x="32" y="25"/>
                    </a:cxn>
                    <a:cxn ang="0">
                      <a:pos x="51" y="30"/>
                    </a:cxn>
                    <a:cxn ang="0">
                      <a:pos x="55" y="15"/>
                    </a:cxn>
                    <a:cxn ang="0">
                      <a:pos x="36" y="11"/>
                    </a:cxn>
                    <a:cxn ang="0">
                      <a:pos x="36" y="0"/>
                    </a:cxn>
                    <a:cxn ang="0">
                      <a:pos x="23" y="0"/>
                    </a:cxn>
                    <a:cxn ang="0">
                      <a:pos x="23" y="12"/>
                    </a:cxn>
                    <a:cxn ang="0">
                      <a:pos x="1" y="35"/>
                    </a:cxn>
                    <a:cxn ang="0">
                      <a:pos x="24" y="59"/>
                    </a:cxn>
                    <a:cxn ang="0">
                      <a:pos x="38" y="70"/>
                    </a:cxn>
                    <a:cxn ang="0">
                      <a:pos x="26" y="78"/>
                    </a:cxn>
                    <a:cxn ang="0">
                      <a:pos x="4" y="72"/>
                    </a:cxn>
                    <a:cxn ang="0">
                      <a:pos x="0" y="87"/>
                    </a:cxn>
                    <a:cxn ang="0">
                      <a:pos x="22" y="93"/>
                    </a:cxn>
                    <a:cxn ang="0">
                      <a:pos x="22" y="105"/>
                    </a:cxn>
                    <a:cxn ang="0">
                      <a:pos x="35" y="105"/>
                    </a:cxn>
                    <a:cxn ang="0">
                      <a:pos x="35" y="92"/>
                    </a:cxn>
                    <a:cxn ang="0">
                      <a:pos x="58" y="68"/>
                    </a:cxn>
                    <a:cxn ang="0">
                      <a:pos x="37" y="44"/>
                    </a:cxn>
                  </a:cxnLst>
                  <a:rect l="0" t="0" r="r" b="b"/>
                  <a:pathLst>
                    <a:path w="58" h="105">
                      <a:moveTo>
                        <a:pt x="37" y="44"/>
                      </a:moveTo>
                      <a:cubicBezTo>
                        <a:pt x="25" y="40"/>
                        <a:pt x="21" y="37"/>
                        <a:pt x="21" y="33"/>
                      </a:cubicBezTo>
                      <a:cubicBezTo>
                        <a:pt x="21" y="29"/>
                        <a:pt x="24" y="25"/>
                        <a:pt x="32" y="25"/>
                      </a:cubicBezTo>
                      <a:cubicBezTo>
                        <a:pt x="41" y="25"/>
                        <a:pt x="47" y="28"/>
                        <a:pt x="51" y="30"/>
                      </a:cubicBezTo>
                      <a:cubicBezTo>
                        <a:pt x="55" y="15"/>
                        <a:pt x="55" y="15"/>
                        <a:pt x="55" y="15"/>
                      </a:cubicBezTo>
                      <a:cubicBezTo>
                        <a:pt x="50" y="13"/>
                        <a:pt x="44" y="11"/>
                        <a:pt x="36" y="1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9" y="14"/>
                        <a:pt x="1" y="23"/>
                        <a:pt x="1" y="35"/>
                      </a:cubicBezTo>
                      <a:cubicBezTo>
                        <a:pt x="1" y="47"/>
                        <a:pt x="11" y="54"/>
                        <a:pt x="24" y="59"/>
                      </a:cubicBezTo>
                      <a:cubicBezTo>
                        <a:pt x="34" y="62"/>
                        <a:pt x="38" y="65"/>
                        <a:pt x="38" y="70"/>
                      </a:cubicBezTo>
                      <a:cubicBezTo>
                        <a:pt x="38" y="75"/>
                        <a:pt x="33" y="78"/>
                        <a:pt x="26" y="78"/>
                      </a:cubicBezTo>
                      <a:cubicBezTo>
                        <a:pt x="17" y="78"/>
                        <a:pt x="10" y="75"/>
                        <a:pt x="4" y="72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5" y="90"/>
                        <a:pt x="14" y="93"/>
                        <a:pt x="22" y="93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35" y="105"/>
                        <a:pt x="35" y="105"/>
                        <a:pt x="35" y="105"/>
                      </a:cubicBezTo>
                      <a:cubicBezTo>
                        <a:pt x="35" y="92"/>
                        <a:pt x="35" y="92"/>
                        <a:pt x="35" y="92"/>
                      </a:cubicBezTo>
                      <a:cubicBezTo>
                        <a:pt x="50" y="89"/>
                        <a:pt x="58" y="80"/>
                        <a:pt x="58" y="68"/>
                      </a:cubicBezTo>
                      <a:cubicBezTo>
                        <a:pt x="58" y="56"/>
                        <a:pt x="52" y="49"/>
                        <a:pt x="37" y="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115"/>
                <p:cNvSpPr>
                  <a:spLocks/>
                </p:cNvSpPr>
                <p:nvPr/>
              </p:nvSpPr>
              <p:spPr bwMode="auto">
                <a:xfrm>
                  <a:off x="6396038" y="571500"/>
                  <a:ext cx="98425" cy="100013"/>
                </a:xfrm>
                <a:custGeom>
                  <a:avLst/>
                  <a:gdLst/>
                  <a:ahLst/>
                  <a:cxnLst>
                    <a:cxn ang="0">
                      <a:pos x="96" y="194"/>
                    </a:cxn>
                    <a:cxn ang="0">
                      <a:pos x="192" y="97"/>
                    </a:cxn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4"/>
                    </a:cxn>
                    <a:cxn ang="0">
                      <a:pos x="96" y="24"/>
                    </a:cxn>
                    <a:cxn ang="0">
                      <a:pos x="169" y="97"/>
                    </a:cxn>
                    <a:cxn ang="0">
                      <a:pos x="96" y="171"/>
                    </a:cxn>
                    <a:cxn ang="0">
                      <a:pos x="23" y="97"/>
                    </a:cxn>
                    <a:cxn ang="0">
                      <a:pos x="96" y="24"/>
                    </a:cxn>
                  </a:cxnLst>
                  <a:rect l="0" t="0" r="r" b="b"/>
                  <a:pathLst>
                    <a:path w="192" h="194">
                      <a:moveTo>
                        <a:pt x="96" y="194"/>
                      </a:moveTo>
                      <a:cubicBezTo>
                        <a:pt x="149" y="194"/>
                        <a:pt x="192" y="151"/>
                        <a:pt x="192" y="97"/>
                      </a:cubicBezTo>
                      <a:cubicBezTo>
                        <a:pt x="192" y="44"/>
                        <a:pt x="149" y="0"/>
                        <a:pt x="96" y="0"/>
                      </a:cubicBezTo>
                      <a:cubicBezTo>
                        <a:pt x="43" y="0"/>
                        <a:pt x="0" y="44"/>
                        <a:pt x="0" y="97"/>
                      </a:cubicBezTo>
                      <a:cubicBezTo>
                        <a:pt x="0" y="151"/>
                        <a:pt x="43" y="194"/>
                        <a:pt x="96" y="194"/>
                      </a:cubicBezTo>
                      <a:close/>
                      <a:moveTo>
                        <a:pt x="96" y="24"/>
                      </a:moveTo>
                      <a:cubicBezTo>
                        <a:pt x="136" y="24"/>
                        <a:pt x="169" y="57"/>
                        <a:pt x="169" y="97"/>
                      </a:cubicBezTo>
                      <a:cubicBezTo>
                        <a:pt x="169" y="138"/>
                        <a:pt x="136" y="171"/>
                        <a:pt x="96" y="171"/>
                      </a:cubicBezTo>
                      <a:cubicBezTo>
                        <a:pt x="56" y="171"/>
                        <a:pt x="23" y="138"/>
                        <a:pt x="23" y="97"/>
                      </a:cubicBezTo>
                      <a:cubicBezTo>
                        <a:pt x="23" y="57"/>
                        <a:pt x="56" y="24"/>
                        <a:pt x="96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116"/>
                <p:cNvSpPr>
                  <a:spLocks/>
                </p:cNvSpPr>
                <p:nvPr/>
              </p:nvSpPr>
              <p:spPr bwMode="auto">
                <a:xfrm>
                  <a:off x="6423026" y="596900"/>
                  <a:ext cx="34925" cy="49213"/>
                </a:xfrm>
                <a:custGeom>
                  <a:avLst/>
                  <a:gdLst/>
                  <a:ahLst/>
                  <a:cxnLst>
                    <a:cxn ang="0">
                      <a:pos x="56" y="97"/>
                    </a:cxn>
                    <a:cxn ang="0">
                      <a:pos x="66" y="97"/>
                    </a:cxn>
                    <a:cxn ang="0">
                      <a:pos x="69" y="96"/>
                    </a:cxn>
                    <a:cxn ang="0">
                      <a:pos x="69" y="77"/>
                    </a:cxn>
                    <a:cxn ang="0">
                      <a:pos x="64" y="78"/>
                    </a:cxn>
                    <a:cxn ang="0">
                      <a:pos x="56" y="79"/>
                    </a:cxn>
                    <a:cxn ang="0">
                      <a:pos x="29" y="63"/>
                    </a:cxn>
                    <a:cxn ang="0">
                      <a:pos x="41" y="63"/>
                    </a:cxn>
                    <a:cxn ang="0">
                      <a:pos x="41" y="53"/>
                    </a:cxn>
                    <a:cxn ang="0">
                      <a:pos x="26" y="53"/>
                    </a:cxn>
                    <a:cxn ang="0">
                      <a:pos x="25" y="49"/>
                    </a:cxn>
                    <a:cxn ang="0">
                      <a:pos x="25" y="48"/>
                    </a:cxn>
                    <a:cxn ang="0">
                      <a:pos x="41" y="48"/>
                    </a:cxn>
                    <a:cxn ang="0">
                      <a:pos x="41" y="37"/>
                    </a:cxn>
                    <a:cxn ang="0">
                      <a:pos x="28" y="37"/>
                    </a:cxn>
                    <a:cxn ang="0">
                      <a:pos x="56" y="18"/>
                    </a:cxn>
                    <a:cxn ang="0">
                      <a:pos x="64" y="19"/>
                    </a:cxn>
                    <a:cxn ang="0">
                      <a:pos x="69" y="21"/>
                    </a:cxn>
                    <a:cxn ang="0">
                      <a:pos x="69" y="1"/>
                    </a:cxn>
                    <a:cxn ang="0">
                      <a:pos x="66" y="1"/>
                    </a:cxn>
                    <a:cxn ang="0">
                      <a:pos x="56" y="0"/>
                    </a:cxn>
                    <a:cxn ang="0">
                      <a:pos x="8" y="37"/>
                    </a:cxn>
                    <a:cxn ang="0">
                      <a:pos x="0" y="37"/>
                    </a:cxn>
                    <a:cxn ang="0">
                      <a:pos x="0" y="48"/>
                    </a:cxn>
                    <a:cxn ang="0">
                      <a:pos x="7" y="48"/>
                    </a:cxn>
                    <a:cxn ang="0">
                      <a:pos x="7" y="49"/>
                    </a:cxn>
                    <a:cxn ang="0">
                      <a:pos x="7" y="53"/>
                    </a:cxn>
                    <a:cxn ang="0">
                      <a:pos x="0" y="53"/>
                    </a:cxn>
                    <a:cxn ang="0">
                      <a:pos x="0" y="63"/>
                    </a:cxn>
                    <a:cxn ang="0">
                      <a:pos x="9" y="63"/>
                    </a:cxn>
                    <a:cxn ang="0">
                      <a:pos x="56" y="97"/>
                    </a:cxn>
                  </a:cxnLst>
                  <a:rect l="0" t="0" r="r" b="b"/>
                  <a:pathLst>
                    <a:path w="69" h="97">
                      <a:moveTo>
                        <a:pt x="56" y="97"/>
                      </a:moveTo>
                      <a:cubicBezTo>
                        <a:pt x="60" y="97"/>
                        <a:pt x="63" y="97"/>
                        <a:pt x="66" y="97"/>
                      </a:cubicBezTo>
                      <a:cubicBezTo>
                        <a:pt x="69" y="96"/>
                        <a:pt x="69" y="96"/>
                        <a:pt x="69" y="96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64" y="78"/>
                        <a:pt x="64" y="78"/>
                        <a:pt x="64" y="78"/>
                      </a:cubicBezTo>
                      <a:cubicBezTo>
                        <a:pt x="62" y="79"/>
                        <a:pt x="59" y="79"/>
                        <a:pt x="56" y="79"/>
                      </a:cubicBezTo>
                      <a:cubicBezTo>
                        <a:pt x="45" y="79"/>
                        <a:pt x="34" y="73"/>
                        <a:pt x="29" y="63"/>
                      </a:cubicBezTo>
                      <a:cubicBezTo>
                        <a:pt x="41" y="63"/>
                        <a:pt x="41" y="63"/>
                        <a:pt x="41" y="63"/>
                      </a:cubicBezTo>
                      <a:cubicBezTo>
                        <a:pt x="41" y="53"/>
                        <a:pt x="41" y="53"/>
                        <a:pt x="41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51"/>
                        <a:pt x="25" y="50"/>
                        <a:pt x="25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32" y="26"/>
                        <a:pt x="43" y="18"/>
                        <a:pt x="56" y="18"/>
                      </a:cubicBezTo>
                      <a:cubicBezTo>
                        <a:pt x="59" y="18"/>
                        <a:pt x="62" y="19"/>
                        <a:pt x="64" y="19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3" y="0"/>
                        <a:pt x="60" y="0"/>
                        <a:pt x="56" y="0"/>
                      </a:cubicBezTo>
                      <a:cubicBezTo>
                        <a:pt x="33" y="0"/>
                        <a:pt x="14" y="16"/>
                        <a:pt x="8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8"/>
                        <a:pt x="7" y="48"/>
                        <a:pt x="7" y="49"/>
                      </a:cubicBezTo>
                      <a:cubicBezTo>
                        <a:pt x="7" y="50"/>
                        <a:pt x="7" y="51"/>
                        <a:pt x="7" y="53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9" y="63"/>
                        <a:pt x="9" y="63"/>
                        <a:pt x="9" y="63"/>
                      </a:cubicBezTo>
                      <a:cubicBezTo>
                        <a:pt x="16" y="83"/>
                        <a:pt x="34" y="97"/>
                        <a:pt x="56" y="9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117"/>
                <p:cNvSpPr>
                  <a:spLocks/>
                </p:cNvSpPr>
                <p:nvPr/>
              </p:nvSpPr>
              <p:spPr bwMode="auto">
                <a:xfrm>
                  <a:off x="6227763" y="695325"/>
                  <a:ext cx="98425" cy="98425"/>
                </a:xfrm>
                <a:custGeom>
                  <a:avLst/>
                  <a:gdLst/>
                  <a:ahLst/>
                  <a:cxnLst>
                    <a:cxn ang="0">
                      <a:pos x="192" y="97"/>
                    </a:cxn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4"/>
                    </a:cxn>
                    <a:cxn ang="0">
                      <a:pos x="192" y="97"/>
                    </a:cxn>
                    <a:cxn ang="0">
                      <a:pos x="23" y="97"/>
                    </a:cxn>
                    <a:cxn ang="0">
                      <a:pos x="96" y="23"/>
                    </a:cxn>
                    <a:cxn ang="0">
                      <a:pos x="169" y="97"/>
                    </a:cxn>
                    <a:cxn ang="0">
                      <a:pos x="96" y="170"/>
                    </a:cxn>
                    <a:cxn ang="0">
                      <a:pos x="23" y="97"/>
                    </a:cxn>
                  </a:cxnLst>
                  <a:rect l="0" t="0" r="r" b="b"/>
                  <a:pathLst>
                    <a:path w="192" h="194">
                      <a:moveTo>
                        <a:pt x="192" y="97"/>
                      </a:moveTo>
                      <a:cubicBezTo>
                        <a:pt x="192" y="43"/>
                        <a:pt x="149" y="0"/>
                        <a:pt x="96" y="0"/>
                      </a:cubicBez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4"/>
                        <a:pt x="96" y="194"/>
                      </a:cubicBezTo>
                      <a:cubicBezTo>
                        <a:pt x="149" y="194"/>
                        <a:pt x="192" y="150"/>
                        <a:pt x="192" y="97"/>
                      </a:cubicBezTo>
                      <a:close/>
                      <a:moveTo>
                        <a:pt x="23" y="97"/>
                      </a:moveTo>
                      <a:cubicBezTo>
                        <a:pt x="23" y="56"/>
                        <a:pt x="55" y="23"/>
                        <a:pt x="96" y="23"/>
                      </a:cubicBezTo>
                      <a:cubicBezTo>
                        <a:pt x="136" y="23"/>
                        <a:pt x="169" y="56"/>
                        <a:pt x="169" y="97"/>
                      </a:cubicBezTo>
                      <a:cubicBezTo>
                        <a:pt x="169" y="137"/>
                        <a:pt x="136" y="170"/>
                        <a:pt x="96" y="170"/>
                      </a:cubicBezTo>
                      <a:cubicBezTo>
                        <a:pt x="55" y="170"/>
                        <a:pt x="23" y="137"/>
                        <a:pt x="23" y="9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118"/>
                <p:cNvSpPr>
                  <a:spLocks/>
                </p:cNvSpPr>
                <p:nvPr/>
              </p:nvSpPr>
              <p:spPr bwMode="auto">
                <a:xfrm>
                  <a:off x="6254751" y="722313"/>
                  <a:ext cx="44450" cy="50800"/>
                </a:xfrm>
                <a:custGeom>
                  <a:avLst/>
                  <a:gdLst/>
                  <a:ahLst/>
                  <a:cxnLst>
                    <a:cxn ang="0">
                      <a:pos x="54" y="100"/>
                    </a:cxn>
                    <a:cxn ang="0">
                      <a:pos x="54" y="81"/>
                    </a:cxn>
                    <a:cxn ang="0">
                      <a:pos x="69" y="81"/>
                    </a:cxn>
                    <a:cxn ang="0">
                      <a:pos x="69" y="70"/>
                    </a:cxn>
                    <a:cxn ang="0">
                      <a:pos x="54" y="70"/>
                    </a:cxn>
                    <a:cxn ang="0">
                      <a:pos x="54" y="64"/>
                    </a:cxn>
                    <a:cxn ang="0">
                      <a:pos x="69" y="64"/>
                    </a:cxn>
                    <a:cxn ang="0">
                      <a:pos x="69" y="53"/>
                    </a:cxn>
                    <a:cxn ang="0">
                      <a:pos x="58" y="53"/>
                    </a:cxn>
                    <a:cxn ang="0">
                      <a:pos x="87" y="0"/>
                    </a:cxn>
                    <a:cxn ang="0">
                      <a:pos x="62" y="0"/>
                    </a:cxn>
                    <a:cxn ang="0">
                      <a:pos x="52" y="24"/>
                    </a:cxn>
                    <a:cxn ang="0">
                      <a:pos x="44" y="43"/>
                    </a:cxn>
                    <a:cxn ang="0">
                      <a:pos x="44" y="43"/>
                    </a:cxn>
                    <a:cxn ang="0">
                      <a:pos x="36" y="24"/>
                    </a:cxn>
                    <a:cxn ang="0">
                      <a:pos x="26" y="0"/>
                    </a:cxn>
                    <a:cxn ang="0">
                      <a:pos x="0" y="0"/>
                    </a:cxn>
                    <a:cxn ang="0">
                      <a:pos x="28" y="53"/>
                    </a:cxn>
                    <a:cxn ang="0">
                      <a:pos x="14" y="53"/>
                    </a:cxn>
                    <a:cxn ang="0">
                      <a:pos x="14" y="64"/>
                    </a:cxn>
                    <a:cxn ang="0">
                      <a:pos x="32" y="64"/>
                    </a:cxn>
                    <a:cxn ang="0">
                      <a:pos x="32" y="70"/>
                    </a:cxn>
                    <a:cxn ang="0">
                      <a:pos x="14" y="70"/>
                    </a:cxn>
                    <a:cxn ang="0">
                      <a:pos x="14" y="81"/>
                    </a:cxn>
                    <a:cxn ang="0">
                      <a:pos x="32" y="81"/>
                    </a:cxn>
                    <a:cxn ang="0">
                      <a:pos x="32" y="100"/>
                    </a:cxn>
                    <a:cxn ang="0">
                      <a:pos x="54" y="100"/>
                    </a:cxn>
                  </a:cxnLst>
                  <a:rect l="0" t="0" r="r" b="b"/>
                  <a:pathLst>
                    <a:path w="87" h="100">
                      <a:moveTo>
                        <a:pt x="54" y="100"/>
                      </a:moveTo>
                      <a:cubicBezTo>
                        <a:pt x="54" y="81"/>
                        <a:pt x="54" y="81"/>
                        <a:pt x="54" y="81"/>
                      </a:cubicBezTo>
                      <a:cubicBezTo>
                        <a:pt x="69" y="81"/>
                        <a:pt x="69" y="81"/>
                        <a:pt x="69" y="81"/>
                      </a:cubicBezTo>
                      <a:cubicBezTo>
                        <a:pt x="69" y="70"/>
                        <a:pt x="69" y="70"/>
                        <a:pt x="69" y="70"/>
                      </a:cubicBezTo>
                      <a:cubicBezTo>
                        <a:pt x="54" y="70"/>
                        <a:pt x="54" y="70"/>
                        <a:pt x="54" y="70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69" y="64"/>
                        <a:pt x="69" y="64"/>
                        <a:pt x="69" y="64"/>
                      </a:cubicBezTo>
                      <a:cubicBezTo>
                        <a:pt x="69" y="53"/>
                        <a:pt x="69" y="53"/>
                        <a:pt x="69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49" y="31"/>
                        <a:pt x="46" y="37"/>
                        <a:pt x="44" y="43"/>
                      </a:cubicBezTo>
                      <a:cubicBezTo>
                        <a:pt x="44" y="43"/>
                        <a:pt x="44" y="43"/>
                        <a:pt x="44" y="43"/>
                      </a:cubicBezTo>
                      <a:cubicBezTo>
                        <a:pt x="41" y="37"/>
                        <a:pt x="39" y="32"/>
                        <a:pt x="36" y="24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4"/>
                        <a:pt x="14" y="64"/>
                        <a:pt x="14" y="64"/>
                      </a:cubicBezTo>
                      <a:cubicBezTo>
                        <a:pt x="32" y="64"/>
                        <a:pt x="32" y="64"/>
                        <a:pt x="32" y="64"/>
                      </a:cubicBezTo>
                      <a:cubicBezTo>
                        <a:pt x="32" y="70"/>
                        <a:pt x="32" y="70"/>
                        <a:pt x="32" y="70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4" y="81"/>
                        <a:pt x="14" y="81"/>
                        <a:pt x="14" y="81"/>
                      </a:cubicBezTo>
                      <a:cubicBezTo>
                        <a:pt x="32" y="81"/>
                        <a:pt x="32" y="81"/>
                        <a:pt x="32" y="81"/>
                      </a:cubicBezTo>
                      <a:cubicBezTo>
                        <a:pt x="32" y="100"/>
                        <a:pt x="32" y="100"/>
                        <a:pt x="32" y="100"/>
                      </a:cubicBezTo>
                      <a:lnTo>
                        <a:pt x="54" y="1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119"/>
                <p:cNvSpPr>
                  <a:spLocks/>
                </p:cNvSpPr>
                <p:nvPr/>
              </p:nvSpPr>
              <p:spPr bwMode="auto">
                <a:xfrm>
                  <a:off x="6251576" y="736600"/>
                  <a:ext cx="460375" cy="228600"/>
                </a:xfrm>
                <a:custGeom>
                  <a:avLst/>
                  <a:gdLst/>
                  <a:ahLst/>
                  <a:cxnLst>
                    <a:cxn ang="0">
                      <a:pos x="894" y="0"/>
                    </a:cxn>
                    <a:cxn ang="0">
                      <a:pos x="869" y="7"/>
                    </a:cxn>
                    <a:cxn ang="0">
                      <a:pos x="869" y="380"/>
                    </a:cxn>
                    <a:cxn ang="0">
                      <a:pos x="801" y="380"/>
                    </a:cxn>
                    <a:cxn ang="0">
                      <a:pos x="801" y="47"/>
                    </a:cxn>
                    <a:cxn ang="0">
                      <a:pos x="776" y="71"/>
                    </a:cxn>
                    <a:cxn ang="0">
                      <a:pos x="776" y="380"/>
                    </a:cxn>
                    <a:cxn ang="0">
                      <a:pos x="705" y="380"/>
                    </a:cxn>
                    <a:cxn ang="0">
                      <a:pos x="705" y="141"/>
                    </a:cxn>
                    <a:cxn ang="0">
                      <a:pos x="681" y="165"/>
                    </a:cxn>
                    <a:cxn ang="0">
                      <a:pos x="681" y="185"/>
                    </a:cxn>
                    <a:cxn ang="0">
                      <a:pos x="686" y="217"/>
                    </a:cxn>
                    <a:cxn ang="0">
                      <a:pos x="681" y="248"/>
                    </a:cxn>
                    <a:cxn ang="0">
                      <a:pos x="681" y="380"/>
                    </a:cxn>
                    <a:cxn ang="0">
                      <a:pos x="612" y="380"/>
                    </a:cxn>
                    <a:cxn ang="0">
                      <a:pos x="612" y="305"/>
                    </a:cxn>
                    <a:cxn ang="0">
                      <a:pos x="596" y="307"/>
                    </a:cxn>
                    <a:cxn ang="0">
                      <a:pos x="588" y="307"/>
                    </a:cxn>
                    <a:cxn ang="0">
                      <a:pos x="588" y="380"/>
                    </a:cxn>
                    <a:cxn ang="0">
                      <a:pos x="511" y="380"/>
                    </a:cxn>
                    <a:cxn ang="0">
                      <a:pos x="511" y="247"/>
                    </a:cxn>
                    <a:cxn ang="0">
                      <a:pos x="506" y="217"/>
                    </a:cxn>
                    <a:cxn ang="0">
                      <a:pos x="511" y="186"/>
                    </a:cxn>
                    <a:cxn ang="0">
                      <a:pos x="486" y="158"/>
                    </a:cxn>
                    <a:cxn ang="0">
                      <a:pos x="486" y="380"/>
                    </a:cxn>
                    <a:cxn ang="0">
                      <a:pos x="418" y="380"/>
                    </a:cxn>
                    <a:cxn ang="0">
                      <a:pos x="418" y="80"/>
                    </a:cxn>
                    <a:cxn ang="0">
                      <a:pos x="393" y="52"/>
                    </a:cxn>
                    <a:cxn ang="0">
                      <a:pos x="393" y="380"/>
                    </a:cxn>
                    <a:cxn ang="0">
                      <a:pos x="312" y="380"/>
                    </a:cxn>
                    <a:cxn ang="0">
                      <a:pos x="312" y="61"/>
                    </a:cxn>
                    <a:cxn ang="0">
                      <a:pos x="287" y="86"/>
                    </a:cxn>
                    <a:cxn ang="0">
                      <a:pos x="287" y="380"/>
                    </a:cxn>
                    <a:cxn ang="0">
                      <a:pos x="219" y="380"/>
                    </a:cxn>
                    <a:cxn ang="0">
                      <a:pos x="219" y="154"/>
                    </a:cxn>
                    <a:cxn ang="0">
                      <a:pos x="194" y="178"/>
                    </a:cxn>
                    <a:cxn ang="0">
                      <a:pos x="194" y="380"/>
                    </a:cxn>
                    <a:cxn ang="0">
                      <a:pos x="117" y="380"/>
                    </a:cxn>
                    <a:cxn ang="0">
                      <a:pos x="117" y="322"/>
                    </a:cxn>
                    <a:cxn ang="0">
                      <a:pos x="93" y="326"/>
                    </a:cxn>
                    <a:cxn ang="0">
                      <a:pos x="93" y="380"/>
                    </a:cxn>
                    <a:cxn ang="0">
                      <a:pos x="24" y="380"/>
                    </a:cxn>
                    <a:cxn ang="0">
                      <a:pos x="24" y="297"/>
                    </a:cxn>
                    <a:cxn ang="0">
                      <a:pos x="0" y="262"/>
                    </a:cxn>
                    <a:cxn ang="0">
                      <a:pos x="0" y="380"/>
                    </a:cxn>
                    <a:cxn ang="0">
                      <a:pos x="0" y="393"/>
                    </a:cxn>
                    <a:cxn ang="0">
                      <a:pos x="0" y="445"/>
                    </a:cxn>
                    <a:cxn ang="0">
                      <a:pos x="898" y="445"/>
                    </a:cxn>
                    <a:cxn ang="0">
                      <a:pos x="898" y="380"/>
                    </a:cxn>
                    <a:cxn ang="0">
                      <a:pos x="894" y="380"/>
                    </a:cxn>
                    <a:cxn ang="0">
                      <a:pos x="894" y="0"/>
                    </a:cxn>
                  </a:cxnLst>
                  <a:rect l="0" t="0" r="r" b="b"/>
                  <a:pathLst>
                    <a:path w="898" h="445">
                      <a:moveTo>
                        <a:pt x="894" y="0"/>
                      </a:moveTo>
                      <a:cubicBezTo>
                        <a:pt x="886" y="3"/>
                        <a:pt x="878" y="6"/>
                        <a:pt x="869" y="7"/>
                      </a:cubicBezTo>
                      <a:cubicBezTo>
                        <a:pt x="869" y="380"/>
                        <a:pt x="869" y="380"/>
                        <a:pt x="869" y="380"/>
                      </a:cubicBezTo>
                      <a:cubicBezTo>
                        <a:pt x="801" y="380"/>
                        <a:pt x="801" y="380"/>
                        <a:pt x="801" y="380"/>
                      </a:cubicBezTo>
                      <a:cubicBezTo>
                        <a:pt x="801" y="47"/>
                        <a:pt x="801" y="47"/>
                        <a:pt x="801" y="47"/>
                      </a:cubicBezTo>
                      <a:cubicBezTo>
                        <a:pt x="776" y="71"/>
                        <a:pt x="776" y="71"/>
                        <a:pt x="776" y="71"/>
                      </a:cubicBezTo>
                      <a:cubicBezTo>
                        <a:pt x="776" y="380"/>
                        <a:pt x="776" y="380"/>
                        <a:pt x="776" y="380"/>
                      </a:cubicBezTo>
                      <a:cubicBezTo>
                        <a:pt x="705" y="380"/>
                        <a:pt x="705" y="380"/>
                        <a:pt x="705" y="380"/>
                      </a:cubicBezTo>
                      <a:cubicBezTo>
                        <a:pt x="705" y="141"/>
                        <a:pt x="705" y="141"/>
                        <a:pt x="705" y="141"/>
                      </a:cubicBezTo>
                      <a:cubicBezTo>
                        <a:pt x="681" y="165"/>
                        <a:pt x="681" y="165"/>
                        <a:pt x="681" y="165"/>
                      </a:cubicBezTo>
                      <a:cubicBezTo>
                        <a:pt x="681" y="185"/>
                        <a:pt x="681" y="185"/>
                        <a:pt x="681" y="185"/>
                      </a:cubicBezTo>
                      <a:cubicBezTo>
                        <a:pt x="684" y="195"/>
                        <a:pt x="686" y="206"/>
                        <a:pt x="686" y="217"/>
                      </a:cubicBezTo>
                      <a:cubicBezTo>
                        <a:pt x="686" y="227"/>
                        <a:pt x="684" y="238"/>
                        <a:pt x="681" y="248"/>
                      </a:cubicBezTo>
                      <a:cubicBezTo>
                        <a:pt x="681" y="380"/>
                        <a:pt x="681" y="380"/>
                        <a:pt x="681" y="380"/>
                      </a:cubicBezTo>
                      <a:cubicBezTo>
                        <a:pt x="612" y="380"/>
                        <a:pt x="612" y="380"/>
                        <a:pt x="612" y="380"/>
                      </a:cubicBezTo>
                      <a:cubicBezTo>
                        <a:pt x="612" y="305"/>
                        <a:pt x="612" y="305"/>
                        <a:pt x="612" y="305"/>
                      </a:cubicBezTo>
                      <a:cubicBezTo>
                        <a:pt x="607" y="306"/>
                        <a:pt x="602" y="307"/>
                        <a:pt x="596" y="307"/>
                      </a:cubicBezTo>
                      <a:cubicBezTo>
                        <a:pt x="593" y="307"/>
                        <a:pt x="590" y="307"/>
                        <a:pt x="588" y="307"/>
                      </a:cubicBezTo>
                      <a:cubicBezTo>
                        <a:pt x="588" y="380"/>
                        <a:pt x="588" y="380"/>
                        <a:pt x="588" y="380"/>
                      </a:cubicBezTo>
                      <a:cubicBezTo>
                        <a:pt x="511" y="380"/>
                        <a:pt x="511" y="380"/>
                        <a:pt x="511" y="380"/>
                      </a:cubicBezTo>
                      <a:cubicBezTo>
                        <a:pt x="511" y="247"/>
                        <a:pt x="511" y="247"/>
                        <a:pt x="511" y="247"/>
                      </a:cubicBezTo>
                      <a:cubicBezTo>
                        <a:pt x="508" y="238"/>
                        <a:pt x="506" y="227"/>
                        <a:pt x="506" y="217"/>
                      </a:cubicBezTo>
                      <a:cubicBezTo>
                        <a:pt x="506" y="206"/>
                        <a:pt x="507" y="196"/>
                        <a:pt x="511" y="186"/>
                      </a:cubicBezTo>
                      <a:cubicBezTo>
                        <a:pt x="486" y="158"/>
                        <a:pt x="486" y="158"/>
                        <a:pt x="486" y="158"/>
                      </a:cubicBezTo>
                      <a:cubicBezTo>
                        <a:pt x="486" y="380"/>
                        <a:pt x="486" y="380"/>
                        <a:pt x="486" y="380"/>
                      </a:cubicBezTo>
                      <a:cubicBezTo>
                        <a:pt x="418" y="380"/>
                        <a:pt x="418" y="380"/>
                        <a:pt x="418" y="380"/>
                      </a:cubicBezTo>
                      <a:cubicBezTo>
                        <a:pt x="418" y="80"/>
                        <a:pt x="418" y="80"/>
                        <a:pt x="418" y="80"/>
                      </a:cubicBezTo>
                      <a:cubicBezTo>
                        <a:pt x="393" y="52"/>
                        <a:pt x="393" y="52"/>
                        <a:pt x="393" y="52"/>
                      </a:cubicBezTo>
                      <a:cubicBezTo>
                        <a:pt x="393" y="380"/>
                        <a:pt x="393" y="380"/>
                        <a:pt x="393" y="380"/>
                      </a:cubicBezTo>
                      <a:cubicBezTo>
                        <a:pt x="312" y="380"/>
                        <a:pt x="312" y="380"/>
                        <a:pt x="312" y="380"/>
                      </a:cubicBezTo>
                      <a:cubicBezTo>
                        <a:pt x="312" y="61"/>
                        <a:pt x="312" y="61"/>
                        <a:pt x="312" y="61"/>
                      </a:cubicBezTo>
                      <a:cubicBezTo>
                        <a:pt x="287" y="86"/>
                        <a:pt x="287" y="86"/>
                        <a:pt x="287" y="86"/>
                      </a:cubicBezTo>
                      <a:cubicBezTo>
                        <a:pt x="287" y="380"/>
                        <a:pt x="287" y="380"/>
                        <a:pt x="287" y="380"/>
                      </a:cubicBezTo>
                      <a:cubicBezTo>
                        <a:pt x="219" y="380"/>
                        <a:pt x="219" y="380"/>
                        <a:pt x="219" y="380"/>
                      </a:cubicBezTo>
                      <a:cubicBezTo>
                        <a:pt x="219" y="154"/>
                        <a:pt x="219" y="154"/>
                        <a:pt x="219" y="154"/>
                      </a:cubicBezTo>
                      <a:cubicBezTo>
                        <a:pt x="194" y="178"/>
                        <a:pt x="194" y="178"/>
                        <a:pt x="194" y="178"/>
                      </a:cubicBezTo>
                      <a:cubicBezTo>
                        <a:pt x="194" y="380"/>
                        <a:pt x="194" y="380"/>
                        <a:pt x="194" y="380"/>
                      </a:cubicBezTo>
                      <a:cubicBezTo>
                        <a:pt x="117" y="380"/>
                        <a:pt x="117" y="380"/>
                        <a:pt x="117" y="380"/>
                      </a:cubicBezTo>
                      <a:cubicBezTo>
                        <a:pt x="117" y="322"/>
                        <a:pt x="117" y="322"/>
                        <a:pt x="117" y="322"/>
                      </a:cubicBezTo>
                      <a:cubicBezTo>
                        <a:pt x="109" y="324"/>
                        <a:pt x="101" y="325"/>
                        <a:pt x="93" y="326"/>
                      </a:cubicBezTo>
                      <a:cubicBezTo>
                        <a:pt x="93" y="380"/>
                        <a:pt x="93" y="380"/>
                        <a:pt x="93" y="380"/>
                      </a:cubicBezTo>
                      <a:cubicBezTo>
                        <a:pt x="24" y="380"/>
                        <a:pt x="24" y="380"/>
                        <a:pt x="24" y="380"/>
                      </a:cubicBezTo>
                      <a:cubicBezTo>
                        <a:pt x="24" y="297"/>
                        <a:pt x="24" y="297"/>
                        <a:pt x="24" y="297"/>
                      </a:cubicBezTo>
                      <a:cubicBezTo>
                        <a:pt x="15" y="287"/>
                        <a:pt x="0" y="262"/>
                        <a:pt x="0" y="262"/>
                      </a:cubicBezTo>
                      <a:cubicBezTo>
                        <a:pt x="0" y="380"/>
                        <a:pt x="0" y="380"/>
                        <a:pt x="0" y="380"/>
                      </a:cubicBezTo>
                      <a:cubicBezTo>
                        <a:pt x="0" y="393"/>
                        <a:pt x="0" y="393"/>
                        <a:pt x="0" y="393"/>
                      </a:cubicBezTo>
                      <a:cubicBezTo>
                        <a:pt x="0" y="445"/>
                        <a:pt x="0" y="445"/>
                        <a:pt x="0" y="445"/>
                      </a:cubicBezTo>
                      <a:cubicBezTo>
                        <a:pt x="898" y="445"/>
                        <a:pt x="898" y="445"/>
                        <a:pt x="898" y="445"/>
                      </a:cubicBezTo>
                      <a:cubicBezTo>
                        <a:pt x="898" y="380"/>
                        <a:pt x="898" y="380"/>
                        <a:pt x="898" y="380"/>
                      </a:cubicBezTo>
                      <a:cubicBezTo>
                        <a:pt x="894" y="380"/>
                        <a:pt x="894" y="380"/>
                        <a:pt x="894" y="380"/>
                      </a:cubicBezTo>
                      <a:lnTo>
                        <a:pt x="89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9" name="Group 120"/>
            <p:cNvGrpSpPr/>
            <p:nvPr/>
          </p:nvGrpSpPr>
          <p:grpSpPr>
            <a:xfrm>
              <a:off x="3350534" y="4437114"/>
              <a:ext cx="874231" cy="874231"/>
              <a:chOff x="2428289" y="3584585"/>
              <a:chExt cx="682615" cy="682615"/>
            </a:xfrm>
          </p:grpSpPr>
          <p:sp>
            <p:nvSpPr>
              <p:cNvPr id="40" name="Oval 121"/>
              <p:cNvSpPr/>
              <p:nvPr/>
            </p:nvSpPr>
            <p:spPr>
              <a:xfrm flipH="1">
                <a:off x="2428289" y="3584585"/>
                <a:ext cx="682615" cy="682615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1" name="Group 122"/>
              <p:cNvGrpSpPr/>
              <p:nvPr/>
            </p:nvGrpSpPr>
            <p:grpSpPr>
              <a:xfrm>
                <a:off x="2638672" y="3732695"/>
                <a:ext cx="261877" cy="386397"/>
                <a:chOff x="5311776" y="488950"/>
                <a:chExt cx="323850" cy="477838"/>
              </a:xfrm>
              <a:solidFill>
                <a:schemeClr val="accent1"/>
              </a:solidFill>
            </p:grpSpPr>
            <p:sp>
              <p:nvSpPr>
                <p:cNvPr id="42" name="Freeform: Shape 123"/>
                <p:cNvSpPr>
                  <a:spLocks/>
                </p:cNvSpPr>
                <p:nvPr/>
              </p:nvSpPr>
              <p:spPr bwMode="auto">
                <a:xfrm>
                  <a:off x="5311776" y="822325"/>
                  <a:ext cx="84138" cy="144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49"/>
                    </a:cxn>
                    <a:cxn ang="0">
                      <a:pos x="82" y="283"/>
                    </a:cxn>
                    <a:cxn ang="0">
                      <a:pos x="165" y="249"/>
                    </a:cxn>
                    <a:cxn ang="0">
                      <a:pos x="165" y="0"/>
                    </a:cxn>
                    <a:cxn ang="0">
                      <a:pos x="82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5" h="283">
                      <a:moveTo>
                        <a:pt x="0" y="0"/>
                      </a:moveTo>
                      <a:cubicBezTo>
                        <a:pt x="0" y="249"/>
                        <a:pt x="0" y="249"/>
                        <a:pt x="0" y="249"/>
                      </a:cubicBezTo>
                      <a:cubicBezTo>
                        <a:pt x="0" y="268"/>
                        <a:pt x="37" y="283"/>
                        <a:pt x="82" y="283"/>
                      </a:cubicBezTo>
                      <a:cubicBezTo>
                        <a:pt x="128" y="283"/>
                        <a:pt x="165" y="268"/>
                        <a:pt x="165" y="249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46" y="15"/>
                        <a:pt x="113" y="21"/>
                        <a:pt x="82" y="21"/>
                      </a:cubicBezTo>
                      <a:cubicBezTo>
                        <a:pt x="51" y="21"/>
                        <a:pt x="19" y="15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124"/>
                <p:cNvSpPr>
                  <a:spLocks/>
                </p:cNvSpPr>
                <p:nvPr/>
              </p:nvSpPr>
              <p:spPr bwMode="auto">
                <a:xfrm>
                  <a:off x="5311776" y="660400"/>
                  <a:ext cx="84138" cy="163513"/>
                </a:xfrm>
                <a:custGeom>
                  <a:avLst/>
                  <a:gdLst/>
                  <a:ahLst/>
                  <a:cxnLst>
                    <a:cxn ang="0">
                      <a:pos x="97" y="254"/>
                    </a:cxn>
                    <a:cxn ang="0">
                      <a:pos x="97" y="228"/>
                    </a:cxn>
                    <a:cxn ang="0">
                      <a:pos x="153" y="169"/>
                    </a:cxn>
                    <a:cxn ang="0">
                      <a:pos x="100" y="109"/>
                    </a:cxn>
                    <a:cxn ang="0">
                      <a:pos x="62" y="82"/>
                    </a:cxn>
                    <a:cxn ang="0">
                      <a:pos x="89" y="64"/>
                    </a:cxn>
                    <a:cxn ang="0">
                      <a:pos x="135" y="75"/>
                    </a:cxn>
                    <a:cxn ang="0">
                      <a:pos x="145" y="39"/>
                    </a:cxn>
                    <a:cxn ang="0">
                      <a:pos x="98" y="28"/>
                    </a:cxn>
                    <a:cxn ang="0">
                      <a:pos x="98" y="0"/>
                    </a:cxn>
                    <a:cxn ang="0">
                      <a:pos x="67" y="0"/>
                    </a:cxn>
                    <a:cxn ang="0">
                      <a:pos x="67" y="30"/>
                    </a:cxn>
                    <a:cxn ang="0">
                      <a:pos x="13" y="87"/>
                    </a:cxn>
                    <a:cxn ang="0">
                      <a:pos x="70" y="146"/>
                    </a:cxn>
                    <a:cxn ang="0">
                      <a:pos x="105" y="174"/>
                    </a:cxn>
                    <a:cxn ang="0">
                      <a:pos x="74" y="193"/>
                    </a:cxn>
                    <a:cxn ang="0">
                      <a:pos x="20" y="179"/>
                    </a:cxn>
                    <a:cxn ang="0">
                      <a:pos x="11" y="217"/>
                    </a:cxn>
                    <a:cxn ang="0">
                      <a:pos x="65" y="230"/>
                    </a:cxn>
                    <a:cxn ang="0">
                      <a:pos x="65" y="254"/>
                    </a:cxn>
                    <a:cxn ang="0">
                      <a:pos x="0" y="287"/>
                    </a:cxn>
                    <a:cxn ang="0">
                      <a:pos x="82" y="321"/>
                    </a:cxn>
                    <a:cxn ang="0">
                      <a:pos x="165" y="287"/>
                    </a:cxn>
                    <a:cxn ang="0">
                      <a:pos x="97" y="254"/>
                    </a:cxn>
                  </a:cxnLst>
                  <a:rect l="0" t="0" r="r" b="b"/>
                  <a:pathLst>
                    <a:path w="165" h="321">
                      <a:moveTo>
                        <a:pt x="97" y="254"/>
                      </a:moveTo>
                      <a:cubicBezTo>
                        <a:pt x="97" y="228"/>
                        <a:pt x="97" y="228"/>
                        <a:pt x="97" y="228"/>
                      </a:cubicBezTo>
                      <a:cubicBezTo>
                        <a:pt x="134" y="222"/>
                        <a:pt x="153" y="198"/>
                        <a:pt x="153" y="169"/>
                      </a:cubicBezTo>
                      <a:cubicBezTo>
                        <a:pt x="153" y="140"/>
                        <a:pt x="138" y="122"/>
                        <a:pt x="100" y="109"/>
                      </a:cubicBezTo>
                      <a:cubicBezTo>
                        <a:pt x="73" y="99"/>
                        <a:pt x="62" y="92"/>
                        <a:pt x="62" y="82"/>
                      </a:cubicBezTo>
                      <a:cubicBezTo>
                        <a:pt x="62" y="73"/>
                        <a:pt x="68" y="64"/>
                        <a:pt x="89" y="64"/>
                      </a:cubicBezTo>
                      <a:cubicBezTo>
                        <a:pt x="112" y="64"/>
                        <a:pt x="127" y="71"/>
                        <a:pt x="135" y="75"/>
                      </a:cubicBezTo>
                      <a:cubicBezTo>
                        <a:pt x="145" y="39"/>
                        <a:pt x="145" y="39"/>
                        <a:pt x="145" y="39"/>
                      </a:cubicBezTo>
                      <a:cubicBezTo>
                        <a:pt x="134" y="33"/>
                        <a:pt x="119" y="29"/>
                        <a:pt x="98" y="28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30"/>
                        <a:pt x="67" y="30"/>
                        <a:pt x="67" y="30"/>
                      </a:cubicBezTo>
                      <a:cubicBezTo>
                        <a:pt x="33" y="37"/>
                        <a:pt x="13" y="59"/>
                        <a:pt x="13" y="87"/>
                      </a:cubicBezTo>
                      <a:cubicBezTo>
                        <a:pt x="13" y="118"/>
                        <a:pt x="36" y="134"/>
                        <a:pt x="70" y="146"/>
                      </a:cubicBezTo>
                      <a:cubicBezTo>
                        <a:pt x="94" y="154"/>
                        <a:pt x="105" y="161"/>
                        <a:pt x="105" y="174"/>
                      </a:cubicBezTo>
                      <a:cubicBezTo>
                        <a:pt x="105" y="186"/>
                        <a:pt x="92" y="193"/>
                        <a:pt x="74" y="193"/>
                      </a:cubicBezTo>
                      <a:cubicBezTo>
                        <a:pt x="53" y="193"/>
                        <a:pt x="34" y="187"/>
                        <a:pt x="20" y="179"/>
                      </a:cubicBezTo>
                      <a:cubicBezTo>
                        <a:pt x="11" y="217"/>
                        <a:pt x="11" y="217"/>
                        <a:pt x="11" y="217"/>
                      </a:cubicBezTo>
                      <a:cubicBezTo>
                        <a:pt x="23" y="223"/>
                        <a:pt x="44" y="230"/>
                        <a:pt x="65" y="230"/>
                      </a:cubicBezTo>
                      <a:cubicBezTo>
                        <a:pt x="65" y="254"/>
                        <a:pt x="65" y="254"/>
                        <a:pt x="65" y="254"/>
                      </a:cubicBezTo>
                      <a:cubicBezTo>
                        <a:pt x="28" y="257"/>
                        <a:pt x="0" y="271"/>
                        <a:pt x="0" y="287"/>
                      </a:cubicBezTo>
                      <a:cubicBezTo>
                        <a:pt x="0" y="306"/>
                        <a:pt x="37" y="321"/>
                        <a:pt x="82" y="321"/>
                      </a:cubicBezTo>
                      <a:cubicBezTo>
                        <a:pt x="128" y="321"/>
                        <a:pt x="165" y="306"/>
                        <a:pt x="165" y="287"/>
                      </a:cubicBezTo>
                      <a:cubicBezTo>
                        <a:pt x="165" y="271"/>
                        <a:pt x="135" y="257"/>
                        <a:pt x="97" y="25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125"/>
                <p:cNvSpPr>
                  <a:spLocks/>
                </p:cNvSpPr>
                <p:nvPr/>
              </p:nvSpPr>
              <p:spPr bwMode="auto">
                <a:xfrm>
                  <a:off x="5432426" y="766763"/>
                  <a:ext cx="84138" cy="20002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350"/>
                    </a:cxn>
                    <a:cxn ang="0">
                      <a:pos x="0" y="356"/>
                    </a:cxn>
                    <a:cxn ang="0">
                      <a:pos x="83" y="390"/>
                    </a:cxn>
                    <a:cxn ang="0">
                      <a:pos x="165" y="356"/>
                    </a:cxn>
                    <a:cxn ang="0">
                      <a:pos x="167" y="356"/>
                    </a:cxn>
                    <a:cxn ang="0">
                      <a:pos x="167" y="0"/>
                    </a:cxn>
                    <a:cxn ang="0">
                      <a:pos x="84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7" h="390">
                      <a:moveTo>
                        <a:pt x="1" y="0"/>
                      </a:moveTo>
                      <a:cubicBezTo>
                        <a:pt x="1" y="350"/>
                        <a:pt x="1" y="350"/>
                        <a:pt x="1" y="350"/>
                      </a:cubicBezTo>
                      <a:cubicBezTo>
                        <a:pt x="1" y="352"/>
                        <a:pt x="0" y="354"/>
                        <a:pt x="0" y="356"/>
                      </a:cubicBezTo>
                      <a:cubicBezTo>
                        <a:pt x="0" y="375"/>
                        <a:pt x="37" y="390"/>
                        <a:pt x="83" y="390"/>
                      </a:cubicBezTo>
                      <a:cubicBezTo>
                        <a:pt x="128" y="390"/>
                        <a:pt x="165" y="375"/>
                        <a:pt x="165" y="356"/>
                      </a:cubicBezTo>
                      <a:cubicBezTo>
                        <a:pt x="167" y="356"/>
                        <a:pt x="167" y="356"/>
                        <a:pt x="167" y="356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8" y="14"/>
                        <a:pt x="115" y="21"/>
                        <a:pt x="84" y="21"/>
                      </a:cubicBezTo>
                      <a:cubicBezTo>
                        <a:pt x="53" y="21"/>
                        <a:pt x="20" y="14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126"/>
                <p:cNvSpPr>
                  <a:spLocks/>
                </p:cNvSpPr>
                <p:nvPr/>
              </p:nvSpPr>
              <p:spPr bwMode="auto">
                <a:xfrm>
                  <a:off x="5432426" y="647700"/>
                  <a:ext cx="84138" cy="122238"/>
                </a:xfrm>
                <a:custGeom>
                  <a:avLst/>
                  <a:gdLst/>
                  <a:ahLst/>
                  <a:cxnLst>
                    <a:cxn ang="0">
                      <a:pos x="102" y="170"/>
                    </a:cxn>
                    <a:cxn ang="0">
                      <a:pos x="102" y="145"/>
                    </a:cxn>
                    <a:cxn ang="0">
                      <a:pos x="128" y="145"/>
                    </a:cxn>
                    <a:cxn ang="0">
                      <a:pos x="128" y="125"/>
                    </a:cxn>
                    <a:cxn ang="0">
                      <a:pos x="102" y="125"/>
                    </a:cxn>
                    <a:cxn ang="0">
                      <a:pos x="102" y="115"/>
                    </a:cxn>
                    <a:cxn ang="0">
                      <a:pos x="128" y="115"/>
                    </a:cxn>
                    <a:cxn ang="0">
                      <a:pos x="128" y="95"/>
                    </a:cxn>
                    <a:cxn ang="0">
                      <a:pos x="108" y="95"/>
                    </a:cxn>
                    <a:cxn ang="0">
                      <a:pos x="161" y="0"/>
                    </a:cxn>
                    <a:cxn ang="0">
                      <a:pos x="116" y="0"/>
                    </a:cxn>
                    <a:cxn ang="0">
                      <a:pos x="97" y="43"/>
                    </a:cxn>
                    <a:cxn ang="0">
                      <a:pos x="84" y="78"/>
                    </a:cxn>
                    <a:cxn ang="0">
                      <a:pos x="83" y="78"/>
                    </a:cxn>
                    <a:cxn ang="0">
                      <a:pos x="70" y="43"/>
                    </a:cxn>
                    <a:cxn ang="0">
                      <a:pos x="51" y="0"/>
                    </a:cxn>
                    <a:cxn ang="0">
                      <a:pos x="5" y="0"/>
                    </a:cxn>
                    <a:cxn ang="0">
                      <a:pos x="55" y="95"/>
                    </a:cxn>
                    <a:cxn ang="0">
                      <a:pos x="29" y="95"/>
                    </a:cxn>
                    <a:cxn ang="0">
                      <a:pos x="29" y="115"/>
                    </a:cxn>
                    <a:cxn ang="0">
                      <a:pos x="62" y="115"/>
                    </a:cxn>
                    <a:cxn ang="0">
                      <a:pos x="62" y="125"/>
                    </a:cxn>
                    <a:cxn ang="0">
                      <a:pos x="29" y="125"/>
                    </a:cxn>
                    <a:cxn ang="0">
                      <a:pos x="29" y="145"/>
                    </a:cxn>
                    <a:cxn ang="0">
                      <a:pos x="62" y="145"/>
                    </a:cxn>
                    <a:cxn ang="0">
                      <a:pos x="62" y="170"/>
                    </a:cxn>
                    <a:cxn ang="0">
                      <a:pos x="0" y="203"/>
                    </a:cxn>
                    <a:cxn ang="0">
                      <a:pos x="83" y="237"/>
                    </a:cxn>
                    <a:cxn ang="0">
                      <a:pos x="166" y="203"/>
                    </a:cxn>
                    <a:cxn ang="0">
                      <a:pos x="102" y="170"/>
                    </a:cxn>
                  </a:cxnLst>
                  <a:rect l="0" t="0" r="r" b="b"/>
                  <a:pathLst>
                    <a:path w="166" h="237">
                      <a:moveTo>
                        <a:pt x="102" y="170"/>
                      </a:moveTo>
                      <a:cubicBezTo>
                        <a:pt x="102" y="145"/>
                        <a:pt x="102" y="145"/>
                        <a:pt x="102" y="145"/>
                      </a:cubicBezTo>
                      <a:cubicBezTo>
                        <a:pt x="128" y="145"/>
                        <a:pt x="128" y="145"/>
                        <a:pt x="128" y="145"/>
                      </a:cubicBezTo>
                      <a:cubicBezTo>
                        <a:pt x="128" y="125"/>
                        <a:pt x="128" y="125"/>
                        <a:pt x="128" y="125"/>
                      </a:cubicBezTo>
                      <a:cubicBezTo>
                        <a:pt x="102" y="125"/>
                        <a:pt x="102" y="125"/>
                        <a:pt x="102" y="125"/>
                      </a:cubicBezTo>
                      <a:cubicBezTo>
                        <a:pt x="102" y="115"/>
                        <a:pt x="102" y="115"/>
                        <a:pt x="102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28" y="95"/>
                        <a:pt x="128" y="95"/>
                        <a:pt x="128" y="95"/>
                      </a:cubicBezTo>
                      <a:cubicBezTo>
                        <a:pt x="108" y="95"/>
                        <a:pt x="108" y="95"/>
                        <a:pt x="108" y="95"/>
                      </a:cubicBez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2" y="56"/>
                        <a:pt x="88" y="67"/>
                        <a:pt x="84" y="78"/>
                      </a:cubicBezTo>
                      <a:cubicBezTo>
                        <a:pt x="83" y="78"/>
                        <a:pt x="83" y="78"/>
                        <a:pt x="83" y="78"/>
                      </a:cubicBezTo>
                      <a:cubicBezTo>
                        <a:pt x="79" y="66"/>
                        <a:pt x="75" y="56"/>
                        <a:pt x="70" y="43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5" y="95"/>
                        <a:pt x="55" y="95"/>
                        <a:pt x="55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cubicBezTo>
                        <a:pt x="29" y="115"/>
                        <a:pt x="29" y="115"/>
                        <a:pt x="29" y="115"/>
                      </a:cubicBezTo>
                      <a:cubicBezTo>
                        <a:pt x="62" y="115"/>
                        <a:pt x="62" y="115"/>
                        <a:pt x="62" y="115"/>
                      </a:cubicBezTo>
                      <a:cubicBezTo>
                        <a:pt x="62" y="125"/>
                        <a:pt x="62" y="125"/>
                        <a:pt x="62" y="125"/>
                      </a:cubicBezTo>
                      <a:cubicBezTo>
                        <a:pt x="29" y="125"/>
                        <a:pt x="29" y="125"/>
                        <a:pt x="29" y="125"/>
                      </a:cubicBezTo>
                      <a:cubicBezTo>
                        <a:pt x="29" y="145"/>
                        <a:pt x="29" y="145"/>
                        <a:pt x="29" y="145"/>
                      </a:cubicBezTo>
                      <a:cubicBezTo>
                        <a:pt x="62" y="145"/>
                        <a:pt x="62" y="145"/>
                        <a:pt x="62" y="145"/>
                      </a:cubicBezTo>
                      <a:cubicBezTo>
                        <a:pt x="62" y="170"/>
                        <a:pt x="62" y="170"/>
                        <a:pt x="62" y="170"/>
                      </a:cubicBezTo>
                      <a:cubicBezTo>
                        <a:pt x="26" y="174"/>
                        <a:pt x="0" y="187"/>
                        <a:pt x="0" y="203"/>
                      </a:cubicBezTo>
                      <a:cubicBezTo>
                        <a:pt x="0" y="222"/>
                        <a:pt x="37" y="237"/>
                        <a:pt x="83" y="237"/>
                      </a:cubicBezTo>
                      <a:cubicBezTo>
                        <a:pt x="129" y="237"/>
                        <a:pt x="166" y="222"/>
                        <a:pt x="166" y="203"/>
                      </a:cubicBezTo>
                      <a:cubicBezTo>
                        <a:pt x="166" y="187"/>
                        <a:pt x="138" y="174"/>
                        <a:pt x="102" y="17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127"/>
                <p:cNvSpPr>
                  <a:spLocks/>
                </p:cNvSpPr>
                <p:nvPr/>
              </p:nvSpPr>
              <p:spPr bwMode="auto">
                <a:xfrm>
                  <a:off x="5551488" y="642938"/>
                  <a:ext cx="84138" cy="3206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93"/>
                    </a:cxn>
                    <a:cxn ang="0">
                      <a:pos x="82" y="626"/>
                    </a:cxn>
                    <a:cxn ang="0">
                      <a:pos x="165" y="593"/>
                    </a:cxn>
                    <a:cxn ang="0">
                      <a:pos x="165" y="0"/>
                    </a:cxn>
                    <a:cxn ang="0">
                      <a:pos x="82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5" h="626">
                      <a:moveTo>
                        <a:pt x="0" y="0"/>
                      </a:moveTo>
                      <a:cubicBezTo>
                        <a:pt x="0" y="593"/>
                        <a:pt x="0" y="593"/>
                        <a:pt x="0" y="593"/>
                      </a:cubicBezTo>
                      <a:cubicBezTo>
                        <a:pt x="0" y="611"/>
                        <a:pt x="36" y="626"/>
                        <a:pt x="82" y="626"/>
                      </a:cubicBezTo>
                      <a:cubicBezTo>
                        <a:pt x="128" y="626"/>
                        <a:pt x="165" y="611"/>
                        <a:pt x="165" y="593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46" y="14"/>
                        <a:pt x="113" y="21"/>
                        <a:pt x="82" y="21"/>
                      </a:cubicBezTo>
                      <a:cubicBezTo>
                        <a:pt x="51" y="21"/>
                        <a:pt x="18" y="14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128"/>
                <p:cNvSpPr>
                  <a:spLocks/>
                </p:cNvSpPr>
                <p:nvPr/>
              </p:nvSpPr>
              <p:spPr bwMode="auto">
                <a:xfrm>
                  <a:off x="5535613" y="488950"/>
                  <a:ext cx="100013" cy="157163"/>
                </a:xfrm>
                <a:custGeom>
                  <a:avLst/>
                  <a:gdLst/>
                  <a:ahLst/>
                  <a:cxnLst>
                    <a:cxn ang="0">
                      <a:pos x="111" y="237"/>
                    </a:cxn>
                    <a:cxn ang="0">
                      <a:pos x="30" y="271"/>
                    </a:cxn>
                    <a:cxn ang="0">
                      <a:pos x="112" y="305"/>
                    </a:cxn>
                    <a:cxn ang="0">
                      <a:pos x="195" y="271"/>
                    </a:cxn>
                    <a:cxn ang="0">
                      <a:pos x="146" y="240"/>
                    </a:cxn>
                    <a:cxn ang="0">
                      <a:pos x="164" y="238"/>
                    </a:cxn>
                    <a:cxn ang="0">
                      <a:pos x="171" y="237"/>
                    </a:cxn>
                    <a:cxn ang="0">
                      <a:pos x="171" y="190"/>
                    </a:cxn>
                    <a:cxn ang="0">
                      <a:pos x="160" y="193"/>
                    </a:cxn>
                    <a:cxn ang="0">
                      <a:pos x="140" y="195"/>
                    </a:cxn>
                    <a:cxn ang="0">
                      <a:pos x="73" y="156"/>
                    </a:cxn>
                    <a:cxn ang="0">
                      <a:pos x="103" y="156"/>
                    </a:cxn>
                    <a:cxn ang="0">
                      <a:pos x="103" y="130"/>
                    </a:cxn>
                    <a:cxn ang="0">
                      <a:pos x="65" y="130"/>
                    </a:cxn>
                    <a:cxn ang="0">
                      <a:pos x="64" y="120"/>
                    </a:cxn>
                    <a:cxn ang="0">
                      <a:pos x="64" y="118"/>
                    </a:cxn>
                    <a:cxn ang="0">
                      <a:pos x="103" y="118"/>
                    </a:cxn>
                    <a:cxn ang="0">
                      <a:pos x="103" y="92"/>
                    </a:cxn>
                    <a:cxn ang="0">
                      <a:pos x="69" y="92"/>
                    </a:cxn>
                    <a:cxn ang="0">
                      <a:pos x="140" y="45"/>
                    </a:cxn>
                    <a:cxn ang="0">
                      <a:pos x="160" y="48"/>
                    </a:cxn>
                    <a:cxn ang="0">
                      <a:pos x="171" y="51"/>
                    </a:cxn>
                    <a:cxn ang="0">
                      <a:pos x="171" y="4"/>
                    </a:cxn>
                    <a:cxn ang="0">
                      <a:pos x="164" y="2"/>
                    </a:cxn>
                    <a:cxn ang="0">
                      <a:pos x="140" y="0"/>
                    </a:cxn>
                    <a:cxn ang="0">
                      <a:pos x="22" y="92"/>
                    </a:cxn>
                    <a:cxn ang="0">
                      <a:pos x="0" y="92"/>
                    </a:cxn>
                    <a:cxn ang="0">
                      <a:pos x="0" y="118"/>
                    </a:cxn>
                    <a:cxn ang="0">
                      <a:pos x="18" y="118"/>
                    </a:cxn>
                    <a:cxn ang="0">
                      <a:pos x="18" y="120"/>
                    </a:cxn>
                    <a:cxn ang="0">
                      <a:pos x="19" y="130"/>
                    </a:cxn>
                    <a:cxn ang="0">
                      <a:pos x="0" y="130"/>
                    </a:cxn>
                    <a:cxn ang="0">
                      <a:pos x="0" y="156"/>
                    </a:cxn>
                    <a:cxn ang="0">
                      <a:pos x="24" y="156"/>
                    </a:cxn>
                    <a:cxn ang="0">
                      <a:pos x="111" y="237"/>
                    </a:cxn>
                  </a:cxnLst>
                  <a:rect l="0" t="0" r="r" b="b"/>
                  <a:pathLst>
                    <a:path w="195" h="305">
                      <a:moveTo>
                        <a:pt x="111" y="237"/>
                      </a:moveTo>
                      <a:cubicBezTo>
                        <a:pt x="66" y="237"/>
                        <a:pt x="30" y="253"/>
                        <a:pt x="30" y="271"/>
                      </a:cubicBezTo>
                      <a:cubicBezTo>
                        <a:pt x="30" y="290"/>
                        <a:pt x="66" y="305"/>
                        <a:pt x="112" y="305"/>
                      </a:cubicBezTo>
                      <a:cubicBezTo>
                        <a:pt x="158" y="305"/>
                        <a:pt x="195" y="290"/>
                        <a:pt x="195" y="271"/>
                      </a:cubicBezTo>
                      <a:cubicBezTo>
                        <a:pt x="195" y="257"/>
                        <a:pt x="175" y="246"/>
                        <a:pt x="146" y="240"/>
                      </a:cubicBezTo>
                      <a:cubicBezTo>
                        <a:pt x="152" y="240"/>
                        <a:pt x="158" y="240"/>
                        <a:pt x="164" y="238"/>
                      </a:cubicBezTo>
                      <a:cubicBezTo>
                        <a:pt x="171" y="237"/>
                        <a:pt x="171" y="237"/>
                        <a:pt x="171" y="237"/>
                      </a:cubicBezTo>
                      <a:cubicBezTo>
                        <a:pt x="171" y="190"/>
                        <a:pt x="171" y="190"/>
                        <a:pt x="171" y="190"/>
                      </a:cubicBezTo>
                      <a:cubicBezTo>
                        <a:pt x="160" y="193"/>
                        <a:pt x="160" y="193"/>
                        <a:pt x="160" y="193"/>
                      </a:cubicBezTo>
                      <a:cubicBezTo>
                        <a:pt x="154" y="194"/>
                        <a:pt x="147" y="195"/>
                        <a:pt x="140" y="195"/>
                      </a:cubicBezTo>
                      <a:cubicBezTo>
                        <a:pt x="111" y="195"/>
                        <a:pt x="86" y="180"/>
                        <a:pt x="73" y="156"/>
                      </a:cubicBezTo>
                      <a:cubicBezTo>
                        <a:pt x="103" y="156"/>
                        <a:pt x="103" y="156"/>
                        <a:pt x="103" y="156"/>
                      </a:cubicBezTo>
                      <a:cubicBezTo>
                        <a:pt x="103" y="130"/>
                        <a:pt x="103" y="130"/>
                        <a:pt x="103" y="130"/>
                      </a:cubicBezTo>
                      <a:cubicBezTo>
                        <a:pt x="65" y="130"/>
                        <a:pt x="65" y="130"/>
                        <a:pt x="65" y="130"/>
                      </a:cubicBezTo>
                      <a:cubicBezTo>
                        <a:pt x="64" y="127"/>
                        <a:pt x="64" y="124"/>
                        <a:pt x="64" y="120"/>
                      </a:cubicBezTo>
                      <a:cubicBezTo>
                        <a:pt x="64" y="120"/>
                        <a:pt x="64" y="119"/>
                        <a:pt x="64" y="118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3" y="92"/>
                        <a:pt x="103" y="92"/>
                        <a:pt x="103" y="92"/>
                      </a:cubicBezTo>
                      <a:cubicBezTo>
                        <a:pt x="69" y="92"/>
                        <a:pt x="69" y="92"/>
                        <a:pt x="69" y="92"/>
                      </a:cubicBezTo>
                      <a:cubicBezTo>
                        <a:pt x="81" y="65"/>
                        <a:pt x="108" y="45"/>
                        <a:pt x="140" y="45"/>
                      </a:cubicBezTo>
                      <a:cubicBezTo>
                        <a:pt x="147" y="45"/>
                        <a:pt x="154" y="46"/>
                        <a:pt x="160" y="48"/>
                      </a:cubicBezTo>
                      <a:cubicBezTo>
                        <a:pt x="171" y="51"/>
                        <a:pt x="171" y="51"/>
                        <a:pt x="171" y="51"/>
                      </a:cubicBezTo>
                      <a:cubicBezTo>
                        <a:pt x="171" y="4"/>
                        <a:pt x="171" y="4"/>
                        <a:pt x="171" y="4"/>
                      </a:cubicBezTo>
                      <a:cubicBezTo>
                        <a:pt x="164" y="2"/>
                        <a:pt x="164" y="2"/>
                        <a:pt x="164" y="2"/>
                      </a:cubicBezTo>
                      <a:cubicBezTo>
                        <a:pt x="156" y="1"/>
                        <a:pt x="148" y="0"/>
                        <a:pt x="140" y="0"/>
                      </a:cubicBezTo>
                      <a:cubicBezTo>
                        <a:pt x="83" y="0"/>
                        <a:pt x="35" y="39"/>
                        <a:pt x="22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18" y="118"/>
                        <a:pt x="18" y="118"/>
                        <a:pt x="18" y="118"/>
                      </a:cubicBezTo>
                      <a:cubicBezTo>
                        <a:pt x="18" y="119"/>
                        <a:pt x="18" y="120"/>
                        <a:pt x="18" y="120"/>
                      </a:cubicBezTo>
                      <a:cubicBezTo>
                        <a:pt x="18" y="124"/>
                        <a:pt x="19" y="127"/>
                        <a:pt x="19" y="130"/>
                      </a:cubicBezTo>
                      <a:cubicBezTo>
                        <a:pt x="0" y="130"/>
                        <a:pt x="0" y="130"/>
                        <a:pt x="0" y="130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24" y="156"/>
                        <a:pt x="24" y="156"/>
                        <a:pt x="24" y="156"/>
                      </a:cubicBezTo>
                      <a:cubicBezTo>
                        <a:pt x="37" y="196"/>
                        <a:pt x="70" y="227"/>
                        <a:pt x="111" y="2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0" name="Group 144"/>
            <p:cNvGrpSpPr/>
            <p:nvPr/>
          </p:nvGrpSpPr>
          <p:grpSpPr>
            <a:xfrm>
              <a:off x="1051293" y="4441161"/>
              <a:ext cx="2299240" cy="866137"/>
              <a:chOff x="793990" y="1227225"/>
              <a:chExt cx="2299240" cy="866137"/>
            </a:xfrm>
          </p:grpSpPr>
          <p:sp>
            <p:nvSpPr>
              <p:cNvPr id="38" name="TextBox 145"/>
              <p:cNvSpPr txBox="1">
                <a:spLocks/>
              </p:cNvSpPr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9" name="TextBox 146"/>
              <p:cNvSpPr txBox="1">
                <a:spLocks/>
              </p:cNvSpPr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1" name="Group 147"/>
            <p:cNvGrpSpPr/>
            <p:nvPr/>
          </p:nvGrpSpPr>
          <p:grpSpPr>
            <a:xfrm>
              <a:off x="1051293" y="1768461"/>
              <a:ext cx="2299240" cy="866137"/>
              <a:chOff x="793990" y="1227225"/>
              <a:chExt cx="2299240" cy="866137"/>
            </a:xfrm>
          </p:grpSpPr>
          <p:sp>
            <p:nvSpPr>
              <p:cNvPr id="36" name="TextBox 148"/>
              <p:cNvSpPr txBox="1">
                <a:spLocks/>
              </p:cNvSpPr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7" name="TextBox 149"/>
              <p:cNvSpPr txBox="1">
                <a:spLocks/>
              </p:cNvSpPr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2" name="Group 150"/>
            <p:cNvGrpSpPr/>
            <p:nvPr/>
          </p:nvGrpSpPr>
          <p:grpSpPr>
            <a:xfrm>
              <a:off x="572227" y="3109013"/>
              <a:ext cx="2299240" cy="866137"/>
              <a:chOff x="793990" y="1227225"/>
              <a:chExt cx="2299240" cy="866137"/>
            </a:xfrm>
          </p:grpSpPr>
          <p:sp>
            <p:nvSpPr>
              <p:cNvPr id="34" name="TextBox 151"/>
              <p:cNvSpPr txBox="1">
                <a:spLocks/>
              </p:cNvSpPr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5" name="TextBox 152"/>
              <p:cNvSpPr txBox="1">
                <a:spLocks/>
              </p:cNvSpPr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3" name="Group 153"/>
            <p:cNvGrpSpPr/>
            <p:nvPr/>
          </p:nvGrpSpPr>
          <p:grpSpPr>
            <a:xfrm>
              <a:off x="8841469" y="1768460"/>
              <a:ext cx="2732267" cy="856637"/>
              <a:chOff x="1415480" y="1651350"/>
              <a:chExt cx="2913191" cy="856637"/>
            </a:xfrm>
          </p:grpSpPr>
          <p:sp>
            <p:nvSpPr>
              <p:cNvPr id="32" name="TextBox 154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3" name="TextBox 155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4" name="Group 156"/>
            <p:cNvGrpSpPr/>
            <p:nvPr/>
          </p:nvGrpSpPr>
          <p:grpSpPr>
            <a:xfrm>
              <a:off x="9320537" y="3113762"/>
              <a:ext cx="2732267" cy="856637"/>
              <a:chOff x="1415480" y="1651350"/>
              <a:chExt cx="2913191" cy="856637"/>
            </a:xfrm>
          </p:grpSpPr>
          <p:sp>
            <p:nvSpPr>
              <p:cNvPr id="30" name="TextBox 157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1" name="TextBox 158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5" name="Group 159"/>
            <p:cNvGrpSpPr/>
            <p:nvPr/>
          </p:nvGrpSpPr>
          <p:grpSpPr>
            <a:xfrm>
              <a:off x="8841469" y="4445910"/>
              <a:ext cx="2732267" cy="856637"/>
              <a:chOff x="1415480" y="1651350"/>
              <a:chExt cx="2913191" cy="856637"/>
            </a:xfrm>
          </p:grpSpPr>
          <p:sp>
            <p:nvSpPr>
              <p:cNvPr id="28" name="TextBox 160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9" name="TextBox 161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sp>
          <p:nvSpPr>
            <p:cNvPr id="26" name="Freeform: Shape 129"/>
            <p:cNvSpPr/>
            <p:nvPr/>
          </p:nvSpPr>
          <p:spPr>
            <a:xfrm>
              <a:off x="5046392" y="3289104"/>
              <a:ext cx="485776" cy="48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30"/>
            <p:cNvSpPr>
              <a:spLocks noChangeAspect="1"/>
            </p:cNvSpPr>
            <p:nvPr/>
          </p:nvSpPr>
          <p:spPr bwMode="auto">
            <a:xfrm>
              <a:off x="6677228" y="3285957"/>
              <a:ext cx="486000" cy="448616"/>
            </a:xfrm>
            <a:custGeom>
              <a:avLst/>
              <a:gdLst>
                <a:gd name="T0" fmla="*/ 9 w 52"/>
                <a:gd name="T1" fmla="*/ 28 h 48"/>
                <a:gd name="T2" fmla="*/ 5 w 52"/>
                <a:gd name="T3" fmla="*/ 28 h 48"/>
                <a:gd name="T4" fmla="*/ 0 w 52"/>
                <a:gd name="T5" fmla="*/ 23 h 48"/>
                <a:gd name="T6" fmla="*/ 4 w 52"/>
                <a:gd name="T7" fmla="*/ 14 h 48"/>
                <a:gd name="T8" fmla="*/ 11 w 52"/>
                <a:gd name="T9" fmla="*/ 16 h 48"/>
                <a:gd name="T10" fmla="*/ 14 w 52"/>
                <a:gd name="T11" fmla="*/ 16 h 48"/>
                <a:gd name="T12" fmla="*/ 14 w 52"/>
                <a:gd name="T13" fmla="*/ 17 h 48"/>
                <a:gd name="T14" fmla="*/ 16 w 52"/>
                <a:gd name="T15" fmla="*/ 24 h 48"/>
                <a:gd name="T16" fmla="*/ 9 w 52"/>
                <a:gd name="T17" fmla="*/ 28 h 48"/>
                <a:gd name="T18" fmla="*/ 11 w 52"/>
                <a:gd name="T19" fmla="*/ 14 h 48"/>
                <a:gd name="T20" fmla="*/ 4 w 52"/>
                <a:gd name="T21" fmla="*/ 7 h 48"/>
                <a:gd name="T22" fmla="*/ 11 w 52"/>
                <a:gd name="T23" fmla="*/ 0 h 48"/>
                <a:gd name="T24" fmla="*/ 17 w 52"/>
                <a:gd name="T25" fmla="*/ 7 h 48"/>
                <a:gd name="T26" fmla="*/ 11 w 52"/>
                <a:gd name="T27" fmla="*/ 14 h 48"/>
                <a:gd name="T28" fmla="*/ 38 w 52"/>
                <a:gd name="T29" fmla="*/ 48 h 48"/>
                <a:gd name="T30" fmla="*/ 14 w 52"/>
                <a:gd name="T31" fmla="*/ 48 h 48"/>
                <a:gd name="T32" fmla="*/ 7 w 52"/>
                <a:gd name="T33" fmla="*/ 41 h 48"/>
                <a:gd name="T34" fmla="*/ 16 w 52"/>
                <a:gd name="T35" fmla="*/ 26 h 48"/>
                <a:gd name="T36" fmla="*/ 26 w 52"/>
                <a:gd name="T37" fmla="*/ 30 h 48"/>
                <a:gd name="T38" fmla="*/ 36 w 52"/>
                <a:gd name="T39" fmla="*/ 26 h 48"/>
                <a:gd name="T40" fmla="*/ 45 w 52"/>
                <a:gd name="T41" fmla="*/ 41 h 48"/>
                <a:gd name="T42" fmla="*/ 38 w 52"/>
                <a:gd name="T43" fmla="*/ 48 h 48"/>
                <a:gd name="T44" fmla="*/ 26 w 52"/>
                <a:gd name="T45" fmla="*/ 28 h 48"/>
                <a:gd name="T46" fmla="*/ 16 w 52"/>
                <a:gd name="T47" fmla="*/ 17 h 48"/>
                <a:gd name="T48" fmla="*/ 26 w 52"/>
                <a:gd name="T49" fmla="*/ 7 h 48"/>
                <a:gd name="T50" fmla="*/ 36 w 52"/>
                <a:gd name="T51" fmla="*/ 17 h 48"/>
                <a:gd name="T52" fmla="*/ 26 w 52"/>
                <a:gd name="T53" fmla="*/ 28 h 48"/>
                <a:gd name="T54" fmla="*/ 41 w 52"/>
                <a:gd name="T55" fmla="*/ 14 h 48"/>
                <a:gd name="T56" fmla="*/ 35 w 52"/>
                <a:gd name="T57" fmla="*/ 7 h 48"/>
                <a:gd name="T58" fmla="*/ 41 w 52"/>
                <a:gd name="T59" fmla="*/ 0 h 48"/>
                <a:gd name="T60" fmla="*/ 48 w 52"/>
                <a:gd name="T61" fmla="*/ 7 h 48"/>
                <a:gd name="T62" fmla="*/ 41 w 52"/>
                <a:gd name="T63" fmla="*/ 14 h 48"/>
                <a:gd name="T64" fmla="*/ 46 w 52"/>
                <a:gd name="T65" fmla="*/ 28 h 48"/>
                <a:gd name="T66" fmla="*/ 43 w 52"/>
                <a:gd name="T67" fmla="*/ 28 h 48"/>
                <a:gd name="T68" fmla="*/ 36 w 52"/>
                <a:gd name="T69" fmla="*/ 24 h 48"/>
                <a:gd name="T70" fmla="*/ 38 w 52"/>
                <a:gd name="T71" fmla="*/ 17 h 48"/>
                <a:gd name="T72" fmla="*/ 38 w 52"/>
                <a:gd name="T73" fmla="*/ 16 h 48"/>
                <a:gd name="T74" fmla="*/ 41 w 52"/>
                <a:gd name="T75" fmla="*/ 16 h 48"/>
                <a:gd name="T76" fmla="*/ 48 w 52"/>
                <a:gd name="T77" fmla="*/ 14 h 48"/>
                <a:gd name="T78" fmla="*/ 52 w 52"/>
                <a:gd name="T79" fmla="*/ 23 h 48"/>
                <a:gd name="T80" fmla="*/ 46 w 52"/>
                <a:gd name="T8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48">
                  <a:moveTo>
                    <a:pt x="9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14"/>
                    <a:pt x="4" y="14"/>
                  </a:cubicBezTo>
                  <a:cubicBezTo>
                    <a:pt x="4" y="14"/>
                    <a:pt x="7" y="16"/>
                    <a:pt x="11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20"/>
                    <a:pt x="15" y="22"/>
                    <a:pt x="16" y="24"/>
                  </a:cubicBezTo>
                  <a:cubicBezTo>
                    <a:pt x="13" y="24"/>
                    <a:pt x="11" y="26"/>
                    <a:pt x="9" y="28"/>
                  </a:cubicBezTo>
                  <a:close/>
                  <a:moveTo>
                    <a:pt x="11" y="14"/>
                  </a:moveTo>
                  <a:cubicBezTo>
                    <a:pt x="7" y="14"/>
                    <a:pt x="4" y="11"/>
                    <a:pt x="4" y="7"/>
                  </a:cubicBezTo>
                  <a:cubicBezTo>
                    <a:pt x="4" y="3"/>
                    <a:pt x="7" y="0"/>
                    <a:pt x="11" y="0"/>
                  </a:cubicBezTo>
                  <a:cubicBezTo>
                    <a:pt x="14" y="0"/>
                    <a:pt x="17" y="3"/>
                    <a:pt x="17" y="7"/>
                  </a:cubicBezTo>
                  <a:cubicBezTo>
                    <a:pt x="17" y="11"/>
                    <a:pt x="14" y="14"/>
                    <a:pt x="11" y="14"/>
                  </a:cubicBezTo>
                  <a:close/>
                  <a:moveTo>
                    <a:pt x="38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0" y="48"/>
                    <a:pt x="7" y="46"/>
                    <a:pt x="7" y="41"/>
                  </a:cubicBezTo>
                  <a:cubicBezTo>
                    <a:pt x="7" y="35"/>
                    <a:pt x="9" y="26"/>
                    <a:pt x="16" y="26"/>
                  </a:cubicBezTo>
                  <a:cubicBezTo>
                    <a:pt x="17" y="26"/>
                    <a:pt x="21" y="30"/>
                    <a:pt x="26" y="30"/>
                  </a:cubicBezTo>
                  <a:cubicBezTo>
                    <a:pt x="31" y="30"/>
                    <a:pt x="35" y="26"/>
                    <a:pt x="36" y="26"/>
                  </a:cubicBezTo>
                  <a:cubicBezTo>
                    <a:pt x="43" y="26"/>
                    <a:pt x="45" y="35"/>
                    <a:pt x="45" y="41"/>
                  </a:cubicBezTo>
                  <a:cubicBezTo>
                    <a:pt x="45" y="46"/>
                    <a:pt x="42" y="48"/>
                    <a:pt x="38" y="48"/>
                  </a:cubicBezTo>
                  <a:close/>
                  <a:moveTo>
                    <a:pt x="26" y="28"/>
                  </a:moveTo>
                  <a:cubicBezTo>
                    <a:pt x="20" y="28"/>
                    <a:pt x="16" y="23"/>
                    <a:pt x="16" y="17"/>
                  </a:cubicBezTo>
                  <a:cubicBezTo>
                    <a:pt x="16" y="12"/>
                    <a:pt x="20" y="7"/>
                    <a:pt x="26" y="7"/>
                  </a:cubicBezTo>
                  <a:cubicBezTo>
                    <a:pt x="32" y="7"/>
                    <a:pt x="36" y="12"/>
                    <a:pt x="36" y="17"/>
                  </a:cubicBezTo>
                  <a:cubicBezTo>
                    <a:pt x="36" y="23"/>
                    <a:pt x="32" y="28"/>
                    <a:pt x="26" y="28"/>
                  </a:cubicBezTo>
                  <a:close/>
                  <a:moveTo>
                    <a:pt x="41" y="14"/>
                  </a:moveTo>
                  <a:cubicBezTo>
                    <a:pt x="38" y="14"/>
                    <a:pt x="35" y="11"/>
                    <a:pt x="35" y="7"/>
                  </a:cubicBezTo>
                  <a:cubicBezTo>
                    <a:pt x="35" y="3"/>
                    <a:pt x="38" y="0"/>
                    <a:pt x="41" y="0"/>
                  </a:cubicBezTo>
                  <a:cubicBezTo>
                    <a:pt x="45" y="0"/>
                    <a:pt x="48" y="3"/>
                    <a:pt x="48" y="7"/>
                  </a:cubicBezTo>
                  <a:cubicBezTo>
                    <a:pt x="48" y="11"/>
                    <a:pt x="45" y="14"/>
                    <a:pt x="41" y="14"/>
                  </a:cubicBezTo>
                  <a:close/>
                  <a:moveTo>
                    <a:pt x="46" y="28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1" y="26"/>
                    <a:pt x="39" y="24"/>
                    <a:pt x="36" y="24"/>
                  </a:cubicBezTo>
                  <a:cubicBezTo>
                    <a:pt x="37" y="22"/>
                    <a:pt x="38" y="20"/>
                    <a:pt x="38" y="17"/>
                  </a:cubicBezTo>
                  <a:cubicBezTo>
                    <a:pt x="38" y="17"/>
                    <a:pt x="38" y="16"/>
                    <a:pt x="38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5" y="16"/>
                    <a:pt x="48" y="14"/>
                    <a:pt x="48" y="14"/>
                  </a:cubicBezTo>
                  <a:cubicBezTo>
                    <a:pt x="52" y="14"/>
                    <a:pt x="52" y="21"/>
                    <a:pt x="52" y="23"/>
                  </a:cubicBezTo>
                  <a:cubicBezTo>
                    <a:pt x="52" y="26"/>
                    <a:pt x="49" y="28"/>
                    <a:pt x="4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5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54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6539"/>
                </a:solidFill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dirty="0">
              <a:solidFill>
                <a:srgbClr val="3D653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971940" y="1816444"/>
            <a:ext cx="3202017" cy="2782318"/>
            <a:chOff x="3961158" y="1844824"/>
            <a:chExt cx="4269356" cy="3709757"/>
          </a:xfrm>
        </p:grpSpPr>
        <p:sp>
          <p:nvSpPr>
            <p:cNvPr id="14" name="Freeform: Shape 102"/>
            <p:cNvSpPr>
              <a:spLocks/>
            </p:cNvSpPr>
            <p:nvPr/>
          </p:nvSpPr>
          <p:spPr bwMode="auto">
            <a:xfrm>
              <a:off x="5012818" y="3595982"/>
              <a:ext cx="2913774" cy="1891058"/>
            </a:xfrm>
            <a:custGeom>
              <a:avLst/>
              <a:gdLst/>
              <a:ahLst/>
              <a:cxnLst>
                <a:cxn ang="0">
                  <a:pos x="833" y="282"/>
                </a:cxn>
                <a:cxn ang="0">
                  <a:pos x="382" y="311"/>
                </a:cxn>
                <a:cxn ang="0">
                  <a:pos x="138" y="0"/>
                </a:cxn>
                <a:cxn ang="0">
                  <a:pos x="1" y="81"/>
                </a:cxn>
                <a:cxn ang="0">
                  <a:pos x="331" y="456"/>
                </a:cxn>
                <a:cxn ang="0">
                  <a:pos x="825" y="361"/>
                </a:cxn>
                <a:cxn ang="0">
                  <a:pos x="833" y="282"/>
                </a:cxn>
              </a:cxnLst>
              <a:rect l="0" t="0" r="r" b="b"/>
              <a:pathLst>
                <a:path w="836" h="542">
                  <a:moveTo>
                    <a:pt x="833" y="282"/>
                  </a:moveTo>
                  <a:cubicBezTo>
                    <a:pt x="746" y="366"/>
                    <a:pt x="570" y="366"/>
                    <a:pt x="382" y="311"/>
                  </a:cubicBezTo>
                  <a:cubicBezTo>
                    <a:pt x="216" y="263"/>
                    <a:pt x="144" y="103"/>
                    <a:pt x="138" y="0"/>
                  </a:cubicBezTo>
                  <a:cubicBezTo>
                    <a:pt x="119" y="19"/>
                    <a:pt x="0" y="54"/>
                    <a:pt x="1" y="81"/>
                  </a:cubicBezTo>
                  <a:cubicBezTo>
                    <a:pt x="2" y="138"/>
                    <a:pt x="107" y="371"/>
                    <a:pt x="331" y="456"/>
                  </a:cubicBezTo>
                  <a:cubicBezTo>
                    <a:pt x="556" y="542"/>
                    <a:pt x="777" y="499"/>
                    <a:pt x="825" y="361"/>
                  </a:cubicBezTo>
                  <a:cubicBezTo>
                    <a:pt x="834" y="336"/>
                    <a:pt x="836" y="309"/>
                    <a:pt x="833" y="2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03"/>
            <p:cNvSpPr>
              <a:spLocks/>
            </p:cNvSpPr>
            <p:nvPr/>
          </p:nvSpPr>
          <p:spPr bwMode="auto">
            <a:xfrm>
              <a:off x="6122368" y="1844824"/>
              <a:ext cx="1143320" cy="314051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19"/>
                </a:cxn>
                <a:cxn ang="0">
                  <a:pos x="181" y="451"/>
                </a:cxn>
                <a:cxn ang="0">
                  <a:pos x="0" y="884"/>
                </a:cxn>
                <a:cxn ang="0">
                  <a:pos x="74" y="903"/>
                </a:cxn>
                <a:cxn ang="0">
                  <a:pos x="328" y="451"/>
                </a:cxn>
                <a:cxn ang="0">
                  <a:pos x="74" y="0"/>
                </a:cxn>
              </a:cxnLst>
              <a:rect l="0" t="0" r="r" b="b"/>
              <a:pathLst>
                <a:path w="328" h="903">
                  <a:moveTo>
                    <a:pt x="74" y="0"/>
                  </a:moveTo>
                  <a:cubicBezTo>
                    <a:pt x="48" y="0"/>
                    <a:pt x="23" y="7"/>
                    <a:pt x="0" y="19"/>
                  </a:cubicBezTo>
                  <a:cubicBezTo>
                    <a:pt x="105" y="75"/>
                    <a:pt x="181" y="248"/>
                    <a:pt x="181" y="451"/>
                  </a:cubicBezTo>
                  <a:cubicBezTo>
                    <a:pt x="181" y="655"/>
                    <a:pt x="105" y="827"/>
                    <a:pt x="0" y="884"/>
                  </a:cubicBezTo>
                  <a:cubicBezTo>
                    <a:pt x="23" y="896"/>
                    <a:pt x="48" y="903"/>
                    <a:pt x="74" y="903"/>
                  </a:cubicBezTo>
                  <a:cubicBezTo>
                    <a:pt x="214" y="903"/>
                    <a:pt x="328" y="701"/>
                    <a:pt x="328" y="451"/>
                  </a:cubicBezTo>
                  <a:cubicBezTo>
                    <a:pt x="328" y="202"/>
                    <a:pt x="214" y="0"/>
                    <a:pt x="7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4"/>
            <p:cNvSpPr>
              <a:spLocks/>
            </p:cNvSpPr>
            <p:nvPr/>
          </p:nvSpPr>
          <p:spPr bwMode="auto">
            <a:xfrm>
              <a:off x="3961158" y="2655278"/>
              <a:ext cx="2986138" cy="2093672"/>
            </a:xfrm>
            <a:custGeom>
              <a:avLst/>
              <a:gdLst/>
              <a:ahLst/>
              <a:cxnLst>
                <a:cxn ang="0">
                  <a:pos x="60" y="541"/>
                </a:cxn>
                <a:cxn ang="0">
                  <a:pos x="109" y="602"/>
                </a:cxn>
                <a:cxn ang="0">
                  <a:pos x="405" y="246"/>
                </a:cxn>
                <a:cxn ang="0">
                  <a:pos x="857" y="231"/>
                </a:cxn>
                <a:cxn ang="0">
                  <a:pos x="842" y="153"/>
                </a:cxn>
                <a:cxn ang="0">
                  <a:pos x="342" y="107"/>
                </a:cxn>
                <a:cxn ang="0">
                  <a:pos x="60" y="541"/>
                </a:cxn>
              </a:cxnLst>
              <a:rect l="0" t="0" r="r" b="b"/>
              <a:pathLst>
                <a:path w="858" h="602">
                  <a:moveTo>
                    <a:pt x="60" y="541"/>
                  </a:moveTo>
                  <a:cubicBezTo>
                    <a:pt x="71" y="565"/>
                    <a:pt x="88" y="586"/>
                    <a:pt x="109" y="602"/>
                  </a:cubicBezTo>
                  <a:cubicBezTo>
                    <a:pt x="112" y="480"/>
                    <a:pt x="229" y="334"/>
                    <a:pt x="405" y="246"/>
                  </a:cubicBezTo>
                  <a:cubicBezTo>
                    <a:pt x="581" y="159"/>
                    <a:pt x="763" y="156"/>
                    <a:pt x="857" y="231"/>
                  </a:cubicBezTo>
                  <a:cubicBezTo>
                    <a:pt x="858" y="203"/>
                    <a:pt x="853" y="177"/>
                    <a:pt x="842" y="153"/>
                  </a:cubicBezTo>
                  <a:cubicBezTo>
                    <a:pt x="781" y="20"/>
                    <a:pt x="557" y="0"/>
                    <a:pt x="342" y="107"/>
                  </a:cubicBezTo>
                  <a:cubicBezTo>
                    <a:pt x="126" y="214"/>
                    <a:pt x="0" y="408"/>
                    <a:pt x="60" y="5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05"/>
            <p:cNvSpPr>
              <a:spLocks/>
            </p:cNvSpPr>
            <p:nvPr/>
          </p:nvSpPr>
          <p:spPr bwMode="auto">
            <a:xfrm>
              <a:off x="4168594" y="4334075"/>
              <a:ext cx="2653272" cy="1220506"/>
            </a:xfrm>
            <a:custGeom>
              <a:avLst/>
              <a:gdLst/>
              <a:ahLst/>
              <a:cxnLst>
                <a:cxn ang="0">
                  <a:pos x="762" y="0"/>
                </a:cxn>
                <a:cxn ang="0">
                  <a:pos x="546" y="12"/>
                </a:cxn>
                <a:cxn ang="0">
                  <a:pos x="582" y="58"/>
                </a:cxn>
                <a:cxn ang="0">
                  <a:pos x="501" y="105"/>
                </a:cxn>
                <a:cxn ang="0">
                  <a:pos x="49" y="120"/>
                </a:cxn>
                <a:cxn ang="0">
                  <a:pos x="0" y="57"/>
                </a:cxn>
                <a:cxn ang="0">
                  <a:pos x="64" y="198"/>
                </a:cxn>
                <a:cxn ang="0">
                  <a:pos x="564" y="244"/>
                </a:cxn>
                <a:cxn ang="0">
                  <a:pos x="675" y="176"/>
                </a:cxn>
                <a:cxn ang="0">
                  <a:pos x="709" y="220"/>
                </a:cxn>
                <a:cxn ang="0">
                  <a:pos x="762" y="0"/>
                </a:cxn>
              </a:cxnLst>
              <a:rect l="0" t="0" r="r" b="b"/>
              <a:pathLst>
                <a:path w="762" h="351">
                  <a:moveTo>
                    <a:pt x="762" y="0"/>
                  </a:moveTo>
                  <a:cubicBezTo>
                    <a:pt x="546" y="12"/>
                    <a:pt x="546" y="12"/>
                    <a:pt x="546" y="12"/>
                  </a:cubicBezTo>
                  <a:cubicBezTo>
                    <a:pt x="582" y="58"/>
                    <a:pt x="582" y="58"/>
                    <a:pt x="582" y="58"/>
                  </a:cubicBezTo>
                  <a:cubicBezTo>
                    <a:pt x="556" y="75"/>
                    <a:pt x="529" y="91"/>
                    <a:pt x="501" y="105"/>
                  </a:cubicBezTo>
                  <a:cubicBezTo>
                    <a:pt x="324" y="192"/>
                    <a:pt x="142" y="195"/>
                    <a:pt x="49" y="120"/>
                  </a:cubicBezTo>
                  <a:cubicBezTo>
                    <a:pt x="13" y="87"/>
                    <a:pt x="0" y="57"/>
                    <a:pt x="0" y="57"/>
                  </a:cubicBezTo>
                  <a:cubicBezTo>
                    <a:pt x="0" y="57"/>
                    <a:pt x="57" y="184"/>
                    <a:pt x="64" y="198"/>
                  </a:cubicBezTo>
                  <a:cubicBezTo>
                    <a:pt x="124" y="331"/>
                    <a:pt x="348" y="351"/>
                    <a:pt x="564" y="244"/>
                  </a:cubicBezTo>
                  <a:cubicBezTo>
                    <a:pt x="604" y="224"/>
                    <a:pt x="641" y="201"/>
                    <a:pt x="675" y="176"/>
                  </a:cubicBezTo>
                  <a:cubicBezTo>
                    <a:pt x="709" y="220"/>
                    <a:pt x="709" y="220"/>
                    <a:pt x="709" y="22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06"/>
            <p:cNvSpPr>
              <a:spLocks/>
            </p:cNvSpPr>
            <p:nvPr/>
          </p:nvSpPr>
          <p:spPr bwMode="auto">
            <a:xfrm>
              <a:off x="5890810" y="2626333"/>
              <a:ext cx="2339704" cy="2233573"/>
            </a:xfrm>
            <a:custGeom>
              <a:avLst/>
              <a:gdLst/>
              <a:ahLst/>
              <a:cxnLst>
                <a:cxn ang="0">
                  <a:pos x="305" y="91"/>
                </a:cxn>
                <a:cxn ang="0">
                  <a:pos x="181" y="57"/>
                </a:cxn>
                <a:cxn ang="0">
                  <a:pos x="187" y="0"/>
                </a:cxn>
                <a:cxn ang="0">
                  <a:pos x="0" y="114"/>
                </a:cxn>
                <a:cxn ang="0">
                  <a:pos x="160" y="267"/>
                </a:cxn>
                <a:cxn ang="0">
                  <a:pos x="166" y="209"/>
                </a:cxn>
                <a:cxn ang="0">
                  <a:pos x="255" y="236"/>
                </a:cxn>
                <a:cxn ang="0">
                  <a:pos x="582" y="561"/>
                </a:cxn>
                <a:cxn ang="0">
                  <a:pos x="573" y="642"/>
                </a:cxn>
                <a:cxn ang="0">
                  <a:pos x="625" y="496"/>
                </a:cxn>
                <a:cxn ang="0">
                  <a:pos x="305" y="91"/>
                </a:cxn>
              </a:cxnLst>
              <a:rect l="0" t="0" r="r" b="b"/>
              <a:pathLst>
                <a:path w="673" h="642">
                  <a:moveTo>
                    <a:pt x="305" y="91"/>
                  </a:moveTo>
                  <a:cubicBezTo>
                    <a:pt x="264" y="75"/>
                    <a:pt x="222" y="64"/>
                    <a:pt x="181" y="57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60" y="267"/>
                    <a:pt x="160" y="267"/>
                    <a:pt x="160" y="267"/>
                  </a:cubicBezTo>
                  <a:cubicBezTo>
                    <a:pt x="166" y="209"/>
                    <a:pt x="166" y="209"/>
                    <a:pt x="166" y="209"/>
                  </a:cubicBezTo>
                  <a:cubicBezTo>
                    <a:pt x="195" y="215"/>
                    <a:pt x="225" y="224"/>
                    <a:pt x="255" y="236"/>
                  </a:cubicBezTo>
                  <a:cubicBezTo>
                    <a:pt x="438" y="306"/>
                    <a:pt x="567" y="439"/>
                    <a:pt x="582" y="561"/>
                  </a:cubicBezTo>
                  <a:cubicBezTo>
                    <a:pt x="584" y="611"/>
                    <a:pt x="573" y="642"/>
                    <a:pt x="573" y="642"/>
                  </a:cubicBezTo>
                  <a:cubicBezTo>
                    <a:pt x="573" y="642"/>
                    <a:pt x="619" y="510"/>
                    <a:pt x="625" y="496"/>
                  </a:cubicBezTo>
                  <a:cubicBezTo>
                    <a:pt x="673" y="358"/>
                    <a:pt x="530" y="177"/>
                    <a:pt x="305" y="9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07"/>
            <p:cNvSpPr>
              <a:spLocks/>
            </p:cNvSpPr>
            <p:nvPr/>
          </p:nvSpPr>
          <p:spPr bwMode="auto">
            <a:xfrm>
              <a:off x="4834324" y="1844824"/>
              <a:ext cx="1553370" cy="2585734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41" y="451"/>
                </a:cxn>
                <a:cxn ang="0">
                  <a:pos x="53" y="585"/>
                </a:cxn>
                <a:cxn ang="0">
                  <a:pos x="0" y="599"/>
                </a:cxn>
                <a:cxn ang="0">
                  <a:pos x="167" y="743"/>
                </a:cxn>
                <a:cxn ang="0">
                  <a:pos x="250" y="534"/>
                </a:cxn>
                <a:cxn ang="0">
                  <a:pos x="195" y="548"/>
                </a:cxn>
                <a:cxn ang="0">
                  <a:pos x="189" y="451"/>
                </a:cxn>
                <a:cxn ang="0">
                  <a:pos x="370" y="19"/>
                </a:cxn>
                <a:cxn ang="0">
                  <a:pos x="446" y="0"/>
                </a:cxn>
                <a:cxn ang="0">
                  <a:pos x="296" y="0"/>
                </a:cxn>
              </a:cxnLst>
              <a:rect l="0" t="0" r="r" b="b"/>
              <a:pathLst>
                <a:path w="446" h="743">
                  <a:moveTo>
                    <a:pt x="296" y="0"/>
                  </a:moveTo>
                  <a:cubicBezTo>
                    <a:pt x="155" y="0"/>
                    <a:pt x="41" y="202"/>
                    <a:pt x="41" y="451"/>
                  </a:cubicBezTo>
                  <a:cubicBezTo>
                    <a:pt x="41" y="498"/>
                    <a:pt x="45" y="543"/>
                    <a:pt x="53" y="58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67" y="743"/>
                    <a:pt x="167" y="743"/>
                    <a:pt x="167" y="743"/>
                  </a:cubicBezTo>
                  <a:cubicBezTo>
                    <a:pt x="250" y="534"/>
                    <a:pt x="250" y="534"/>
                    <a:pt x="250" y="534"/>
                  </a:cubicBezTo>
                  <a:cubicBezTo>
                    <a:pt x="195" y="548"/>
                    <a:pt x="195" y="548"/>
                    <a:pt x="195" y="548"/>
                  </a:cubicBezTo>
                  <a:cubicBezTo>
                    <a:pt x="191" y="517"/>
                    <a:pt x="189" y="485"/>
                    <a:pt x="189" y="451"/>
                  </a:cubicBezTo>
                  <a:cubicBezTo>
                    <a:pt x="189" y="248"/>
                    <a:pt x="265" y="75"/>
                    <a:pt x="370" y="19"/>
                  </a:cubicBezTo>
                  <a:cubicBezTo>
                    <a:pt x="414" y="0"/>
                    <a:pt x="446" y="0"/>
                    <a:pt x="446" y="0"/>
                  </a:cubicBezTo>
                  <a:cubicBezTo>
                    <a:pt x="446" y="0"/>
                    <a:pt x="31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08"/>
            <p:cNvGrpSpPr/>
            <p:nvPr/>
          </p:nvGrpSpPr>
          <p:grpSpPr>
            <a:xfrm>
              <a:off x="5977620" y="2066734"/>
              <a:ext cx="250854" cy="308744"/>
              <a:chOff x="4482225" y="1749706"/>
              <a:chExt cx="190541" cy="234512"/>
            </a:xfrm>
            <a:solidFill>
              <a:schemeClr val="accent1"/>
            </a:solidFill>
          </p:grpSpPr>
          <p:sp>
            <p:nvSpPr>
              <p:cNvPr id="42" name="Oval 109"/>
              <p:cNvSpPr>
                <a:spLocks/>
              </p:cNvSpPr>
              <p:nvPr/>
            </p:nvSpPr>
            <p:spPr bwMode="auto">
              <a:xfrm>
                <a:off x="4529859" y="1749706"/>
                <a:ext cx="98936" cy="9893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10"/>
              <p:cNvSpPr>
                <a:spLocks/>
              </p:cNvSpPr>
              <p:nvPr/>
            </p:nvSpPr>
            <p:spPr bwMode="auto">
              <a:xfrm>
                <a:off x="4482225" y="1863296"/>
                <a:ext cx="190541" cy="120922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0" y="0"/>
                  </a:cxn>
                  <a:cxn ang="0">
                    <a:pos x="44" y="32"/>
                  </a:cxn>
                  <a:cxn ang="0">
                    <a:pos x="36" y="39"/>
                  </a:cxn>
                  <a:cxn ang="0">
                    <a:pos x="28" y="32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0" y="24"/>
                  </a:cxn>
                  <a:cxn ang="0">
                    <a:pos x="0" y="39"/>
                  </a:cxn>
                  <a:cxn ang="0">
                    <a:pos x="37" y="46"/>
                  </a:cxn>
                  <a:cxn ang="0">
                    <a:pos x="72" y="39"/>
                  </a:cxn>
                  <a:cxn ang="0">
                    <a:pos x="72" y="24"/>
                  </a:cxn>
                  <a:cxn ang="0">
                    <a:pos x="49" y="0"/>
                  </a:cxn>
                </a:cxnLst>
                <a:rect l="0" t="0" r="r" b="b"/>
                <a:pathLst>
                  <a:path w="72" h="46">
                    <a:moveTo>
                      <a:pt x="49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1" y="45"/>
                      <a:pt x="27" y="46"/>
                      <a:pt x="37" y="46"/>
                    </a:cubicBezTo>
                    <a:cubicBezTo>
                      <a:pt x="46" y="46"/>
                      <a:pt x="62" y="45"/>
                      <a:pt x="72" y="39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11"/>
                      <a:pt x="62" y="0"/>
                      <a:pt x="49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111"/>
            <p:cNvGrpSpPr/>
            <p:nvPr/>
          </p:nvGrpSpPr>
          <p:grpSpPr>
            <a:xfrm>
              <a:off x="4704074" y="4251063"/>
              <a:ext cx="279800" cy="284625"/>
              <a:chOff x="3514862" y="3372969"/>
              <a:chExt cx="212527" cy="216192"/>
            </a:xfrm>
            <a:solidFill>
              <a:schemeClr val="accent3"/>
            </a:solidFill>
          </p:grpSpPr>
          <p:sp>
            <p:nvSpPr>
              <p:cNvPr id="38" name="Freeform: Shape 112"/>
              <p:cNvSpPr>
                <a:spLocks/>
              </p:cNvSpPr>
              <p:nvPr/>
            </p:nvSpPr>
            <p:spPr bwMode="auto">
              <a:xfrm>
                <a:off x="3514862" y="3372969"/>
                <a:ext cx="98936" cy="20519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38" y="0"/>
                  </a:cxn>
                  <a:cxn ang="0">
                    <a:pos x="0" y="41"/>
                  </a:cxn>
                  <a:cxn ang="0">
                    <a:pos x="23" y="78"/>
                  </a:cxn>
                  <a:cxn ang="0">
                    <a:pos x="38" y="40"/>
                  </a:cxn>
                </a:cxnLst>
                <a:rect l="0" t="0" r="r" b="b"/>
                <a:pathLst>
                  <a:path w="38" h="78">
                    <a:moveTo>
                      <a:pt x="38" y="4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7" y="1"/>
                      <a:pt x="0" y="19"/>
                      <a:pt x="0" y="41"/>
                    </a:cubicBezTo>
                    <a:cubicBezTo>
                      <a:pt x="0" y="57"/>
                      <a:pt x="9" y="71"/>
                      <a:pt x="23" y="78"/>
                    </a:cubicBezTo>
                    <a:lnTo>
                      <a:pt x="38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13"/>
              <p:cNvSpPr>
                <a:spLocks/>
              </p:cNvSpPr>
              <p:nvPr/>
            </p:nvSpPr>
            <p:spPr bwMode="auto">
              <a:xfrm>
                <a:off x="3628453" y="3372969"/>
                <a:ext cx="98936" cy="98936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7" y="38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37" h="38">
                    <a:moveTo>
                      <a:pt x="0" y="38"/>
                    </a:moveTo>
                    <a:cubicBezTo>
                      <a:pt x="37" y="38"/>
                      <a:pt x="37" y="38"/>
                      <a:pt x="37" y="38"/>
                    </a:cubicBezTo>
                    <a:cubicBezTo>
                      <a:pt x="36" y="18"/>
                      <a:pt x="20" y="2"/>
                      <a:pt x="0" y="0"/>
                    </a:cubicBez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14"/>
              <p:cNvSpPr>
                <a:spLocks/>
              </p:cNvSpPr>
              <p:nvPr/>
            </p:nvSpPr>
            <p:spPr bwMode="auto">
              <a:xfrm>
                <a:off x="3635781" y="3486562"/>
                <a:ext cx="91608" cy="806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31"/>
                  </a:cxn>
                  <a:cxn ang="0">
                    <a:pos x="35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31">
                    <a:moveTo>
                      <a:pt x="0" y="0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28" y="24"/>
                      <a:pt x="35" y="13"/>
                      <a:pt x="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15"/>
              <p:cNvSpPr>
                <a:spLocks/>
              </p:cNvSpPr>
              <p:nvPr/>
            </p:nvSpPr>
            <p:spPr bwMode="auto">
              <a:xfrm>
                <a:off x="3588147" y="3493890"/>
                <a:ext cx="84279" cy="9527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4"/>
                  </a:cxn>
                  <a:cxn ang="0">
                    <a:pos x="12" y="36"/>
                  </a:cxn>
                  <a:cxn ang="0">
                    <a:pos x="32" y="31"/>
                  </a:cxn>
                  <a:cxn ang="0">
                    <a:pos x="14" y="0"/>
                  </a:cxn>
                </a:cxnLst>
                <a:rect l="0" t="0" r="r" b="b"/>
                <a:pathLst>
                  <a:path w="32" h="36">
                    <a:moveTo>
                      <a:pt x="14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4" y="35"/>
                      <a:pt x="8" y="36"/>
                      <a:pt x="12" y="36"/>
                    </a:cubicBezTo>
                    <a:cubicBezTo>
                      <a:pt x="19" y="36"/>
                      <a:pt x="26" y="34"/>
                      <a:pt x="32" y="31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116"/>
            <p:cNvGrpSpPr/>
            <p:nvPr/>
          </p:nvGrpSpPr>
          <p:grpSpPr>
            <a:xfrm>
              <a:off x="7338049" y="4214941"/>
              <a:ext cx="217088" cy="356994"/>
              <a:chOff x="5515545" y="3197085"/>
              <a:chExt cx="164893" cy="271157"/>
            </a:xfrm>
            <a:solidFill>
              <a:schemeClr val="accent2"/>
            </a:solidFill>
          </p:grpSpPr>
          <p:sp>
            <p:nvSpPr>
              <p:cNvPr id="34" name="Freeform: Shape 117"/>
              <p:cNvSpPr>
                <a:spLocks/>
              </p:cNvSpPr>
              <p:nvPr/>
            </p:nvSpPr>
            <p:spPr bwMode="auto">
              <a:xfrm>
                <a:off x="5563179" y="3416940"/>
                <a:ext cx="69622" cy="1465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3" y="5"/>
                  </a:cxn>
                  <a:cxn ang="0">
                    <a:pos x="26" y="2"/>
                  </a:cxn>
                  <a:cxn ang="0">
                    <a:pos x="23" y="0"/>
                  </a:cxn>
                </a:cxnLst>
                <a:rect l="0" t="0" r="r" b="b"/>
                <a:pathLst>
                  <a:path w="26" h="5">
                    <a:moveTo>
                      <a:pt x="2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5" y="5"/>
                      <a:pt x="26" y="4"/>
                      <a:pt x="26" y="2"/>
                    </a:cubicBezTo>
                    <a:cubicBezTo>
                      <a:pt x="26" y="1"/>
                      <a:pt x="25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25"/>
              <p:cNvSpPr>
                <a:spLocks/>
              </p:cNvSpPr>
              <p:nvPr/>
            </p:nvSpPr>
            <p:spPr bwMode="auto">
              <a:xfrm>
                <a:off x="5563179" y="3435262"/>
                <a:ext cx="69622" cy="1465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3" y="5"/>
                  </a:cxn>
                  <a:cxn ang="0">
                    <a:pos x="26" y="2"/>
                  </a:cxn>
                  <a:cxn ang="0">
                    <a:pos x="23" y="0"/>
                  </a:cxn>
                </a:cxnLst>
                <a:rect l="0" t="0" r="r" b="b"/>
                <a:pathLst>
                  <a:path w="26" h="5">
                    <a:moveTo>
                      <a:pt x="2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5" y="5"/>
                      <a:pt x="26" y="4"/>
                      <a:pt x="26" y="2"/>
                    </a:cubicBezTo>
                    <a:cubicBezTo>
                      <a:pt x="26" y="1"/>
                      <a:pt x="25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26"/>
              <p:cNvSpPr>
                <a:spLocks/>
              </p:cNvSpPr>
              <p:nvPr/>
            </p:nvSpPr>
            <p:spPr bwMode="auto">
              <a:xfrm>
                <a:off x="5581501" y="3457248"/>
                <a:ext cx="32979" cy="1099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4"/>
                  </a:cxn>
                  <a:cxn ang="0">
                    <a:pos x="11" y="3"/>
                  </a:cxn>
                  <a:cxn ang="0">
                    <a:pos x="12" y="1"/>
                  </a:cxn>
                  <a:cxn ang="0">
                    <a:pos x="11" y="0"/>
                  </a:cxn>
                </a:cxnLst>
                <a:rect l="0" t="0" r="r" b="b"/>
                <a:pathLst>
                  <a:path w="12" h="4">
                    <a:moveTo>
                      <a:pt x="1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3" y="4"/>
                      <a:pt x="6" y="4"/>
                    </a:cubicBezTo>
                    <a:cubicBezTo>
                      <a:pt x="8" y="4"/>
                      <a:pt x="10" y="3"/>
                      <a:pt x="11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27"/>
              <p:cNvSpPr>
                <a:spLocks/>
              </p:cNvSpPr>
              <p:nvPr/>
            </p:nvSpPr>
            <p:spPr bwMode="auto">
              <a:xfrm>
                <a:off x="5515545" y="3197085"/>
                <a:ext cx="164893" cy="20886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24" y="80"/>
                  </a:cxn>
                  <a:cxn ang="0">
                    <a:pos x="31" y="80"/>
                  </a:cxn>
                  <a:cxn ang="0">
                    <a:pos x="32" y="80"/>
                  </a:cxn>
                  <a:cxn ang="0">
                    <a:pos x="39" y="80"/>
                  </a:cxn>
                  <a:cxn ang="0">
                    <a:pos x="48" y="72"/>
                  </a:cxn>
                  <a:cxn ang="0">
                    <a:pos x="48" y="66"/>
                  </a:cxn>
                  <a:cxn ang="0">
                    <a:pos x="63" y="33"/>
                  </a:cxn>
                  <a:cxn ang="0">
                    <a:pos x="32" y="0"/>
                  </a:cxn>
                  <a:cxn ang="0">
                    <a:pos x="30" y="12"/>
                  </a:cxn>
                  <a:cxn ang="0">
                    <a:pos x="13" y="31"/>
                  </a:cxn>
                  <a:cxn ang="0">
                    <a:pos x="10" y="33"/>
                  </a:cxn>
                  <a:cxn ang="0">
                    <a:pos x="8" y="30"/>
                  </a:cxn>
                  <a:cxn ang="0">
                    <a:pos x="28" y="7"/>
                  </a:cxn>
                  <a:cxn ang="0">
                    <a:pos x="32" y="9"/>
                  </a:cxn>
                  <a:cxn ang="0">
                    <a:pos x="30" y="12"/>
                  </a:cxn>
                </a:cxnLst>
                <a:rect l="0" t="0" r="r" b="b"/>
                <a:pathLst>
                  <a:path w="63" h="80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3" y="0"/>
                      <a:pt x="0" y="15"/>
                      <a:pt x="0" y="33"/>
                    </a:cubicBezTo>
                    <a:cubicBezTo>
                      <a:pt x="0" y="49"/>
                      <a:pt x="16" y="61"/>
                      <a:pt x="16" y="66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7"/>
                      <a:pt x="20" y="80"/>
                      <a:pt x="24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4" y="80"/>
                      <a:pt x="48" y="77"/>
                      <a:pt x="48" y="72"/>
                    </a:cubicBezTo>
                    <a:cubicBezTo>
                      <a:pt x="48" y="72"/>
                      <a:pt x="48" y="72"/>
                      <a:pt x="48" y="66"/>
                    </a:cubicBezTo>
                    <a:cubicBezTo>
                      <a:pt x="48" y="61"/>
                      <a:pt x="63" y="49"/>
                      <a:pt x="63" y="33"/>
                    </a:cubicBezTo>
                    <a:cubicBezTo>
                      <a:pt x="63" y="15"/>
                      <a:pt x="50" y="0"/>
                      <a:pt x="32" y="0"/>
                    </a:cubicBezTo>
                    <a:close/>
                    <a:moveTo>
                      <a:pt x="30" y="12"/>
                    </a:moveTo>
                    <a:cubicBezTo>
                      <a:pt x="21" y="14"/>
                      <a:pt x="14" y="22"/>
                      <a:pt x="13" y="31"/>
                    </a:cubicBezTo>
                    <a:cubicBezTo>
                      <a:pt x="12" y="32"/>
                      <a:pt x="11" y="33"/>
                      <a:pt x="10" y="33"/>
                    </a:cubicBezTo>
                    <a:cubicBezTo>
                      <a:pt x="8" y="33"/>
                      <a:pt x="7" y="31"/>
                      <a:pt x="8" y="30"/>
                    </a:cubicBezTo>
                    <a:cubicBezTo>
                      <a:pt x="10" y="19"/>
                      <a:pt x="18" y="10"/>
                      <a:pt x="28" y="7"/>
                    </a:cubicBezTo>
                    <a:cubicBezTo>
                      <a:pt x="30" y="7"/>
                      <a:pt x="31" y="7"/>
                      <a:pt x="32" y="9"/>
                    </a:cubicBezTo>
                    <a:cubicBezTo>
                      <a:pt x="32" y="10"/>
                      <a:pt x="31" y="12"/>
                      <a:pt x="3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128"/>
            <p:cNvGrpSpPr/>
            <p:nvPr/>
          </p:nvGrpSpPr>
          <p:grpSpPr>
            <a:xfrm>
              <a:off x="5861756" y="3516827"/>
              <a:ext cx="585201" cy="585201"/>
              <a:chOff x="5029200" y="1606550"/>
              <a:chExt cx="609600" cy="609600"/>
            </a:xfrm>
          </p:grpSpPr>
          <p:sp>
            <p:nvSpPr>
              <p:cNvPr id="27" name="Oval 129"/>
              <p:cNvSpPr/>
              <p:nvPr/>
            </p:nvSpPr>
            <p:spPr bwMode="auto">
              <a:xfrm>
                <a:off x="5029200" y="1606550"/>
                <a:ext cx="609600" cy="609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8" name="Group 130"/>
              <p:cNvGrpSpPr/>
              <p:nvPr/>
            </p:nvGrpSpPr>
            <p:grpSpPr>
              <a:xfrm>
                <a:off x="5172075" y="1733041"/>
                <a:ext cx="323850" cy="356598"/>
                <a:chOff x="4843463" y="3076575"/>
                <a:chExt cx="282575" cy="311150"/>
              </a:xfrm>
              <a:solidFill>
                <a:schemeClr val="accent3"/>
              </a:solidFill>
            </p:grpSpPr>
            <p:sp>
              <p:nvSpPr>
                <p:cNvPr id="29" name="Freeform: Shape 131"/>
                <p:cNvSpPr>
                  <a:spLocks/>
                </p:cNvSpPr>
                <p:nvPr/>
              </p:nvSpPr>
              <p:spPr bwMode="auto">
                <a:xfrm>
                  <a:off x="4843463" y="3205163"/>
                  <a:ext cx="282575" cy="182562"/>
                </a:xfrm>
                <a:custGeom>
                  <a:avLst/>
                  <a:gdLst/>
                  <a:ahLst/>
                  <a:cxnLst>
                    <a:cxn ang="0">
                      <a:pos x="66" y="2"/>
                    </a:cxn>
                    <a:cxn ang="0">
                      <a:pos x="66" y="0"/>
                    </a:cxn>
                    <a:cxn ang="0">
                      <a:pos x="64" y="0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2" y="4"/>
                    </a:cxn>
                    <a:cxn ang="0">
                      <a:pos x="53" y="4"/>
                    </a:cxn>
                    <a:cxn ang="0">
                      <a:pos x="57" y="4"/>
                    </a:cxn>
                    <a:cxn ang="0">
                      <a:pos x="57" y="4"/>
                    </a:cxn>
                    <a:cxn ang="0">
                      <a:pos x="57" y="5"/>
                    </a:cxn>
                    <a:cxn ang="0">
                      <a:pos x="33" y="29"/>
                    </a:cxn>
                    <a:cxn ang="0">
                      <a:pos x="32" y="30"/>
                    </a:cxn>
                    <a:cxn ang="0">
                      <a:pos x="32" y="29"/>
                    </a:cxn>
                    <a:cxn ang="0">
                      <a:pos x="25" y="22"/>
                    </a:cxn>
                    <a:cxn ang="0">
                      <a:pos x="23" y="22"/>
                    </a:cxn>
                    <a:cxn ang="0">
                      <a:pos x="22" y="22"/>
                    </a:cxn>
                    <a:cxn ang="0">
                      <a:pos x="0" y="43"/>
                    </a:cxn>
                    <a:cxn ang="0">
                      <a:pos x="6" y="43"/>
                    </a:cxn>
                    <a:cxn ang="0">
                      <a:pos x="23" y="27"/>
                    </a:cxn>
                    <a:cxn ang="0">
                      <a:pos x="23" y="27"/>
                    </a:cxn>
                    <a:cxn ang="0">
                      <a:pos x="24" y="27"/>
                    </a:cxn>
                    <a:cxn ang="0">
                      <a:pos x="31" y="34"/>
                    </a:cxn>
                    <a:cxn ang="0">
                      <a:pos x="32" y="35"/>
                    </a:cxn>
                    <a:cxn ang="0">
                      <a:pos x="34" y="34"/>
                    </a:cxn>
                    <a:cxn ang="0">
                      <a:pos x="61" y="7"/>
                    </a:cxn>
                    <a:cxn ang="0">
                      <a:pos x="61" y="7"/>
                    </a:cxn>
                    <a:cxn ang="0">
                      <a:pos x="61" y="7"/>
                    </a:cxn>
                    <a:cxn ang="0">
                      <a:pos x="62" y="7"/>
                    </a:cxn>
                    <a:cxn ang="0">
                      <a:pos x="62" y="7"/>
                    </a:cxn>
                    <a:cxn ang="0">
                      <a:pos x="62" y="7"/>
                    </a:cxn>
                    <a:cxn ang="0">
                      <a:pos x="62" y="13"/>
                    </a:cxn>
                    <a:cxn ang="0">
                      <a:pos x="64" y="15"/>
                    </a:cxn>
                    <a:cxn ang="0">
                      <a:pos x="66" y="13"/>
                    </a:cxn>
                    <a:cxn ang="0">
                      <a:pos x="66" y="2"/>
                    </a:cxn>
                  </a:cxnLst>
                  <a:rect l="0" t="0" r="r" b="b"/>
                  <a:pathLst>
                    <a:path w="66" h="43">
                      <a:moveTo>
                        <a:pt x="66" y="2"/>
                      </a:moveTo>
                      <a:cubicBezTo>
                        <a:pt x="66" y="1"/>
                        <a:pt x="66" y="1"/>
                        <a:pt x="66" y="0"/>
                      </a:cubicBezTo>
                      <a:cubicBezTo>
                        <a:pt x="65" y="0"/>
                        <a:pt x="65" y="0"/>
                        <a:pt x="64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1" y="0"/>
                        <a:pt x="51" y="1"/>
                        <a:pt x="51" y="2"/>
                      </a:cubicBezTo>
                      <a:cubicBezTo>
                        <a:pt x="51" y="3"/>
                        <a:pt x="51" y="3"/>
                        <a:pt x="52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4" y="22"/>
                        <a:pt x="24" y="22"/>
                        <a:pt x="23" y="22"/>
                      </a:cubicBezTo>
                      <a:cubicBezTo>
                        <a:pt x="23" y="22"/>
                        <a:pt x="22" y="22"/>
                        <a:pt x="22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35"/>
                        <a:pt x="32" y="35"/>
                        <a:pt x="32" y="35"/>
                      </a:cubicBezTo>
                      <a:cubicBezTo>
                        <a:pt x="33" y="35"/>
                        <a:pt x="33" y="35"/>
                        <a:pt x="34" y="34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62" y="14"/>
                        <a:pt x="63" y="15"/>
                        <a:pt x="64" y="15"/>
                      </a:cubicBezTo>
                      <a:cubicBezTo>
                        <a:pt x="65" y="15"/>
                        <a:pt x="66" y="14"/>
                        <a:pt x="66" y="13"/>
                      </a:cubicBezTo>
                      <a:lnTo>
                        <a:pt x="66" y="2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132"/>
                <p:cNvSpPr>
                  <a:spLocks/>
                </p:cNvSpPr>
                <p:nvPr/>
              </p:nvSpPr>
              <p:spPr bwMode="auto">
                <a:xfrm>
                  <a:off x="4891088" y="3225800"/>
                  <a:ext cx="60325" cy="8572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8" y="7"/>
                    </a:cxn>
                    <a:cxn ang="0">
                      <a:pos x="1" y="16"/>
                    </a:cxn>
                    <a:cxn ang="0">
                      <a:pos x="1" y="19"/>
                    </a:cxn>
                    <a:cxn ang="0">
                      <a:pos x="4" y="19"/>
                    </a:cxn>
                    <a:cxn ang="0">
                      <a:pos x="13" y="10"/>
                    </a:cxn>
                    <a:cxn ang="0">
                      <a:pos x="13" y="9"/>
                    </a:cxn>
                    <a:cxn ang="0">
                      <a:pos x="14" y="4"/>
                    </a:cxn>
                    <a:cxn ang="0">
                      <a:pos x="13" y="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20">
                      <a:moveTo>
                        <a:pt x="10" y="0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7"/>
                        <a:pt x="0" y="18"/>
                        <a:pt x="1" y="19"/>
                      </a:cubicBezTo>
                      <a:cubicBezTo>
                        <a:pt x="2" y="20"/>
                        <a:pt x="3" y="20"/>
                        <a:pt x="4" y="1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9"/>
                        <a:pt x="13" y="9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3"/>
                        <a:pt x="13" y="2"/>
                        <a:pt x="13" y="2"/>
                      </a:cubicBezTo>
                      <a:cubicBezTo>
                        <a:pt x="12" y="1"/>
                        <a:pt x="11" y="1"/>
                        <a:pt x="1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133"/>
                <p:cNvSpPr>
                  <a:spLocks/>
                </p:cNvSpPr>
                <p:nvPr/>
              </p:nvSpPr>
              <p:spPr bwMode="auto">
                <a:xfrm>
                  <a:off x="4984750" y="3136900"/>
                  <a:ext cx="55563" cy="33337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0" y="7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12" y="4"/>
                    </a:cxn>
                    <a:cxn ang="0">
                      <a:pos x="13" y="1"/>
                    </a:cxn>
                    <a:cxn ang="0">
                      <a:pos x="10" y="0"/>
                    </a:cxn>
                    <a:cxn ang="0">
                      <a:pos x="4" y="4"/>
                    </a:cxn>
                    <a:cxn ang="0">
                      <a:pos x="0" y="3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3" h="8">
                      <a:moveTo>
                        <a:pt x="1" y="5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5" y="8"/>
                        <a:pt x="6" y="8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3"/>
                        <a:pt x="13" y="2"/>
                        <a:pt x="13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134"/>
                <p:cNvSpPr>
                  <a:spLocks/>
                </p:cNvSpPr>
                <p:nvPr/>
              </p:nvSpPr>
              <p:spPr bwMode="auto">
                <a:xfrm>
                  <a:off x="4954588" y="3076575"/>
                  <a:ext cx="39688" cy="55562"/>
                </a:xfrm>
                <a:custGeom>
                  <a:avLst/>
                  <a:gdLst/>
                  <a:ahLst/>
                  <a:cxnLst>
                    <a:cxn ang="0">
                      <a:pos x="5" y="12"/>
                    </a:cxn>
                    <a:cxn ang="0">
                      <a:pos x="9" y="6"/>
                    </a:cxn>
                    <a:cxn ang="0">
                      <a:pos x="5" y="1"/>
                    </a:cxn>
                    <a:cxn ang="0">
                      <a:pos x="0" y="6"/>
                    </a:cxn>
                    <a:cxn ang="0">
                      <a:pos x="5" y="12"/>
                    </a:cxn>
                  </a:cxnLst>
                  <a:rect l="0" t="0" r="r" b="b"/>
                  <a:pathLst>
                    <a:path w="9" h="13">
                      <a:moveTo>
                        <a:pt x="5" y="12"/>
                      </a:moveTo>
                      <a:cubicBezTo>
                        <a:pt x="8" y="12"/>
                        <a:pt x="9" y="8"/>
                        <a:pt x="9" y="6"/>
                      </a:cubicBezTo>
                      <a:cubicBezTo>
                        <a:pt x="9" y="3"/>
                        <a:pt x="7" y="1"/>
                        <a:pt x="5" y="1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4" y="13"/>
                        <a:pt x="5" y="1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135"/>
                <p:cNvSpPr>
                  <a:spLocks/>
                </p:cNvSpPr>
                <p:nvPr/>
              </p:nvSpPr>
              <p:spPr bwMode="auto">
                <a:xfrm>
                  <a:off x="4886325" y="3132138"/>
                  <a:ext cx="107950" cy="171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9" y="4"/>
                    </a:cxn>
                    <a:cxn ang="0">
                      <a:pos x="14" y="5"/>
                    </a:cxn>
                    <a:cxn ang="0">
                      <a:pos x="12" y="5"/>
                    </a:cxn>
                    <a:cxn ang="0">
                      <a:pos x="9" y="17"/>
                    </a:cxn>
                    <a:cxn ang="0">
                      <a:pos x="10" y="18"/>
                    </a:cxn>
                    <a:cxn ang="0">
                      <a:pos x="14" y="22"/>
                    </a:cxn>
                    <a:cxn ang="0">
                      <a:pos x="19" y="28"/>
                    </a:cxn>
                    <a:cxn ang="0">
                      <a:pos x="18" y="37"/>
                    </a:cxn>
                    <a:cxn ang="0">
                      <a:pos x="20" y="40"/>
                    </a:cxn>
                    <a:cxn ang="0">
                      <a:pos x="23" y="38"/>
                    </a:cxn>
                    <a:cxn ang="0">
                      <a:pos x="24" y="28"/>
                    </a:cxn>
                    <a:cxn ang="0">
                      <a:pos x="24" y="25"/>
                    </a:cxn>
                    <a:cxn ang="0">
                      <a:pos x="19" y="19"/>
                    </a:cxn>
                    <a:cxn ang="0">
                      <a:pos x="22" y="5"/>
                    </a:cxn>
                    <a:cxn ang="0">
                      <a:pos x="22" y="2"/>
                    </a:cxn>
                    <a:cxn ang="0">
                      <a:pos x="22" y="3"/>
                    </a:cxn>
                    <a:cxn ang="0">
                      <a:pos x="20" y="8"/>
                    </a:cxn>
                    <a:cxn ang="0">
                      <a:pos x="21" y="3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0" y="1"/>
                    </a:cxn>
                    <a:cxn ang="0">
                      <a:pos x="19" y="2"/>
                    </a:cxn>
                    <a:cxn ang="0">
                      <a:pos x="20" y="3"/>
                    </a:cxn>
                    <a:cxn ang="0">
                      <a:pos x="19" y="8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8" y="0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25" h="40">
                      <a:moveTo>
                        <a:pt x="3" y="9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8"/>
                        <a:pt x="10" y="14"/>
                        <a:pt x="9" y="17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9"/>
                        <a:pt x="11" y="21"/>
                        <a:pt x="14" y="22"/>
                      </a:cubicBezTo>
                      <a:cubicBezTo>
                        <a:pt x="15" y="23"/>
                        <a:pt x="19" y="28"/>
                        <a:pt x="19" y="28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8" y="39"/>
                        <a:pt x="19" y="40"/>
                        <a:pt x="20" y="40"/>
                      </a:cubicBezTo>
                      <a:cubicBezTo>
                        <a:pt x="21" y="40"/>
                        <a:pt x="23" y="39"/>
                        <a:pt x="23" y="3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5" y="26"/>
                        <a:pt x="24" y="26"/>
                        <a:pt x="24" y="25"/>
                      </a:cubicBezTo>
                      <a:cubicBezTo>
                        <a:pt x="24" y="25"/>
                        <a:pt x="19" y="19"/>
                        <a:pt x="19" y="19"/>
                      </a:cubicBezTo>
                      <a:cubicBezTo>
                        <a:pt x="20" y="11"/>
                        <a:pt x="23" y="6"/>
                        <a:pt x="22" y="5"/>
                      </a:cubicBezTo>
                      <a:cubicBezTo>
                        <a:pt x="22" y="3"/>
                        <a:pt x="22" y="2"/>
                        <a:pt x="22" y="2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6"/>
                        <a:pt x="20" y="8"/>
                        <a:pt x="20" y="8"/>
                      </a:cubicBezTo>
                      <a:cubicBezTo>
                        <a:pt x="20" y="8"/>
                        <a:pt x="21" y="4"/>
                        <a:pt x="21" y="3"/>
                      </a:cubicBezTo>
                      <a:cubicBezTo>
                        <a:pt x="21" y="3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3"/>
                        <a:pt x="20" y="3"/>
                      </a:cubicBezTo>
                      <a:cubicBezTo>
                        <a:pt x="20" y="3"/>
                        <a:pt x="19" y="6"/>
                        <a:pt x="19" y="8"/>
                      </a:cubicBezTo>
                      <a:cubicBezTo>
                        <a:pt x="19" y="2"/>
                        <a:pt x="18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5" y="0"/>
                        <a:pt x="15" y="0"/>
                      </a:cubicBezTo>
                      <a:cubicBezTo>
                        <a:pt x="14" y="0"/>
                        <a:pt x="11" y="0"/>
                        <a:pt x="8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1" y="10"/>
                        <a:pt x="2" y="10"/>
                        <a:pt x="3" y="9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24" name="Oval 136"/>
            <p:cNvSpPr/>
            <p:nvPr/>
          </p:nvSpPr>
          <p:spPr bwMode="auto">
            <a:xfrm>
              <a:off x="5092634" y="3750908"/>
              <a:ext cx="376201" cy="37620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5" name="Oval 137"/>
            <p:cNvSpPr/>
            <p:nvPr/>
          </p:nvSpPr>
          <p:spPr bwMode="auto">
            <a:xfrm>
              <a:off x="6196156" y="2881466"/>
              <a:ext cx="376201" cy="37620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6" name="Oval 138"/>
            <p:cNvSpPr/>
            <p:nvPr/>
          </p:nvSpPr>
          <p:spPr bwMode="auto">
            <a:xfrm>
              <a:off x="6288116" y="4461509"/>
              <a:ext cx="376201" cy="376201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6173957" y="3648938"/>
            <a:ext cx="2184893" cy="642478"/>
            <a:chOff x="1415480" y="1651350"/>
            <a:chExt cx="2913191" cy="856637"/>
          </a:xfrm>
        </p:grpSpPr>
        <p:sp>
          <p:nvSpPr>
            <p:cNvPr id="12" name="TextBox 44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3" name="TextBox 45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1007604" y="3641813"/>
            <a:ext cx="1964336" cy="649603"/>
            <a:chOff x="793990" y="1227225"/>
            <a:chExt cx="2299240" cy="866137"/>
          </a:xfrm>
        </p:grpSpPr>
        <p:sp>
          <p:nvSpPr>
            <p:cNvPr id="10" name="TextBox 47"/>
            <p:cNvSpPr txBox="1">
              <a:spLocks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  <a:extLst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1" name="TextBox 48"/>
            <p:cNvSpPr txBox="1">
              <a:spLocks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  <a:extLst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7" name="Group 2"/>
          <p:cNvGrpSpPr/>
          <p:nvPr/>
        </p:nvGrpSpPr>
        <p:grpSpPr>
          <a:xfrm>
            <a:off x="3614070" y="992699"/>
            <a:ext cx="1964336" cy="823745"/>
            <a:chOff x="4818760" y="1367017"/>
            <a:chExt cx="2619115" cy="1098327"/>
          </a:xfrm>
        </p:grpSpPr>
        <p:sp>
          <p:nvSpPr>
            <p:cNvPr id="8" name="TextBox 56"/>
            <p:cNvSpPr txBox="1">
              <a:spLocks/>
            </p:cNvSpPr>
            <p:nvPr/>
          </p:nvSpPr>
          <p:spPr bwMode="auto">
            <a:xfrm>
              <a:off x="4818760" y="1367017"/>
              <a:ext cx="2619115" cy="309958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t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9" name="TextBox 57"/>
            <p:cNvSpPr txBox="1">
              <a:spLocks/>
            </p:cNvSpPr>
            <p:nvPr/>
          </p:nvSpPr>
          <p:spPr bwMode="auto">
            <a:xfrm>
              <a:off x="4818760" y="1676975"/>
              <a:ext cx="2619115" cy="788369"/>
            </a:xfrm>
            <a:prstGeom prst="rect">
              <a:avLst/>
            </a:prstGeom>
            <a:noFill/>
            <a:extLst/>
          </p:spPr>
          <p:txBody>
            <a:bodyPr wrap="square" lIns="0" tIns="0" rIns="0" bIns="0" anchor="t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0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平行四边形 46"/>
          <p:cNvSpPr/>
          <p:nvPr/>
        </p:nvSpPr>
        <p:spPr bwMode="auto">
          <a:xfrm>
            <a:off x="4004937" y="1491630"/>
            <a:ext cx="1134126" cy="815651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9" name="平行四边形 48"/>
          <p:cNvSpPr/>
          <p:nvPr/>
        </p:nvSpPr>
        <p:spPr bwMode="auto">
          <a:xfrm>
            <a:off x="2566877" y="2557132"/>
            <a:ext cx="4010246" cy="734698"/>
          </a:xfrm>
          <a:prstGeom prst="parallelogram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ECBF11-880E-4A5B-A9CE-676CDAA422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2474842"/>
            <a:ext cx="1853411" cy="26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B8866"/>
      </a:accent1>
      <a:accent2>
        <a:srgbClr val="51614B"/>
      </a:accent2>
      <a:accent3>
        <a:srgbClr val="6B8866"/>
      </a:accent3>
      <a:accent4>
        <a:srgbClr val="51614B"/>
      </a:accent4>
      <a:accent5>
        <a:srgbClr val="6B8866"/>
      </a:accent5>
      <a:accent6>
        <a:srgbClr val="51614B"/>
      </a:accent6>
      <a:hlink>
        <a:srgbClr val="6B8866"/>
      </a:hlink>
      <a:folHlink>
        <a:srgbClr val="51614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B8866"/>
    </a:accent1>
    <a:accent2>
      <a:srgbClr val="51614B"/>
    </a:accent2>
    <a:accent3>
      <a:srgbClr val="6B8866"/>
    </a:accent3>
    <a:accent4>
      <a:srgbClr val="51614B"/>
    </a:accent4>
    <a:accent5>
      <a:srgbClr val="6B8866"/>
    </a:accent5>
    <a:accent6>
      <a:srgbClr val="51614B"/>
    </a:accent6>
    <a:hlink>
      <a:srgbClr val="6B8866"/>
    </a:hlink>
    <a:folHlink>
      <a:srgbClr val="51614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1340</Words>
  <Application>Microsoft Office PowerPoint</Application>
  <PresentationFormat>全屏显示(16:9)</PresentationFormat>
  <Paragraphs>237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맑은 고딕</vt:lpstr>
      <vt:lpstr>宋体</vt:lpstr>
      <vt:lpstr>微软雅黑</vt:lpstr>
      <vt:lpstr>Agency FB</vt:lpstr>
      <vt:lpstr>Arial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dreamsummit</cp:lastModifiedBy>
  <cp:revision>244</cp:revision>
  <dcterms:created xsi:type="dcterms:W3CDTF">2015-12-11T17:46:17Z</dcterms:created>
  <dcterms:modified xsi:type="dcterms:W3CDTF">2017-12-21T14:29:17Z</dcterms:modified>
</cp:coreProperties>
</file>