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317" r:id="rId4"/>
    <p:sldId id="295" r:id="rId5"/>
    <p:sldId id="309" r:id="rId6"/>
    <p:sldId id="297" r:id="rId7"/>
    <p:sldId id="311" r:id="rId8"/>
    <p:sldId id="293" r:id="rId9"/>
    <p:sldId id="321" r:id="rId10"/>
    <p:sldId id="312" r:id="rId11"/>
    <p:sldId id="314" r:id="rId12"/>
    <p:sldId id="294" r:id="rId13"/>
    <p:sldId id="300" r:id="rId14"/>
    <p:sldId id="296" r:id="rId15"/>
    <p:sldId id="298" r:id="rId16"/>
    <p:sldId id="299" r:id="rId17"/>
    <p:sldId id="322" r:id="rId18"/>
    <p:sldId id="304" r:id="rId19"/>
    <p:sldId id="301" r:id="rId20"/>
    <p:sldId id="303" r:id="rId21"/>
    <p:sldId id="305" r:id="rId22"/>
    <p:sldId id="323" r:id="rId23"/>
    <p:sldId id="307" r:id="rId24"/>
    <p:sldId id="308" r:id="rId25"/>
    <p:sldId id="313" r:id="rId26"/>
    <p:sldId id="326" r:id="rId27"/>
  </p:sldIdLst>
  <p:sldSz cx="12192000" cy="6858000"/>
  <p:notesSz cx="6858000" cy="9144000"/>
  <p:embeddedFontLst>
    <p:embeddedFont>
      <p:font typeface="方正静蕾简体" panose="02000000000000000000" pitchFamily="2" charset="-122"/>
      <p:regular r:id="rId29"/>
    </p:embeddedFont>
    <p:embeddedFont>
      <p:font typeface="等线" panose="02010600030101010101" pitchFamily="2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679"/>
    <a:srgbClr val="89502B"/>
    <a:srgbClr val="A5D6DD"/>
    <a:srgbClr val="F6E9DD"/>
    <a:srgbClr val="E81666"/>
    <a:srgbClr val="E4C3DC"/>
    <a:srgbClr val="FEE39A"/>
    <a:srgbClr val="E9C150"/>
    <a:srgbClr val="DB7997"/>
    <a:srgbClr val="FEF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>
        <p:scale>
          <a:sx n="66" d="100"/>
          <a:sy n="66" d="100"/>
        </p:scale>
        <p:origin x="1632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720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60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687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05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88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7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5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21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24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52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72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7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4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569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81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86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0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1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5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14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6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2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1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2017/7/3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素描&#10;&#10;已生成高可信度的说明">
            <a:extLst>
              <a:ext uri="{FF2B5EF4-FFF2-40B4-BE49-F238E27FC236}">
                <a16:creationId xmlns:a16="http://schemas.microsoft.com/office/drawing/2014/main" id="{71861346-C616-411B-AE6D-F240B2DF39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media1.mp3"/><Relationship Id="rId11" Type="http://schemas.openxmlformats.org/officeDocument/2006/relationships/image" Target="../media/image4.png"/><Relationship Id="rId5" Type="http://schemas.microsoft.com/office/2007/relationships/media" Target="../media/media1.mp3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2" Type="http://schemas.openxmlformats.org/officeDocument/2006/relationships/tags" Target="../tags/tag93.xml"/><Relationship Id="rId16" Type="http://schemas.openxmlformats.org/officeDocument/2006/relationships/slide" Target="slide3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slide" Target="slide3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6" Type="http://schemas.openxmlformats.org/officeDocument/2006/relationships/slide" Target="slide3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notesSlide" Target="../notesSlides/notesSlide6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6" Type="http://schemas.openxmlformats.org/officeDocument/2006/relationships/slide" Target="slide3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图片包含 素描&#10;&#10;已生成高可信度的说明">
            <a:extLst>
              <a:ext uri="{FF2B5EF4-FFF2-40B4-BE49-F238E27FC236}">
                <a16:creationId xmlns:a16="http://schemas.microsoft.com/office/drawing/2014/main" id="{28C3FDD2-97BF-4C51-AC15-7B3AEC18A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43738" y="3614110"/>
            <a:ext cx="4704523" cy="78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89502B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89502B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B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2018.01.01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28898" y="1611207"/>
            <a:ext cx="69342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森系蝴蝶花卉文艺</a:t>
            </a:r>
            <a:endParaRPr lang="en-US" altLang="zh-CN" sz="6600" b="1" dirty="0">
              <a:solidFill>
                <a:srgbClr val="01083E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600" b="1" dirty="0">
                <a:solidFill>
                  <a:srgbClr val="01083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通用模板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  <p:pic>
        <p:nvPicPr>
          <p:cNvPr id="3" name="Thomas Greenberg - The Right Path">
            <a:hlinkClick r:id="" action="ppaction://media"/>
            <a:extLst>
              <a:ext uri="{FF2B5EF4-FFF2-40B4-BE49-F238E27FC236}">
                <a16:creationId xmlns:a16="http://schemas.microsoft.com/office/drawing/2014/main" id="{64F4CC37-D3ED-4A7B-8E92-2970CCF7B2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12188" y="-1297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">
            <a:extLst>
              <a:ext uri="{FF2B5EF4-FFF2-40B4-BE49-F238E27FC236}">
                <a16:creationId xmlns:a16="http://schemas.microsoft.com/office/drawing/2014/main" id="{972B623D-8887-41D3-B17A-C7D47F19E04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90061" y="1882667"/>
            <a:ext cx="1893873" cy="1895504"/>
            <a:chOff x="3859987" y="1882666"/>
            <a:chExt cx="1893873" cy="1895504"/>
          </a:xfrm>
          <a:solidFill>
            <a:schemeClr val="accent3">
              <a:alpha val="41000"/>
            </a:schemeClr>
          </a:solidFill>
        </p:grpSpPr>
        <p:sp>
          <p:nvSpPr>
            <p:cNvPr id="32" name="Oval 2">
              <a:extLst>
                <a:ext uri="{FF2B5EF4-FFF2-40B4-BE49-F238E27FC236}">
                  <a16:creationId xmlns:a16="http://schemas.microsoft.com/office/drawing/2014/main" id="{73CE7CB0-9238-401E-8A4F-CF759C053816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3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A76E0379-3072-4353-8E6F-356FB390710C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Oval 4">
              <a:extLst>
                <a:ext uri="{FF2B5EF4-FFF2-40B4-BE49-F238E27FC236}">
                  <a16:creationId xmlns:a16="http://schemas.microsoft.com/office/drawing/2014/main" id="{D887BCD0-5E6E-4A81-8545-8C97E4D26532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Oval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B77E5E-4E40-4811-B57C-C107FCABA1F8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PA_组合 6">
            <a:extLst>
              <a:ext uri="{FF2B5EF4-FFF2-40B4-BE49-F238E27FC236}">
                <a16:creationId xmlns:a16="http://schemas.microsoft.com/office/drawing/2014/main" id="{BAC18373-F79D-4294-A3CA-AA4CA56065B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83698" y="1882667"/>
            <a:ext cx="1893873" cy="1895504"/>
            <a:chOff x="3859987" y="1882666"/>
            <a:chExt cx="1893873" cy="1895504"/>
          </a:xfrm>
          <a:solidFill>
            <a:schemeClr val="accent4">
              <a:alpha val="41000"/>
            </a:schemeClr>
          </a:solidFill>
        </p:grpSpPr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6A094826-29D3-4724-80B8-00D0807C02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4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677542F2-3F31-48AB-A401-62E14A900202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5BADF322-5F1E-4801-90D8-9AB5BD93EBAF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Oval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BFF0FDC-2215-4C7E-B407-58208395187C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PA_组合 11">
            <a:extLst>
              <a:ext uri="{FF2B5EF4-FFF2-40B4-BE49-F238E27FC236}">
                <a16:creationId xmlns:a16="http://schemas.microsoft.com/office/drawing/2014/main" id="{88C1B7E7-5DA9-4231-820E-DB5A792E9E0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215940" y="1882667"/>
            <a:ext cx="1893873" cy="1895504"/>
            <a:chOff x="3859987" y="1882666"/>
            <a:chExt cx="1893873" cy="1895504"/>
          </a:xfrm>
          <a:solidFill>
            <a:schemeClr val="accent5">
              <a:alpha val="41000"/>
            </a:schemeClr>
          </a:solidFill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7DB54A03-1B83-4696-8C98-2B25E945EE5A}"/>
                </a:ext>
              </a:extLst>
            </p:cNvPr>
            <p:cNvSpPr/>
            <p:nvPr/>
          </p:nvSpPr>
          <p:spPr>
            <a:xfrm>
              <a:off x="4066261" y="1965197"/>
              <a:ext cx="1523869" cy="1523869"/>
            </a:xfrm>
            <a:prstGeom prst="ellipse">
              <a:avLst/>
            </a:prstGeom>
            <a:solidFill>
              <a:schemeClr val="accent5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992C5A4A-4A45-4F28-BB98-18CF81205CFA}"/>
                </a:ext>
              </a:extLst>
            </p:cNvPr>
            <p:cNvSpPr/>
            <p:nvPr/>
          </p:nvSpPr>
          <p:spPr>
            <a:xfrm>
              <a:off x="4716136" y="1882666"/>
              <a:ext cx="922997" cy="9229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D364E2D3-85F9-4EB0-8751-A8FA95108064}"/>
                </a:ext>
              </a:extLst>
            </p:cNvPr>
            <p:cNvSpPr/>
            <p:nvPr/>
          </p:nvSpPr>
          <p:spPr>
            <a:xfrm>
              <a:off x="3859987" y="2649356"/>
              <a:ext cx="1128814" cy="11288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Oval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A95628-DADB-4878-A075-6680F7D3CC69}"/>
                </a:ext>
              </a:extLst>
            </p:cNvPr>
            <p:cNvSpPr/>
            <p:nvPr/>
          </p:nvSpPr>
          <p:spPr>
            <a:xfrm>
              <a:off x="5166081" y="3008397"/>
              <a:ext cx="587779" cy="5877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PA_组合 16">
            <a:extLst>
              <a:ext uri="{FF2B5EF4-FFF2-40B4-BE49-F238E27FC236}">
                <a16:creationId xmlns:a16="http://schemas.microsoft.com/office/drawing/2014/main" id="{3C754742-99F3-4896-AC83-84110C760FF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42265" y="1882667"/>
            <a:ext cx="1893873" cy="1895504"/>
            <a:chOff x="1137679" y="1882666"/>
            <a:chExt cx="1893873" cy="1895504"/>
          </a:xfrm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774F1-0447-4936-8932-D195CA7D3761}"/>
                </a:ext>
              </a:extLst>
            </p:cNvPr>
            <p:cNvSpPr/>
            <p:nvPr/>
          </p:nvSpPr>
          <p:spPr>
            <a:xfrm>
              <a:off x="1343953" y="1965197"/>
              <a:ext cx="1523869" cy="1523869"/>
            </a:xfrm>
            <a:prstGeom prst="ellipse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520FF5F5-6048-4FB4-94E5-75307B9E7561}"/>
                </a:ext>
              </a:extLst>
            </p:cNvPr>
            <p:cNvSpPr/>
            <p:nvPr/>
          </p:nvSpPr>
          <p:spPr>
            <a:xfrm>
              <a:off x="1993828" y="1882666"/>
              <a:ext cx="922997" cy="922997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68E37580-33EC-47D1-AB78-8BC650243977}"/>
                </a:ext>
              </a:extLst>
            </p:cNvPr>
            <p:cNvSpPr/>
            <p:nvPr/>
          </p:nvSpPr>
          <p:spPr>
            <a:xfrm>
              <a:off x="1137679" y="2649356"/>
              <a:ext cx="1128814" cy="1128814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D54F7BF-C1D3-435E-83BF-0D9BC8967AE4}"/>
                </a:ext>
              </a:extLst>
            </p:cNvPr>
            <p:cNvSpPr/>
            <p:nvPr/>
          </p:nvSpPr>
          <p:spPr>
            <a:xfrm>
              <a:off x="2443773" y="3008397"/>
              <a:ext cx="587779" cy="587779"/>
            </a:xfrm>
            <a:prstGeom prst="ellipse">
              <a:avLst/>
            </a:prstGeom>
            <a:solidFill>
              <a:schemeClr val="accent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PA_Freeform: Shape 21">
            <a:extLst>
              <a:ext uri="{FF2B5EF4-FFF2-40B4-BE49-F238E27FC236}">
                <a16:creationId xmlns:a16="http://schemas.microsoft.com/office/drawing/2014/main" id="{0178A5DF-6E78-49D5-8FDA-E3E36CBD5DDE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85801" y="2435150"/>
            <a:ext cx="646619" cy="646620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PA_Freeform: Shape 22">
            <a:extLst>
              <a:ext uri="{FF2B5EF4-FFF2-40B4-BE49-F238E27FC236}">
                <a16:creationId xmlns:a16="http://schemas.microsoft.com/office/drawing/2014/main" id="{F47643A5-17BE-4DCE-BD10-41C936656EC1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606777" y="2435150"/>
            <a:ext cx="520795" cy="646620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PA_Freeform: Shape 23">
            <a:extLst>
              <a:ext uri="{FF2B5EF4-FFF2-40B4-BE49-F238E27FC236}">
                <a16:creationId xmlns:a16="http://schemas.microsoft.com/office/drawing/2014/main" id="{CDF5554F-A4A4-4BFA-9317-B3E4EF8078DC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86025" y="2435150"/>
            <a:ext cx="790000" cy="646620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PA_Freeform: Shape 24">
            <a:extLst>
              <a:ext uri="{FF2B5EF4-FFF2-40B4-BE49-F238E27FC236}">
                <a16:creationId xmlns:a16="http://schemas.microsoft.com/office/drawing/2014/main" id="{5C29142E-503F-4DCF-BEC5-47EA15546F2E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787389" y="2421150"/>
            <a:ext cx="725937" cy="660620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PA_文本框 25">
            <a:extLst>
              <a:ext uri="{FF2B5EF4-FFF2-40B4-BE49-F238E27FC236}">
                <a16:creationId xmlns:a16="http://schemas.microsoft.com/office/drawing/2014/main" id="{DF51E1AF-0A74-460A-90FC-000E1CCC318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18517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3" name="PA_文本框 26">
            <a:extLst>
              <a:ext uri="{FF2B5EF4-FFF2-40B4-BE49-F238E27FC236}">
                <a16:creationId xmlns:a16="http://schemas.microsoft.com/office/drawing/2014/main" id="{5EB78884-6063-4CBC-B976-03F4DCAC5C3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3081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PA_文本框 27">
            <a:extLst>
              <a:ext uri="{FF2B5EF4-FFF2-40B4-BE49-F238E27FC236}">
                <a16:creationId xmlns:a16="http://schemas.microsoft.com/office/drawing/2014/main" id="{F28F1CF0-E1A5-4A07-9822-7AD035EBB86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584600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5" name="PA_文本框 28">
            <a:extLst>
              <a:ext uri="{FF2B5EF4-FFF2-40B4-BE49-F238E27FC236}">
                <a16:creationId xmlns:a16="http://schemas.microsoft.com/office/drawing/2014/main" id="{7E065A77-3A5A-4B38-A499-4853DA50A16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240062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PA_文本框 29">
            <a:extLst>
              <a:ext uri="{FF2B5EF4-FFF2-40B4-BE49-F238E27FC236}">
                <a16:creationId xmlns:a16="http://schemas.microsoft.com/office/drawing/2014/main" id="{45B2F626-C3AE-41D7-9564-1022194B09D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191113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7" name="PA_文本框 30">
            <a:extLst>
              <a:ext uri="{FF2B5EF4-FFF2-40B4-BE49-F238E27FC236}">
                <a16:creationId xmlns:a16="http://schemas.microsoft.com/office/drawing/2014/main" id="{EF875511-230B-4A14-ABB2-7BD97EE676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803411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PA_文本框 31">
            <a:extLst>
              <a:ext uri="{FF2B5EF4-FFF2-40B4-BE49-F238E27FC236}">
                <a16:creationId xmlns:a16="http://schemas.microsoft.com/office/drawing/2014/main" id="{8EF4EE32-70F8-4B9E-AF1B-7C8174C5AA5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863961" y="4489446"/>
            <a:ext cx="2640371" cy="60016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PA_文本框 32">
            <a:extLst>
              <a:ext uri="{FF2B5EF4-FFF2-40B4-BE49-F238E27FC236}">
                <a16:creationId xmlns:a16="http://schemas.microsoft.com/office/drawing/2014/main" id="{E3E9AF4A-312F-4EEF-B463-B1C8FB99DE0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534667" y="3988947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6" name="PA_标题 6">
            <a:extLst>
              <a:ext uri="{FF2B5EF4-FFF2-40B4-BE49-F238E27FC236}">
                <a16:creationId xmlns:a16="http://schemas.microsoft.com/office/drawing/2014/main" id="{FFE0A4D0-8F86-4596-B4FD-A821DF528A62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_TextPlaceholder 7">
            <a:extLst>
              <a:ext uri="{FF2B5EF4-FFF2-40B4-BE49-F238E27FC236}">
                <a16:creationId xmlns:a16="http://schemas.microsoft.com/office/drawing/2014/main" id="{73398695-6862-439F-B516-641FBEB7D3E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3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21B0A6-DA6E-469C-8001-4FB13A5D33F6}"/>
              </a:ext>
            </a:extLst>
          </p:cNvPr>
          <p:cNvGrpSpPr/>
          <p:nvPr/>
        </p:nvGrpSpPr>
        <p:grpSpPr>
          <a:xfrm>
            <a:off x="2329923" y="1232756"/>
            <a:ext cx="1515742" cy="1400986"/>
            <a:chOff x="1193800" y="840388"/>
            <a:chExt cx="1673945" cy="1547212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EC9C4104-9DA7-4D0A-9AB2-50975A9D74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840388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B300C2CC-C3AE-45A7-B92C-8AC3196C47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1444863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09108AA-5DB0-44E2-A58A-81B314C5B202}"/>
              </a:ext>
            </a:extLst>
          </p:cNvPr>
          <p:cNvGrpSpPr/>
          <p:nvPr/>
        </p:nvGrpSpPr>
        <p:grpSpPr>
          <a:xfrm>
            <a:off x="2329923" y="2633742"/>
            <a:ext cx="1515742" cy="1400986"/>
            <a:chOff x="1193800" y="2387600"/>
            <a:chExt cx="1673945" cy="1547212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B2362E57-E457-454E-B5CC-910C52E1E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2387600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536138BB-93B0-468F-BB81-20832355A6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2992075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071B0D-C731-4A2D-B4BA-1A040E6AA03E}"/>
              </a:ext>
            </a:extLst>
          </p:cNvPr>
          <p:cNvGrpSpPr/>
          <p:nvPr/>
        </p:nvGrpSpPr>
        <p:grpSpPr>
          <a:xfrm>
            <a:off x="2329923" y="4034728"/>
            <a:ext cx="1515742" cy="1400986"/>
            <a:chOff x="1193800" y="3934812"/>
            <a:chExt cx="1673945" cy="1547212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A5897D5-314B-4F1A-9EE0-BB137F9936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93800" y="3934812"/>
              <a:ext cx="1253637" cy="1155569"/>
            </a:xfrm>
            <a:custGeom>
              <a:avLst/>
              <a:gdLst>
                <a:gd name="connsiteX0" fmla="*/ 4805268 w 5554132"/>
                <a:gd name="connsiteY0" fmla="*/ 313 h 5119649"/>
                <a:gd name="connsiteX1" fmla="*/ 5490256 w 5554132"/>
                <a:gd name="connsiteY1" fmla="*/ 64567 h 5119649"/>
                <a:gd name="connsiteX2" fmla="*/ 5278097 w 5554132"/>
                <a:gd name="connsiteY2" fmla="*/ 1505924 h 5119649"/>
                <a:gd name="connsiteX3" fmla="*/ 3358319 w 5554132"/>
                <a:gd name="connsiteY3" fmla="*/ 2683807 h 5119649"/>
                <a:gd name="connsiteX4" fmla="*/ 3117700 w 5554132"/>
                <a:gd name="connsiteY4" fmla="*/ 3884938 h 5119649"/>
                <a:gd name="connsiteX5" fmla="*/ 3197906 w 5554132"/>
                <a:gd name="connsiteY5" fmla="*/ 4654695 h 5119649"/>
                <a:gd name="connsiteX6" fmla="*/ 2716668 w 5554132"/>
                <a:gd name="connsiteY6" fmla="*/ 5119649 h 5119649"/>
                <a:gd name="connsiteX7" fmla="*/ 0 w 5554132"/>
                <a:gd name="connsiteY7" fmla="*/ 2451330 h 5119649"/>
                <a:gd name="connsiteX8" fmla="*/ 450191 w 5554132"/>
                <a:gd name="connsiteY8" fmla="*/ 1895969 h 5119649"/>
                <a:gd name="connsiteX9" fmla="*/ 1399731 w 5554132"/>
                <a:gd name="connsiteY9" fmla="*/ 2231769 h 5119649"/>
                <a:gd name="connsiteX10" fmla="*/ 2582128 w 5554132"/>
                <a:gd name="connsiteY10" fmla="*/ 2089700 h 5119649"/>
                <a:gd name="connsiteX11" fmla="*/ 3891303 w 5554132"/>
                <a:gd name="connsiteY11" fmla="*/ 263464 h 5119649"/>
                <a:gd name="connsiteX12" fmla="*/ 4805268 w 5554132"/>
                <a:gd name="connsiteY12" fmla="*/ 313 h 5119649"/>
                <a:gd name="connsiteX13" fmla="*/ 4796632 w 5554132"/>
                <a:gd name="connsiteY13" fmla="*/ 453987 h 5119649"/>
                <a:gd name="connsiteX14" fmla="*/ 4552950 w 5554132"/>
                <a:gd name="connsiteY14" fmla="*/ 695287 h 5119649"/>
                <a:gd name="connsiteX15" fmla="*/ 4796632 w 5554132"/>
                <a:gd name="connsiteY15" fmla="*/ 936587 h 5119649"/>
                <a:gd name="connsiteX16" fmla="*/ 5040314 w 5554132"/>
                <a:gd name="connsiteY16" fmla="*/ 695287 h 5119649"/>
                <a:gd name="connsiteX17" fmla="*/ 4796632 w 5554132"/>
                <a:gd name="connsiteY17" fmla="*/ 453987 h 511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54132" h="5119649">
                  <a:moveTo>
                    <a:pt x="4805268" y="313"/>
                  </a:moveTo>
                  <a:cubicBezTo>
                    <a:pt x="5166843" y="5156"/>
                    <a:pt x="5490256" y="64567"/>
                    <a:pt x="5490256" y="64567"/>
                  </a:cubicBezTo>
                  <a:cubicBezTo>
                    <a:pt x="5490256" y="64567"/>
                    <a:pt x="5730875" y="1020306"/>
                    <a:pt x="5278097" y="1505924"/>
                  </a:cubicBezTo>
                  <a:cubicBezTo>
                    <a:pt x="3358319" y="2683807"/>
                    <a:pt x="3358319" y="2683807"/>
                    <a:pt x="3358319" y="2683807"/>
                  </a:cubicBezTo>
                  <a:cubicBezTo>
                    <a:pt x="3358319" y="2683807"/>
                    <a:pt x="2507096" y="3267583"/>
                    <a:pt x="3117700" y="3884938"/>
                  </a:cubicBezTo>
                  <a:cubicBezTo>
                    <a:pt x="3117700" y="3884938"/>
                    <a:pt x="3715366" y="4192325"/>
                    <a:pt x="3197906" y="4654695"/>
                  </a:cubicBezTo>
                  <a:cubicBezTo>
                    <a:pt x="3197906" y="4654695"/>
                    <a:pt x="2724430" y="5109317"/>
                    <a:pt x="2716668" y="5119649"/>
                  </a:cubicBezTo>
                  <a:cubicBezTo>
                    <a:pt x="0" y="2451330"/>
                    <a:pt x="0" y="2451330"/>
                    <a:pt x="0" y="2451330"/>
                  </a:cubicBezTo>
                  <a:cubicBezTo>
                    <a:pt x="12937" y="2438415"/>
                    <a:pt x="450191" y="1895969"/>
                    <a:pt x="450191" y="1895969"/>
                  </a:cubicBezTo>
                  <a:cubicBezTo>
                    <a:pt x="450191" y="1895969"/>
                    <a:pt x="809826" y="1418100"/>
                    <a:pt x="1399731" y="2231769"/>
                  </a:cubicBezTo>
                  <a:cubicBezTo>
                    <a:pt x="2222493" y="2893037"/>
                    <a:pt x="2582128" y="2089700"/>
                    <a:pt x="2582128" y="2089700"/>
                  </a:cubicBezTo>
                  <a:cubicBezTo>
                    <a:pt x="3891303" y="263464"/>
                    <a:pt x="3891303" y="263464"/>
                    <a:pt x="3891303" y="263464"/>
                  </a:cubicBezTo>
                  <a:cubicBezTo>
                    <a:pt x="4043954" y="45194"/>
                    <a:pt x="4443692" y="-4530"/>
                    <a:pt x="4805268" y="313"/>
                  </a:cubicBezTo>
                  <a:close/>
                  <a:moveTo>
                    <a:pt x="4796632" y="453987"/>
                  </a:moveTo>
                  <a:cubicBezTo>
                    <a:pt x="4662050" y="453987"/>
                    <a:pt x="4552950" y="562021"/>
                    <a:pt x="4552950" y="695287"/>
                  </a:cubicBezTo>
                  <a:cubicBezTo>
                    <a:pt x="4552950" y="828553"/>
                    <a:pt x="4662050" y="936587"/>
                    <a:pt x="4796632" y="936587"/>
                  </a:cubicBezTo>
                  <a:cubicBezTo>
                    <a:pt x="4931214" y="936587"/>
                    <a:pt x="5040314" y="828553"/>
                    <a:pt x="5040314" y="695287"/>
                  </a:cubicBezTo>
                  <a:cubicBezTo>
                    <a:pt x="5040314" y="562021"/>
                    <a:pt x="4931214" y="453987"/>
                    <a:pt x="4796632" y="45398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1CF2E9C1-3E6E-4F46-8DB3-D6B1E5C41A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0577" y="4539287"/>
              <a:ext cx="987168" cy="942737"/>
            </a:xfrm>
            <a:custGeom>
              <a:avLst/>
              <a:gdLst>
                <a:gd name="T0" fmla="*/ 650 w 1691"/>
                <a:gd name="T1" fmla="*/ 0 h 1617"/>
                <a:gd name="T2" fmla="*/ 0 w 1691"/>
                <a:gd name="T3" fmla="*/ 579 h 1617"/>
                <a:gd name="T4" fmla="*/ 47 w 1691"/>
                <a:gd name="T5" fmla="*/ 658 h 1617"/>
                <a:gd name="T6" fmla="*/ 377 w 1691"/>
                <a:gd name="T7" fmla="*/ 390 h 1617"/>
                <a:gd name="T8" fmla="*/ 92 w 1691"/>
                <a:gd name="T9" fmla="*/ 680 h 1617"/>
                <a:gd name="T10" fmla="*/ 144 w 1691"/>
                <a:gd name="T11" fmla="*/ 739 h 1617"/>
                <a:gd name="T12" fmla="*/ 542 w 1691"/>
                <a:gd name="T13" fmla="*/ 316 h 1617"/>
                <a:gd name="T14" fmla="*/ 159 w 1691"/>
                <a:gd name="T15" fmla="*/ 762 h 1617"/>
                <a:gd name="T16" fmla="*/ 459 w 1691"/>
                <a:gd name="T17" fmla="*/ 554 h 1617"/>
                <a:gd name="T18" fmla="*/ 212 w 1691"/>
                <a:gd name="T19" fmla="*/ 792 h 1617"/>
                <a:gd name="T20" fmla="*/ 249 w 1691"/>
                <a:gd name="T21" fmla="*/ 829 h 1617"/>
                <a:gd name="T22" fmla="*/ 392 w 1691"/>
                <a:gd name="T23" fmla="*/ 710 h 1617"/>
                <a:gd name="T24" fmla="*/ 287 w 1691"/>
                <a:gd name="T25" fmla="*/ 866 h 1617"/>
                <a:gd name="T26" fmla="*/ 324 w 1691"/>
                <a:gd name="T27" fmla="*/ 910 h 1617"/>
                <a:gd name="T28" fmla="*/ 699 w 1691"/>
                <a:gd name="T29" fmla="*/ 412 h 1617"/>
                <a:gd name="T30" fmla="*/ 354 w 1691"/>
                <a:gd name="T31" fmla="*/ 940 h 1617"/>
                <a:gd name="T32" fmla="*/ 384 w 1691"/>
                <a:gd name="T33" fmla="*/ 985 h 1617"/>
                <a:gd name="T34" fmla="*/ 609 w 1691"/>
                <a:gd name="T35" fmla="*/ 739 h 1617"/>
                <a:gd name="T36" fmla="*/ 422 w 1691"/>
                <a:gd name="T37" fmla="*/ 1007 h 1617"/>
                <a:gd name="T38" fmla="*/ 759 w 1691"/>
                <a:gd name="T39" fmla="*/ 635 h 1617"/>
                <a:gd name="T40" fmla="*/ 459 w 1691"/>
                <a:gd name="T41" fmla="*/ 1044 h 1617"/>
                <a:gd name="T42" fmla="*/ 489 w 1691"/>
                <a:gd name="T43" fmla="*/ 1067 h 1617"/>
                <a:gd name="T44" fmla="*/ 752 w 1691"/>
                <a:gd name="T45" fmla="*/ 754 h 1617"/>
                <a:gd name="T46" fmla="*/ 534 w 1691"/>
                <a:gd name="T47" fmla="*/ 1096 h 1617"/>
                <a:gd name="T48" fmla="*/ 556 w 1691"/>
                <a:gd name="T49" fmla="*/ 1128 h 1617"/>
                <a:gd name="T50" fmla="*/ 992 w 1691"/>
                <a:gd name="T51" fmla="*/ 635 h 1617"/>
                <a:gd name="T52" fmla="*/ 587 w 1691"/>
                <a:gd name="T53" fmla="*/ 1156 h 1617"/>
                <a:gd name="T54" fmla="*/ 624 w 1691"/>
                <a:gd name="T55" fmla="*/ 1193 h 1617"/>
                <a:gd name="T56" fmla="*/ 744 w 1691"/>
                <a:gd name="T57" fmla="*/ 1059 h 1617"/>
                <a:gd name="T58" fmla="*/ 662 w 1691"/>
                <a:gd name="T59" fmla="*/ 1238 h 1617"/>
                <a:gd name="T60" fmla="*/ 939 w 1691"/>
                <a:gd name="T61" fmla="*/ 925 h 1617"/>
                <a:gd name="T62" fmla="*/ 699 w 1691"/>
                <a:gd name="T63" fmla="*/ 1260 h 1617"/>
                <a:gd name="T64" fmla="*/ 729 w 1691"/>
                <a:gd name="T65" fmla="*/ 1304 h 1617"/>
                <a:gd name="T66" fmla="*/ 1007 w 1691"/>
                <a:gd name="T67" fmla="*/ 1059 h 1617"/>
                <a:gd name="T68" fmla="*/ 767 w 1691"/>
                <a:gd name="T69" fmla="*/ 1334 h 1617"/>
                <a:gd name="T70" fmla="*/ 789 w 1691"/>
                <a:gd name="T71" fmla="*/ 1371 h 1617"/>
                <a:gd name="T72" fmla="*/ 1292 w 1691"/>
                <a:gd name="T73" fmla="*/ 933 h 1617"/>
                <a:gd name="T74" fmla="*/ 819 w 1691"/>
                <a:gd name="T75" fmla="*/ 1416 h 1617"/>
                <a:gd name="T76" fmla="*/ 864 w 1691"/>
                <a:gd name="T77" fmla="*/ 1461 h 1617"/>
                <a:gd name="T78" fmla="*/ 1247 w 1691"/>
                <a:gd name="T79" fmla="*/ 1119 h 1617"/>
                <a:gd name="T80" fmla="*/ 917 w 1691"/>
                <a:gd name="T81" fmla="*/ 1498 h 1617"/>
                <a:gd name="T82" fmla="*/ 954 w 1691"/>
                <a:gd name="T83" fmla="*/ 1527 h 1617"/>
                <a:gd name="T84" fmla="*/ 1419 w 1691"/>
                <a:gd name="T85" fmla="*/ 1037 h 1617"/>
                <a:gd name="T86" fmla="*/ 999 w 1691"/>
                <a:gd name="T87" fmla="*/ 1565 h 1617"/>
                <a:gd name="T88" fmla="*/ 1037 w 1691"/>
                <a:gd name="T89" fmla="*/ 1617 h 1617"/>
                <a:gd name="T90" fmla="*/ 1691 w 1691"/>
                <a:gd name="T91" fmla="*/ 988 h 1617"/>
                <a:gd name="T92" fmla="*/ 650 w 1691"/>
                <a:gd name="T93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1" h="1617">
                  <a:moveTo>
                    <a:pt x="650" y="0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47" y="658"/>
                    <a:pt x="47" y="658"/>
                    <a:pt x="47" y="658"/>
                  </a:cubicBezTo>
                  <a:cubicBezTo>
                    <a:pt x="377" y="390"/>
                    <a:pt x="377" y="390"/>
                    <a:pt x="377" y="390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144" y="739"/>
                    <a:pt x="144" y="739"/>
                    <a:pt x="144" y="739"/>
                  </a:cubicBezTo>
                  <a:cubicBezTo>
                    <a:pt x="542" y="316"/>
                    <a:pt x="542" y="316"/>
                    <a:pt x="542" y="316"/>
                  </a:cubicBezTo>
                  <a:cubicBezTo>
                    <a:pt x="159" y="762"/>
                    <a:pt x="159" y="762"/>
                    <a:pt x="159" y="762"/>
                  </a:cubicBezTo>
                  <a:cubicBezTo>
                    <a:pt x="459" y="554"/>
                    <a:pt x="459" y="554"/>
                    <a:pt x="459" y="554"/>
                  </a:cubicBezTo>
                  <a:cubicBezTo>
                    <a:pt x="212" y="792"/>
                    <a:pt x="212" y="792"/>
                    <a:pt x="212" y="792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392" y="710"/>
                    <a:pt x="392" y="710"/>
                    <a:pt x="392" y="710"/>
                  </a:cubicBezTo>
                  <a:cubicBezTo>
                    <a:pt x="287" y="866"/>
                    <a:pt x="287" y="866"/>
                    <a:pt x="287" y="866"/>
                  </a:cubicBezTo>
                  <a:cubicBezTo>
                    <a:pt x="324" y="910"/>
                    <a:pt x="324" y="910"/>
                    <a:pt x="324" y="910"/>
                  </a:cubicBezTo>
                  <a:cubicBezTo>
                    <a:pt x="699" y="412"/>
                    <a:pt x="699" y="412"/>
                    <a:pt x="699" y="412"/>
                  </a:cubicBezTo>
                  <a:cubicBezTo>
                    <a:pt x="354" y="940"/>
                    <a:pt x="354" y="940"/>
                    <a:pt x="354" y="940"/>
                  </a:cubicBezTo>
                  <a:cubicBezTo>
                    <a:pt x="384" y="985"/>
                    <a:pt x="384" y="985"/>
                    <a:pt x="384" y="985"/>
                  </a:cubicBezTo>
                  <a:cubicBezTo>
                    <a:pt x="609" y="739"/>
                    <a:pt x="609" y="739"/>
                    <a:pt x="609" y="739"/>
                  </a:cubicBezTo>
                  <a:cubicBezTo>
                    <a:pt x="422" y="1007"/>
                    <a:pt x="422" y="1007"/>
                    <a:pt x="422" y="1007"/>
                  </a:cubicBezTo>
                  <a:cubicBezTo>
                    <a:pt x="759" y="635"/>
                    <a:pt x="759" y="635"/>
                    <a:pt x="759" y="635"/>
                  </a:cubicBezTo>
                  <a:cubicBezTo>
                    <a:pt x="459" y="1044"/>
                    <a:pt x="459" y="1044"/>
                    <a:pt x="459" y="1044"/>
                  </a:cubicBezTo>
                  <a:cubicBezTo>
                    <a:pt x="489" y="1067"/>
                    <a:pt x="489" y="1067"/>
                    <a:pt x="489" y="1067"/>
                  </a:cubicBezTo>
                  <a:cubicBezTo>
                    <a:pt x="752" y="754"/>
                    <a:pt x="752" y="754"/>
                    <a:pt x="752" y="754"/>
                  </a:cubicBezTo>
                  <a:cubicBezTo>
                    <a:pt x="534" y="1096"/>
                    <a:pt x="534" y="1096"/>
                    <a:pt x="534" y="1096"/>
                  </a:cubicBezTo>
                  <a:cubicBezTo>
                    <a:pt x="556" y="1128"/>
                    <a:pt x="556" y="1128"/>
                    <a:pt x="556" y="1128"/>
                  </a:cubicBezTo>
                  <a:cubicBezTo>
                    <a:pt x="992" y="635"/>
                    <a:pt x="992" y="635"/>
                    <a:pt x="992" y="635"/>
                  </a:cubicBezTo>
                  <a:cubicBezTo>
                    <a:pt x="587" y="1156"/>
                    <a:pt x="587" y="1156"/>
                    <a:pt x="587" y="1156"/>
                  </a:cubicBezTo>
                  <a:cubicBezTo>
                    <a:pt x="624" y="1193"/>
                    <a:pt x="624" y="1193"/>
                    <a:pt x="624" y="1193"/>
                  </a:cubicBezTo>
                  <a:cubicBezTo>
                    <a:pt x="744" y="1059"/>
                    <a:pt x="744" y="1059"/>
                    <a:pt x="744" y="1059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939" y="925"/>
                    <a:pt x="939" y="925"/>
                    <a:pt x="939" y="925"/>
                  </a:cubicBezTo>
                  <a:cubicBezTo>
                    <a:pt x="699" y="1260"/>
                    <a:pt x="699" y="1260"/>
                    <a:pt x="699" y="1260"/>
                  </a:cubicBezTo>
                  <a:cubicBezTo>
                    <a:pt x="729" y="1304"/>
                    <a:pt x="729" y="1304"/>
                    <a:pt x="729" y="1304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767" y="1334"/>
                    <a:pt x="767" y="1334"/>
                    <a:pt x="767" y="1334"/>
                  </a:cubicBezTo>
                  <a:cubicBezTo>
                    <a:pt x="789" y="1371"/>
                    <a:pt x="789" y="1371"/>
                    <a:pt x="789" y="1371"/>
                  </a:cubicBezTo>
                  <a:cubicBezTo>
                    <a:pt x="1292" y="933"/>
                    <a:pt x="1292" y="933"/>
                    <a:pt x="1292" y="933"/>
                  </a:cubicBezTo>
                  <a:cubicBezTo>
                    <a:pt x="1262" y="940"/>
                    <a:pt x="819" y="1416"/>
                    <a:pt x="819" y="1416"/>
                  </a:cubicBezTo>
                  <a:cubicBezTo>
                    <a:pt x="864" y="1461"/>
                    <a:pt x="864" y="1461"/>
                    <a:pt x="864" y="1461"/>
                  </a:cubicBezTo>
                  <a:cubicBezTo>
                    <a:pt x="1247" y="1119"/>
                    <a:pt x="1247" y="1119"/>
                    <a:pt x="1247" y="1119"/>
                  </a:cubicBezTo>
                  <a:cubicBezTo>
                    <a:pt x="917" y="1498"/>
                    <a:pt x="917" y="1498"/>
                    <a:pt x="917" y="1498"/>
                  </a:cubicBezTo>
                  <a:cubicBezTo>
                    <a:pt x="954" y="1527"/>
                    <a:pt x="954" y="1527"/>
                    <a:pt x="954" y="1527"/>
                  </a:cubicBezTo>
                  <a:cubicBezTo>
                    <a:pt x="1419" y="1037"/>
                    <a:pt x="1419" y="1037"/>
                    <a:pt x="1419" y="1037"/>
                  </a:cubicBezTo>
                  <a:cubicBezTo>
                    <a:pt x="999" y="1565"/>
                    <a:pt x="999" y="1565"/>
                    <a:pt x="999" y="1565"/>
                  </a:cubicBezTo>
                  <a:cubicBezTo>
                    <a:pt x="1037" y="1617"/>
                    <a:pt x="1037" y="1617"/>
                    <a:pt x="1037" y="1617"/>
                  </a:cubicBezTo>
                  <a:cubicBezTo>
                    <a:pt x="1691" y="988"/>
                    <a:pt x="1691" y="988"/>
                    <a:pt x="1691" y="988"/>
                  </a:cubicBezTo>
                  <a:cubicBezTo>
                    <a:pt x="650" y="0"/>
                    <a:pt x="650" y="0"/>
                    <a:pt x="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2AA125C-469F-4941-B803-9AD259BE0F43}"/>
              </a:ext>
            </a:extLst>
          </p:cNvPr>
          <p:cNvGrpSpPr/>
          <p:nvPr/>
        </p:nvGrpSpPr>
        <p:grpSpPr>
          <a:xfrm>
            <a:off x="3305559" y="2097567"/>
            <a:ext cx="1746926" cy="785562"/>
            <a:chOff x="2271266" y="1795463"/>
            <a:chExt cx="1929259" cy="867554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96F81183-1948-45E3-B150-EFD85585AF80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E44916-9EF2-4BAA-A2ED-B8AD2451CEE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710C0F-9064-4976-A744-3D199E947FAF}"/>
              </a:ext>
            </a:extLst>
          </p:cNvPr>
          <p:cNvGrpSpPr/>
          <p:nvPr/>
        </p:nvGrpSpPr>
        <p:grpSpPr>
          <a:xfrm>
            <a:off x="3305559" y="3501280"/>
            <a:ext cx="1746926" cy="785562"/>
            <a:chOff x="2271266" y="1795463"/>
            <a:chExt cx="1929259" cy="867554"/>
          </a:xfrm>
          <a:solidFill>
            <a:schemeClr val="accent2"/>
          </a:soli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74D9F76-A2F5-41EB-96BF-3A916243AFB7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F464D80-C155-4C7D-98BB-20B809BFC1CB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A45DC2-264E-47D5-ACA3-579B9FF2B557}"/>
              </a:ext>
            </a:extLst>
          </p:cNvPr>
          <p:cNvGrpSpPr/>
          <p:nvPr/>
        </p:nvGrpSpPr>
        <p:grpSpPr>
          <a:xfrm>
            <a:off x="3305559" y="4896368"/>
            <a:ext cx="1746926" cy="785562"/>
            <a:chOff x="2271266" y="1795463"/>
            <a:chExt cx="1929259" cy="867554"/>
          </a:xfrm>
          <a:solidFill>
            <a:schemeClr val="accent4"/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A877AA4-A2BC-495E-BC7C-21E4658D9C3A}"/>
                </a:ext>
              </a:extLst>
            </p:cNvPr>
            <p:cNvSpPr/>
            <p:nvPr/>
          </p:nvSpPr>
          <p:spPr>
            <a:xfrm>
              <a:off x="2271266" y="1795463"/>
              <a:ext cx="1736212" cy="867554"/>
            </a:xfrm>
            <a:custGeom>
              <a:avLst/>
              <a:gdLst>
                <a:gd name="connsiteX0" fmla="*/ 627788 w 1736212"/>
                <a:gd name="connsiteY0" fmla="*/ 0 h 867554"/>
                <a:gd name="connsiteX1" fmla="*/ 1736212 w 1736212"/>
                <a:gd name="connsiteY1" fmla="*/ 0 h 867554"/>
                <a:gd name="connsiteX2" fmla="*/ 1727862 w 1736212"/>
                <a:gd name="connsiteY2" fmla="*/ 44850 h 867554"/>
                <a:gd name="connsiteX3" fmla="*/ 649123 w 1736212"/>
                <a:gd name="connsiteY3" fmla="*/ 866972 h 867554"/>
                <a:gd name="connsiteX4" fmla="*/ 55413 w 1736212"/>
                <a:gd name="connsiteY4" fmla="*/ 664221 h 867554"/>
                <a:gd name="connsiteX5" fmla="*/ 0 w 1736212"/>
                <a:gd name="connsiteY5" fmla="*/ 619894 h 867554"/>
                <a:gd name="connsiteX6" fmla="*/ 627788 w 1736212"/>
                <a:gd name="connsiteY6" fmla="*/ 0 h 86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6212" h="867554">
                  <a:moveTo>
                    <a:pt x="627788" y="0"/>
                  </a:moveTo>
                  <a:lnTo>
                    <a:pt x="1736212" y="0"/>
                  </a:lnTo>
                  <a:lnTo>
                    <a:pt x="1727862" y="44850"/>
                  </a:lnTo>
                  <a:cubicBezTo>
                    <a:pt x="1611897" y="530341"/>
                    <a:pt x="1167445" y="883889"/>
                    <a:pt x="649123" y="866972"/>
                  </a:cubicBezTo>
                  <a:cubicBezTo>
                    <a:pt x="426985" y="859722"/>
                    <a:pt x="222823" y="785458"/>
                    <a:pt x="55413" y="664221"/>
                  </a:cubicBezTo>
                  <a:lnTo>
                    <a:pt x="0" y="619894"/>
                  </a:lnTo>
                  <a:lnTo>
                    <a:pt x="627788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4B7672B-28F5-4B59-A9A8-7265C053FA47}"/>
                </a:ext>
              </a:extLst>
            </p:cNvPr>
            <p:cNvSpPr/>
            <p:nvPr/>
          </p:nvSpPr>
          <p:spPr>
            <a:xfrm>
              <a:off x="2957513" y="1795463"/>
              <a:ext cx="1243012" cy="867554"/>
            </a:xfrm>
            <a:prstGeom prst="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E920B89B-B00D-4CBE-B620-C3EFA6126DF0}"/>
              </a:ext>
            </a:extLst>
          </p:cNvPr>
          <p:cNvSpPr/>
          <p:nvPr/>
        </p:nvSpPr>
        <p:spPr>
          <a:xfrm>
            <a:off x="5052485" y="2097567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FFCF267-0ABB-4DDC-8416-9233C4EC2C3C}"/>
              </a:ext>
            </a:extLst>
          </p:cNvPr>
          <p:cNvSpPr/>
          <p:nvPr/>
        </p:nvSpPr>
        <p:spPr>
          <a:xfrm>
            <a:off x="5052485" y="3501280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5CDB23-4A82-45BF-AD33-265384AD7894}"/>
              </a:ext>
            </a:extLst>
          </p:cNvPr>
          <p:cNvSpPr/>
          <p:nvPr/>
        </p:nvSpPr>
        <p:spPr>
          <a:xfrm>
            <a:off x="5052485" y="4896368"/>
            <a:ext cx="836100" cy="78556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74AD3777-DF55-44CC-8086-5DED0F610013}"/>
              </a:ext>
            </a:extLst>
          </p:cNvPr>
          <p:cNvSpPr>
            <a:spLocks/>
          </p:cNvSpPr>
          <p:nvPr/>
        </p:nvSpPr>
        <p:spPr bwMode="auto">
          <a:xfrm>
            <a:off x="4305238" y="5044735"/>
            <a:ext cx="492483" cy="49156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C428F9FA-302B-4C4C-BE29-00637C286522}"/>
              </a:ext>
            </a:extLst>
          </p:cNvPr>
          <p:cNvSpPr>
            <a:spLocks/>
          </p:cNvSpPr>
          <p:nvPr/>
        </p:nvSpPr>
        <p:spPr bwMode="auto">
          <a:xfrm>
            <a:off x="4295636" y="3683779"/>
            <a:ext cx="511688" cy="42056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C8431B0A-ACEC-40D2-B5F6-E5D28C1B8FD5}"/>
              </a:ext>
            </a:extLst>
          </p:cNvPr>
          <p:cNvSpPr>
            <a:spLocks noChangeAspect="1"/>
          </p:cNvSpPr>
          <p:nvPr/>
        </p:nvSpPr>
        <p:spPr bwMode="auto">
          <a:xfrm>
            <a:off x="4280107" y="2217022"/>
            <a:ext cx="542746" cy="542172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5C1EEED-BAD5-42E9-91A5-9AE9F26305E1}"/>
              </a:ext>
            </a:extLst>
          </p:cNvPr>
          <p:cNvSpPr/>
          <p:nvPr/>
        </p:nvSpPr>
        <p:spPr>
          <a:xfrm>
            <a:off x="6830423" y="2002365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7" name="文本框 51">
            <a:extLst>
              <a:ext uri="{FF2B5EF4-FFF2-40B4-BE49-F238E27FC236}">
                <a16:creationId xmlns:a16="http://schemas.microsoft.com/office/drawing/2014/main" id="{71017AF0-15ED-4BE8-83D2-FBDB648D2AC2}"/>
              </a:ext>
            </a:extLst>
          </p:cNvPr>
          <p:cNvSpPr txBox="1"/>
          <p:nvPr/>
        </p:nvSpPr>
        <p:spPr>
          <a:xfrm>
            <a:off x="7551463" y="1966633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文本框 52">
            <a:extLst>
              <a:ext uri="{FF2B5EF4-FFF2-40B4-BE49-F238E27FC236}">
                <a16:creationId xmlns:a16="http://schemas.microsoft.com/office/drawing/2014/main" id="{A58848B6-AD6F-4398-B85A-C86388D379A3}"/>
              </a:ext>
            </a:extLst>
          </p:cNvPr>
          <p:cNvSpPr txBox="1"/>
          <p:nvPr/>
        </p:nvSpPr>
        <p:spPr>
          <a:xfrm>
            <a:off x="7551463" y="2170022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A059A6-046E-4454-9394-93702402D077}"/>
              </a:ext>
            </a:extLst>
          </p:cNvPr>
          <p:cNvSpPr/>
          <p:nvPr/>
        </p:nvSpPr>
        <p:spPr>
          <a:xfrm>
            <a:off x="6830423" y="3552509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54">
            <a:extLst>
              <a:ext uri="{FF2B5EF4-FFF2-40B4-BE49-F238E27FC236}">
                <a16:creationId xmlns:a16="http://schemas.microsoft.com/office/drawing/2014/main" id="{22B4F879-FD45-4A8E-AE6B-E8361D2A3443}"/>
              </a:ext>
            </a:extLst>
          </p:cNvPr>
          <p:cNvSpPr txBox="1"/>
          <p:nvPr/>
        </p:nvSpPr>
        <p:spPr>
          <a:xfrm>
            <a:off x="7551463" y="3516777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55">
            <a:extLst>
              <a:ext uri="{FF2B5EF4-FFF2-40B4-BE49-F238E27FC236}">
                <a16:creationId xmlns:a16="http://schemas.microsoft.com/office/drawing/2014/main" id="{DFA24BD0-3EC2-4B8B-8B1F-DC8BDF2BE71D}"/>
              </a:ext>
            </a:extLst>
          </p:cNvPr>
          <p:cNvSpPr txBox="1"/>
          <p:nvPr/>
        </p:nvSpPr>
        <p:spPr>
          <a:xfrm>
            <a:off x="7551463" y="3720166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6F98135-AA31-4644-95CC-BF0836C9B3AB}"/>
              </a:ext>
            </a:extLst>
          </p:cNvPr>
          <p:cNvSpPr/>
          <p:nvPr/>
        </p:nvSpPr>
        <p:spPr>
          <a:xfrm>
            <a:off x="6830423" y="5100448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13" name="文本框 57">
            <a:extLst>
              <a:ext uri="{FF2B5EF4-FFF2-40B4-BE49-F238E27FC236}">
                <a16:creationId xmlns:a16="http://schemas.microsoft.com/office/drawing/2014/main" id="{5F9CA55E-022B-4D37-BA5E-E1C09F06AD63}"/>
              </a:ext>
            </a:extLst>
          </p:cNvPr>
          <p:cNvSpPr txBox="1"/>
          <p:nvPr/>
        </p:nvSpPr>
        <p:spPr>
          <a:xfrm>
            <a:off x="7551463" y="5064716"/>
            <a:ext cx="2076659" cy="203389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lnSpcReduction="10000"/>
          </a:bodyPr>
          <a:lstStyle/>
          <a:p>
            <a:r>
              <a:rPr lang="zh-CN" altLang="en-US" sz="1400" b="1">
                <a:solidFill>
                  <a:schemeClr val="accent5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文本框 58">
            <a:extLst>
              <a:ext uri="{FF2B5EF4-FFF2-40B4-BE49-F238E27FC236}">
                <a16:creationId xmlns:a16="http://schemas.microsoft.com/office/drawing/2014/main" id="{43605DA8-CE67-4407-9796-B3448036D95A}"/>
              </a:ext>
            </a:extLst>
          </p:cNvPr>
          <p:cNvSpPr txBox="1"/>
          <p:nvPr/>
        </p:nvSpPr>
        <p:spPr>
          <a:xfrm>
            <a:off x="7551463" y="5268105"/>
            <a:ext cx="2310615" cy="532069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</a:br>
            <a:r>
              <a:rPr lang="zh-CN" altLang="en-US" sz="1050">
                <a:solidFill>
                  <a:sysClr val="windowText" lastClr="000000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B7879373-0348-4F4F-BA5B-2CEE423058E1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A4FF1C5-DCDB-4111-BF34-514023C4332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68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BFC27969-88D6-4DD6-9450-ECA71BACF6B2}"/>
              </a:ext>
            </a:extLst>
          </p:cNvPr>
          <p:cNvSpPr/>
          <p:nvPr/>
        </p:nvSpPr>
        <p:spPr>
          <a:xfrm>
            <a:off x="6029255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5" name="Freeform: Shape 1">
            <a:extLst>
              <a:ext uri="{FF2B5EF4-FFF2-40B4-BE49-F238E27FC236}">
                <a16:creationId xmlns:a16="http://schemas.microsoft.com/office/drawing/2014/main" id="{4C61D537-502B-4E37-B662-527A3558AE13}"/>
              </a:ext>
            </a:extLst>
          </p:cNvPr>
          <p:cNvSpPr/>
          <p:nvPr/>
        </p:nvSpPr>
        <p:spPr>
          <a:xfrm flipH="1" flipV="1">
            <a:off x="8134584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DD8F2B0D-7474-44CE-A05D-315A6814199D}"/>
              </a:ext>
            </a:extLst>
          </p:cNvPr>
          <p:cNvSpPr/>
          <p:nvPr/>
        </p:nvSpPr>
        <p:spPr>
          <a:xfrm flipH="1" flipV="1">
            <a:off x="3935760" y="1268760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02A90A4-7468-4A0B-9760-54FC22809CDB}"/>
              </a:ext>
            </a:extLst>
          </p:cNvPr>
          <p:cNvSpPr/>
          <p:nvPr/>
        </p:nvSpPr>
        <p:spPr>
          <a:xfrm>
            <a:off x="1836059" y="3628285"/>
            <a:ext cx="2392973" cy="235952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360000" tIns="360000" rIns="360000" bIns="60960" anchor="t" anchorCtr="1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544F363E-577D-4861-A42C-4A17975FF6B1}"/>
              </a:ext>
            </a:extLst>
          </p:cNvPr>
          <p:cNvSpPr>
            <a:spLocks/>
          </p:cNvSpPr>
          <p:nvPr/>
        </p:nvSpPr>
        <p:spPr bwMode="auto">
          <a:xfrm>
            <a:off x="1836063" y="2431801"/>
            <a:ext cx="2393753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D3A704B3-EEC6-4D9F-955C-22FB350130F5}"/>
              </a:ext>
            </a:extLst>
          </p:cNvPr>
          <p:cNvSpPr>
            <a:spLocks/>
          </p:cNvSpPr>
          <p:nvPr/>
        </p:nvSpPr>
        <p:spPr bwMode="auto">
          <a:xfrm>
            <a:off x="8134584" y="3628288"/>
            <a:ext cx="2392973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3AA0200F-E871-45BE-A6DE-ADBEC92CCA54}"/>
              </a:ext>
            </a:extLst>
          </p:cNvPr>
          <p:cNvSpPr>
            <a:spLocks/>
          </p:cNvSpPr>
          <p:nvPr/>
        </p:nvSpPr>
        <p:spPr bwMode="auto">
          <a:xfrm>
            <a:off x="6034884" y="2431801"/>
            <a:ext cx="2393752" cy="1196487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D6D9C03-6284-4975-8906-3AFAB841E1C0}"/>
              </a:ext>
            </a:extLst>
          </p:cNvPr>
          <p:cNvSpPr txBox="1">
            <a:spLocks/>
          </p:cNvSpPr>
          <p:nvPr/>
        </p:nvSpPr>
        <p:spPr bwMode="auto">
          <a:xfrm>
            <a:off x="2321529" y="3680359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CE776C15-6D8B-47D0-B243-9FF6FBC20B6F}"/>
              </a:ext>
            </a:extLst>
          </p:cNvPr>
          <p:cNvSpPr txBox="1">
            <a:spLocks/>
          </p:cNvSpPr>
          <p:nvPr/>
        </p:nvSpPr>
        <p:spPr bwMode="auto">
          <a:xfrm>
            <a:off x="3935759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553B0AA-A890-4AA3-B067-5A98E9476DBD}"/>
              </a:ext>
            </a:extLst>
          </p:cNvPr>
          <p:cNvSpPr txBox="1">
            <a:spLocks/>
          </p:cNvSpPr>
          <p:nvPr/>
        </p:nvSpPr>
        <p:spPr bwMode="auto">
          <a:xfrm>
            <a:off x="6517929" y="368035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Freeform: Shape 24">
            <a:extLst>
              <a:ext uri="{FF2B5EF4-FFF2-40B4-BE49-F238E27FC236}">
                <a16:creationId xmlns:a16="http://schemas.microsoft.com/office/drawing/2014/main" id="{B173E743-C514-4D70-9AAE-7D0CC44002F7}"/>
              </a:ext>
            </a:extLst>
          </p:cNvPr>
          <p:cNvSpPr>
            <a:spLocks/>
          </p:cNvSpPr>
          <p:nvPr/>
        </p:nvSpPr>
        <p:spPr bwMode="auto">
          <a:xfrm>
            <a:off x="3935763" y="3628288"/>
            <a:ext cx="2392972" cy="1196487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30">
            <a:extLst>
              <a:ext uri="{FF2B5EF4-FFF2-40B4-BE49-F238E27FC236}">
                <a16:creationId xmlns:a16="http://schemas.microsoft.com/office/drawing/2014/main" id="{F9E852E5-C5D2-4C0F-8B36-8062136AD689}"/>
              </a:ext>
            </a:extLst>
          </p:cNvPr>
          <p:cNvSpPr>
            <a:spLocks/>
          </p:cNvSpPr>
          <p:nvPr/>
        </p:nvSpPr>
        <p:spPr bwMode="auto">
          <a:xfrm>
            <a:off x="9087628" y="3756846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Freeform: Shape 31">
            <a:extLst>
              <a:ext uri="{FF2B5EF4-FFF2-40B4-BE49-F238E27FC236}">
                <a16:creationId xmlns:a16="http://schemas.microsoft.com/office/drawing/2014/main" id="{DF9A8687-2370-4210-A5B8-DD52262E463C}"/>
              </a:ext>
            </a:extLst>
          </p:cNvPr>
          <p:cNvSpPr>
            <a:spLocks/>
          </p:cNvSpPr>
          <p:nvPr/>
        </p:nvSpPr>
        <p:spPr bwMode="auto">
          <a:xfrm>
            <a:off x="6982300" y="2936688"/>
            <a:ext cx="486884" cy="48688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Freeform: Shape 32">
            <a:extLst>
              <a:ext uri="{FF2B5EF4-FFF2-40B4-BE49-F238E27FC236}">
                <a16:creationId xmlns:a16="http://schemas.microsoft.com/office/drawing/2014/main" id="{734D2157-E532-4B50-B4FF-D1548AEF19E9}"/>
              </a:ext>
            </a:extLst>
          </p:cNvPr>
          <p:cNvSpPr>
            <a:spLocks/>
          </p:cNvSpPr>
          <p:nvPr/>
        </p:nvSpPr>
        <p:spPr bwMode="auto">
          <a:xfrm>
            <a:off x="2812593" y="2936688"/>
            <a:ext cx="486884" cy="48688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D66AA5EA-981C-4E81-A2ED-BA4E120F7EB5}"/>
              </a:ext>
            </a:extLst>
          </p:cNvPr>
          <p:cNvSpPr>
            <a:spLocks/>
          </p:cNvSpPr>
          <p:nvPr/>
        </p:nvSpPr>
        <p:spPr bwMode="auto">
          <a:xfrm>
            <a:off x="4888024" y="3753520"/>
            <a:ext cx="486884" cy="48688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10C193AA-F0A5-48F3-B3B9-8F3BEA6FBEEA}"/>
              </a:ext>
            </a:extLst>
          </p:cNvPr>
          <p:cNvSpPr txBox="1">
            <a:spLocks/>
          </p:cNvSpPr>
          <p:nvPr/>
        </p:nvSpPr>
        <p:spPr bwMode="auto">
          <a:xfrm>
            <a:off x="4416196" y="3301264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B639EF01-D875-4B36-A8D7-B205295784FD}"/>
              </a:ext>
            </a:extLst>
          </p:cNvPr>
          <p:cNvSpPr txBox="1">
            <a:spLocks/>
          </p:cNvSpPr>
          <p:nvPr/>
        </p:nvSpPr>
        <p:spPr bwMode="auto">
          <a:xfrm>
            <a:off x="8122751" y="1268757"/>
            <a:ext cx="2392974" cy="2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0" rIns="360000" bIns="540000" anchor="b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039DDAD2-6023-4FD3-A4F7-BB2A5B059FF5}"/>
              </a:ext>
            </a:extLst>
          </p:cNvPr>
          <p:cNvSpPr txBox="1">
            <a:spLocks/>
          </p:cNvSpPr>
          <p:nvPr/>
        </p:nvSpPr>
        <p:spPr bwMode="auto">
          <a:xfrm>
            <a:off x="8608220" y="3298965"/>
            <a:ext cx="1433085" cy="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/>
            <a:r>
              <a:rPr lang="zh-CN" altLang="en-US" sz="1867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DBED8C72-6B27-41A5-8250-B2F2742D3344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7FA2A81-011C-4094-B04C-3A87E3F44731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719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2">
            <a:extLst>
              <a:ext uri="{FF2B5EF4-FFF2-40B4-BE49-F238E27FC236}">
                <a16:creationId xmlns:a16="http://schemas.microsoft.com/office/drawing/2014/main" id="{8C6077D2-E6A8-4734-A174-2595BAB6FC6C}"/>
              </a:ext>
            </a:extLst>
          </p:cNvPr>
          <p:cNvSpPr/>
          <p:nvPr/>
        </p:nvSpPr>
        <p:spPr>
          <a:xfrm>
            <a:off x="1413477" y="1398661"/>
            <a:ext cx="3785207" cy="3785207"/>
          </a:xfrm>
          <a:prstGeom prst="arc">
            <a:avLst>
              <a:gd name="adj1" fmla="val 830435"/>
              <a:gd name="adj2" fmla="val 10793851"/>
            </a:avLst>
          </a:prstGeom>
          <a:ln w="2540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rc 3">
            <a:extLst>
              <a:ext uri="{FF2B5EF4-FFF2-40B4-BE49-F238E27FC236}">
                <a16:creationId xmlns:a16="http://schemas.microsoft.com/office/drawing/2014/main" id="{2F410548-4366-4D3C-B042-A0B7743265FD}"/>
              </a:ext>
            </a:extLst>
          </p:cNvPr>
          <p:cNvSpPr/>
          <p:nvPr/>
        </p:nvSpPr>
        <p:spPr>
          <a:xfrm>
            <a:off x="1704647" y="1689831"/>
            <a:ext cx="3202868" cy="3202867"/>
          </a:xfrm>
          <a:prstGeom prst="arc">
            <a:avLst>
              <a:gd name="adj1" fmla="val 2938498"/>
              <a:gd name="adj2" fmla="val 10793851"/>
            </a:avLst>
          </a:prstGeom>
          <a:ln w="254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id="{2C21B3C0-C67C-4274-9468-DD9E71AF5CF4}"/>
              </a:ext>
            </a:extLst>
          </p:cNvPr>
          <p:cNvGrpSpPr/>
          <p:nvPr/>
        </p:nvGrpSpPr>
        <p:grpSpPr>
          <a:xfrm>
            <a:off x="1199456" y="1981001"/>
            <a:ext cx="4346760" cy="2620528"/>
            <a:chOff x="803386" y="1761760"/>
            <a:chExt cx="4346760" cy="2620528"/>
          </a:xfrm>
        </p:grpSpPr>
        <p:grpSp>
          <p:nvGrpSpPr>
            <p:cNvPr id="37" name="Group 5">
              <a:extLst>
                <a:ext uri="{FF2B5EF4-FFF2-40B4-BE49-F238E27FC236}">
                  <a16:creationId xmlns:a16="http://schemas.microsoft.com/office/drawing/2014/main" id="{9C23AC70-4960-4B23-A7E4-8C4CC2C4E4B3}"/>
                </a:ext>
              </a:extLst>
            </p:cNvPr>
            <p:cNvGrpSpPr/>
            <p:nvPr/>
          </p:nvGrpSpPr>
          <p:grpSpPr>
            <a:xfrm>
              <a:off x="2967043" y="2074963"/>
              <a:ext cx="730392" cy="2285214"/>
              <a:chOff x="6656632" y="2132856"/>
              <a:chExt cx="903052" cy="2825421"/>
            </a:xfrm>
          </p:grpSpPr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C7073150-F881-4F19-872E-77483ECCC8DC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825421"/>
                <a:chOff x="6656632" y="2132856"/>
                <a:chExt cx="864000" cy="2825421"/>
              </a:xfrm>
            </p:grpSpPr>
            <p:sp>
              <p:nvSpPr>
                <p:cNvPr id="67" name="Oval 35">
                  <a:extLst>
                    <a:ext uri="{FF2B5EF4-FFF2-40B4-BE49-F238E27FC236}">
                      <a16:creationId xmlns:a16="http://schemas.microsoft.com/office/drawing/2014/main" id="{8DAC4A8E-D365-4A92-ABDB-9F94DEE66FE7}"/>
                    </a:ext>
                  </a:extLst>
                </p:cNvPr>
                <p:cNvSpPr/>
                <p:nvPr/>
              </p:nvSpPr>
              <p:spPr>
                <a:xfrm>
                  <a:off x="7017271" y="4815555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8" name="Straight Connector 36">
                  <a:extLst>
                    <a:ext uri="{FF2B5EF4-FFF2-40B4-BE49-F238E27FC236}">
                      <a16:creationId xmlns:a16="http://schemas.microsoft.com/office/drawing/2014/main" id="{B510C7A4-0ED8-4701-BB7E-A13D32E2AA69}"/>
                    </a:ext>
                  </a:extLst>
                </p:cNvPr>
                <p:cNvCxnSpPr>
                  <a:stCxn id="67" idx="0"/>
                </p:cNvCxnSpPr>
                <p:nvPr/>
              </p:nvCxnSpPr>
              <p:spPr>
                <a:xfrm flipV="1">
                  <a:off x="7088632" y="3014708"/>
                  <a:ext cx="324" cy="1800847"/>
                </a:xfrm>
                <a:prstGeom prst="lin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" name="Arc 37">
                  <a:extLst>
                    <a:ext uri="{FF2B5EF4-FFF2-40B4-BE49-F238E27FC236}">
                      <a16:creationId xmlns:a16="http://schemas.microsoft.com/office/drawing/2014/main" id="{B5B57D09-B9A1-4F57-A879-6BB7B1D20FB8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38">
                  <a:extLst>
                    <a:ext uri="{FF2B5EF4-FFF2-40B4-BE49-F238E27FC236}">
                      <a16:creationId xmlns:a16="http://schemas.microsoft.com/office/drawing/2014/main" id="{989122E7-3AB0-4D41-B9EE-44066C57A091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TextBox 34">
                <a:extLst>
                  <a:ext uri="{FF2B5EF4-FFF2-40B4-BE49-F238E27FC236}">
                    <a16:creationId xmlns:a16="http://schemas.microsoft.com/office/drawing/2014/main" id="{EE76480E-B4F8-489A-ADB9-A7CB45E6B4F8}"/>
                  </a:ext>
                </a:extLst>
              </p:cNvPr>
              <p:cNvSpPr txBox="1"/>
              <p:nvPr/>
            </p:nvSpPr>
            <p:spPr>
              <a:xfrm>
                <a:off x="6744709" y="2350574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28%</a:t>
                </a:r>
              </a:p>
            </p:txBody>
          </p:sp>
        </p:grpSp>
        <p:sp>
          <p:nvSpPr>
            <p:cNvPr id="38" name="Arc 6">
              <a:extLst>
                <a:ext uri="{FF2B5EF4-FFF2-40B4-BE49-F238E27FC236}">
                  <a16:creationId xmlns:a16="http://schemas.microsoft.com/office/drawing/2014/main" id="{E5D67A0E-8227-496D-BB8E-FDEDE393C62A}"/>
                </a:ext>
              </a:extLst>
            </p:cNvPr>
            <p:cNvSpPr/>
            <p:nvPr/>
          </p:nvSpPr>
          <p:spPr>
            <a:xfrm>
              <a:off x="1599746" y="1761760"/>
              <a:ext cx="2620528" cy="2620528"/>
            </a:xfrm>
            <a:prstGeom prst="arc">
              <a:avLst>
                <a:gd name="adj1" fmla="val 4654623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Arc 7">
              <a:extLst>
                <a:ext uri="{FF2B5EF4-FFF2-40B4-BE49-F238E27FC236}">
                  <a16:creationId xmlns:a16="http://schemas.microsoft.com/office/drawing/2014/main" id="{554FEB4C-2DE1-43D9-95E9-2F7EBD1A9DBD}"/>
                </a:ext>
              </a:extLst>
            </p:cNvPr>
            <p:cNvSpPr/>
            <p:nvPr/>
          </p:nvSpPr>
          <p:spPr>
            <a:xfrm>
              <a:off x="1890916" y="2052929"/>
              <a:ext cx="2038188" cy="2038188"/>
            </a:xfrm>
            <a:prstGeom prst="arc">
              <a:avLst>
                <a:gd name="adj1" fmla="val 7924595"/>
                <a:gd name="adj2" fmla="val 1079385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576C0805-F1C1-4EA2-B0A5-65944B594203}"/>
                </a:ext>
              </a:extLst>
            </p:cNvPr>
            <p:cNvSpPr txBox="1"/>
            <p:nvPr/>
          </p:nvSpPr>
          <p:spPr>
            <a:xfrm>
              <a:off x="803386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67AEDCA3-70FD-4144-8F5F-66F25C2FCB60}"/>
                </a:ext>
              </a:extLst>
            </p:cNvPr>
            <p:cNvSpPr txBox="1"/>
            <p:nvPr/>
          </p:nvSpPr>
          <p:spPr>
            <a:xfrm>
              <a:off x="1090537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4D921839-DEB0-4EB3-8273-2276647C6291}"/>
                </a:ext>
              </a:extLst>
            </p:cNvPr>
            <p:cNvSpPr txBox="1"/>
            <p:nvPr/>
          </p:nvSpPr>
          <p:spPr>
            <a:xfrm>
              <a:off x="1377691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E055DB3F-A93A-4BFF-A995-F4085DC66FD9}"/>
                </a:ext>
              </a:extLst>
            </p:cNvPr>
            <p:cNvSpPr txBox="1"/>
            <p:nvPr/>
          </p:nvSpPr>
          <p:spPr>
            <a:xfrm>
              <a:off x="1664843" y="2390474"/>
              <a:ext cx="400110" cy="630942"/>
            </a:xfrm>
            <a:prstGeom prst="rect">
              <a:avLst/>
            </a:prstGeom>
            <a:noFill/>
          </p:spPr>
          <p:txBody>
            <a:bodyPr vert="eaVert" wrap="none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AD0D9A25-AFA8-4930-83CE-4605A234070E}"/>
                </a:ext>
              </a:extLst>
            </p:cNvPr>
            <p:cNvGrpSpPr/>
            <p:nvPr/>
          </p:nvGrpSpPr>
          <p:grpSpPr>
            <a:xfrm>
              <a:off x="3693394" y="2074960"/>
              <a:ext cx="730391" cy="2158946"/>
              <a:chOff x="4583023" y="1773463"/>
              <a:chExt cx="903052" cy="2669309"/>
            </a:xfrm>
          </p:grpSpPr>
          <p:sp>
            <p:nvSpPr>
              <p:cNvPr id="60" name="Oval 28">
                <a:extLst>
                  <a:ext uri="{FF2B5EF4-FFF2-40B4-BE49-F238E27FC236}">
                    <a16:creationId xmlns:a16="http://schemas.microsoft.com/office/drawing/2014/main" id="{8942B45B-1D4B-4EDC-9AA6-853FF3CF8FDC}"/>
                  </a:ext>
                </a:extLst>
              </p:cNvPr>
              <p:cNvSpPr/>
              <p:nvPr/>
            </p:nvSpPr>
            <p:spPr>
              <a:xfrm>
                <a:off x="4943662" y="4300050"/>
                <a:ext cx="142722" cy="142722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61" name="Straight Connector 29">
                <a:extLst>
                  <a:ext uri="{FF2B5EF4-FFF2-40B4-BE49-F238E27FC236}">
                    <a16:creationId xmlns:a16="http://schemas.microsoft.com/office/drawing/2014/main" id="{503203F0-86E3-42FB-B356-BBB74D6805CD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V="1">
                <a:off x="5015023" y="2637463"/>
                <a:ext cx="0" cy="1662587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2" name="Arc 30">
                <a:extLst>
                  <a:ext uri="{FF2B5EF4-FFF2-40B4-BE49-F238E27FC236}">
                    <a16:creationId xmlns:a16="http://schemas.microsoft.com/office/drawing/2014/main" id="{11BD60C0-16E9-476F-A4C6-022F0AC43211}"/>
                  </a:ext>
                </a:extLst>
              </p:cNvPr>
              <p:cNvSpPr/>
              <p:nvPr/>
            </p:nvSpPr>
            <p:spPr>
              <a:xfrm>
                <a:off x="4583023" y="1773463"/>
                <a:ext cx="864000" cy="864000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Oval 31">
                <a:extLst>
                  <a:ext uri="{FF2B5EF4-FFF2-40B4-BE49-F238E27FC236}">
                    <a16:creationId xmlns:a16="http://schemas.microsoft.com/office/drawing/2014/main" id="{4CDC8D11-AD0D-430F-AF39-FED32919E069}"/>
                  </a:ext>
                </a:extLst>
              </p:cNvPr>
              <p:cNvSpPr/>
              <p:nvPr/>
            </p:nvSpPr>
            <p:spPr>
              <a:xfrm>
                <a:off x="4637023" y="1827771"/>
                <a:ext cx="756000" cy="756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TextBox 32">
                <a:extLst>
                  <a:ext uri="{FF2B5EF4-FFF2-40B4-BE49-F238E27FC236}">
                    <a16:creationId xmlns:a16="http://schemas.microsoft.com/office/drawing/2014/main" id="{22A77881-DE53-4CDD-975F-E34CF715F47A}"/>
                  </a:ext>
                </a:extLst>
              </p:cNvPr>
              <p:cNvSpPr txBox="1"/>
              <p:nvPr/>
            </p:nvSpPr>
            <p:spPr>
              <a:xfrm>
                <a:off x="4671100" y="1991181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38%</a:t>
                </a:r>
              </a:p>
            </p:txBody>
          </p:sp>
        </p:grpSp>
        <p:grpSp>
          <p:nvGrpSpPr>
            <p:cNvPr id="45" name="Group 13">
              <a:extLst>
                <a:ext uri="{FF2B5EF4-FFF2-40B4-BE49-F238E27FC236}">
                  <a16:creationId xmlns:a16="http://schemas.microsoft.com/office/drawing/2014/main" id="{83BFA8D7-37ED-4C78-8D95-FB52170598A4}"/>
                </a:ext>
              </a:extLst>
            </p:cNvPr>
            <p:cNvGrpSpPr/>
            <p:nvPr/>
          </p:nvGrpSpPr>
          <p:grpSpPr>
            <a:xfrm>
              <a:off x="4419754" y="2074963"/>
              <a:ext cx="730392" cy="1396724"/>
              <a:chOff x="6656632" y="2132856"/>
              <a:chExt cx="903052" cy="1726898"/>
            </a:xfrm>
          </p:grpSpPr>
          <p:grpSp>
            <p:nvGrpSpPr>
              <p:cNvPr id="54" name="Group 22">
                <a:extLst>
                  <a:ext uri="{FF2B5EF4-FFF2-40B4-BE49-F238E27FC236}">
                    <a16:creationId xmlns:a16="http://schemas.microsoft.com/office/drawing/2014/main" id="{D9FD98BD-973E-478A-8B6D-787A61CAEFD9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1726898"/>
                <a:chOff x="6656632" y="2132856"/>
                <a:chExt cx="864000" cy="1726898"/>
              </a:xfrm>
            </p:grpSpPr>
            <p:sp>
              <p:nvSpPr>
                <p:cNvPr id="56" name="Oval 24">
                  <a:extLst>
                    <a:ext uri="{FF2B5EF4-FFF2-40B4-BE49-F238E27FC236}">
                      <a16:creationId xmlns:a16="http://schemas.microsoft.com/office/drawing/2014/main" id="{17B0B707-640D-4E2E-A77B-31A021312587}"/>
                    </a:ext>
                  </a:extLst>
                </p:cNvPr>
                <p:cNvSpPr/>
                <p:nvPr/>
              </p:nvSpPr>
              <p:spPr>
                <a:xfrm>
                  <a:off x="7017271" y="3717032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25">
                  <a:extLst>
                    <a:ext uri="{FF2B5EF4-FFF2-40B4-BE49-F238E27FC236}">
                      <a16:creationId xmlns:a16="http://schemas.microsoft.com/office/drawing/2014/main" id="{C561F68E-B9BD-4B57-81C6-114A5DA0C7D0}"/>
                    </a:ext>
                  </a:extLst>
                </p:cNvPr>
                <p:cNvCxnSpPr/>
                <p:nvPr/>
              </p:nvCxnSpPr>
              <p:spPr>
                <a:xfrm flipV="1">
                  <a:off x="7088309" y="2996952"/>
                  <a:ext cx="647" cy="720080"/>
                </a:xfrm>
                <a:prstGeom prst="line">
                  <a:avLst/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Arc 26">
                  <a:extLst>
                    <a:ext uri="{FF2B5EF4-FFF2-40B4-BE49-F238E27FC236}">
                      <a16:creationId xmlns:a16="http://schemas.microsoft.com/office/drawing/2014/main" id="{7AA79BF2-019D-4A3F-B89A-F8EBCBCA6A06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Oval 27">
                  <a:extLst>
                    <a:ext uri="{FF2B5EF4-FFF2-40B4-BE49-F238E27FC236}">
                      <a16:creationId xmlns:a16="http://schemas.microsoft.com/office/drawing/2014/main" id="{3149D1F1-5838-4D6B-BD24-257CD4487B97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TextBox 23">
                <a:extLst>
                  <a:ext uri="{FF2B5EF4-FFF2-40B4-BE49-F238E27FC236}">
                    <a16:creationId xmlns:a16="http://schemas.microsoft.com/office/drawing/2014/main" id="{98FB73E2-C4B2-425B-8533-1281B773361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814975" cy="4566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46%</a:t>
                </a:r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1D80B835-17D4-4581-9C69-E2F1FE955B48}"/>
                </a:ext>
              </a:extLst>
            </p:cNvPr>
            <p:cNvGrpSpPr/>
            <p:nvPr/>
          </p:nvGrpSpPr>
          <p:grpSpPr>
            <a:xfrm>
              <a:off x="2240690" y="2074963"/>
              <a:ext cx="698807" cy="1877962"/>
              <a:chOff x="6656632" y="2132856"/>
              <a:chExt cx="864000" cy="2321897"/>
            </a:xfrm>
          </p:grpSpPr>
          <p:grpSp>
            <p:nvGrpSpPr>
              <p:cNvPr id="48" name="Group 16">
                <a:extLst>
                  <a:ext uri="{FF2B5EF4-FFF2-40B4-BE49-F238E27FC236}">
                    <a16:creationId xmlns:a16="http://schemas.microsoft.com/office/drawing/2014/main" id="{9928A8DC-9A6C-439E-A169-23243D37978D}"/>
                  </a:ext>
                </a:extLst>
              </p:cNvPr>
              <p:cNvGrpSpPr/>
              <p:nvPr/>
            </p:nvGrpSpPr>
            <p:grpSpPr>
              <a:xfrm>
                <a:off x="6656632" y="2132856"/>
                <a:ext cx="864000" cy="2321897"/>
                <a:chOff x="6656632" y="2132856"/>
                <a:chExt cx="864000" cy="2321897"/>
              </a:xfrm>
            </p:grpSpPr>
            <p:sp>
              <p:nvSpPr>
                <p:cNvPr id="50" name="Oval 18">
                  <a:extLst>
                    <a:ext uri="{FF2B5EF4-FFF2-40B4-BE49-F238E27FC236}">
                      <a16:creationId xmlns:a16="http://schemas.microsoft.com/office/drawing/2014/main" id="{B7DDABDD-50AA-4C99-9267-682BDD22905D}"/>
                    </a:ext>
                  </a:extLst>
                </p:cNvPr>
                <p:cNvSpPr/>
                <p:nvPr/>
              </p:nvSpPr>
              <p:spPr>
                <a:xfrm>
                  <a:off x="6710256" y="4312031"/>
                  <a:ext cx="142722" cy="142722"/>
                </a:xfrm>
                <a:prstGeom prst="ellips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1" name="Straight Connector 19">
                  <a:extLst>
                    <a:ext uri="{FF2B5EF4-FFF2-40B4-BE49-F238E27FC236}">
                      <a16:creationId xmlns:a16="http://schemas.microsoft.com/office/drawing/2014/main" id="{8941D3FC-B968-4054-A013-D3B2B0AA842D}"/>
                    </a:ext>
                  </a:extLst>
                </p:cNvPr>
                <p:cNvCxnSpPr/>
                <p:nvPr/>
              </p:nvCxnSpPr>
              <p:spPr>
                <a:xfrm flipV="1">
                  <a:off x="7088957" y="2996952"/>
                  <a:ext cx="0" cy="107947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Arc 20">
                  <a:extLst>
                    <a:ext uri="{FF2B5EF4-FFF2-40B4-BE49-F238E27FC236}">
                      <a16:creationId xmlns:a16="http://schemas.microsoft.com/office/drawing/2014/main" id="{158C121D-F95D-4A4D-A09B-52BEF3F9EF5C}"/>
                    </a:ext>
                  </a:extLst>
                </p:cNvPr>
                <p:cNvSpPr/>
                <p:nvPr/>
              </p:nvSpPr>
              <p:spPr>
                <a:xfrm>
                  <a:off x="6656632" y="2132856"/>
                  <a:ext cx="864000" cy="864000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Oval 21">
                  <a:extLst>
                    <a:ext uri="{FF2B5EF4-FFF2-40B4-BE49-F238E27FC236}">
                      <a16:creationId xmlns:a16="http://schemas.microsoft.com/office/drawing/2014/main" id="{F337E193-9B81-4392-9863-3EA87C97A386}"/>
                    </a:ext>
                  </a:extLst>
                </p:cNvPr>
                <p:cNvSpPr/>
                <p:nvPr/>
              </p:nvSpPr>
              <p:spPr>
                <a:xfrm>
                  <a:off x="6710632" y="2187164"/>
                  <a:ext cx="756000" cy="75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7">
                <a:extLst>
                  <a:ext uri="{FF2B5EF4-FFF2-40B4-BE49-F238E27FC236}">
                    <a16:creationId xmlns:a16="http://schemas.microsoft.com/office/drawing/2014/main" id="{E4C20A71-C6FD-45C1-BCD2-40AED1DD244B}"/>
                  </a:ext>
                </a:extLst>
              </p:cNvPr>
              <p:cNvSpPr txBox="1"/>
              <p:nvPr/>
            </p:nvSpPr>
            <p:spPr>
              <a:xfrm>
                <a:off x="6744709" y="2350573"/>
                <a:ext cx="648492" cy="4566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rm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  <a:cs typeface="+mn-ea"/>
                    <a:sym typeface="+mn-lt"/>
                  </a:rPr>
                  <a:t>9%</a:t>
                </a:r>
              </a:p>
            </p:txBody>
          </p:sp>
        </p:grpSp>
        <p:cxnSp>
          <p:nvCxnSpPr>
            <p:cNvPr id="47" name="Straight Connector 15">
              <a:extLst>
                <a:ext uri="{FF2B5EF4-FFF2-40B4-BE49-F238E27FC236}">
                  <a16:creationId xmlns:a16="http://schemas.microsoft.com/office/drawing/2014/main" id="{7069B4DB-B326-41C8-B281-0183ABF1EE2C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2382591" y="3632892"/>
              <a:ext cx="212955" cy="22150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F3ECAB41-B0FE-4824-A940-E3998377EFDD}"/>
              </a:ext>
            </a:extLst>
          </p:cNvPr>
          <p:cNvGrpSpPr/>
          <p:nvPr/>
        </p:nvGrpSpPr>
        <p:grpSpPr>
          <a:xfrm>
            <a:off x="6420062" y="2043429"/>
            <a:ext cx="5144231" cy="700515"/>
            <a:chOff x="5403632" y="1998273"/>
            <a:chExt cx="5144231" cy="700515"/>
          </a:xfrm>
        </p:grpSpPr>
        <p:grpSp>
          <p:nvGrpSpPr>
            <p:cNvPr id="28" name="Group 62">
              <a:extLst>
                <a:ext uri="{FF2B5EF4-FFF2-40B4-BE49-F238E27FC236}">
                  <a16:creationId xmlns:a16="http://schemas.microsoft.com/office/drawing/2014/main" id="{79DF5917-A5FD-4949-BA26-69FE8CF50F63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2" name="Freeform: Shape 66">
                <a:extLst>
                  <a:ext uri="{FF2B5EF4-FFF2-40B4-BE49-F238E27FC236}">
                    <a16:creationId xmlns:a16="http://schemas.microsoft.com/office/drawing/2014/main" id="{97BBF610-FC41-4819-B0FC-34C548B2EE3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67">
                <a:extLst>
                  <a:ext uri="{FF2B5EF4-FFF2-40B4-BE49-F238E27FC236}">
                    <a16:creationId xmlns:a16="http://schemas.microsoft.com/office/drawing/2014/main" id="{45E280CE-2F4A-4156-8C93-343428D9437B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63">
              <a:extLst>
                <a:ext uri="{FF2B5EF4-FFF2-40B4-BE49-F238E27FC236}">
                  <a16:creationId xmlns:a16="http://schemas.microsoft.com/office/drawing/2014/main" id="{62964688-537B-41B3-A478-0741B90A874D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0" name="Rectangle 64">
                <a:extLst>
                  <a:ext uri="{FF2B5EF4-FFF2-40B4-BE49-F238E27FC236}">
                    <a16:creationId xmlns:a16="http://schemas.microsoft.com/office/drawing/2014/main" id="{5F75C684-610B-41BC-BAEE-4FBBDA82A8D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Rectangle 65">
                <a:extLst>
                  <a:ext uri="{FF2B5EF4-FFF2-40B4-BE49-F238E27FC236}">
                    <a16:creationId xmlns:a16="http://schemas.microsoft.com/office/drawing/2014/main" id="{C13AA556-DE30-44E1-BBED-05A51AE5CF5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7147D1F8-8FF7-4527-98F3-53D2A24E6DD7}"/>
              </a:ext>
            </a:extLst>
          </p:cNvPr>
          <p:cNvGrpSpPr/>
          <p:nvPr/>
        </p:nvGrpSpPr>
        <p:grpSpPr>
          <a:xfrm>
            <a:off x="6420062" y="2931747"/>
            <a:ext cx="5155259" cy="700515"/>
            <a:chOff x="5403632" y="2988092"/>
            <a:chExt cx="5155259" cy="700515"/>
          </a:xfrm>
        </p:grpSpPr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832497C0-C91E-4A6F-A77C-0AD505D22812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26" name="Freeform: Shape 60">
                <a:extLst>
                  <a:ext uri="{FF2B5EF4-FFF2-40B4-BE49-F238E27FC236}">
                    <a16:creationId xmlns:a16="http://schemas.microsoft.com/office/drawing/2014/main" id="{0E2F6ED9-7D7D-4627-B9D9-BBCC8658BF2B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1">
                <a:extLst>
                  <a:ext uri="{FF2B5EF4-FFF2-40B4-BE49-F238E27FC236}">
                    <a16:creationId xmlns:a16="http://schemas.microsoft.com/office/drawing/2014/main" id="{6BD4B62A-12CA-4306-8C69-21E7E11F8399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7">
              <a:extLst>
                <a:ext uri="{FF2B5EF4-FFF2-40B4-BE49-F238E27FC236}">
                  <a16:creationId xmlns:a16="http://schemas.microsoft.com/office/drawing/2014/main" id="{EAD067F1-BA9D-45F3-880D-DB4CC7B6CC98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4601B157-AAB7-48EA-9361-648FC570F232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Rectangle 59">
                <a:extLst>
                  <a:ext uri="{FF2B5EF4-FFF2-40B4-BE49-F238E27FC236}">
                    <a16:creationId xmlns:a16="http://schemas.microsoft.com/office/drawing/2014/main" id="{37E64397-3013-41C7-A4AE-4978F4B88572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D2445C6E-89D6-4694-851A-7506A41550B5}"/>
              </a:ext>
            </a:extLst>
          </p:cNvPr>
          <p:cNvGrpSpPr/>
          <p:nvPr/>
        </p:nvGrpSpPr>
        <p:grpSpPr>
          <a:xfrm>
            <a:off x="6420062" y="3820065"/>
            <a:ext cx="5144231" cy="700515"/>
            <a:chOff x="5403632" y="4279235"/>
            <a:chExt cx="5144231" cy="700515"/>
          </a:xfrm>
        </p:grpSpPr>
        <p:grpSp>
          <p:nvGrpSpPr>
            <p:cNvPr id="16" name="Group 50">
              <a:extLst>
                <a:ext uri="{FF2B5EF4-FFF2-40B4-BE49-F238E27FC236}">
                  <a16:creationId xmlns:a16="http://schemas.microsoft.com/office/drawing/2014/main" id="{4DFDE5C5-1A25-4089-B4EC-E16EFAB72302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0" name="Freeform: Shape 54">
                <a:extLst>
                  <a:ext uri="{FF2B5EF4-FFF2-40B4-BE49-F238E27FC236}">
                    <a16:creationId xmlns:a16="http://schemas.microsoft.com/office/drawing/2014/main" id="{7403E2E1-21A9-410E-A1D4-53D3AF90BEB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5">
                <a:extLst>
                  <a:ext uri="{FF2B5EF4-FFF2-40B4-BE49-F238E27FC236}">
                    <a16:creationId xmlns:a16="http://schemas.microsoft.com/office/drawing/2014/main" id="{7732C357-EB34-4B3E-A400-B906FBEF93E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1">
              <a:extLst>
                <a:ext uri="{FF2B5EF4-FFF2-40B4-BE49-F238E27FC236}">
                  <a16:creationId xmlns:a16="http://schemas.microsoft.com/office/drawing/2014/main" id="{81B10A62-A102-4BC2-B28C-76157CFD4464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8" name="Rectangle 52">
                <a:extLst>
                  <a:ext uri="{FF2B5EF4-FFF2-40B4-BE49-F238E27FC236}">
                    <a16:creationId xmlns:a16="http://schemas.microsoft.com/office/drawing/2014/main" id="{06C0D959-2BE7-4EDC-B34E-9AD1638EE5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53">
                <a:extLst>
                  <a:ext uri="{FF2B5EF4-FFF2-40B4-BE49-F238E27FC236}">
                    <a16:creationId xmlns:a16="http://schemas.microsoft.com/office/drawing/2014/main" id="{D19762AC-7C35-41BB-B920-8E29432F5EDA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9" name="Group 43">
            <a:extLst>
              <a:ext uri="{FF2B5EF4-FFF2-40B4-BE49-F238E27FC236}">
                <a16:creationId xmlns:a16="http://schemas.microsoft.com/office/drawing/2014/main" id="{BCA91D76-1C67-4099-B4A8-FBDB80A66EB8}"/>
              </a:ext>
            </a:extLst>
          </p:cNvPr>
          <p:cNvGrpSpPr/>
          <p:nvPr/>
        </p:nvGrpSpPr>
        <p:grpSpPr>
          <a:xfrm>
            <a:off x="6420062" y="4708382"/>
            <a:ext cx="5144231" cy="700515"/>
            <a:chOff x="5403632" y="4279235"/>
            <a:chExt cx="5144231" cy="700515"/>
          </a:xfrm>
        </p:grpSpPr>
        <p:grpSp>
          <p:nvGrpSpPr>
            <p:cNvPr id="10" name="Group 44">
              <a:extLst>
                <a:ext uri="{FF2B5EF4-FFF2-40B4-BE49-F238E27FC236}">
                  <a16:creationId xmlns:a16="http://schemas.microsoft.com/office/drawing/2014/main" id="{BAE3E02B-A9C8-489F-9C6C-FDA9F13952B3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4" name="Freeform: Shape 48">
                <a:extLst>
                  <a:ext uri="{FF2B5EF4-FFF2-40B4-BE49-F238E27FC236}">
                    <a16:creationId xmlns:a16="http://schemas.microsoft.com/office/drawing/2014/main" id="{2BA67D15-513F-4028-9320-4EC6068C3762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49">
                <a:extLst>
                  <a:ext uri="{FF2B5EF4-FFF2-40B4-BE49-F238E27FC236}">
                    <a16:creationId xmlns:a16="http://schemas.microsoft.com/office/drawing/2014/main" id="{03791539-589A-442D-8F06-22AA4E17B6A2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053BFB8A-1F21-4D68-B59D-F2CF000777C2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2" name="Rectangle 46">
                <a:extLst>
                  <a:ext uri="{FF2B5EF4-FFF2-40B4-BE49-F238E27FC236}">
                    <a16:creationId xmlns:a16="http://schemas.microsoft.com/office/drawing/2014/main" id="{8616F34F-89C7-4C46-8CD0-A3AF7151B3A0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Rectangle 47">
                <a:extLst>
                  <a:ext uri="{FF2B5EF4-FFF2-40B4-BE49-F238E27FC236}">
                    <a16:creationId xmlns:a16="http://schemas.microsoft.com/office/drawing/2014/main" id="{A3F91F62-D357-431F-8F29-15A0A3E7DE55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71" name="Title 6">
            <a:extLst>
              <a:ext uri="{FF2B5EF4-FFF2-40B4-BE49-F238E27FC236}">
                <a16:creationId xmlns:a16="http://schemas.microsoft.com/office/drawing/2014/main" id="{1E03650B-0275-4026-AA88-DA66AC96E0D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719A2EB-4101-443D-B2BE-07E2CC690FD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02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978A9E10-FFCB-47D0-BB00-8242118A8C1A}"/>
              </a:ext>
            </a:extLst>
          </p:cNvPr>
          <p:cNvSpPr/>
          <p:nvPr/>
        </p:nvSpPr>
        <p:spPr>
          <a:xfrm>
            <a:off x="1585065" y="1971179"/>
            <a:ext cx="1526172" cy="152617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B2F6717-3DBE-4309-9633-4C69D529A1F0}"/>
              </a:ext>
            </a:extLst>
          </p:cNvPr>
          <p:cNvSpPr/>
          <p:nvPr/>
        </p:nvSpPr>
        <p:spPr>
          <a:xfrm>
            <a:off x="1333498" y="3094842"/>
            <a:ext cx="645688" cy="645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6257A8D-ADAB-4F2C-BE8D-5F89A3C30452}"/>
              </a:ext>
            </a:extLst>
          </p:cNvPr>
          <p:cNvGrpSpPr/>
          <p:nvPr/>
        </p:nvGrpSpPr>
        <p:grpSpPr>
          <a:xfrm>
            <a:off x="1375672" y="4070064"/>
            <a:ext cx="1779215" cy="816757"/>
            <a:chOff x="5122025" y="525814"/>
            <a:chExt cx="2020976" cy="927740"/>
          </a:xfrm>
        </p:grpSpPr>
        <p:sp>
          <p:nvSpPr>
            <p:cNvPr id="26" name="文本框 51">
              <a:extLst>
                <a:ext uri="{FF2B5EF4-FFF2-40B4-BE49-F238E27FC236}">
                  <a16:creationId xmlns:a16="http://schemas.microsoft.com/office/drawing/2014/main" id="{98408C69-E27E-45F9-A305-A975C1E412E8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45273C5-3224-45B8-AC2D-592FA446955F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A1BFEE8-4C14-4BB5-A9EA-82F525A1DC83}"/>
              </a:ext>
            </a:extLst>
          </p:cNvPr>
          <p:cNvSpPr>
            <a:spLocks/>
          </p:cNvSpPr>
          <p:nvPr/>
        </p:nvSpPr>
        <p:spPr bwMode="auto">
          <a:xfrm>
            <a:off x="1984190" y="2426692"/>
            <a:ext cx="727921" cy="615145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9969AE8-C615-4C6F-A286-3F0594610D05}"/>
              </a:ext>
            </a:extLst>
          </p:cNvPr>
          <p:cNvSpPr/>
          <p:nvPr/>
        </p:nvSpPr>
        <p:spPr>
          <a:xfrm>
            <a:off x="9205808" y="1971179"/>
            <a:ext cx="1526172" cy="1526171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6EDC665-C0D7-4A0D-966E-BD55E5C0AEA4}"/>
              </a:ext>
            </a:extLst>
          </p:cNvPr>
          <p:cNvSpPr/>
          <p:nvPr/>
        </p:nvSpPr>
        <p:spPr>
          <a:xfrm>
            <a:off x="8954242" y="3094842"/>
            <a:ext cx="645688" cy="645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9C40C0E-B20A-4D37-AB43-3BBFA69A1D29}"/>
              </a:ext>
            </a:extLst>
          </p:cNvPr>
          <p:cNvGrpSpPr/>
          <p:nvPr/>
        </p:nvGrpSpPr>
        <p:grpSpPr>
          <a:xfrm>
            <a:off x="9079287" y="4070064"/>
            <a:ext cx="1779215" cy="816757"/>
            <a:chOff x="5122025" y="525814"/>
            <a:chExt cx="2020976" cy="927740"/>
          </a:xfrm>
        </p:grpSpPr>
        <p:sp>
          <p:nvSpPr>
            <p:cNvPr id="24" name="文本框 49">
              <a:extLst>
                <a:ext uri="{FF2B5EF4-FFF2-40B4-BE49-F238E27FC236}">
                  <a16:creationId xmlns:a16="http://schemas.microsoft.com/office/drawing/2014/main" id="{FA8CA780-1F69-46A9-9243-018E72FDBC63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7D2067B-1D84-4FB5-ACED-53658AA68FB1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7EDD9FD-2AF3-4807-885E-B9F40BC022D0}"/>
              </a:ext>
            </a:extLst>
          </p:cNvPr>
          <p:cNvSpPr>
            <a:spLocks/>
          </p:cNvSpPr>
          <p:nvPr/>
        </p:nvSpPr>
        <p:spPr bwMode="auto">
          <a:xfrm>
            <a:off x="9669030" y="2480857"/>
            <a:ext cx="599730" cy="50681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8FC7ECE-F33A-4532-9CBF-89B180D24E6E}"/>
              </a:ext>
            </a:extLst>
          </p:cNvPr>
          <p:cNvSpPr/>
          <p:nvPr/>
        </p:nvSpPr>
        <p:spPr>
          <a:xfrm>
            <a:off x="4070065" y="1971179"/>
            <a:ext cx="1526172" cy="1526171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C8FF530-69FD-4BCF-AFB6-95F77FB8C67E}"/>
              </a:ext>
            </a:extLst>
          </p:cNvPr>
          <p:cNvSpPr/>
          <p:nvPr/>
        </p:nvSpPr>
        <p:spPr>
          <a:xfrm>
            <a:off x="3818498" y="3094842"/>
            <a:ext cx="645688" cy="6456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46E040A-3309-45D2-89E4-B00B5DAF16B9}"/>
              </a:ext>
            </a:extLst>
          </p:cNvPr>
          <p:cNvGrpSpPr/>
          <p:nvPr/>
        </p:nvGrpSpPr>
        <p:grpSpPr>
          <a:xfrm>
            <a:off x="3943544" y="4070064"/>
            <a:ext cx="1779215" cy="816757"/>
            <a:chOff x="5122025" y="525814"/>
            <a:chExt cx="2020976" cy="927740"/>
          </a:xfrm>
        </p:grpSpPr>
        <p:sp>
          <p:nvSpPr>
            <p:cNvPr id="22" name="文本框 47">
              <a:extLst>
                <a:ext uri="{FF2B5EF4-FFF2-40B4-BE49-F238E27FC236}">
                  <a16:creationId xmlns:a16="http://schemas.microsoft.com/office/drawing/2014/main" id="{3581ED1F-51BD-4EBD-BDA3-8A9233735DDE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B4B3FB-B935-4CE3-A831-C9BFEF1A992B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DA78576-CB8A-497A-859E-985AAADECFF6}"/>
              </a:ext>
            </a:extLst>
          </p:cNvPr>
          <p:cNvSpPr>
            <a:spLocks noChangeAspect="1"/>
          </p:cNvSpPr>
          <p:nvPr/>
        </p:nvSpPr>
        <p:spPr bwMode="auto">
          <a:xfrm>
            <a:off x="4488125" y="2442692"/>
            <a:ext cx="690053" cy="583144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5579E1C-E53A-41C7-A401-0DD5248442D3}"/>
              </a:ext>
            </a:extLst>
          </p:cNvPr>
          <p:cNvSpPr/>
          <p:nvPr/>
        </p:nvSpPr>
        <p:spPr>
          <a:xfrm>
            <a:off x="6637936" y="1971179"/>
            <a:ext cx="1526172" cy="152617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85911A9F-C0D7-4C16-9F77-207C562A9E45}"/>
              </a:ext>
            </a:extLst>
          </p:cNvPr>
          <p:cNvSpPr/>
          <p:nvPr/>
        </p:nvSpPr>
        <p:spPr>
          <a:xfrm>
            <a:off x="6386369" y="3094842"/>
            <a:ext cx="645688" cy="64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A4DBA22-5049-4637-B078-DD1BF6A26D64}"/>
              </a:ext>
            </a:extLst>
          </p:cNvPr>
          <p:cNvGrpSpPr/>
          <p:nvPr/>
        </p:nvGrpSpPr>
        <p:grpSpPr>
          <a:xfrm>
            <a:off x="6511415" y="4070064"/>
            <a:ext cx="1779215" cy="816757"/>
            <a:chOff x="5122025" y="525814"/>
            <a:chExt cx="2020976" cy="927740"/>
          </a:xfrm>
        </p:grpSpPr>
        <p:sp>
          <p:nvSpPr>
            <p:cNvPr id="20" name="文本框 45">
              <a:extLst>
                <a:ext uri="{FF2B5EF4-FFF2-40B4-BE49-F238E27FC236}">
                  <a16:creationId xmlns:a16="http://schemas.microsoft.com/office/drawing/2014/main" id="{D26B9452-B152-47A5-A387-48F313A587A5}"/>
                </a:ext>
              </a:extLst>
            </p:cNvPr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CC8AE2-9EEB-4CF4-9277-A66E37F7436E}"/>
                </a:ext>
              </a:extLst>
            </p:cNvPr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46FBCB4-FC4A-4ABB-A1FA-F70D56262317}"/>
              </a:ext>
            </a:extLst>
          </p:cNvPr>
          <p:cNvSpPr>
            <a:spLocks/>
          </p:cNvSpPr>
          <p:nvPr/>
        </p:nvSpPr>
        <p:spPr bwMode="auto">
          <a:xfrm>
            <a:off x="7129168" y="2513460"/>
            <a:ext cx="543708" cy="4594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239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72">
            <a:extLst>
              <a:ext uri="{FF2B5EF4-FFF2-40B4-BE49-F238E27FC236}">
                <a16:creationId xmlns:a16="http://schemas.microsoft.com/office/drawing/2014/main" id="{C6AAD240-8BF4-45B7-AA0B-C6B5D26068CC}"/>
              </a:ext>
            </a:extLst>
          </p:cNvPr>
          <p:cNvSpPr/>
          <p:nvPr/>
        </p:nvSpPr>
        <p:spPr bwMode="auto">
          <a:xfrm rot="10800000" flipH="1" flipV="1">
            <a:off x="7542721" y="1809824"/>
            <a:ext cx="748451" cy="748451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8" name="Oval 76">
            <a:extLst>
              <a:ext uri="{FF2B5EF4-FFF2-40B4-BE49-F238E27FC236}">
                <a16:creationId xmlns:a16="http://schemas.microsoft.com/office/drawing/2014/main" id="{1BC7E034-DADA-4E9F-8895-83DE3E6CEBCD}"/>
              </a:ext>
            </a:extLst>
          </p:cNvPr>
          <p:cNvSpPr/>
          <p:nvPr/>
        </p:nvSpPr>
        <p:spPr bwMode="auto">
          <a:xfrm rot="10800000" flipV="1">
            <a:off x="3945178" y="2768900"/>
            <a:ext cx="748451" cy="748451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9" name="Oval 78">
            <a:extLst>
              <a:ext uri="{FF2B5EF4-FFF2-40B4-BE49-F238E27FC236}">
                <a16:creationId xmlns:a16="http://schemas.microsoft.com/office/drawing/2014/main" id="{F07BB9A9-6709-4929-AFF2-321F64FC597C}"/>
              </a:ext>
            </a:extLst>
          </p:cNvPr>
          <p:cNvSpPr/>
          <p:nvPr/>
        </p:nvSpPr>
        <p:spPr bwMode="auto">
          <a:xfrm rot="10800000" flipH="1" flipV="1">
            <a:off x="7542721" y="3727982"/>
            <a:ext cx="748451" cy="74845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D2629273-53D7-41E5-9EC8-1DD812681EC3}"/>
              </a:ext>
            </a:extLst>
          </p:cNvPr>
          <p:cNvGrpSpPr/>
          <p:nvPr/>
        </p:nvGrpSpPr>
        <p:grpSpPr>
          <a:xfrm>
            <a:off x="3791743" y="1628800"/>
            <a:ext cx="4711717" cy="3927916"/>
            <a:chOff x="3713177" y="1523944"/>
            <a:chExt cx="3555152" cy="3927916"/>
          </a:xfrm>
        </p:grpSpPr>
        <p:sp>
          <p:nvSpPr>
            <p:cNvPr id="26" name="Arrow: U-Turn 71">
              <a:extLst>
                <a:ext uri="{FF2B5EF4-FFF2-40B4-BE49-F238E27FC236}">
                  <a16:creationId xmlns:a16="http://schemas.microsoft.com/office/drawing/2014/main" id="{0E8D4DB2-3322-4E5D-A15E-50EF095CE211}"/>
                </a:ext>
              </a:extLst>
            </p:cNvPr>
            <p:cNvSpPr/>
            <p:nvPr/>
          </p:nvSpPr>
          <p:spPr bwMode="auto">
            <a:xfrm rot="16200000" flipV="1">
              <a:off x="5826854" y="1135189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Arrow: U-Turn 73">
              <a:extLst>
                <a:ext uri="{FF2B5EF4-FFF2-40B4-BE49-F238E27FC236}">
                  <a16:creationId xmlns:a16="http://schemas.microsoft.com/office/drawing/2014/main" id="{82EEE6D3-A0B0-45ED-8554-C102310DEB4A}"/>
                </a:ext>
              </a:extLst>
            </p:cNvPr>
            <p:cNvSpPr/>
            <p:nvPr/>
          </p:nvSpPr>
          <p:spPr bwMode="auto">
            <a:xfrm rot="5400000" flipH="1" flipV="1">
              <a:off x="4102959" y="2094264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Arrow: U-Turn 77">
              <a:extLst>
                <a:ext uri="{FF2B5EF4-FFF2-40B4-BE49-F238E27FC236}">
                  <a16:creationId xmlns:a16="http://schemas.microsoft.com/office/drawing/2014/main" id="{114A6E04-9010-4249-A448-E036BEF87973}"/>
                </a:ext>
              </a:extLst>
            </p:cNvPr>
            <p:cNvSpPr/>
            <p:nvPr/>
          </p:nvSpPr>
          <p:spPr bwMode="auto">
            <a:xfrm rot="16200000" flipV="1">
              <a:off x="5826854" y="3053347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Arrow: U-Turn 81">
              <a:extLst>
                <a:ext uri="{FF2B5EF4-FFF2-40B4-BE49-F238E27FC236}">
                  <a16:creationId xmlns:a16="http://schemas.microsoft.com/office/drawing/2014/main" id="{F51E8C2A-8796-4029-B039-25D80917D1F7}"/>
                </a:ext>
              </a:extLst>
            </p:cNvPr>
            <p:cNvSpPr/>
            <p:nvPr/>
          </p:nvSpPr>
          <p:spPr bwMode="auto">
            <a:xfrm rot="5400000" flipH="1" flipV="1">
              <a:off x="4101932" y="4010385"/>
              <a:ext cx="1052720" cy="1830230"/>
            </a:xfrm>
            <a:prstGeom prst="uturnArrow">
              <a:avLst>
                <a:gd name="adj1" fmla="val 4743"/>
                <a:gd name="adj2" fmla="val 6771"/>
                <a:gd name="adj3" fmla="val 10101"/>
                <a:gd name="adj4" fmla="val 49922"/>
                <a:gd name="adj5" fmla="val 10000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1" name="Oval 82">
            <a:extLst>
              <a:ext uri="{FF2B5EF4-FFF2-40B4-BE49-F238E27FC236}">
                <a16:creationId xmlns:a16="http://schemas.microsoft.com/office/drawing/2014/main" id="{36636012-6E4D-4926-AAE9-E0D5FFB5B1D8}"/>
              </a:ext>
            </a:extLst>
          </p:cNvPr>
          <p:cNvSpPr/>
          <p:nvPr/>
        </p:nvSpPr>
        <p:spPr bwMode="auto">
          <a:xfrm rot="10800000" flipV="1">
            <a:off x="3944152" y="4685020"/>
            <a:ext cx="748451" cy="74845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vert="horz" wrap="none" lIns="91440" tIns="45720" rIns="91440" bIns="45720" anchor="ctr" anchorCtr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Oval 84">
            <a:extLst>
              <a:ext uri="{FF2B5EF4-FFF2-40B4-BE49-F238E27FC236}">
                <a16:creationId xmlns:a16="http://schemas.microsoft.com/office/drawing/2014/main" id="{3FB767B7-6CA2-4CE5-90EC-BD0E51490CC5}"/>
              </a:ext>
            </a:extLst>
          </p:cNvPr>
          <p:cNvSpPr/>
          <p:nvPr/>
        </p:nvSpPr>
        <p:spPr>
          <a:xfrm>
            <a:off x="5289664" y="1362956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Freeform: Shape 85">
            <a:extLst>
              <a:ext uri="{FF2B5EF4-FFF2-40B4-BE49-F238E27FC236}">
                <a16:creationId xmlns:a16="http://schemas.microsoft.com/office/drawing/2014/main" id="{96B4C852-FA37-43BE-88C5-5EC6C3779387}"/>
              </a:ext>
            </a:extLst>
          </p:cNvPr>
          <p:cNvSpPr>
            <a:spLocks/>
          </p:cNvSpPr>
          <p:nvPr/>
        </p:nvSpPr>
        <p:spPr bwMode="auto">
          <a:xfrm>
            <a:off x="5431959" y="1503883"/>
            <a:ext cx="402512" cy="4052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Oval 92">
            <a:extLst>
              <a:ext uri="{FF2B5EF4-FFF2-40B4-BE49-F238E27FC236}">
                <a16:creationId xmlns:a16="http://schemas.microsoft.com/office/drawing/2014/main" id="{8FC5EC5B-8F43-4B6D-BBBC-BA3BF3F7525E}"/>
              </a:ext>
            </a:extLst>
          </p:cNvPr>
          <p:cNvSpPr/>
          <p:nvPr/>
        </p:nvSpPr>
        <p:spPr>
          <a:xfrm>
            <a:off x="5633215" y="5191098"/>
            <a:ext cx="687102" cy="6871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Freeform: Shape 93">
            <a:extLst>
              <a:ext uri="{FF2B5EF4-FFF2-40B4-BE49-F238E27FC236}">
                <a16:creationId xmlns:a16="http://schemas.microsoft.com/office/drawing/2014/main" id="{50562BAF-B3E9-4EC1-8970-5A72F346DADA}"/>
              </a:ext>
            </a:extLst>
          </p:cNvPr>
          <p:cNvSpPr>
            <a:spLocks/>
          </p:cNvSpPr>
          <p:nvPr/>
        </p:nvSpPr>
        <p:spPr bwMode="auto">
          <a:xfrm>
            <a:off x="5790944" y="5384794"/>
            <a:ext cx="371643" cy="29971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A67DD67B-F425-4D0C-8C40-9D0AAB69CDE6}"/>
              </a:ext>
            </a:extLst>
          </p:cNvPr>
          <p:cNvSpPr txBox="1">
            <a:spLocks/>
          </p:cNvSpPr>
          <p:nvPr/>
        </p:nvSpPr>
        <p:spPr bwMode="auto">
          <a:xfrm>
            <a:off x="8503462" y="1750980"/>
            <a:ext cx="2879568" cy="309958"/>
          </a:xfrm>
          <a:prstGeom prst="rect">
            <a:avLst/>
          </a:prstGeom>
          <a:noFill/>
          <a:extLst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27691EF7-2043-4E3C-ABE9-C4915AE05926}"/>
              </a:ext>
            </a:extLst>
          </p:cNvPr>
          <p:cNvSpPr txBox="1">
            <a:spLocks/>
          </p:cNvSpPr>
          <p:nvPr/>
        </p:nvSpPr>
        <p:spPr bwMode="auto">
          <a:xfrm>
            <a:off x="8503463" y="2060938"/>
            <a:ext cx="2879568" cy="556179"/>
          </a:xfrm>
          <a:prstGeom prst="rect">
            <a:avLst/>
          </a:prstGeom>
          <a:noFill/>
          <a:extLst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63328836-F16E-4FF1-A34F-09E9A86789E7}"/>
              </a:ext>
            </a:extLst>
          </p:cNvPr>
          <p:cNvSpPr txBox="1">
            <a:spLocks/>
          </p:cNvSpPr>
          <p:nvPr/>
        </p:nvSpPr>
        <p:spPr bwMode="auto">
          <a:xfrm>
            <a:off x="878553" y="2710057"/>
            <a:ext cx="2913191" cy="309958"/>
          </a:xfrm>
          <a:prstGeom prst="rect">
            <a:avLst/>
          </a:prstGeom>
          <a:noFill/>
          <a:extLst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50CFEA9B-0D53-4A95-A43B-73532B6301F7}"/>
              </a:ext>
            </a:extLst>
          </p:cNvPr>
          <p:cNvSpPr txBox="1">
            <a:spLocks/>
          </p:cNvSpPr>
          <p:nvPr/>
        </p:nvSpPr>
        <p:spPr bwMode="auto">
          <a:xfrm>
            <a:off x="878553" y="3020015"/>
            <a:ext cx="2913191" cy="556179"/>
          </a:xfrm>
          <a:prstGeom prst="rect">
            <a:avLst/>
          </a:prstGeom>
          <a:noFill/>
          <a:extLst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5CF10092-7AB1-4E8F-88E3-C448A080396D}"/>
              </a:ext>
            </a:extLst>
          </p:cNvPr>
          <p:cNvSpPr txBox="1">
            <a:spLocks/>
          </p:cNvSpPr>
          <p:nvPr/>
        </p:nvSpPr>
        <p:spPr bwMode="auto">
          <a:xfrm>
            <a:off x="8503462" y="3669138"/>
            <a:ext cx="2879568" cy="309958"/>
          </a:xfrm>
          <a:prstGeom prst="rect">
            <a:avLst/>
          </a:prstGeom>
          <a:noFill/>
          <a:extLst/>
        </p:spPr>
        <p:txBody>
          <a:bodyPr wrap="none" lIns="288000" tIns="0" rIns="36000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3005F593-654C-40D0-95A0-1F4F85BE8576}"/>
              </a:ext>
            </a:extLst>
          </p:cNvPr>
          <p:cNvSpPr txBox="1">
            <a:spLocks/>
          </p:cNvSpPr>
          <p:nvPr/>
        </p:nvSpPr>
        <p:spPr bwMode="auto">
          <a:xfrm>
            <a:off x="8503463" y="3979096"/>
            <a:ext cx="2879568" cy="556179"/>
          </a:xfrm>
          <a:prstGeom prst="rect">
            <a:avLst/>
          </a:prstGeom>
          <a:noFill/>
          <a:extLst/>
        </p:spPr>
        <p:txBody>
          <a:bodyPr wrap="square" lIns="288000" tIns="0" rIns="360000" bIns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7808B7E8-8380-4CAF-9CE8-F1F0BCC23E5C}"/>
              </a:ext>
            </a:extLst>
          </p:cNvPr>
          <p:cNvSpPr txBox="1">
            <a:spLocks/>
          </p:cNvSpPr>
          <p:nvPr/>
        </p:nvSpPr>
        <p:spPr bwMode="auto">
          <a:xfrm>
            <a:off x="878553" y="4626177"/>
            <a:ext cx="2913191" cy="309958"/>
          </a:xfrm>
          <a:prstGeom prst="rect">
            <a:avLst/>
          </a:prstGeom>
          <a:noFill/>
          <a:extLst/>
        </p:spPr>
        <p:txBody>
          <a:bodyPr wrap="none" lIns="360000" tIns="0" rIns="288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A03E455E-F4CE-4D85-819E-4515F8926618}"/>
              </a:ext>
            </a:extLst>
          </p:cNvPr>
          <p:cNvSpPr txBox="1">
            <a:spLocks/>
          </p:cNvSpPr>
          <p:nvPr/>
        </p:nvSpPr>
        <p:spPr bwMode="auto">
          <a:xfrm>
            <a:off x="878553" y="4936135"/>
            <a:ext cx="2913191" cy="556179"/>
          </a:xfrm>
          <a:prstGeom prst="rect">
            <a:avLst/>
          </a:prstGeom>
          <a:noFill/>
          <a:extLst/>
        </p:spPr>
        <p:txBody>
          <a:bodyPr wrap="square" lIns="360000" tIns="0" rIns="288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102516DB-3538-4125-942D-6E5DF6D00ED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850DC3F-6A1D-4247-9A29-2F7350FB316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0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482E9F-CFEA-4D80-836B-B9E3F61E8145}"/>
              </a:ext>
            </a:extLst>
          </p:cNvPr>
          <p:cNvGrpSpPr/>
          <p:nvPr/>
        </p:nvGrpSpPr>
        <p:grpSpPr>
          <a:xfrm>
            <a:off x="9103655" y="2355820"/>
            <a:ext cx="1656794" cy="1656794"/>
            <a:chOff x="9103653" y="2914655"/>
            <a:chExt cx="1656794" cy="1656794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F9E86F2-D21D-4039-B3A8-15FE6530AD48}"/>
                </a:ext>
              </a:extLst>
            </p:cNvPr>
            <p:cNvSpPr/>
            <p:nvPr/>
          </p:nvSpPr>
          <p:spPr>
            <a:xfrm>
              <a:off x="9103653" y="2914655"/>
              <a:ext cx="1656794" cy="165679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42FD491-2C0B-45B5-9362-D9866886170C}"/>
                </a:ext>
              </a:extLst>
            </p:cNvPr>
            <p:cNvSpPr/>
            <p:nvPr/>
          </p:nvSpPr>
          <p:spPr>
            <a:xfrm>
              <a:off x="9160783" y="2971785"/>
              <a:ext cx="1542534" cy="154253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2E0AEE1-2B39-45AB-B74B-9EA79F02FF34}"/>
                </a:ext>
              </a:extLst>
            </p:cNvPr>
            <p:cNvSpPr/>
            <p:nvPr/>
          </p:nvSpPr>
          <p:spPr>
            <a:xfrm>
              <a:off x="9217916" y="3028918"/>
              <a:ext cx="1428269" cy="1428269"/>
            </a:xfrm>
            <a:prstGeom prst="ellipse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CE0C323-BBA2-4DE2-AAFC-BE133027E0BA}"/>
              </a:ext>
            </a:extLst>
          </p:cNvPr>
          <p:cNvGrpSpPr/>
          <p:nvPr/>
        </p:nvGrpSpPr>
        <p:grpSpPr>
          <a:xfrm>
            <a:off x="1490319" y="2296240"/>
            <a:ext cx="1656794" cy="1656794"/>
            <a:chOff x="1490319" y="2855075"/>
            <a:chExt cx="1656794" cy="1656794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152F089-C6F5-4881-911F-D381D39DD165}"/>
                </a:ext>
              </a:extLst>
            </p:cNvPr>
            <p:cNvSpPr/>
            <p:nvPr/>
          </p:nvSpPr>
          <p:spPr>
            <a:xfrm>
              <a:off x="1490319" y="2855075"/>
              <a:ext cx="1656794" cy="165679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1800217-4787-448D-8E79-B0258E6D331B}"/>
                </a:ext>
              </a:extLst>
            </p:cNvPr>
            <p:cNvSpPr/>
            <p:nvPr/>
          </p:nvSpPr>
          <p:spPr>
            <a:xfrm>
              <a:off x="1547449" y="2912205"/>
              <a:ext cx="1542534" cy="154253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67E497B8-4FCD-4D69-915C-B86E026594DB}"/>
                </a:ext>
              </a:extLst>
            </p:cNvPr>
            <p:cNvSpPr/>
            <p:nvPr/>
          </p:nvSpPr>
          <p:spPr>
            <a:xfrm>
              <a:off x="1604582" y="2969338"/>
              <a:ext cx="1428269" cy="142826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364D94-424E-4D55-A004-58480AF8F6AE}"/>
              </a:ext>
            </a:extLst>
          </p:cNvPr>
          <p:cNvGrpSpPr/>
          <p:nvPr/>
        </p:nvGrpSpPr>
        <p:grpSpPr>
          <a:xfrm>
            <a:off x="3355381" y="2296240"/>
            <a:ext cx="1656794" cy="1656794"/>
            <a:chOff x="3355381" y="2855075"/>
            <a:chExt cx="1656794" cy="1656794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8F4856B-E958-4DCB-BA95-E596E15477D6}"/>
                </a:ext>
              </a:extLst>
            </p:cNvPr>
            <p:cNvSpPr/>
            <p:nvPr/>
          </p:nvSpPr>
          <p:spPr>
            <a:xfrm>
              <a:off x="3355381" y="2855075"/>
              <a:ext cx="1656794" cy="165679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8431C0B0-AF1F-4FB7-B6F3-1D9408588FF0}"/>
                </a:ext>
              </a:extLst>
            </p:cNvPr>
            <p:cNvSpPr/>
            <p:nvPr/>
          </p:nvSpPr>
          <p:spPr>
            <a:xfrm>
              <a:off x="3412511" y="2912205"/>
              <a:ext cx="1542534" cy="154253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A2D35889-5444-4CF7-AEC3-BC63C4D8D5C2}"/>
                </a:ext>
              </a:extLst>
            </p:cNvPr>
            <p:cNvSpPr/>
            <p:nvPr/>
          </p:nvSpPr>
          <p:spPr>
            <a:xfrm>
              <a:off x="3469644" y="2969338"/>
              <a:ext cx="1428269" cy="1428269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6ABAB6-A5FE-42B0-BD1C-A05D9FE9CF45}"/>
              </a:ext>
            </a:extLst>
          </p:cNvPr>
          <p:cNvGrpSpPr/>
          <p:nvPr/>
        </p:nvGrpSpPr>
        <p:grpSpPr>
          <a:xfrm>
            <a:off x="5235968" y="2296240"/>
            <a:ext cx="1656794" cy="1656794"/>
            <a:chOff x="5235967" y="2855075"/>
            <a:chExt cx="1656794" cy="165679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5AC8168-EA8B-47B8-A601-C0259FBCE961}"/>
                </a:ext>
              </a:extLst>
            </p:cNvPr>
            <p:cNvSpPr/>
            <p:nvPr/>
          </p:nvSpPr>
          <p:spPr>
            <a:xfrm>
              <a:off x="5235967" y="2855075"/>
              <a:ext cx="1656794" cy="1656794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ED2935D-4B89-40BB-885F-FC2C385BE276}"/>
                </a:ext>
              </a:extLst>
            </p:cNvPr>
            <p:cNvSpPr/>
            <p:nvPr/>
          </p:nvSpPr>
          <p:spPr>
            <a:xfrm>
              <a:off x="5293097" y="2912205"/>
              <a:ext cx="1542534" cy="154253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4D735C5-ABC2-4F01-8553-CB8860E65C71}"/>
                </a:ext>
              </a:extLst>
            </p:cNvPr>
            <p:cNvSpPr/>
            <p:nvPr/>
          </p:nvSpPr>
          <p:spPr>
            <a:xfrm>
              <a:off x="5350230" y="2969338"/>
              <a:ext cx="1428269" cy="1428269"/>
            </a:xfrm>
            <a:prstGeom prst="ellipse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09D299-E724-4D6F-853A-8753E5A6C99D}"/>
              </a:ext>
            </a:extLst>
          </p:cNvPr>
          <p:cNvGrpSpPr/>
          <p:nvPr/>
        </p:nvGrpSpPr>
        <p:grpSpPr>
          <a:xfrm>
            <a:off x="7177166" y="2296240"/>
            <a:ext cx="1656794" cy="1656794"/>
            <a:chOff x="7177165" y="2855075"/>
            <a:chExt cx="1656794" cy="1656794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C47C460-1954-4E43-8B2B-DC847E8C1F0C}"/>
                </a:ext>
              </a:extLst>
            </p:cNvPr>
            <p:cNvSpPr/>
            <p:nvPr/>
          </p:nvSpPr>
          <p:spPr>
            <a:xfrm>
              <a:off x="7177165" y="2855075"/>
              <a:ext cx="1656794" cy="165679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85E64CA-E0DA-4861-9B77-2274FD245030}"/>
                </a:ext>
              </a:extLst>
            </p:cNvPr>
            <p:cNvSpPr/>
            <p:nvPr/>
          </p:nvSpPr>
          <p:spPr>
            <a:xfrm>
              <a:off x="7234295" y="2912205"/>
              <a:ext cx="1542534" cy="154253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73993EB-297B-4C7C-AE1D-62A12C66355F}"/>
                </a:ext>
              </a:extLst>
            </p:cNvPr>
            <p:cNvSpPr/>
            <p:nvPr/>
          </p:nvSpPr>
          <p:spPr>
            <a:xfrm>
              <a:off x="7291428" y="2969338"/>
              <a:ext cx="1428269" cy="1428269"/>
            </a:xfrm>
            <a:prstGeom prst="ellipse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5C264395-F397-43C7-B066-D6965D95881E}"/>
              </a:ext>
            </a:extLst>
          </p:cNvPr>
          <p:cNvSpPr>
            <a:spLocks/>
          </p:cNvSpPr>
          <p:nvPr/>
        </p:nvSpPr>
        <p:spPr bwMode="auto">
          <a:xfrm flipH="1">
            <a:off x="2335445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5A4AAB3-D68E-4F3C-9CB5-8799CE58A6AF}"/>
              </a:ext>
            </a:extLst>
          </p:cNvPr>
          <p:cNvSpPr>
            <a:spLocks/>
          </p:cNvSpPr>
          <p:nvPr/>
        </p:nvSpPr>
        <p:spPr bwMode="auto">
          <a:xfrm rot="10800000">
            <a:off x="4183611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1840B73-3B44-4EE7-B1D6-E5BC6BF828B8}"/>
              </a:ext>
            </a:extLst>
          </p:cNvPr>
          <p:cNvSpPr>
            <a:spLocks/>
          </p:cNvSpPr>
          <p:nvPr/>
        </p:nvSpPr>
        <p:spPr bwMode="auto">
          <a:xfrm flipH="1">
            <a:off x="6122477" y="401017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6320FAB-1F38-419D-8EAB-1D8A1B6254AD}"/>
              </a:ext>
            </a:extLst>
          </p:cNvPr>
          <p:cNvSpPr>
            <a:spLocks/>
          </p:cNvSpPr>
          <p:nvPr/>
        </p:nvSpPr>
        <p:spPr bwMode="auto">
          <a:xfrm rot="10800000">
            <a:off x="7970642" y="1556452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F316E1-64CB-4BF4-B726-DAB60D12AE8A}"/>
              </a:ext>
            </a:extLst>
          </p:cNvPr>
          <p:cNvSpPr/>
          <p:nvPr/>
        </p:nvSpPr>
        <p:spPr>
          <a:xfrm>
            <a:off x="1957079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3039CB-E709-4263-8475-07CB4CF1D69A}"/>
              </a:ext>
            </a:extLst>
          </p:cNvPr>
          <p:cNvSpPr/>
          <p:nvPr/>
        </p:nvSpPr>
        <p:spPr>
          <a:xfrm>
            <a:off x="5702728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0AA7A73-133C-475D-89BF-C7854F12EBD1}"/>
              </a:ext>
            </a:extLst>
          </p:cNvPr>
          <p:cNvSpPr/>
          <p:nvPr/>
        </p:nvSpPr>
        <p:spPr>
          <a:xfrm>
            <a:off x="2476344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0EB1DE1-AF49-4677-A1C9-F4F2450CAFAF}"/>
              </a:ext>
            </a:extLst>
          </p:cNvPr>
          <p:cNvSpPr/>
          <p:nvPr/>
        </p:nvSpPr>
        <p:spPr>
          <a:xfrm>
            <a:off x="4333956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C629448-D980-4F93-A608-416EEA618212}"/>
              </a:ext>
            </a:extLst>
          </p:cNvPr>
          <p:cNvSpPr/>
          <p:nvPr/>
        </p:nvSpPr>
        <p:spPr>
          <a:xfrm>
            <a:off x="6269630" y="4268190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AC583DA-A3B7-4832-966A-1BE73655E263}"/>
              </a:ext>
            </a:extLst>
          </p:cNvPr>
          <p:cNvSpPr/>
          <p:nvPr/>
        </p:nvSpPr>
        <p:spPr>
          <a:xfrm>
            <a:off x="8127241" y="1520788"/>
            <a:ext cx="1532466" cy="4335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FD348F2-588E-44D5-A16E-D4FF786ABD32}"/>
              </a:ext>
            </a:extLst>
          </p:cNvPr>
          <p:cNvSpPr/>
          <p:nvPr/>
        </p:nvSpPr>
        <p:spPr>
          <a:xfrm>
            <a:off x="3822143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4E59323-2793-4FCE-852F-20C855C88CDC}"/>
              </a:ext>
            </a:extLst>
          </p:cNvPr>
          <p:cNvSpPr/>
          <p:nvPr/>
        </p:nvSpPr>
        <p:spPr>
          <a:xfrm>
            <a:off x="7643927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B840DC-CF29-4A10-99A5-C1CC347A44EF}"/>
              </a:ext>
            </a:extLst>
          </p:cNvPr>
          <p:cNvSpPr/>
          <p:nvPr/>
        </p:nvSpPr>
        <p:spPr>
          <a:xfrm>
            <a:off x="9570416" y="3281672"/>
            <a:ext cx="723275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400">
                <a:solidFill>
                  <a:schemeClr val="bg2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DBB77F9-8593-422E-9A97-3C55221E55D4}"/>
              </a:ext>
            </a:extLst>
          </p:cNvPr>
          <p:cNvSpPr/>
          <p:nvPr/>
        </p:nvSpPr>
        <p:spPr>
          <a:xfrm>
            <a:off x="2095048" y="2771775"/>
            <a:ext cx="442308" cy="373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27" y="0"/>
                </a:moveTo>
                <a:cubicBezTo>
                  <a:pt x="6595" y="0"/>
                  <a:pt x="5854" y="590"/>
                  <a:pt x="5543" y="1508"/>
                </a:cubicBezTo>
                <a:lnTo>
                  <a:pt x="4621" y="4258"/>
                </a:lnTo>
                <a:lnTo>
                  <a:pt x="1689" y="4833"/>
                </a:lnTo>
                <a:cubicBezTo>
                  <a:pt x="708" y="5026"/>
                  <a:pt x="0" y="6024"/>
                  <a:pt x="0" y="7204"/>
                </a:cubicBezTo>
                <a:lnTo>
                  <a:pt x="0" y="19206"/>
                </a:lnTo>
                <a:cubicBezTo>
                  <a:pt x="0" y="20530"/>
                  <a:pt x="912" y="21600"/>
                  <a:pt x="2029" y="21600"/>
                </a:cubicBezTo>
                <a:lnTo>
                  <a:pt x="19571" y="21600"/>
                </a:lnTo>
                <a:cubicBezTo>
                  <a:pt x="20687" y="21600"/>
                  <a:pt x="21600" y="20530"/>
                  <a:pt x="21600" y="19206"/>
                </a:cubicBezTo>
                <a:lnTo>
                  <a:pt x="21600" y="7204"/>
                </a:lnTo>
                <a:cubicBezTo>
                  <a:pt x="21600" y="6024"/>
                  <a:pt x="20892" y="5026"/>
                  <a:pt x="19911" y="4833"/>
                </a:cubicBezTo>
                <a:lnTo>
                  <a:pt x="16979" y="4258"/>
                </a:lnTo>
                <a:lnTo>
                  <a:pt x="16057" y="1508"/>
                </a:lnTo>
                <a:cubicBezTo>
                  <a:pt x="15747" y="591"/>
                  <a:pt x="15005" y="0"/>
                  <a:pt x="14173" y="0"/>
                </a:cubicBezTo>
                <a:lnTo>
                  <a:pt x="7427" y="0"/>
                </a:lnTo>
                <a:close/>
                <a:moveTo>
                  <a:pt x="7320" y="1841"/>
                </a:moveTo>
                <a:lnTo>
                  <a:pt x="14067" y="1841"/>
                </a:lnTo>
                <a:cubicBezTo>
                  <a:pt x="14342" y="1841"/>
                  <a:pt x="14595" y="2044"/>
                  <a:pt x="14698" y="2348"/>
                </a:cubicBezTo>
                <a:lnTo>
                  <a:pt x="15901" y="5926"/>
                </a:lnTo>
                <a:lnTo>
                  <a:pt x="19581" y="6651"/>
                </a:lnTo>
                <a:cubicBezTo>
                  <a:pt x="19906" y="6715"/>
                  <a:pt x="20144" y="7054"/>
                  <a:pt x="20144" y="7445"/>
                </a:cubicBezTo>
                <a:cubicBezTo>
                  <a:pt x="20144" y="7445"/>
                  <a:pt x="20144" y="19448"/>
                  <a:pt x="20144" y="19448"/>
                </a:cubicBezTo>
                <a:cubicBezTo>
                  <a:pt x="20144" y="19890"/>
                  <a:pt x="19837" y="20242"/>
                  <a:pt x="19464" y="20242"/>
                </a:cubicBezTo>
                <a:lnTo>
                  <a:pt x="1922" y="20242"/>
                </a:lnTo>
                <a:cubicBezTo>
                  <a:pt x="1549" y="20242"/>
                  <a:pt x="1243" y="19890"/>
                  <a:pt x="1243" y="19448"/>
                </a:cubicBezTo>
                <a:lnTo>
                  <a:pt x="1243" y="7445"/>
                </a:lnTo>
                <a:cubicBezTo>
                  <a:pt x="1243" y="7054"/>
                  <a:pt x="1480" y="6715"/>
                  <a:pt x="1806" y="6651"/>
                </a:cubicBezTo>
                <a:lnTo>
                  <a:pt x="5485" y="5926"/>
                </a:lnTo>
                <a:lnTo>
                  <a:pt x="6689" y="2348"/>
                </a:lnTo>
                <a:cubicBezTo>
                  <a:pt x="6792" y="2044"/>
                  <a:pt x="7043" y="1841"/>
                  <a:pt x="7320" y="1841"/>
                </a:cubicBezTo>
                <a:close/>
                <a:moveTo>
                  <a:pt x="10679" y="5892"/>
                </a:moveTo>
                <a:cubicBezTo>
                  <a:pt x="7695" y="5892"/>
                  <a:pt x="5281" y="8755"/>
                  <a:pt x="5281" y="12290"/>
                </a:cubicBezTo>
                <a:cubicBezTo>
                  <a:pt x="5281" y="15826"/>
                  <a:pt x="7695" y="18689"/>
                  <a:pt x="10679" y="18689"/>
                </a:cubicBezTo>
                <a:cubicBezTo>
                  <a:pt x="13661" y="18689"/>
                  <a:pt x="16076" y="15826"/>
                  <a:pt x="16076" y="12290"/>
                </a:cubicBezTo>
                <a:cubicBezTo>
                  <a:pt x="16076" y="8755"/>
                  <a:pt x="13661" y="5892"/>
                  <a:pt x="10679" y="5892"/>
                </a:cubicBezTo>
                <a:close/>
                <a:moveTo>
                  <a:pt x="10261" y="7376"/>
                </a:moveTo>
                <a:cubicBezTo>
                  <a:pt x="11295" y="7282"/>
                  <a:pt x="12363" y="7653"/>
                  <a:pt x="13212" y="8516"/>
                </a:cubicBezTo>
                <a:cubicBezTo>
                  <a:pt x="14911" y="10240"/>
                  <a:pt x="15105" y="13280"/>
                  <a:pt x="13649" y="15294"/>
                </a:cubicBezTo>
                <a:cubicBezTo>
                  <a:pt x="12194" y="17308"/>
                  <a:pt x="9639" y="17537"/>
                  <a:pt x="7941" y="15812"/>
                </a:cubicBezTo>
                <a:cubicBezTo>
                  <a:pt x="6242" y="14086"/>
                  <a:pt x="6039" y="11058"/>
                  <a:pt x="7494" y="9045"/>
                </a:cubicBezTo>
                <a:cubicBezTo>
                  <a:pt x="8222" y="8038"/>
                  <a:pt x="9228" y="7470"/>
                  <a:pt x="10261" y="7376"/>
                </a:cubicBezTo>
                <a:close/>
                <a:moveTo>
                  <a:pt x="10776" y="8838"/>
                </a:moveTo>
                <a:cubicBezTo>
                  <a:pt x="9285" y="8838"/>
                  <a:pt x="8077" y="10270"/>
                  <a:pt x="8077" y="12037"/>
                </a:cubicBezTo>
                <a:cubicBezTo>
                  <a:pt x="8077" y="12258"/>
                  <a:pt x="8229" y="12440"/>
                  <a:pt x="8417" y="12440"/>
                </a:cubicBezTo>
                <a:cubicBezTo>
                  <a:pt x="8603" y="12440"/>
                  <a:pt x="8756" y="12258"/>
                  <a:pt x="8756" y="12037"/>
                </a:cubicBezTo>
                <a:cubicBezTo>
                  <a:pt x="8756" y="10711"/>
                  <a:pt x="9657" y="9643"/>
                  <a:pt x="10776" y="9643"/>
                </a:cubicBezTo>
                <a:cubicBezTo>
                  <a:pt x="10962" y="9643"/>
                  <a:pt x="11116" y="9461"/>
                  <a:pt x="11116" y="9241"/>
                </a:cubicBezTo>
                <a:cubicBezTo>
                  <a:pt x="11116" y="9020"/>
                  <a:pt x="10962" y="8838"/>
                  <a:pt x="10776" y="883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9B40D26F-0608-40A4-BDA7-916F4FDBDD9F}"/>
              </a:ext>
            </a:extLst>
          </p:cNvPr>
          <p:cNvSpPr/>
          <p:nvPr/>
        </p:nvSpPr>
        <p:spPr>
          <a:xfrm>
            <a:off x="4090380" y="2737210"/>
            <a:ext cx="259570" cy="442308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39B26F6B-BEA9-46F3-BB37-B39209BCF45A}"/>
              </a:ext>
            </a:extLst>
          </p:cNvPr>
          <p:cNvSpPr/>
          <p:nvPr/>
        </p:nvSpPr>
        <p:spPr>
          <a:xfrm>
            <a:off x="5874846" y="2803660"/>
            <a:ext cx="442308" cy="309408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0C5DEBCC-2A03-4CF6-8FF3-2CB680D00603}"/>
              </a:ext>
            </a:extLst>
          </p:cNvPr>
          <p:cNvSpPr/>
          <p:nvPr/>
        </p:nvSpPr>
        <p:spPr>
          <a:xfrm>
            <a:off x="7862223" y="2737210"/>
            <a:ext cx="331731" cy="442308"/>
          </a:xfrm>
          <a:custGeom>
            <a:avLst/>
            <a:gdLst>
              <a:gd name="connsiteX0" fmla="*/ 115491 w 252413"/>
              <a:gd name="connsiteY0" fmla="*/ 304800 h 336550"/>
              <a:gd name="connsiteX1" fmla="*/ 104775 w 252413"/>
              <a:gd name="connsiteY1" fmla="*/ 315119 h 336550"/>
              <a:gd name="connsiteX2" fmla="*/ 115491 w 252413"/>
              <a:gd name="connsiteY2" fmla="*/ 325438 h 336550"/>
              <a:gd name="connsiteX3" fmla="*/ 136922 w 252413"/>
              <a:gd name="connsiteY3" fmla="*/ 325438 h 336550"/>
              <a:gd name="connsiteX4" fmla="*/ 147638 w 252413"/>
              <a:gd name="connsiteY4" fmla="*/ 315119 h 336550"/>
              <a:gd name="connsiteX5" fmla="*/ 136922 w 252413"/>
              <a:gd name="connsiteY5" fmla="*/ 304800 h 336550"/>
              <a:gd name="connsiteX6" fmla="*/ 115491 w 252413"/>
              <a:gd name="connsiteY6" fmla="*/ 304800 h 336550"/>
              <a:gd name="connsiteX7" fmla="*/ 20638 w 252413"/>
              <a:gd name="connsiteY7" fmla="*/ 20637 h 336550"/>
              <a:gd name="connsiteX8" fmla="*/ 20638 w 252413"/>
              <a:gd name="connsiteY8" fmla="*/ 293687 h 336550"/>
              <a:gd name="connsiteX9" fmla="*/ 231776 w 252413"/>
              <a:gd name="connsiteY9" fmla="*/ 293687 h 336550"/>
              <a:gd name="connsiteX10" fmla="*/ 231776 w 252413"/>
              <a:gd name="connsiteY10" fmla="*/ 20637 h 336550"/>
              <a:gd name="connsiteX11" fmla="*/ 0 w 252413"/>
              <a:gd name="connsiteY11" fmla="*/ 0 h 336550"/>
              <a:gd name="connsiteX12" fmla="*/ 252413 w 252413"/>
              <a:gd name="connsiteY12" fmla="*/ 0 h 336550"/>
              <a:gd name="connsiteX13" fmla="*/ 252413 w 252413"/>
              <a:gd name="connsiteY13" fmla="*/ 336550 h 336550"/>
              <a:gd name="connsiteX14" fmla="*/ 0 w 252413"/>
              <a:gd name="connsiteY14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413" h="336550">
                <a:moveTo>
                  <a:pt x="115491" y="304800"/>
                </a:moveTo>
                <a:cubicBezTo>
                  <a:pt x="108793" y="304800"/>
                  <a:pt x="104775" y="309960"/>
                  <a:pt x="104775" y="315119"/>
                </a:cubicBezTo>
                <a:cubicBezTo>
                  <a:pt x="104775" y="320279"/>
                  <a:pt x="108793" y="325438"/>
                  <a:pt x="115491" y="325438"/>
                </a:cubicBezTo>
                <a:cubicBezTo>
                  <a:pt x="115491" y="325438"/>
                  <a:pt x="115491" y="325438"/>
                  <a:pt x="136922" y="325438"/>
                </a:cubicBezTo>
                <a:cubicBezTo>
                  <a:pt x="142280" y="325438"/>
                  <a:pt x="147638" y="320279"/>
                  <a:pt x="147638" y="315119"/>
                </a:cubicBezTo>
                <a:cubicBezTo>
                  <a:pt x="147638" y="309960"/>
                  <a:pt x="142280" y="304800"/>
                  <a:pt x="136922" y="304800"/>
                </a:cubicBezTo>
                <a:cubicBezTo>
                  <a:pt x="136922" y="304800"/>
                  <a:pt x="136922" y="304800"/>
                  <a:pt x="115491" y="304800"/>
                </a:cubicBezTo>
                <a:close/>
                <a:moveTo>
                  <a:pt x="20638" y="20637"/>
                </a:moveTo>
                <a:lnTo>
                  <a:pt x="20638" y="293687"/>
                </a:lnTo>
                <a:lnTo>
                  <a:pt x="231776" y="293687"/>
                </a:lnTo>
                <a:lnTo>
                  <a:pt x="231776" y="20637"/>
                </a:lnTo>
                <a:close/>
                <a:moveTo>
                  <a:pt x="0" y="0"/>
                </a:moveTo>
                <a:lnTo>
                  <a:pt x="252413" y="0"/>
                </a:lnTo>
                <a:lnTo>
                  <a:pt x="252413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DB757F1-ADD4-4522-8561-B0FB61EC17FD}"/>
              </a:ext>
            </a:extLst>
          </p:cNvPr>
          <p:cNvSpPr/>
          <p:nvPr/>
        </p:nvSpPr>
        <p:spPr>
          <a:xfrm>
            <a:off x="9710898" y="2744479"/>
            <a:ext cx="442308" cy="427771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65D5A2-0EFA-45FC-8F0F-7359817D8EF9}"/>
              </a:ext>
            </a:extLst>
          </p:cNvPr>
          <p:cNvGrpSpPr/>
          <p:nvPr/>
        </p:nvGrpSpPr>
        <p:grpSpPr>
          <a:xfrm>
            <a:off x="947428" y="5121189"/>
            <a:ext cx="10297144" cy="857260"/>
            <a:chOff x="1446648" y="2161845"/>
            <a:chExt cx="11660559" cy="85726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C47FA76B-31EE-45DA-80E1-B14C4ADA2A9C}"/>
                </a:ext>
              </a:extLst>
            </p:cNvPr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41" name="文本框 78">
                <a:extLst>
                  <a:ext uri="{FF2B5EF4-FFF2-40B4-BE49-F238E27FC236}">
                    <a16:creationId xmlns:a16="http://schemas.microsoft.com/office/drawing/2014/main" id="{4CE1F2AE-935E-4DFC-B64A-D9EA8265E9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2" name="文本框 79">
                <a:extLst>
                  <a:ext uri="{FF2B5EF4-FFF2-40B4-BE49-F238E27FC236}">
                    <a16:creationId xmlns:a16="http://schemas.microsoft.com/office/drawing/2014/main" id="{6B19EDAC-BA62-4378-A770-7457234B8C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dirty="0">
                    <a:cs typeface="+mn-ea"/>
                    <a:sym typeface="+mn-lt"/>
                  </a:rPr>
                </a:br>
                <a:r>
                  <a:rPr lang="zh-CN" altLang="en-US" sz="10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268B00D0-2593-4EC3-B776-989BBF83C0F8}"/>
                </a:ext>
              </a:extLst>
            </p:cNvPr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39" name="文本框 76">
                <a:extLst>
                  <a:ext uri="{FF2B5EF4-FFF2-40B4-BE49-F238E27FC236}">
                    <a16:creationId xmlns:a16="http://schemas.microsoft.com/office/drawing/2014/main" id="{5902EE26-CBBC-4DED-920E-FA54E4C4B0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0" name="文本框 77">
                <a:extLst>
                  <a:ext uri="{FF2B5EF4-FFF2-40B4-BE49-F238E27FC236}">
                    <a16:creationId xmlns:a16="http://schemas.microsoft.com/office/drawing/2014/main" id="{B24DA9B1-F406-4E94-9606-9E05CD950FC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08DC9D6-F06F-4A40-A9F4-2F33DB5D0039}"/>
                </a:ext>
              </a:extLst>
            </p:cNvPr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37" name="文本框 74">
                <a:extLst>
                  <a:ext uri="{FF2B5EF4-FFF2-40B4-BE49-F238E27FC236}">
                    <a16:creationId xmlns:a16="http://schemas.microsoft.com/office/drawing/2014/main" id="{6E9E68C3-509A-4DDD-95FB-94BE26BE41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8" name="文本框 75">
                <a:extLst>
                  <a:ext uri="{FF2B5EF4-FFF2-40B4-BE49-F238E27FC236}">
                    <a16:creationId xmlns:a16="http://schemas.microsoft.com/office/drawing/2014/main" id="{5FA13593-77A3-4B1B-878E-F678ED6E6A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C447A0C-17EE-4070-BCC1-DCF6A84C4840}"/>
                </a:ext>
              </a:extLst>
            </p:cNvPr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35" name="文本框 72">
                <a:extLst>
                  <a:ext uri="{FF2B5EF4-FFF2-40B4-BE49-F238E27FC236}">
                    <a16:creationId xmlns:a16="http://schemas.microsoft.com/office/drawing/2014/main" id="{5FC2DD88-3960-45C1-8538-9CBF8C648B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6" name="文本框 73">
                <a:extLst>
                  <a:ext uri="{FF2B5EF4-FFF2-40B4-BE49-F238E27FC236}">
                    <a16:creationId xmlns:a16="http://schemas.microsoft.com/office/drawing/2014/main" id="{0A174B34-8342-439E-9C7B-969F51BDDF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0A57F6D-0F5A-4034-9DA6-EBAF037394EA}"/>
                </a:ext>
              </a:extLst>
            </p:cNvPr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33" name="文本框 70">
                <a:extLst>
                  <a:ext uri="{FF2B5EF4-FFF2-40B4-BE49-F238E27FC236}">
                    <a16:creationId xmlns:a16="http://schemas.microsoft.com/office/drawing/2014/main" id="{1BB86F5D-E638-4019-8160-41E6ECFAA7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文本框 71">
                <a:extLst>
                  <a:ext uri="{FF2B5EF4-FFF2-40B4-BE49-F238E27FC236}">
                    <a16:creationId xmlns:a16="http://schemas.microsoft.com/office/drawing/2014/main" id="{5CB72E3C-B0AA-4693-BD78-8AEE916A08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cs typeface="+mn-ea"/>
                    <a:sym typeface="+mn-lt"/>
                  </a:rPr>
                </a:br>
                <a:r>
                  <a:rPr lang="zh-CN" altLang="en-US" sz="100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58" name="Title 6">
            <a:extLst>
              <a:ext uri="{FF2B5EF4-FFF2-40B4-BE49-F238E27FC236}">
                <a16:creationId xmlns:a16="http://schemas.microsoft.com/office/drawing/2014/main" id="{80FB1561-C941-458F-9AF9-130BDB42298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0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11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15B3335B-CA94-406B-9C7D-E473763EC092}"/>
              </a:ext>
            </a:extLst>
          </p:cNvPr>
          <p:cNvSpPr>
            <a:spLocks/>
          </p:cNvSpPr>
          <p:nvPr/>
        </p:nvSpPr>
        <p:spPr bwMode="auto">
          <a:xfrm>
            <a:off x="5623430" y="3073815"/>
            <a:ext cx="968194" cy="1119971"/>
          </a:xfrm>
          <a:custGeom>
            <a:avLst/>
            <a:gdLst/>
            <a:ahLst/>
            <a:cxnLst>
              <a:cxn ang="0">
                <a:pos x="532" y="393"/>
              </a:cxn>
              <a:cxn ang="0">
                <a:pos x="532" y="393"/>
              </a:cxn>
              <a:cxn ang="0">
                <a:pos x="532" y="0"/>
              </a:cxn>
              <a:cxn ang="0">
                <a:pos x="0" y="0"/>
              </a:cxn>
              <a:cxn ang="0">
                <a:pos x="0" y="339"/>
              </a:cxn>
              <a:cxn ang="0">
                <a:pos x="0" y="339"/>
              </a:cxn>
              <a:cxn ang="0">
                <a:pos x="0" y="732"/>
              </a:cxn>
              <a:cxn ang="0">
                <a:pos x="532" y="732"/>
              </a:cxn>
              <a:cxn ang="0">
                <a:pos x="532" y="393"/>
              </a:cxn>
            </a:cxnLst>
            <a:rect l="0" t="0" r="r" b="b"/>
            <a:pathLst>
              <a:path w="532" h="732">
                <a:moveTo>
                  <a:pt x="532" y="393"/>
                </a:moveTo>
                <a:lnTo>
                  <a:pt x="532" y="393"/>
                </a:lnTo>
                <a:lnTo>
                  <a:pt x="532" y="0"/>
                </a:lnTo>
                <a:lnTo>
                  <a:pt x="0" y="0"/>
                </a:lnTo>
                <a:lnTo>
                  <a:pt x="0" y="339"/>
                </a:lnTo>
                <a:lnTo>
                  <a:pt x="0" y="339"/>
                </a:lnTo>
                <a:lnTo>
                  <a:pt x="0" y="732"/>
                </a:lnTo>
                <a:lnTo>
                  <a:pt x="532" y="732"/>
                </a:lnTo>
                <a:lnTo>
                  <a:pt x="532" y="3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Freeform: Shape 38">
            <a:extLst>
              <a:ext uri="{FF2B5EF4-FFF2-40B4-BE49-F238E27FC236}">
                <a16:creationId xmlns:a16="http://schemas.microsoft.com/office/drawing/2014/main" id="{52AFB9BC-C7D2-4A0E-87A5-9BE4644D12E0}"/>
              </a:ext>
            </a:extLst>
          </p:cNvPr>
          <p:cNvSpPr>
            <a:spLocks/>
          </p:cNvSpPr>
          <p:nvPr/>
        </p:nvSpPr>
        <p:spPr bwMode="auto">
          <a:xfrm>
            <a:off x="5623430" y="2132856"/>
            <a:ext cx="2893662" cy="940959"/>
          </a:xfrm>
          <a:custGeom>
            <a:avLst/>
            <a:gdLst/>
            <a:ahLst/>
            <a:cxnLst>
              <a:cxn ang="0">
                <a:pos x="1590" y="615"/>
              </a:cxn>
              <a:cxn ang="0">
                <a:pos x="0" y="615"/>
              </a:cxn>
              <a:cxn ang="0">
                <a:pos x="524" y="0"/>
              </a:cxn>
              <a:cxn ang="0">
                <a:pos x="1058" y="0"/>
              </a:cxn>
              <a:cxn ang="0">
                <a:pos x="1590" y="615"/>
              </a:cxn>
            </a:cxnLst>
            <a:rect l="0" t="0" r="r" b="b"/>
            <a:pathLst>
              <a:path w="1590" h="615">
                <a:moveTo>
                  <a:pt x="1590" y="615"/>
                </a:moveTo>
                <a:lnTo>
                  <a:pt x="0" y="615"/>
                </a:lnTo>
                <a:lnTo>
                  <a:pt x="524" y="0"/>
                </a:lnTo>
                <a:lnTo>
                  <a:pt x="1058" y="0"/>
                </a:lnTo>
                <a:lnTo>
                  <a:pt x="1590" y="6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02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3" name="Freeform: Shape 39">
            <a:extLst>
              <a:ext uri="{FF2B5EF4-FFF2-40B4-BE49-F238E27FC236}">
                <a16:creationId xmlns:a16="http://schemas.microsoft.com/office/drawing/2014/main" id="{4E489C21-8E6E-4C2C-B450-687735C14A51}"/>
              </a:ext>
            </a:extLst>
          </p:cNvPr>
          <p:cNvSpPr>
            <a:spLocks/>
          </p:cNvSpPr>
          <p:nvPr/>
        </p:nvSpPr>
        <p:spPr bwMode="auto">
          <a:xfrm>
            <a:off x="7552538" y="3073815"/>
            <a:ext cx="964555" cy="1588155"/>
          </a:xfrm>
          <a:custGeom>
            <a:avLst/>
            <a:gdLst/>
            <a:ahLst/>
            <a:cxnLst>
              <a:cxn ang="0">
                <a:pos x="0" y="391"/>
              </a:cxn>
              <a:cxn ang="0">
                <a:pos x="0" y="0"/>
              </a:cxn>
              <a:cxn ang="0">
                <a:pos x="530" y="0"/>
              </a:cxn>
              <a:cxn ang="0">
                <a:pos x="530" y="1038"/>
              </a:cxn>
              <a:cxn ang="0">
                <a:pos x="0" y="391"/>
              </a:cxn>
            </a:cxnLst>
            <a:rect l="0" t="0" r="r" b="b"/>
            <a:pathLst>
              <a:path w="530" h="1038">
                <a:moveTo>
                  <a:pt x="0" y="391"/>
                </a:moveTo>
                <a:lnTo>
                  <a:pt x="0" y="0"/>
                </a:lnTo>
                <a:lnTo>
                  <a:pt x="530" y="0"/>
                </a:lnTo>
                <a:lnTo>
                  <a:pt x="530" y="1038"/>
                </a:lnTo>
                <a:lnTo>
                  <a:pt x="0" y="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Freeform: Shape 40">
            <a:extLst>
              <a:ext uri="{FF2B5EF4-FFF2-40B4-BE49-F238E27FC236}">
                <a16:creationId xmlns:a16="http://schemas.microsoft.com/office/drawing/2014/main" id="{1AABECD8-F2BA-44A7-BF21-A934C6C85557}"/>
              </a:ext>
            </a:extLst>
          </p:cNvPr>
          <p:cNvSpPr>
            <a:spLocks/>
          </p:cNvSpPr>
          <p:nvPr/>
        </p:nvSpPr>
        <p:spPr bwMode="auto">
          <a:xfrm>
            <a:off x="3697962" y="4193787"/>
            <a:ext cx="2893662" cy="937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0" y="0"/>
              </a:cxn>
              <a:cxn ang="0">
                <a:pos x="1066" y="613"/>
              </a:cxn>
              <a:cxn ang="0">
                <a:pos x="532" y="613"/>
              </a:cxn>
              <a:cxn ang="0">
                <a:pos x="0" y="0"/>
              </a:cxn>
            </a:cxnLst>
            <a:rect l="0" t="0" r="r" b="b"/>
            <a:pathLst>
              <a:path w="1590" h="613">
                <a:moveTo>
                  <a:pt x="0" y="0"/>
                </a:moveTo>
                <a:lnTo>
                  <a:pt x="1590" y="0"/>
                </a:lnTo>
                <a:lnTo>
                  <a:pt x="1066" y="613"/>
                </a:lnTo>
                <a:lnTo>
                  <a:pt x="532" y="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01</a:t>
            </a:r>
            <a:b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2400" b="1">
                <a:solidFill>
                  <a:srgbClr val="FFFFFF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15" name="Freeform: Shape 41">
            <a:extLst>
              <a:ext uri="{FF2B5EF4-FFF2-40B4-BE49-F238E27FC236}">
                <a16:creationId xmlns:a16="http://schemas.microsoft.com/office/drawing/2014/main" id="{E9B59C72-A3EC-4F62-8201-E2D0E9FE8736}"/>
              </a:ext>
            </a:extLst>
          </p:cNvPr>
          <p:cNvSpPr>
            <a:spLocks/>
          </p:cNvSpPr>
          <p:nvPr/>
        </p:nvSpPr>
        <p:spPr bwMode="auto">
          <a:xfrm>
            <a:off x="3697962" y="2604101"/>
            <a:ext cx="968194" cy="1589686"/>
          </a:xfrm>
          <a:custGeom>
            <a:avLst/>
            <a:gdLst/>
            <a:ahLst/>
            <a:cxnLst>
              <a:cxn ang="0">
                <a:pos x="532" y="648"/>
              </a:cxn>
              <a:cxn ang="0">
                <a:pos x="532" y="1039"/>
              </a:cxn>
              <a:cxn ang="0">
                <a:pos x="0" y="1039"/>
              </a:cxn>
              <a:cxn ang="0">
                <a:pos x="0" y="0"/>
              </a:cxn>
              <a:cxn ang="0">
                <a:pos x="532" y="648"/>
              </a:cxn>
            </a:cxnLst>
            <a:rect l="0" t="0" r="r" b="b"/>
            <a:pathLst>
              <a:path w="532" h="1039">
                <a:moveTo>
                  <a:pt x="532" y="648"/>
                </a:moveTo>
                <a:lnTo>
                  <a:pt x="532" y="1039"/>
                </a:lnTo>
                <a:lnTo>
                  <a:pt x="0" y="1039"/>
                </a:lnTo>
                <a:lnTo>
                  <a:pt x="0" y="0"/>
                </a:lnTo>
                <a:lnTo>
                  <a:pt x="532" y="6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42">
            <a:extLst>
              <a:ext uri="{FF2B5EF4-FFF2-40B4-BE49-F238E27FC236}">
                <a16:creationId xmlns:a16="http://schemas.microsoft.com/office/drawing/2014/main" id="{06B85F4D-A032-4135-BD24-B0D40F3FC2EC}"/>
              </a:ext>
            </a:extLst>
          </p:cNvPr>
          <p:cNvGrpSpPr/>
          <p:nvPr/>
        </p:nvGrpSpPr>
        <p:grpSpPr>
          <a:xfrm>
            <a:off x="4002452" y="3443581"/>
            <a:ext cx="359215" cy="419757"/>
            <a:chOff x="-213519" y="1123950"/>
            <a:chExt cx="282575" cy="330200"/>
          </a:xfrm>
          <a:solidFill>
            <a:schemeClr val="bg1"/>
          </a:solidFill>
        </p:grpSpPr>
        <p:sp>
          <p:nvSpPr>
            <p:cNvPr id="23" name="Freeform: Shape 43">
              <a:extLst>
                <a:ext uri="{FF2B5EF4-FFF2-40B4-BE49-F238E27FC236}">
                  <a16:creationId xmlns:a16="http://schemas.microsoft.com/office/drawing/2014/main" id="{5B97C5B6-17CE-4A9E-9872-8559AA089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519" y="1149350"/>
              <a:ext cx="261938" cy="304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5" y="13"/>
                </a:cxn>
                <a:cxn ang="0">
                  <a:pos x="15" y="77"/>
                </a:cxn>
                <a:cxn ang="0">
                  <a:pos x="71" y="77"/>
                </a:cxn>
                <a:cxn ang="0">
                  <a:pos x="82" y="49"/>
                </a:cxn>
                <a:cxn ang="0">
                  <a:pos x="40" y="49"/>
                </a:cxn>
                <a:cxn ang="0">
                  <a:pos x="40" y="0"/>
                </a:cxn>
              </a:cxnLst>
              <a:rect l="0" t="0" r="r" b="b"/>
              <a:pathLst>
                <a:path w="82" h="95">
                  <a:moveTo>
                    <a:pt x="40" y="0"/>
                  </a:moveTo>
                  <a:cubicBezTo>
                    <a:pt x="31" y="1"/>
                    <a:pt x="22" y="5"/>
                    <a:pt x="15" y="13"/>
                  </a:cubicBezTo>
                  <a:cubicBezTo>
                    <a:pt x="0" y="31"/>
                    <a:pt x="0" y="60"/>
                    <a:pt x="15" y="77"/>
                  </a:cubicBezTo>
                  <a:cubicBezTo>
                    <a:pt x="30" y="95"/>
                    <a:pt x="55" y="95"/>
                    <a:pt x="71" y="77"/>
                  </a:cubicBezTo>
                  <a:cubicBezTo>
                    <a:pt x="77" y="69"/>
                    <a:pt x="81" y="59"/>
                    <a:pt x="82" y="49"/>
                  </a:cubicBezTo>
                  <a:cubicBezTo>
                    <a:pt x="40" y="49"/>
                    <a:pt x="40" y="49"/>
                    <a:pt x="40" y="49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44">
              <a:extLst>
                <a:ext uri="{FF2B5EF4-FFF2-40B4-BE49-F238E27FC236}">
                  <a16:creationId xmlns:a16="http://schemas.microsoft.com/office/drawing/2014/main" id="{A4443E12-1C43-4656-972D-CDD3F7A83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057" y="1123950"/>
              <a:ext cx="138113" cy="160338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0" y="1"/>
                </a:cxn>
                <a:cxn ang="0">
                  <a:pos x="0" y="50"/>
                </a:cxn>
                <a:cxn ang="0">
                  <a:pos x="43" y="50"/>
                </a:cxn>
                <a:cxn ang="0">
                  <a:pos x="31" y="15"/>
                </a:cxn>
              </a:cxnLst>
              <a:rect l="0" t="0" r="r" b="b"/>
              <a:pathLst>
                <a:path w="43" h="50">
                  <a:moveTo>
                    <a:pt x="31" y="15"/>
                  </a:moveTo>
                  <a:cubicBezTo>
                    <a:pt x="23" y="5"/>
                    <a:pt x="11" y="0"/>
                    <a:pt x="0" y="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37"/>
                    <a:pt x="40" y="24"/>
                    <a:pt x="3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45">
            <a:extLst>
              <a:ext uri="{FF2B5EF4-FFF2-40B4-BE49-F238E27FC236}">
                <a16:creationId xmlns:a16="http://schemas.microsoft.com/office/drawing/2014/main" id="{B1565D9D-0881-4280-A1C3-FE69614C2023}"/>
              </a:ext>
            </a:extLst>
          </p:cNvPr>
          <p:cNvGrpSpPr/>
          <p:nvPr/>
        </p:nvGrpSpPr>
        <p:grpSpPr>
          <a:xfrm>
            <a:off x="5971301" y="3491004"/>
            <a:ext cx="272438" cy="324908"/>
            <a:chOff x="1540668" y="1155700"/>
            <a:chExt cx="214313" cy="255588"/>
          </a:xfrm>
          <a:solidFill>
            <a:schemeClr val="bg1"/>
          </a:solidFill>
        </p:grpSpPr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F6D437E8-6B35-4E1F-A524-8D8926E9D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668" y="1181100"/>
              <a:ext cx="85725" cy="1000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Rectangle 47">
              <a:extLst>
                <a:ext uri="{FF2B5EF4-FFF2-40B4-BE49-F238E27FC236}">
                  <a16:creationId xmlns:a16="http://schemas.microsoft.com/office/drawing/2014/main" id="{A51A5D45-3229-44CF-931D-8B92D40A8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618" y="1155700"/>
              <a:ext cx="106363" cy="1254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 48">
              <a:extLst>
                <a:ext uri="{FF2B5EF4-FFF2-40B4-BE49-F238E27FC236}">
                  <a16:creationId xmlns:a16="http://schemas.microsoft.com/office/drawing/2014/main" id="{9BF9B0A2-6A1A-47EB-969A-3D60D93A2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668" y="1309688"/>
              <a:ext cx="85725" cy="10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 49">
              <a:extLst>
                <a:ext uri="{FF2B5EF4-FFF2-40B4-BE49-F238E27FC236}">
                  <a16:creationId xmlns:a16="http://schemas.microsoft.com/office/drawing/2014/main" id="{F55BD9BE-3C05-4F88-97AE-CA92EB2C4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618" y="1309688"/>
              <a:ext cx="87313" cy="10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50">
            <a:extLst>
              <a:ext uri="{FF2B5EF4-FFF2-40B4-BE49-F238E27FC236}">
                <a16:creationId xmlns:a16="http://schemas.microsoft.com/office/drawing/2014/main" id="{DBDFF6BD-B0FD-4534-B1E2-43AC434D2A14}"/>
              </a:ext>
            </a:extLst>
          </p:cNvPr>
          <p:cNvSpPr>
            <a:spLocks/>
          </p:cNvSpPr>
          <p:nvPr/>
        </p:nvSpPr>
        <p:spPr bwMode="auto">
          <a:xfrm>
            <a:off x="7874379" y="3491005"/>
            <a:ext cx="320872" cy="324908"/>
          </a:xfrm>
          <a:custGeom>
            <a:avLst/>
            <a:gdLst/>
            <a:ahLst/>
            <a:cxnLst>
              <a:cxn ang="0">
                <a:pos x="79" y="14"/>
              </a:cxn>
              <a:cxn ang="0">
                <a:pos x="67" y="0"/>
              </a:cxn>
              <a:cxn ang="0">
                <a:pos x="56" y="14"/>
              </a:cxn>
              <a:cxn ang="0">
                <a:pos x="59" y="24"/>
              </a:cxn>
              <a:cxn ang="0">
                <a:pos x="46" y="61"/>
              </a:cxn>
              <a:cxn ang="0">
                <a:pos x="34" y="32"/>
              </a:cxn>
              <a:cxn ang="0">
                <a:pos x="25" y="31"/>
              </a:cxn>
              <a:cxn ang="0">
                <a:pos x="16" y="43"/>
              </a:cxn>
              <a:cxn ang="0">
                <a:pos x="12" y="42"/>
              </a:cxn>
              <a:cxn ang="0">
                <a:pos x="0" y="56"/>
              </a:cxn>
              <a:cxn ang="0">
                <a:pos x="12" y="70"/>
              </a:cxn>
              <a:cxn ang="0">
                <a:pos x="24" y="56"/>
              </a:cxn>
              <a:cxn ang="0">
                <a:pos x="24" y="53"/>
              </a:cxn>
              <a:cxn ang="0">
                <a:pos x="28" y="48"/>
              </a:cxn>
              <a:cxn ang="0">
                <a:pos x="41" y="80"/>
              </a:cxn>
              <a:cxn ang="0">
                <a:pos x="51" y="80"/>
              </a:cxn>
              <a:cxn ang="0">
                <a:pos x="71" y="27"/>
              </a:cxn>
              <a:cxn ang="0">
                <a:pos x="79" y="14"/>
              </a:cxn>
            </a:cxnLst>
            <a:rect l="0" t="0" r="r" b="b"/>
            <a:pathLst>
              <a:path w="79" h="80">
                <a:moveTo>
                  <a:pt x="79" y="14"/>
                </a:moveTo>
                <a:cubicBezTo>
                  <a:pt x="79" y="6"/>
                  <a:pt x="74" y="0"/>
                  <a:pt x="67" y="0"/>
                </a:cubicBezTo>
                <a:cubicBezTo>
                  <a:pt x="61" y="0"/>
                  <a:pt x="56" y="6"/>
                  <a:pt x="56" y="14"/>
                </a:cubicBezTo>
                <a:cubicBezTo>
                  <a:pt x="56" y="18"/>
                  <a:pt x="57" y="21"/>
                  <a:pt x="59" y="24"/>
                </a:cubicBezTo>
                <a:cubicBezTo>
                  <a:pt x="46" y="61"/>
                  <a:pt x="46" y="61"/>
                  <a:pt x="46" y="61"/>
                </a:cubicBezTo>
                <a:cubicBezTo>
                  <a:pt x="34" y="32"/>
                  <a:pt x="34" y="32"/>
                  <a:pt x="34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3" y="42"/>
                  <a:pt x="12" y="42"/>
                </a:cubicBezTo>
                <a:cubicBezTo>
                  <a:pt x="6" y="42"/>
                  <a:pt x="0" y="48"/>
                  <a:pt x="0" y="56"/>
                </a:cubicBezTo>
                <a:cubicBezTo>
                  <a:pt x="0" y="64"/>
                  <a:pt x="6" y="70"/>
                  <a:pt x="12" y="70"/>
                </a:cubicBezTo>
                <a:cubicBezTo>
                  <a:pt x="19" y="70"/>
                  <a:pt x="24" y="64"/>
                  <a:pt x="24" y="56"/>
                </a:cubicBezTo>
                <a:cubicBezTo>
                  <a:pt x="24" y="55"/>
                  <a:pt x="24" y="54"/>
                  <a:pt x="24" y="53"/>
                </a:cubicBezTo>
                <a:cubicBezTo>
                  <a:pt x="28" y="48"/>
                  <a:pt x="28" y="48"/>
                  <a:pt x="28" y="48"/>
                </a:cubicBezTo>
                <a:cubicBezTo>
                  <a:pt x="41" y="80"/>
                  <a:pt x="41" y="80"/>
                  <a:pt x="41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71" y="27"/>
                  <a:pt x="71" y="27"/>
                  <a:pt x="71" y="27"/>
                </a:cubicBezTo>
                <a:cubicBezTo>
                  <a:pt x="76" y="25"/>
                  <a:pt x="79" y="20"/>
                  <a:pt x="79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6390EDB5-0240-455A-9F02-A8B71B2D6E6C}"/>
              </a:ext>
            </a:extLst>
          </p:cNvPr>
          <p:cNvSpPr txBox="1">
            <a:spLocks/>
          </p:cNvSpPr>
          <p:nvPr/>
        </p:nvSpPr>
        <p:spPr bwMode="auto">
          <a:xfrm>
            <a:off x="8517093" y="3263188"/>
            <a:ext cx="2955770" cy="309958"/>
          </a:xfrm>
          <a:prstGeom prst="rect">
            <a:avLst/>
          </a:prstGeom>
          <a:noFill/>
          <a:extLst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A0443237-9820-4BBB-858A-2F4A9827C6F5}"/>
              </a:ext>
            </a:extLst>
          </p:cNvPr>
          <p:cNvSpPr txBox="1">
            <a:spLocks/>
          </p:cNvSpPr>
          <p:nvPr/>
        </p:nvSpPr>
        <p:spPr bwMode="auto">
          <a:xfrm>
            <a:off x="8517093" y="3563646"/>
            <a:ext cx="2955770" cy="556179"/>
          </a:xfrm>
          <a:prstGeom prst="rect">
            <a:avLst/>
          </a:prstGeom>
          <a:noFill/>
          <a:extLst/>
        </p:spPr>
        <p:txBody>
          <a:bodyPr wrap="square" lIns="360000" tIns="0" rIns="36000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D788224E-982B-4C43-9D63-9106FC30CEF1}"/>
              </a:ext>
            </a:extLst>
          </p:cNvPr>
          <p:cNvSpPr txBox="1">
            <a:spLocks/>
          </p:cNvSpPr>
          <p:nvPr/>
        </p:nvSpPr>
        <p:spPr bwMode="auto">
          <a:xfrm>
            <a:off x="788995" y="3253688"/>
            <a:ext cx="3061212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TextBox 25">
            <a:extLst>
              <a:ext uri="{FF2B5EF4-FFF2-40B4-BE49-F238E27FC236}">
                <a16:creationId xmlns:a16="http://schemas.microsoft.com/office/drawing/2014/main" id="{CA97EEF2-2967-4C0A-9421-882F1BFFB357}"/>
              </a:ext>
            </a:extLst>
          </p:cNvPr>
          <p:cNvSpPr txBox="1">
            <a:spLocks/>
          </p:cNvSpPr>
          <p:nvPr/>
        </p:nvSpPr>
        <p:spPr bwMode="auto">
          <a:xfrm>
            <a:off x="788995" y="3563646"/>
            <a:ext cx="3061212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</a:t>
            </a:r>
            <a:b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9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9" grpId="0"/>
      <p:bldP spid="10" grpId="0"/>
      <p:bldP spid="7" grpId="0"/>
      <p:bldP spid="8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id="{CA755E0A-4E9D-419E-996C-873D63B51826}"/>
              </a:ext>
            </a:extLst>
          </p:cNvPr>
          <p:cNvGrpSpPr/>
          <p:nvPr/>
        </p:nvGrpSpPr>
        <p:grpSpPr>
          <a:xfrm>
            <a:off x="4223692" y="2419173"/>
            <a:ext cx="2683669" cy="1509569"/>
            <a:chOff x="3167769" y="1831895"/>
            <a:chExt cx="2012752" cy="1132177"/>
          </a:xfrm>
        </p:grpSpPr>
        <p:sp>
          <p:nvSpPr>
            <p:cNvPr id="33" name="Freeform: Shape 16">
              <a:extLst>
                <a:ext uri="{FF2B5EF4-FFF2-40B4-BE49-F238E27FC236}">
                  <a16:creationId xmlns:a16="http://schemas.microsoft.com/office/drawing/2014/main" id="{87E5CFDC-E1FC-4959-BA49-1D3D39B68232}"/>
                </a:ext>
              </a:extLst>
            </p:cNvPr>
            <p:cNvSpPr/>
            <p:nvPr/>
          </p:nvSpPr>
          <p:spPr>
            <a:xfrm rot="8715477">
              <a:off x="3167769" y="1831895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FD1A5B55-C051-412E-AE2E-24790FCF3C68}"/>
                </a:ext>
              </a:extLst>
            </p:cNvPr>
            <p:cNvSpPr/>
            <p:nvPr/>
          </p:nvSpPr>
          <p:spPr>
            <a:xfrm rot="8715477">
              <a:off x="3570017" y="2155219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427A9AFE-6446-4AE8-80AA-392CF833A42F}"/>
                </a:ext>
              </a:extLst>
            </p:cNvPr>
            <p:cNvSpPr/>
            <p:nvPr/>
          </p:nvSpPr>
          <p:spPr>
            <a:xfrm rot="8715477">
              <a:off x="3846124" y="2384619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93113E2B-5EA6-4094-9D21-00A4364A8662}"/>
              </a:ext>
            </a:extLst>
          </p:cNvPr>
          <p:cNvGrpSpPr/>
          <p:nvPr/>
        </p:nvGrpSpPr>
        <p:grpSpPr>
          <a:xfrm>
            <a:off x="4565413" y="2957138"/>
            <a:ext cx="1509569" cy="2683668"/>
            <a:chOff x="3424059" y="2235369"/>
            <a:chExt cx="1132177" cy="2012751"/>
          </a:xfrm>
        </p:grpSpPr>
        <p:sp>
          <p:nvSpPr>
            <p:cNvPr id="30" name="Freeform: Shape 20">
              <a:extLst>
                <a:ext uri="{FF2B5EF4-FFF2-40B4-BE49-F238E27FC236}">
                  <a16:creationId xmlns:a16="http://schemas.microsoft.com/office/drawing/2014/main" id="{FA6BBB38-07E1-48AF-B5C2-83BF8DBC6BF7}"/>
                </a:ext>
              </a:extLst>
            </p:cNvPr>
            <p:cNvSpPr/>
            <p:nvPr/>
          </p:nvSpPr>
          <p:spPr>
            <a:xfrm rot="3482913">
              <a:off x="2983772" y="2675656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:a16="http://schemas.microsoft.com/office/drawing/2014/main" id="{915EF4C6-EE1E-462A-AE61-62580B1A48F5}"/>
                </a:ext>
              </a:extLst>
            </p:cNvPr>
            <p:cNvSpPr/>
            <p:nvPr/>
          </p:nvSpPr>
          <p:spPr>
            <a:xfrm rot="3482913">
              <a:off x="3442485" y="2740045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2">
              <a:extLst>
                <a:ext uri="{FF2B5EF4-FFF2-40B4-BE49-F238E27FC236}">
                  <a16:creationId xmlns:a16="http://schemas.microsoft.com/office/drawing/2014/main" id="{D4860598-A023-4A9C-B05D-70A50D16FAD7}"/>
                </a:ext>
              </a:extLst>
            </p:cNvPr>
            <p:cNvSpPr/>
            <p:nvPr/>
          </p:nvSpPr>
          <p:spPr>
            <a:xfrm rot="3482913">
              <a:off x="3757407" y="2791450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55BCBC6E-7D7D-40E1-AA2E-9B9204DE0ECD}"/>
              </a:ext>
            </a:extLst>
          </p:cNvPr>
          <p:cNvGrpSpPr/>
          <p:nvPr/>
        </p:nvGrpSpPr>
        <p:grpSpPr>
          <a:xfrm>
            <a:off x="5162822" y="3803835"/>
            <a:ext cx="2683669" cy="1509569"/>
            <a:chOff x="3872116" y="2870392"/>
            <a:chExt cx="2012752" cy="1132177"/>
          </a:xfrm>
        </p:grpSpPr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F7A1CC8C-EDA0-4C9E-9BC6-486C4179B6AE}"/>
                </a:ext>
              </a:extLst>
            </p:cNvPr>
            <p:cNvSpPr/>
            <p:nvPr/>
          </p:nvSpPr>
          <p:spPr>
            <a:xfrm rot="19516763">
              <a:off x="3872116" y="2870392"/>
              <a:ext cx="2012752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8D2A79B5-C0BC-4AB7-9361-AB525E66451C}"/>
                </a:ext>
              </a:extLst>
            </p:cNvPr>
            <p:cNvSpPr/>
            <p:nvPr/>
          </p:nvSpPr>
          <p:spPr>
            <a:xfrm rot="19516763">
              <a:off x="4058213" y="2875020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7B30295-3A65-470F-BF05-05CEF5F19A38}"/>
                </a:ext>
              </a:extLst>
            </p:cNvPr>
            <p:cNvSpPr/>
            <p:nvPr/>
          </p:nvSpPr>
          <p:spPr>
            <a:xfrm rot="19516763">
              <a:off x="4185735" y="2885345"/>
              <a:ext cx="970477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B0E62DD6-CEBB-432A-8C2C-612308E78E86}"/>
              </a:ext>
            </a:extLst>
          </p:cNvPr>
          <p:cNvGrpSpPr/>
          <p:nvPr/>
        </p:nvGrpSpPr>
        <p:grpSpPr>
          <a:xfrm>
            <a:off x="5939531" y="2053679"/>
            <a:ext cx="1509570" cy="2683668"/>
            <a:chOff x="4454644" y="1557775"/>
            <a:chExt cx="1132177" cy="2012751"/>
          </a:xfrm>
        </p:grpSpPr>
        <p:sp>
          <p:nvSpPr>
            <p:cNvPr id="24" name="Freeform: Shape 28">
              <a:extLst>
                <a:ext uri="{FF2B5EF4-FFF2-40B4-BE49-F238E27FC236}">
                  <a16:creationId xmlns:a16="http://schemas.microsoft.com/office/drawing/2014/main" id="{7255B557-AE5C-42FC-9B69-F2046B41B123}"/>
                </a:ext>
              </a:extLst>
            </p:cNvPr>
            <p:cNvSpPr/>
            <p:nvPr/>
          </p:nvSpPr>
          <p:spPr>
            <a:xfrm rot="14077763">
              <a:off x="4254319" y="2464739"/>
              <a:ext cx="970476" cy="545895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B56EDA2E-DBB4-42BB-B443-C8D87C27D12C}"/>
                </a:ext>
              </a:extLst>
            </p:cNvPr>
            <p:cNvSpPr/>
            <p:nvPr/>
          </p:nvSpPr>
          <p:spPr>
            <a:xfrm rot="14077763">
              <a:off x="4156802" y="2270392"/>
              <a:ext cx="1395075" cy="784733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0">
              <a:extLst>
                <a:ext uri="{FF2B5EF4-FFF2-40B4-BE49-F238E27FC236}">
                  <a16:creationId xmlns:a16="http://schemas.microsoft.com/office/drawing/2014/main" id="{A327232D-00AB-4EC8-8DDD-AB4B28346668}"/>
                </a:ext>
              </a:extLst>
            </p:cNvPr>
            <p:cNvSpPr/>
            <p:nvPr/>
          </p:nvSpPr>
          <p:spPr>
            <a:xfrm rot="14077763">
              <a:off x="4014357" y="1998062"/>
              <a:ext cx="2012751" cy="1132177"/>
            </a:xfrm>
            <a:custGeom>
              <a:avLst/>
              <a:gdLst>
                <a:gd name="connsiteX0" fmla="*/ 0 w 3089430"/>
                <a:gd name="connsiteY0" fmla="*/ 2663302 h 2663302"/>
                <a:gd name="connsiteX1" fmla="*/ 1544715 w 3089430"/>
                <a:gd name="connsiteY1" fmla="*/ 0 h 2663302"/>
                <a:gd name="connsiteX2" fmla="*/ 3089430 w 3089430"/>
                <a:gd name="connsiteY2" fmla="*/ 2663302 h 2663302"/>
                <a:gd name="connsiteX3" fmla="*/ 0 w 3089430"/>
                <a:gd name="connsiteY3" fmla="*/ 2663302 h 2663302"/>
                <a:gd name="connsiteX0" fmla="*/ 0 w 3089430"/>
                <a:gd name="connsiteY0" fmla="*/ 2663302 h 2781670"/>
                <a:gd name="connsiteX1" fmla="*/ 1544715 w 3089430"/>
                <a:gd name="connsiteY1" fmla="*/ 0 h 2781670"/>
                <a:gd name="connsiteX2" fmla="*/ 3089430 w 3089430"/>
                <a:gd name="connsiteY2" fmla="*/ 2663302 h 2781670"/>
                <a:gd name="connsiteX3" fmla="*/ 0 w 3089430"/>
                <a:gd name="connsiteY3" fmla="*/ 2663302 h 2781670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  <a:gd name="connsiteX0" fmla="*/ 0 w 3089430"/>
                <a:gd name="connsiteY0" fmla="*/ 2663302 h 2819838"/>
                <a:gd name="connsiteX1" fmla="*/ 1544715 w 3089430"/>
                <a:gd name="connsiteY1" fmla="*/ 0 h 2819838"/>
                <a:gd name="connsiteX2" fmla="*/ 3089430 w 3089430"/>
                <a:gd name="connsiteY2" fmla="*/ 2663302 h 2819838"/>
                <a:gd name="connsiteX3" fmla="*/ 0 w 3089430"/>
                <a:gd name="connsiteY3" fmla="*/ 2663302 h 281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30" h="2819838">
                  <a:moveTo>
                    <a:pt x="0" y="2663302"/>
                  </a:moveTo>
                  <a:cubicBezTo>
                    <a:pt x="870011" y="1509206"/>
                    <a:pt x="1136342" y="958789"/>
                    <a:pt x="1544715" y="0"/>
                  </a:cubicBezTo>
                  <a:cubicBezTo>
                    <a:pt x="2024109" y="1189608"/>
                    <a:pt x="2228296" y="1793290"/>
                    <a:pt x="3089430" y="2663302"/>
                  </a:cubicBezTo>
                  <a:cubicBezTo>
                    <a:pt x="2086253" y="2805345"/>
                    <a:pt x="1056443" y="2929632"/>
                    <a:pt x="0" y="2663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Freeform: Shape 31">
            <a:extLst>
              <a:ext uri="{FF2B5EF4-FFF2-40B4-BE49-F238E27FC236}">
                <a16:creationId xmlns:a16="http://schemas.microsoft.com/office/drawing/2014/main" id="{7E888494-8CFA-4D45-BDB9-B1FE631DF216}"/>
              </a:ext>
            </a:extLst>
          </p:cNvPr>
          <p:cNvSpPr>
            <a:spLocks/>
          </p:cNvSpPr>
          <p:nvPr/>
        </p:nvSpPr>
        <p:spPr bwMode="auto">
          <a:xfrm>
            <a:off x="4853387" y="4070078"/>
            <a:ext cx="330375" cy="4864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80D2F223-FF74-4A43-BA33-525E1F2A8887}"/>
              </a:ext>
            </a:extLst>
          </p:cNvPr>
          <p:cNvSpPr>
            <a:spLocks/>
          </p:cNvSpPr>
          <p:nvPr/>
        </p:nvSpPr>
        <p:spPr bwMode="auto">
          <a:xfrm>
            <a:off x="6306446" y="4550848"/>
            <a:ext cx="382873" cy="377324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96BFB28E-EA22-4CDA-B950-59DF823B217F}"/>
              </a:ext>
            </a:extLst>
          </p:cNvPr>
          <p:cNvSpPr>
            <a:spLocks/>
          </p:cNvSpPr>
          <p:nvPr/>
        </p:nvSpPr>
        <p:spPr bwMode="auto">
          <a:xfrm>
            <a:off x="5129924" y="2848677"/>
            <a:ext cx="410611" cy="41061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44CBC015-9579-463C-B23B-933FEF705A5E}"/>
              </a:ext>
            </a:extLst>
          </p:cNvPr>
          <p:cNvSpPr>
            <a:spLocks/>
          </p:cNvSpPr>
          <p:nvPr/>
        </p:nvSpPr>
        <p:spPr bwMode="auto">
          <a:xfrm>
            <a:off x="6533251" y="3181683"/>
            <a:ext cx="403471" cy="315759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35">
            <a:extLst>
              <a:ext uri="{FF2B5EF4-FFF2-40B4-BE49-F238E27FC236}">
                <a16:creationId xmlns:a16="http://schemas.microsoft.com/office/drawing/2014/main" id="{8C52F522-15D0-4FAB-8646-0CF06C36C330}"/>
              </a:ext>
            </a:extLst>
          </p:cNvPr>
          <p:cNvGrpSpPr/>
          <p:nvPr/>
        </p:nvGrpSpPr>
        <p:grpSpPr>
          <a:xfrm>
            <a:off x="1187126" y="1588023"/>
            <a:ext cx="2549181" cy="1082518"/>
            <a:chOff x="1762632" y="1197195"/>
            <a:chExt cx="2549181" cy="1082518"/>
          </a:xfrm>
        </p:grpSpPr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E17DA2AA-F853-45DD-B995-828A63DB1C0C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059854D3-4546-4FAA-BDE0-3E52AA3FD125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B8A424C5-D61A-43CC-8B79-E209D68990CB}"/>
              </a:ext>
            </a:extLst>
          </p:cNvPr>
          <p:cNvGrpSpPr/>
          <p:nvPr/>
        </p:nvGrpSpPr>
        <p:grpSpPr>
          <a:xfrm>
            <a:off x="1108950" y="4392689"/>
            <a:ext cx="2549181" cy="1082518"/>
            <a:chOff x="1762632" y="1197195"/>
            <a:chExt cx="2549181" cy="1082518"/>
          </a:xfrm>
        </p:grpSpPr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FE23F926-46BD-4A5F-BCA9-D64D6F716EDE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0B68917F-69F0-4534-9D02-290D26A603ED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D1A15BC4-1C04-4F3F-A9CB-181D962D74B4}"/>
              </a:ext>
            </a:extLst>
          </p:cNvPr>
          <p:cNvGrpSpPr/>
          <p:nvPr/>
        </p:nvGrpSpPr>
        <p:grpSpPr>
          <a:xfrm>
            <a:off x="8329470" y="1535762"/>
            <a:ext cx="2549181" cy="1082518"/>
            <a:chOff x="1762632" y="1197195"/>
            <a:chExt cx="2549181" cy="1082518"/>
          </a:xfrm>
        </p:grpSpPr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96C21E86-69A7-498C-93D2-3F723B4FC392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4ADD9B77-B106-41BB-B761-9F513C100DB0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600A3A07-90AC-41A5-A5B7-65373F91C900}"/>
              </a:ext>
            </a:extLst>
          </p:cNvPr>
          <p:cNvGrpSpPr/>
          <p:nvPr/>
        </p:nvGrpSpPr>
        <p:grpSpPr>
          <a:xfrm>
            <a:off x="8344181" y="4371184"/>
            <a:ext cx="2549181" cy="1082518"/>
            <a:chOff x="1762632" y="1197195"/>
            <a:chExt cx="2549181" cy="1082518"/>
          </a:xfrm>
        </p:grpSpPr>
        <p:sp>
          <p:nvSpPr>
            <p:cNvPr id="16" name="TextBox 45">
              <a:extLst>
                <a:ext uri="{FF2B5EF4-FFF2-40B4-BE49-F238E27FC236}">
                  <a16:creationId xmlns:a16="http://schemas.microsoft.com/office/drawing/2014/main" id="{11065FF3-5797-425A-AFDD-7850A03270A3}"/>
                </a:ext>
              </a:extLst>
            </p:cNvPr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46">
              <a:extLst>
                <a:ext uri="{FF2B5EF4-FFF2-40B4-BE49-F238E27FC236}">
                  <a16:creationId xmlns:a16="http://schemas.microsoft.com/office/drawing/2014/main" id="{D9159D60-E1F3-4CDE-8C64-90729E0BAB89}"/>
                </a:ext>
              </a:extLst>
            </p:cNvPr>
            <p:cNvSpPr txBox="1">
              <a:spLocks/>
            </p:cNvSpPr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6" name="Title 6">
            <a:extLst>
              <a:ext uri="{FF2B5EF4-FFF2-40B4-BE49-F238E27FC236}">
                <a16:creationId xmlns:a16="http://schemas.microsoft.com/office/drawing/2014/main" id="{38AD044C-10D0-4B45-992D-78D1C7CB8A2C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AE1BBFDF-67E6-4237-804A-4C13421757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5849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6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>
            <a:hlinkClick r:id="rId1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662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4">
            <a:extLst>
              <a:ext uri="{FF2B5EF4-FFF2-40B4-BE49-F238E27FC236}">
                <a16:creationId xmlns:a16="http://schemas.microsoft.com/office/drawing/2014/main" id="{812762DD-4465-4663-A063-E1773E828216}"/>
              </a:ext>
            </a:extLst>
          </p:cNvPr>
          <p:cNvCxnSpPr/>
          <p:nvPr/>
        </p:nvCxnSpPr>
        <p:spPr>
          <a:xfrm>
            <a:off x="4071114" y="4023918"/>
            <a:ext cx="533102" cy="6641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Straight Connector 55">
            <a:extLst>
              <a:ext uri="{FF2B5EF4-FFF2-40B4-BE49-F238E27FC236}">
                <a16:creationId xmlns:a16="http://schemas.microsoft.com/office/drawing/2014/main" id="{090AF30C-58CF-400E-843D-0131E2C3A7C8}"/>
              </a:ext>
            </a:extLst>
          </p:cNvPr>
          <p:cNvCxnSpPr/>
          <p:nvPr/>
        </p:nvCxnSpPr>
        <p:spPr>
          <a:xfrm flipH="1">
            <a:off x="5157088" y="4441371"/>
            <a:ext cx="867577" cy="43379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Straight Connector 56">
            <a:extLst>
              <a:ext uri="{FF2B5EF4-FFF2-40B4-BE49-F238E27FC236}">
                <a16:creationId xmlns:a16="http://schemas.microsoft.com/office/drawing/2014/main" id="{2949F98A-D7DA-4D97-870A-8825EA6FB766}"/>
              </a:ext>
            </a:extLst>
          </p:cNvPr>
          <p:cNvCxnSpPr/>
          <p:nvPr/>
        </p:nvCxnSpPr>
        <p:spPr>
          <a:xfrm flipH="1">
            <a:off x="6543513" y="3003913"/>
            <a:ext cx="229654" cy="95263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Straight Connector 57">
            <a:extLst>
              <a:ext uri="{FF2B5EF4-FFF2-40B4-BE49-F238E27FC236}">
                <a16:creationId xmlns:a16="http://schemas.microsoft.com/office/drawing/2014/main" id="{29477371-133D-4301-A342-04792791E71F}"/>
              </a:ext>
            </a:extLst>
          </p:cNvPr>
          <p:cNvCxnSpPr/>
          <p:nvPr/>
        </p:nvCxnSpPr>
        <p:spPr>
          <a:xfrm flipV="1">
            <a:off x="7199546" y="1963427"/>
            <a:ext cx="938298" cy="48399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TextBox 59">
            <a:extLst>
              <a:ext uri="{FF2B5EF4-FFF2-40B4-BE49-F238E27FC236}">
                <a16:creationId xmlns:a16="http://schemas.microsoft.com/office/drawing/2014/main" id="{B0B6DB1F-228B-4BD8-863F-673B40EE2D70}"/>
              </a:ext>
            </a:extLst>
          </p:cNvPr>
          <p:cNvSpPr txBox="1">
            <a:spLocks/>
          </p:cNvSpPr>
          <p:nvPr/>
        </p:nvSpPr>
        <p:spPr bwMode="auto">
          <a:xfrm>
            <a:off x="3041084" y="3316769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en-US" altLang="ko-KR" b="1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TextBox 96">
            <a:extLst>
              <a:ext uri="{FF2B5EF4-FFF2-40B4-BE49-F238E27FC236}">
                <a16:creationId xmlns:a16="http://schemas.microsoft.com/office/drawing/2014/main" id="{3E36579F-0EB6-40E3-AB4E-CE7212004D68}"/>
              </a:ext>
            </a:extLst>
          </p:cNvPr>
          <p:cNvSpPr txBox="1">
            <a:spLocks/>
          </p:cNvSpPr>
          <p:nvPr/>
        </p:nvSpPr>
        <p:spPr bwMode="auto">
          <a:xfrm>
            <a:off x="4511831" y="2767578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2FB5E7B1-1C53-4DEC-B043-F8FAFA4AEE36}"/>
              </a:ext>
            </a:extLst>
          </p:cNvPr>
          <p:cNvSpPr txBox="1">
            <a:spLocks/>
          </p:cNvSpPr>
          <p:nvPr/>
        </p:nvSpPr>
        <p:spPr bwMode="auto">
          <a:xfrm>
            <a:off x="6875619" y="3863668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TextBox 102">
            <a:extLst>
              <a:ext uri="{FF2B5EF4-FFF2-40B4-BE49-F238E27FC236}">
                <a16:creationId xmlns:a16="http://schemas.microsoft.com/office/drawing/2014/main" id="{E70FEB96-3192-4E93-A8E5-D74ACA9DD46A}"/>
              </a:ext>
            </a:extLst>
          </p:cNvPr>
          <p:cNvSpPr txBox="1">
            <a:spLocks/>
          </p:cNvSpPr>
          <p:nvPr/>
        </p:nvSpPr>
        <p:spPr bwMode="auto">
          <a:xfrm>
            <a:off x="7390792" y="2650974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2" name="TextBox 105">
            <a:extLst>
              <a:ext uri="{FF2B5EF4-FFF2-40B4-BE49-F238E27FC236}">
                <a16:creationId xmlns:a16="http://schemas.microsoft.com/office/drawing/2014/main" id="{9E7EF906-F414-4515-9EB2-66793307031B}"/>
              </a:ext>
            </a:extLst>
          </p:cNvPr>
          <p:cNvSpPr txBox="1">
            <a:spLocks/>
          </p:cNvSpPr>
          <p:nvPr/>
        </p:nvSpPr>
        <p:spPr bwMode="auto">
          <a:xfrm>
            <a:off x="8981348" y="1376772"/>
            <a:ext cx="25648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normAutofit fontScale="92500"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/>
            <a:r>
              <a:rPr lang="en-US" altLang="ko-KR" b="1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8FFA661E-EAC3-44D0-B819-2B8A56E8863E}"/>
              </a:ext>
            </a:extLst>
          </p:cNvPr>
          <p:cNvGrpSpPr/>
          <p:nvPr/>
        </p:nvGrpSpPr>
        <p:grpSpPr>
          <a:xfrm>
            <a:off x="6509650" y="2281196"/>
            <a:ext cx="731798" cy="731798"/>
            <a:chOff x="6509650" y="2281196"/>
            <a:chExt cx="731798" cy="731798"/>
          </a:xfrm>
        </p:grpSpPr>
        <p:sp>
          <p:nvSpPr>
            <p:cNvPr id="41" name="Oval 78">
              <a:extLst>
                <a:ext uri="{FF2B5EF4-FFF2-40B4-BE49-F238E27FC236}">
                  <a16:creationId xmlns:a16="http://schemas.microsoft.com/office/drawing/2014/main" id="{E4D18F0F-79AF-484A-A8CA-5B0815E5422D}"/>
                </a:ext>
              </a:extLst>
            </p:cNvPr>
            <p:cNvSpPr/>
            <p:nvPr/>
          </p:nvSpPr>
          <p:spPr>
            <a:xfrm>
              <a:off x="6509650" y="2281196"/>
              <a:ext cx="731798" cy="731798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08">
              <a:extLst>
                <a:ext uri="{FF2B5EF4-FFF2-40B4-BE49-F238E27FC236}">
                  <a16:creationId xmlns:a16="http://schemas.microsoft.com/office/drawing/2014/main" id="{48E0E495-D014-4143-B6DF-5F595A511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788" y="2408334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5DC30F1-6D33-454F-BC76-5C8829F0D420}"/>
              </a:ext>
            </a:extLst>
          </p:cNvPr>
          <p:cNvGrpSpPr/>
          <p:nvPr/>
        </p:nvGrpSpPr>
        <p:grpSpPr>
          <a:xfrm>
            <a:off x="5982869" y="3906819"/>
            <a:ext cx="731798" cy="731798"/>
            <a:chOff x="5982869" y="3906819"/>
            <a:chExt cx="731798" cy="731798"/>
          </a:xfrm>
        </p:grpSpPr>
        <p:sp>
          <p:nvSpPr>
            <p:cNvPr id="39" name="Oval 86">
              <a:extLst>
                <a:ext uri="{FF2B5EF4-FFF2-40B4-BE49-F238E27FC236}">
                  <a16:creationId xmlns:a16="http://schemas.microsoft.com/office/drawing/2014/main" id="{9AF6C0C8-6D98-4119-8C69-CB23165A518C}"/>
                </a:ext>
              </a:extLst>
            </p:cNvPr>
            <p:cNvSpPr/>
            <p:nvPr/>
          </p:nvSpPr>
          <p:spPr>
            <a:xfrm>
              <a:off x="5982869" y="3906819"/>
              <a:ext cx="731798" cy="731798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09">
              <a:extLst>
                <a:ext uri="{FF2B5EF4-FFF2-40B4-BE49-F238E27FC236}">
                  <a16:creationId xmlns:a16="http://schemas.microsoft.com/office/drawing/2014/main" id="{D6FBAE15-4CA2-4C4A-956D-304F03E9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7" y="4033957"/>
              <a:ext cx="477523" cy="47752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Group 1">
            <a:extLst>
              <a:ext uri="{FF2B5EF4-FFF2-40B4-BE49-F238E27FC236}">
                <a16:creationId xmlns:a16="http://schemas.microsoft.com/office/drawing/2014/main" id="{AF18A585-28F2-4604-8C42-27A81340EFE2}"/>
              </a:ext>
            </a:extLst>
          </p:cNvPr>
          <p:cNvGrpSpPr/>
          <p:nvPr/>
        </p:nvGrpSpPr>
        <p:grpSpPr>
          <a:xfrm>
            <a:off x="3452743" y="3376744"/>
            <a:ext cx="731798" cy="731798"/>
            <a:chOff x="3452743" y="3484756"/>
            <a:chExt cx="731798" cy="731798"/>
          </a:xfrm>
        </p:grpSpPr>
        <p:sp>
          <p:nvSpPr>
            <p:cNvPr id="37" name="Oval 62">
              <a:extLst>
                <a:ext uri="{FF2B5EF4-FFF2-40B4-BE49-F238E27FC236}">
                  <a16:creationId xmlns:a16="http://schemas.microsoft.com/office/drawing/2014/main" id="{1E924FB1-1CA2-46A2-81ED-5A16E2525BAC}"/>
                </a:ext>
              </a:extLst>
            </p:cNvPr>
            <p:cNvSpPr/>
            <p:nvPr/>
          </p:nvSpPr>
          <p:spPr>
            <a:xfrm>
              <a:off x="3452743" y="3484756"/>
              <a:ext cx="731798" cy="73179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10">
              <a:extLst>
                <a:ext uri="{FF2B5EF4-FFF2-40B4-BE49-F238E27FC236}">
                  <a16:creationId xmlns:a16="http://schemas.microsoft.com/office/drawing/2014/main" id="{D90B79C5-21FD-4281-8C5B-D0825D061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81" y="3608242"/>
              <a:ext cx="477523" cy="47752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id="{426D9380-3A0E-4E21-831F-3F1C96FBA4CC}"/>
              </a:ext>
            </a:extLst>
          </p:cNvPr>
          <p:cNvGrpSpPr/>
          <p:nvPr/>
        </p:nvGrpSpPr>
        <p:grpSpPr>
          <a:xfrm>
            <a:off x="4441750" y="4632127"/>
            <a:ext cx="731798" cy="731798"/>
            <a:chOff x="4441750" y="4632127"/>
            <a:chExt cx="731798" cy="731798"/>
          </a:xfrm>
        </p:grpSpPr>
        <p:sp>
          <p:nvSpPr>
            <p:cNvPr id="35" name="Oval 83">
              <a:extLst>
                <a:ext uri="{FF2B5EF4-FFF2-40B4-BE49-F238E27FC236}">
                  <a16:creationId xmlns:a16="http://schemas.microsoft.com/office/drawing/2014/main" id="{27C3FD8F-6F4B-4C7B-A37B-83DE03C0B633}"/>
                </a:ext>
              </a:extLst>
            </p:cNvPr>
            <p:cNvSpPr/>
            <p:nvPr/>
          </p:nvSpPr>
          <p:spPr>
            <a:xfrm>
              <a:off x="4441750" y="4632127"/>
              <a:ext cx="731798" cy="73179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111">
              <a:extLst>
                <a:ext uri="{FF2B5EF4-FFF2-40B4-BE49-F238E27FC236}">
                  <a16:creationId xmlns:a16="http://schemas.microsoft.com/office/drawing/2014/main" id="{1B30E127-D9F7-47E2-A00F-98D631B58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88" y="4759265"/>
              <a:ext cx="477523" cy="47752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C956B74C-1E6B-4489-A3E1-A475EFB20DA9}"/>
              </a:ext>
            </a:extLst>
          </p:cNvPr>
          <p:cNvGrpSpPr/>
          <p:nvPr/>
        </p:nvGrpSpPr>
        <p:grpSpPr>
          <a:xfrm>
            <a:off x="8097312" y="1431845"/>
            <a:ext cx="731798" cy="731798"/>
            <a:chOff x="8097312" y="1431845"/>
            <a:chExt cx="731798" cy="731798"/>
          </a:xfrm>
        </p:grpSpPr>
        <p:sp>
          <p:nvSpPr>
            <p:cNvPr id="33" name="Oval 75">
              <a:extLst>
                <a:ext uri="{FF2B5EF4-FFF2-40B4-BE49-F238E27FC236}">
                  <a16:creationId xmlns:a16="http://schemas.microsoft.com/office/drawing/2014/main" id="{D0D7B3D4-1285-4E91-9243-2021821888A5}"/>
                </a:ext>
              </a:extLst>
            </p:cNvPr>
            <p:cNvSpPr/>
            <p:nvPr/>
          </p:nvSpPr>
          <p:spPr>
            <a:xfrm>
              <a:off x="8097312" y="1431845"/>
              <a:ext cx="731798" cy="731798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12">
              <a:extLst>
                <a:ext uri="{FF2B5EF4-FFF2-40B4-BE49-F238E27FC236}">
                  <a16:creationId xmlns:a16="http://schemas.microsoft.com/office/drawing/2014/main" id="{F693C848-BFB1-42D9-B209-406355C81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450" y="1558983"/>
              <a:ext cx="477523" cy="477523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274D014B-3490-45ED-930C-C39F18BE0620}"/>
              </a:ext>
            </a:extLst>
          </p:cNvPr>
          <p:cNvGrpSpPr/>
          <p:nvPr/>
        </p:nvGrpSpPr>
        <p:grpSpPr>
          <a:xfrm>
            <a:off x="1055440" y="3543882"/>
            <a:ext cx="2397303" cy="938300"/>
            <a:chOff x="8328246" y="2276873"/>
            <a:chExt cx="2198694" cy="938300"/>
          </a:xfrm>
        </p:grpSpPr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2911977D-0837-4B28-B619-3ACF5C35F9CA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0" tIns="0" rIns="144000" bIns="0" anchor="t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28">
              <a:extLst>
                <a:ext uri="{FF2B5EF4-FFF2-40B4-BE49-F238E27FC236}">
                  <a16:creationId xmlns:a16="http://schemas.microsoft.com/office/drawing/2014/main" id="{B0CC46C2-3E7D-4D6A-9AE2-45DECC06A2F1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618766"/>
            </a:xfrm>
            <a:prstGeom prst="rect">
              <a:avLst/>
            </a:prstGeom>
          </p:spPr>
          <p:txBody>
            <a:bodyPr vert="horz"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81D4D86-0CEA-43E7-9164-BDE2D7ADC378}"/>
              </a:ext>
            </a:extLst>
          </p:cNvPr>
          <p:cNvGrpSpPr/>
          <p:nvPr/>
        </p:nvGrpSpPr>
        <p:grpSpPr>
          <a:xfrm>
            <a:off x="4359676" y="2994691"/>
            <a:ext cx="2397303" cy="864867"/>
            <a:chOff x="8328246" y="2276873"/>
            <a:chExt cx="2198694" cy="864867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1FFADB68-C4BD-498E-8A8F-71F853DB1C74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35">
              <a:extLst>
                <a:ext uri="{FF2B5EF4-FFF2-40B4-BE49-F238E27FC236}">
                  <a16:creationId xmlns:a16="http://schemas.microsoft.com/office/drawing/2014/main" id="{C149FB9A-4100-49E1-BEE0-5D1F6A4ACE08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FB209AB6-4054-4E41-81E2-179FFD732153}"/>
              </a:ext>
            </a:extLst>
          </p:cNvPr>
          <p:cNvGrpSpPr/>
          <p:nvPr/>
        </p:nvGrpSpPr>
        <p:grpSpPr>
          <a:xfrm>
            <a:off x="6714667" y="4090781"/>
            <a:ext cx="2397303" cy="864867"/>
            <a:chOff x="8328246" y="2276873"/>
            <a:chExt cx="2198694" cy="864867"/>
          </a:xfrm>
        </p:grpSpPr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64B484BF-B896-4ACF-8346-2B77838678B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E99E4061-3D36-4C73-887A-AAC24410B597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B28837C3-B18C-4AAA-980E-E8872ABF1C38}"/>
              </a:ext>
            </a:extLst>
          </p:cNvPr>
          <p:cNvGrpSpPr/>
          <p:nvPr/>
        </p:nvGrpSpPr>
        <p:grpSpPr>
          <a:xfrm>
            <a:off x="7241448" y="2878087"/>
            <a:ext cx="2397303" cy="864867"/>
            <a:chOff x="8328246" y="2276873"/>
            <a:chExt cx="2198694" cy="864867"/>
          </a:xfrm>
        </p:grpSpPr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44CD526B-BB2D-4D25-A9CF-4D0ACE6E2D1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41">
              <a:extLst>
                <a:ext uri="{FF2B5EF4-FFF2-40B4-BE49-F238E27FC236}">
                  <a16:creationId xmlns:a16="http://schemas.microsoft.com/office/drawing/2014/main" id="{29F30A19-C62D-41F8-BA88-6B0747A99ECD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Group 42">
            <a:extLst>
              <a:ext uri="{FF2B5EF4-FFF2-40B4-BE49-F238E27FC236}">
                <a16:creationId xmlns:a16="http://schemas.microsoft.com/office/drawing/2014/main" id="{77DAA457-18FE-424E-B2C6-EBC98AD3755B}"/>
              </a:ext>
            </a:extLst>
          </p:cNvPr>
          <p:cNvGrpSpPr/>
          <p:nvPr/>
        </p:nvGrpSpPr>
        <p:grpSpPr>
          <a:xfrm>
            <a:off x="8829110" y="1603885"/>
            <a:ext cx="2397303" cy="864867"/>
            <a:chOff x="8328246" y="2276873"/>
            <a:chExt cx="2198694" cy="864867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18812EFA-D520-44A7-B254-720C35F99B3E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19534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12535679-7404-4DA7-B288-982B0754C4F6}"/>
                </a:ext>
              </a:extLst>
            </p:cNvPr>
            <p:cNvSpPr txBox="1">
              <a:spLocks/>
            </p:cNvSpPr>
            <p:nvPr/>
          </p:nvSpPr>
          <p:spPr>
            <a:xfrm>
              <a:off x="8328246" y="2596407"/>
              <a:ext cx="2198693" cy="545333"/>
            </a:xfrm>
            <a:prstGeom prst="rect">
              <a:avLst/>
            </a:prstGeom>
          </p:spPr>
          <p:txBody>
            <a:bodyPr vert="horz" wrap="square" lIns="144000" tIns="0" rIns="0" bIns="0" anchor="t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43" name="Title 6">
            <a:extLst>
              <a:ext uri="{FF2B5EF4-FFF2-40B4-BE49-F238E27FC236}">
                <a16:creationId xmlns:a16="http://schemas.microsoft.com/office/drawing/2014/main" id="{DBEB81EF-2D3E-405F-BFF7-BB627E70DD6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E90B509-E5D0-4536-81D6-40684D249437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74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">
            <a:extLst>
              <a:ext uri="{FF2B5EF4-FFF2-40B4-BE49-F238E27FC236}">
                <a16:creationId xmlns:a16="http://schemas.microsoft.com/office/drawing/2014/main" id="{08101762-D145-4FCB-ADA2-701ACA4E596F}"/>
              </a:ext>
            </a:extLst>
          </p:cNvPr>
          <p:cNvSpPr>
            <a:spLocks/>
          </p:cNvSpPr>
          <p:nvPr/>
        </p:nvSpPr>
        <p:spPr bwMode="auto">
          <a:xfrm>
            <a:off x="764933" y="1028700"/>
            <a:ext cx="5236975" cy="4537299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3">
            <a:extLst>
              <a:ext uri="{FF2B5EF4-FFF2-40B4-BE49-F238E27FC236}">
                <a16:creationId xmlns:a16="http://schemas.microsoft.com/office/drawing/2014/main" id="{36403F54-99D0-4129-B416-7CAAE1754FE2}"/>
              </a:ext>
            </a:extLst>
          </p:cNvPr>
          <p:cNvSpPr>
            <a:spLocks/>
          </p:cNvSpPr>
          <p:nvPr/>
        </p:nvSpPr>
        <p:spPr bwMode="auto">
          <a:xfrm>
            <a:off x="754823" y="1582662"/>
            <a:ext cx="4597589" cy="398333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4">
            <a:extLst>
              <a:ext uri="{FF2B5EF4-FFF2-40B4-BE49-F238E27FC236}">
                <a16:creationId xmlns:a16="http://schemas.microsoft.com/office/drawing/2014/main" id="{5EA56DA0-80B1-4CFC-91C2-434E55EBB4A6}"/>
              </a:ext>
            </a:extLst>
          </p:cNvPr>
          <p:cNvSpPr>
            <a:spLocks/>
          </p:cNvSpPr>
          <p:nvPr/>
        </p:nvSpPr>
        <p:spPr bwMode="auto">
          <a:xfrm>
            <a:off x="744714" y="2148822"/>
            <a:ext cx="3944125" cy="341717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5">
            <a:extLst>
              <a:ext uri="{FF2B5EF4-FFF2-40B4-BE49-F238E27FC236}">
                <a16:creationId xmlns:a16="http://schemas.microsoft.com/office/drawing/2014/main" id="{C1441ED8-6FE7-48F9-8CF3-61B497D9FEC1}"/>
              </a:ext>
            </a:extLst>
          </p:cNvPr>
          <p:cNvSpPr>
            <a:spLocks/>
          </p:cNvSpPr>
          <p:nvPr/>
        </p:nvSpPr>
        <p:spPr bwMode="auto">
          <a:xfrm>
            <a:off x="734604" y="2725092"/>
            <a:ext cx="3278991" cy="2840907"/>
          </a:xfrm>
          <a:custGeom>
            <a:avLst/>
            <a:gdLst>
              <a:gd name="T0" fmla="*/ 103 w 208"/>
              <a:gd name="T1" fmla="*/ 180 h 180"/>
              <a:gd name="T2" fmla="*/ 21 w 208"/>
              <a:gd name="T3" fmla="*/ 180 h 180"/>
              <a:gd name="T4" fmla="*/ 9 w 208"/>
              <a:gd name="T5" fmla="*/ 160 h 180"/>
              <a:gd name="T6" fmla="*/ 92 w 208"/>
              <a:gd name="T7" fmla="*/ 14 h 180"/>
              <a:gd name="T8" fmla="*/ 115 w 208"/>
              <a:gd name="T9" fmla="*/ 13 h 180"/>
              <a:gd name="T10" fmla="*/ 199 w 208"/>
              <a:gd name="T11" fmla="*/ 159 h 180"/>
              <a:gd name="T12" fmla="*/ 185 w 208"/>
              <a:gd name="T13" fmla="*/ 180 h 180"/>
              <a:gd name="T14" fmla="*/ 103 w 208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" h="180">
                <a:moveTo>
                  <a:pt x="103" y="180"/>
                </a:moveTo>
                <a:cubicBezTo>
                  <a:pt x="76" y="180"/>
                  <a:pt x="49" y="180"/>
                  <a:pt x="21" y="180"/>
                </a:cubicBezTo>
                <a:cubicBezTo>
                  <a:pt x="4" y="180"/>
                  <a:pt x="0" y="175"/>
                  <a:pt x="9" y="160"/>
                </a:cubicBezTo>
                <a:cubicBezTo>
                  <a:pt x="36" y="111"/>
                  <a:pt x="64" y="63"/>
                  <a:pt x="92" y="14"/>
                </a:cubicBezTo>
                <a:cubicBezTo>
                  <a:pt x="99" y="1"/>
                  <a:pt x="107" y="0"/>
                  <a:pt x="115" y="13"/>
                </a:cubicBezTo>
                <a:cubicBezTo>
                  <a:pt x="143" y="62"/>
                  <a:pt x="171" y="110"/>
                  <a:pt x="199" y="159"/>
                </a:cubicBezTo>
                <a:cubicBezTo>
                  <a:pt x="208" y="175"/>
                  <a:pt x="205" y="180"/>
                  <a:pt x="185" y="180"/>
                </a:cubicBezTo>
                <a:cubicBezTo>
                  <a:pt x="158" y="180"/>
                  <a:pt x="131" y="180"/>
                  <a:pt x="103" y="180"/>
                </a:cubicBezTo>
                <a:close/>
              </a:path>
            </a:pathLst>
          </a:custGeom>
          <a:solidFill>
            <a:schemeClr val="accent5"/>
          </a:solidFill>
          <a:ln w="5715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E13DA647-8CA8-4CE9-8916-E2EC92BC8B13}"/>
              </a:ext>
            </a:extLst>
          </p:cNvPr>
          <p:cNvSpPr txBox="1"/>
          <p:nvPr/>
        </p:nvSpPr>
        <p:spPr>
          <a:xfrm>
            <a:off x="5352412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7410DA26-CE02-49D6-A631-394FFC7F9C0F}"/>
              </a:ext>
            </a:extLst>
          </p:cNvPr>
          <p:cNvSpPr txBox="1"/>
          <p:nvPr/>
        </p:nvSpPr>
        <p:spPr>
          <a:xfrm>
            <a:off x="467409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A7F3C547-813F-49C0-9099-966FB89049C3}"/>
              </a:ext>
            </a:extLst>
          </p:cNvPr>
          <p:cNvSpPr txBox="1"/>
          <p:nvPr/>
        </p:nvSpPr>
        <p:spPr>
          <a:xfrm>
            <a:off x="399577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E198ADEC-EEFC-4B28-99F1-37B99C0C0998}"/>
              </a:ext>
            </a:extLst>
          </p:cNvPr>
          <p:cNvSpPr txBox="1"/>
          <p:nvPr/>
        </p:nvSpPr>
        <p:spPr>
          <a:xfrm>
            <a:off x="3317450" y="5099037"/>
            <a:ext cx="527709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2400">
                <a:solidFill>
                  <a:schemeClr val="bg2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3657914F-9E21-4841-A4DC-4660FE03CC05}"/>
              </a:ext>
            </a:extLst>
          </p:cNvPr>
          <p:cNvGrpSpPr/>
          <p:nvPr/>
        </p:nvGrpSpPr>
        <p:grpSpPr>
          <a:xfrm>
            <a:off x="6023992" y="1979625"/>
            <a:ext cx="5144231" cy="700515"/>
            <a:chOff x="5403632" y="1998273"/>
            <a:chExt cx="5144231" cy="700515"/>
          </a:xfrm>
        </p:grpSpPr>
        <p:grpSp>
          <p:nvGrpSpPr>
            <p:cNvPr id="32" name="Group 33">
              <a:extLst>
                <a:ext uri="{FF2B5EF4-FFF2-40B4-BE49-F238E27FC236}">
                  <a16:creationId xmlns:a16="http://schemas.microsoft.com/office/drawing/2014/main" id="{761ABA8B-63EC-4512-AAC4-DA042D1C924D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36" name="Freeform: Shape 37">
                <a:extLst>
                  <a:ext uri="{FF2B5EF4-FFF2-40B4-BE49-F238E27FC236}">
                    <a16:creationId xmlns:a16="http://schemas.microsoft.com/office/drawing/2014/main" id="{6E5E4C5F-54A8-479A-B42F-CD78654008B7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8">
                <a:extLst>
                  <a:ext uri="{FF2B5EF4-FFF2-40B4-BE49-F238E27FC236}">
                    <a16:creationId xmlns:a16="http://schemas.microsoft.com/office/drawing/2014/main" id="{7AFA7FA4-5A55-41F3-A9C8-82C83311A3C3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4">
              <a:extLst>
                <a:ext uri="{FF2B5EF4-FFF2-40B4-BE49-F238E27FC236}">
                  <a16:creationId xmlns:a16="http://schemas.microsoft.com/office/drawing/2014/main" id="{357B6183-2D5E-490A-A453-852E2BD11E1B}"/>
                </a:ext>
              </a:extLst>
            </p:cNvPr>
            <p:cNvGrpSpPr/>
            <p:nvPr/>
          </p:nvGrpSpPr>
          <p:grpSpPr>
            <a:xfrm>
              <a:off x="5802845" y="1998273"/>
              <a:ext cx="4745018" cy="700515"/>
              <a:chOff x="6729846" y="3935367"/>
              <a:chExt cx="4745018" cy="700515"/>
            </a:xfrm>
          </p:grpSpPr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id="{553DCF77-31F0-49F0-8FE9-324C7307508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id="{45E085ED-3624-4CC0-AC86-B11983D9E7AB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9EEC6711-5573-4F07-85EB-217AEB0906E0}"/>
              </a:ext>
            </a:extLst>
          </p:cNvPr>
          <p:cNvGrpSpPr/>
          <p:nvPr/>
        </p:nvGrpSpPr>
        <p:grpSpPr>
          <a:xfrm>
            <a:off x="6023992" y="2867943"/>
            <a:ext cx="5155259" cy="700515"/>
            <a:chOff x="5403632" y="2988092"/>
            <a:chExt cx="5155259" cy="700515"/>
          </a:xfrm>
        </p:grpSpPr>
        <p:grpSp>
          <p:nvGrpSpPr>
            <p:cNvPr id="26" name="Group 27">
              <a:extLst>
                <a:ext uri="{FF2B5EF4-FFF2-40B4-BE49-F238E27FC236}">
                  <a16:creationId xmlns:a16="http://schemas.microsoft.com/office/drawing/2014/main" id="{9248DE66-CEA9-4054-B450-06EB80A99A4B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30" name="Freeform: Shape 31">
                <a:extLst>
                  <a:ext uri="{FF2B5EF4-FFF2-40B4-BE49-F238E27FC236}">
                    <a16:creationId xmlns:a16="http://schemas.microsoft.com/office/drawing/2014/main" id="{E0E9E67E-23F8-4B30-B093-A856568A6F36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2">
                <a:extLst>
                  <a:ext uri="{FF2B5EF4-FFF2-40B4-BE49-F238E27FC236}">
                    <a16:creationId xmlns:a16="http://schemas.microsoft.com/office/drawing/2014/main" id="{3FA32D79-5909-44D8-82E3-8B46FDCCB88F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8">
              <a:extLst>
                <a:ext uri="{FF2B5EF4-FFF2-40B4-BE49-F238E27FC236}">
                  <a16:creationId xmlns:a16="http://schemas.microsoft.com/office/drawing/2014/main" id="{B1CB6058-F7CE-4D5B-B343-8E70E6361BCE}"/>
                </a:ext>
              </a:extLst>
            </p:cNvPr>
            <p:cNvGrpSpPr/>
            <p:nvPr/>
          </p:nvGrpSpPr>
          <p:grpSpPr>
            <a:xfrm>
              <a:off x="5813873" y="2988092"/>
              <a:ext cx="4745018" cy="700515"/>
              <a:chOff x="6729846" y="3935367"/>
              <a:chExt cx="4745018" cy="700515"/>
            </a:xfrm>
          </p:grpSpPr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3F9E1B60-B079-42ED-9732-F0FD98F45B9F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D0D1E582-5193-41EC-869C-073763E0C034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E48E674C-ED78-4A90-BA6F-8840FB4FAC0B}"/>
              </a:ext>
            </a:extLst>
          </p:cNvPr>
          <p:cNvGrpSpPr/>
          <p:nvPr/>
        </p:nvGrpSpPr>
        <p:grpSpPr>
          <a:xfrm>
            <a:off x="6023992" y="3756261"/>
            <a:ext cx="5144231" cy="700515"/>
            <a:chOff x="5403632" y="4279235"/>
            <a:chExt cx="5144231" cy="700515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B42FD008-6EFD-465E-91C9-6E7F33AAAF29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24" name="Freeform: Shape 25">
                <a:extLst>
                  <a:ext uri="{FF2B5EF4-FFF2-40B4-BE49-F238E27FC236}">
                    <a16:creationId xmlns:a16="http://schemas.microsoft.com/office/drawing/2014/main" id="{389BEBDF-C4B1-465A-B0E2-4020677856F3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6">
                <a:extLst>
                  <a:ext uri="{FF2B5EF4-FFF2-40B4-BE49-F238E27FC236}">
                    <a16:creationId xmlns:a16="http://schemas.microsoft.com/office/drawing/2014/main" id="{F0F41594-E69D-4858-BDD4-2CA66A75D24E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EA56BA80-4139-4DA1-AC2E-142C6D47D625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1C55A98C-EA07-4FCE-AE2E-619B0A0C6391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id="{5FF3EEA8-EA7B-4AA1-9308-C0F2598B01D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83CEFFFC-573E-4C44-AFF7-F565486F939A}"/>
              </a:ext>
            </a:extLst>
          </p:cNvPr>
          <p:cNvGrpSpPr/>
          <p:nvPr/>
        </p:nvGrpSpPr>
        <p:grpSpPr>
          <a:xfrm>
            <a:off x="6023992" y="4644578"/>
            <a:ext cx="5144231" cy="700515"/>
            <a:chOff x="5403632" y="4279235"/>
            <a:chExt cx="5144231" cy="700515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12AB716E-C3D3-46B2-AE57-CEA8E0DD9387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E31556B5-9BA3-4B4A-B8AC-E3751CA7AC3C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2F8E9E47-EBEE-49C0-B004-6C2FE41EC45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:a16="http://schemas.microsoft.com/office/drawing/2014/main" id="{546EFC24-9364-45BE-B099-9D423E4FA8A7}"/>
                </a:ext>
              </a:extLst>
            </p:cNvPr>
            <p:cNvGrpSpPr/>
            <p:nvPr/>
          </p:nvGrpSpPr>
          <p:grpSpPr>
            <a:xfrm>
              <a:off x="5802845" y="4279235"/>
              <a:ext cx="4745018" cy="700515"/>
              <a:chOff x="6729846" y="3935367"/>
              <a:chExt cx="4745018" cy="700515"/>
            </a:xfrm>
          </p:grpSpPr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84C798E1-1B15-4C8B-B298-C2433C8F7436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933ACD5C-30DC-4049-9030-8ADBB9968AF1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4745018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  <a:cs typeface="+mn-ea"/>
                    <a:sym typeface="+mn-lt"/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6" name="Rectangle 39">
            <a:extLst>
              <a:ext uri="{FF2B5EF4-FFF2-40B4-BE49-F238E27FC236}">
                <a16:creationId xmlns:a16="http://schemas.microsoft.com/office/drawing/2014/main" id="{B9D1C2C7-FBA1-443F-A605-F9D261ACDF86}"/>
              </a:ext>
            </a:extLst>
          </p:cNvPr>
          <p:cNvSpPr/>
          <p:nvPr/>
        </p:nvSpPr>
        <p:spPr>
          <a:xfrm rot="3600000">
            <a:off x="2154371" y="4029576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D988E0DA-1F2D-47D2-B178-E66B7C668F29}"/>
              </a:ext>
            </a:extLst>
          </p:cNvPr>
          <p:cNvSpPr/>
          <p:nvPr/>
        </p:nvSpPr>
        <p:spPr>
          <a:xfrm rot="3600000">
            <a:off x="2737415" y="3787039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25D7408-4182-4B1A-9FFA-77E7C505FB0B}"/>
              </a:ext>
            </a:extLst>
          </p:cNvPr>
          <p:cNvSpPr/>
          <p:nvPr/>
        </p:nvSpPr>
        <p:spPr>
          <a:xfrm rot="3600000">
            <a:off x="3228768" y="3544502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F0F2C42F-B537-4400-8501-17B2DB4605FD}"/>
              </a:ext>
            </a:extLst>
          </p:cNvPr>
          <p:cNvSpPr/>
          <p:nvPr/>
        </p:nvSpPr>
        <p:spPr>
          <a:xfrm rot="3600000">
            <a:off x="3720122" y="3239377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6" name="Title 6">
            <a:extLst>
              <a:ext uri="{FF2B5EF4-FFF2-40B4-BE49-F238E27FC236}">
                <a16:creationId xmlns:a16="http://schemas.microsoft.com/office/drawing/2014/main" id="{2E2ABCFB-ADAE-4173-83F6-A99520EA9FF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2794F23-B792-4CB7-8304-439E7F9E1A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37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6" grpId="0"/>
      <p:bldP spid="7" grpId="0"/>
      <p:bldP spid="8" grpId="0"/>
      <p:bldP spid="9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>
            <a:hlinkClick r:id="rId1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>
            <a:hlinkClick r:id="rId16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3689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6">
            <a:extLst>
              <a:ext uri="{FF2B5EF4-FFF2-40B4-BE49-F238E27FC236}">
                <a16:creationId xmlns:a16="http://schemas.microsoft.com/office/drawing/2014/main" id="{6CA9167C-66FC-42FD-888A-8493EB38283C}"/>
              </a:ext>
            </a:extLst>
          </p:cNvPr>
          <p:cNvSpPr/>
          <p:nvPr/>
        </p:nvSpPr>
        <p:spPr>
          <a:xfrm>
            <a:off x="2768548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ardrop 3">
            <a:extLst>
              <a:ext uri="{FF2B5EF4-FFF2-40B4-BE49-F238E27FC236}">
                <a16:creationId xmlns:a16="http://schemas.microsoft.com/office/drawing/2014/main" id="{A0F5F1C0-A218-4014-9E75-059EE176C9C9}"/>
              </a:ext>
            </a:extLst>
          </p:cNvPr>
          <p:cNvSpPr/>
          <p:nvPr/>
        </p:nvSpPr>
        <p:spPr>
          <a:xfrm rot="8100000">
            <a:off x="2476500" y="2004064"/>
            <a:ext cx="1800994" cy="1800993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CD623C62-3B57-4D58-968B-63FB2788498E}"/>
              </a:ext>
            </a:extLst>
          </p:cNvPr>
          <p:cNvSpPr/>
          <p:nvPr/>
        </p:nvSpPr>
        <p:spPr>
          <a:xfrm>
            <a:off x="5487552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6D7003F8-4850-4905-8BE0-F20D5289418E}"/>
              </a:ext>
            </a:extLst>
          </p:cNvPr>
          <p:cNvSpPr/>
          <p:nvPr/>
        </p:nvSpPr>
        <p:spPr>
          <a:xfrm>
            <a:off x="8206555" y="3922253"/>
            <a:ext cx="1216897" cy="5228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Teardrop 4">
            <a:extLst>
              <a:ext uri="{FF2B5EF4-FFF2-40B4-BE49-F238E27FC236}">
                <a16:creationId xmlns:a16="http://schemas.microsoft.com/office/drawing/2014/main" id="{438CC905-DDE6-4DC3-86A3-7FA81431D72B}"/>
              </a:ext>
            </a:extLst>
          </p:cNvPr>
          <p:cNvSpPr/>
          <p:nvPr/>
        </p:nvSpPr>
        <p:spPr>
          <a:xfrm rot="8100000">
            <a:off x="5195503" y="2004064"/>
            <a:ext cx="1800994" cy="180099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Teardrop 5">
            <a:extLst>
              <a:ext uri="{FF2B5EF4-FFF2-40B4-BE49-F238E27FC236}">
                <a16:creationId xmlns:a16="http://schemas.microsoft.com/office/drawing/2014/main" id="{E8B81C12-BB73-4456-896E-2E9DBF935ADA}"/>
              </a:ext>
            </a:extLst>
          </p:cNvPr>
          <p:cNvSpPr/>
          <p:nvPr/>
        </p:nvSpPr>
        <p:spPr>
          <a:xfrm rot="8100000">
            <a:off x="7914507" y="2004064"/>
            <a:ext cx="1800994" cy="1800993"/>
          </a:xfrm>
          <a:prstGeom prst="teardrop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B62400B8-98E1-4ECC-BE17-7A0B69701F06}"/>
              </a:ext>
            </a:extLst>
          </p:cNvPr>
          <p:cNvSpPr/>
          <p:nvPr/>
        </p:nvSpPr>
        <p:spPr>
          <a:xfrm>
            <a:off x="2643591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FA133C7D-D298-4D0D-B2D0-FB6783CF8FF8}"/>
              </a:ext>
            </a:extLst>
          </p:cNvPr>
          <p:cNvSpPr>
            <a:spLocks/>
          </p:cNvSpPr>
          <p:nvPr/>
        </p:nvSpPr>
        <p:spPr bwMode="auto">
          <a:xfrm>
            <a:off x="3246525" y="2260819"/>
            <a:ext cx="260941" cy="469694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B7EFC63-EBB7-4BDD-983F-8EFDB553229C}"/>
              </a:ext>
            </a:extLst>
          </p:cNvPr>
          <p:cNvSpPr/>
          <p:nvPr/>
        </p:nvSpPr>
        <p:spPr>
          <a:xfrm>
            <a:off x="5317923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7C2079E4-F216-470B-BE5F-7C4D7322ED0D}"/>
              </a:ext>
            </a:extLst>
          </p:cNvPr>
          <p:cNvSpPr/>
          <p:nvPr/>
        </p:nvSpPr>
        <p:spPr>
          <a:xfrm>
            <a:off x="8058569" y="3020794"/>
            <a:ext cx="1512869" cy="243596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id="{A9200D10-9AE4-45B1-BE0C-A05B384968D5}"/>
              </a:ext>
            </a:extLst>
          </p:cNvPr>
          <p:cNvSpPr>
            <a:spLocks/>
          </p:cNvSpPr>
          <p:nvPr/>
        </p:nvSpPr>
        <p:spPr bwMode="auto">
          <a:xfrm>
            <a:off x="8550022" y="2260819"/>
            <a:ext cx="529963" cy="5289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C6FB38F9-6505-4241-9C02-1C6904949548}"/>
              </a:ext>
            </a:extLst>
          </p:cNvPr>
          <p:cNvSpPr>
            <a:spLocks/>
          </p:cNvSpPr>
          <p:nvPr/>
        </p:nvSpPr>
        <p:spPr bwMode="auto">
          <a:xfrm>
            <a:off x="5828478" y="2289713"/>
            <a:ext cx="535045" cy="439761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488DE63-456C-43E7-AD1F-FC3D7FF75410}"/>
              </a:ext>
            </a:extLst>
          </p:cNvPr>
          <p:cNvSpPr/>
          <p:nvPr/>
        </p:nvSpPr>
        <p:spPr>
          <a:xfrm>
            <a:off x="314307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2D6CB41-EA99-4198-860A-24AEAB9CFDFF}"/>
              </a:ext>
            </a:extLst>
          </p:cNvPr>
          <p:cNvSpPr/>
          <p:nvPr/>
        </p:nvSpPr>
        <p:spPr>
          <a:xfrm>
            <a:off x="5875427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B46E149B-5647-4CC9-9456-D8180FAD6736}"/>
              </a:ext>
            </a:extLst>
          </p:cNvPr>
          <p:cNvSpPr/>
          <p:nvPr/>
        </p:nvSpPr>
        <p:spPr>
          <a:xfrm>
            <a:off x="8594430" y="1412776"/>
            <a:ext cx="441146" cy="6463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3600" b="1">
                <a:solidFill>
                  <a:schemeClr val="accent3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6" name="Group 22">
            <a:extLst>
              <a:ext uri="{FF2B5EF4-FFF2-40B4-BE49-F238E27FC236}">
                <a16:creationId xmlns:a16="http://schemas.microsoft.com/office/drawing/2014/main" id="{2F9491F9-5A48-4708-81E7-6234166AA082}"/>
              </a:ext>
            </a:extLst>
          </p:cNvPr>
          <p:cNvGrpSpPr/>
          <p:nvPr/>
        </p:nvGrpSpPr>
        <p:grpSpPr>
          <a:xfrm>
            <a:off x="1770324" y="4873613"/>
            <a:ext cx="2213143" cy="857260"/>
            <a:chOff x="1732858" y="5001250"/>
            <a:chExt cx="2213143" cy="857260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DA685D52-1C94-4EDE-B891-975BACA91C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D35F580C-E2AE-418C-A8FA-440345048B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81E432A0-9250-48D9-B174-C0FAAC3242CB}"/>
              </a:ext>
            </a:extLst>
          </p:cNvPr>
          <p:cNvGrpSpPr/>
          <p:nvPr/>
        </p:nvGrpSpPr>
        <p:grpSpPr>
          <a:xfrm>
            <a:off x="4989428" y="4873613"/>
            <a:ext cx="2213143" cy="857260"/>
            <a:chOff x="1732858" y="5001250"/>
            <a:chExt cx="2213143" cy="857260"/>
          </a:xfrm>
        </p:grpSpPr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E1416807-7319-41F7-BC46-110BDC036F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B8FF8E28-C700-4A46-9943-59452EA9A1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716E6EF6-BC58-492F-871D-99C845803742}"/>
              </a:ext>
            </a:extLst>
          </p:cNvPr>
          <p:cNvGrpSpPr/>
          <p:nvPr/>
        </p:nvGrpSpPr>
        <p:grpSpPr>
          <a:xfrm>
            <a:off x="8208532" y="4873613"/>
            <a:ext cx="2213143" cy="857260"/>
            <a:chOff x="1732858" y="5001250"/>
            <a:chExt cx="2213143" cy="857260"/>
          </a:xfrm>
        </p:grpSpPr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6C68EFD0-E499-48AD-8151-3E364875D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2BC1B386-6A60-4F46-A1A7-6B7932DBA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87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F6A2277-0F61-4D53-B76F-8CAC15F2E54D}"/>
              </a:ext>
            </a:extLst>
          </p:cNvPr>
          <p:cNvGrpSpPr/>
          <p:nvPr/>
        </p:nvGrpSpPr>
        <p:grpSpPr>
          <a:xfrm>
            <a:off x="4724175" y="1914463"/>
            <a:ext cx="2736304" cy="2754901"/>
            <a:chOff x="4727845" y="2051550"/>
            <a:chExt cx="2736304" cy="275490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32115FD-EAF0-4CEA-AEF2-A15660D17DA1}"/>
                </a:ext>
              </a:extLst>
            </p:cNvPr>
            <p:cNvGrpSpPr/>
            <p:nvPr/>
          </p:nvGrpSpPr>
          <p:grpSpPr>
            <a:xfrm>
              <a:off x="4727845" y="2051550"/>
              <a:ext cx="2736304" cy="2754901"/>
              <a:chOff x="4205790" y="1525945"/>
              <a:chExt cx="3780419" cy="380611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C17C719-A6C5-43EA-9D90-3DD7946839FB}"/>
                  </a:ext>
                </a:extLst>
              </p:cNvPr>
              <p:cNvSpPr/>
              <p:nvPr/>
            </p:nvSpPr>
            <p:spPr bwMode="auto">
              <a:xfrm>
                <a:off x="4875006" y="1525945"/>
                <a:ext cx="1029754" cy="2228557"/>
              </a:xfrm>
              <a:custGeom>
                <a:avLst/>
                <a:gdLst>
                  <a:gd name="connsiteX0" fmla="*/ 630070 w 1260140"/>
                  <a:gd name="connsiteY0" fmla="*/ 0 h 2727151"/>
                  <a:gd name="connsiteX1" fmla="*/ 1260140 w 1260140"/>
                  <a:gd name="connsiteY1" fmla="*/ 710927 h 2727151"/>
                  <a:gd name="connsiteX2" fmla="*/ 1080120 w 1260140"/>
                  <a:gd name="connsiteY2" fmla="*/ 710927 h 2727151"/>
                  <a:gd name="connsiteX3" fmla="*/ 1080120 w 1260140"/>
                  <a:gd name="connsiteY3" fmla="*/ 2727151 h 2727151"/>
                  <a:gd name="connsiteX4" fmla="*/ 180020 w 1260140"/>
                  <a:gd name="connsiteY4" fmla="*/ 2727151 h 2727151"/>
                  <a:gd name="connsiteX5" fmla="*/ 180020 w 1260140"/>
                  <a:gd name="connsiteY5" fmla="*/ 710927 h 2727151"/>
                  <a:gd name="connsiteX6" fmla="*/ 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630070" y="0"/>
                    </a:moveTo>
                    <a:lnTo>
                      <a:pt x="1260140" y="710927"/>
                    </a:lnTo>
                    <a:lnTo>
                      <a:pt x="1080120" y="710927"/>
                    </a:lnTo>
                    <a:lnTo>
                      <a:pt x="1080120" y="2727151"/>
                    </a:ln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354971DC-1A85-4E9C-A20D-D26C41E6D952}"/>
                  </a:ext>
                </a:extLst>
              </p:cNvPr>
              <p:cNvSpPr/>
              <p:nvPr/>
            </p:nvSpPr>
            <p:spPr bwMode="auto">
              <a:xfrm rot="5400000">
                <a:off x="6357054" y="1625180"/>
                <a:ext cx="1029754" cy="2228557"/>
              </a:xfrm>
              <a:custGeom>
                <a:avLst/>
                <a:gdLst>
                  <a:gd name="connsiteX0" fmla="*/ 0 w 1260141"/>
                  <a:gd name="connsiteY0" fmla="*/ 710928 h 2727151"/>
                  <a:gd name="connsiteX1" fmla="*/ 630071 w 1260141"/>
                  <a:gd name="connsiteY1" fmla="*/ 0 h 2727151"/>
                  <a:gd name="connsiteX2" fmla="*/ 1260141 w 1260141"/>
                  <a:gd name="connsiteY2" fmla="*/ 710928 h 2727151"/>
                  <a:gd name="connsiteX3" fmla="*/ 1080121 w 1260141"/>
                  <a:gd name="connsiteY3" fmla="*/ 710928 h 2727151"/>
                  <a:gd name="connsiteX4" fmla="*/ 1080121 w 1260141"/>
                  <a:gd name="connsiteY4" fmla="*/ 2727151 h 2727151"/>
                  <a:gd name="connsiteX5" fmla="*/ 180021 w 1260141"/>
                  <a:gd name="connsiteY5" fmla="*/ 2727151 h 2727151"/>
                  <a:gd name="connsiteX6" fmla="*/ 180021 w 1260141"/>
                  <a:gd name="connsiteY6" fmla="*/ 710928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1" h="2727151">
                    <a:moveTo>
                      <a:pt x="0" y="710928"/>
                    </a:moveTo>
                    <a:lnTo>
                      <a:pt x="630071" y="0"/>
                    </a:lnTo>
                    <a:lnTo>
                      <a:pt x="1260141" y="710928"/>
                    </a:lnTo>
                    <a:lnTo>
                      <a:pt x="1080121" y="710928"/>
                    </a:lnTo>
                    <a:lnTo>
                      <a:pt x="1080121" y="2727151"/>
                    </a:lnTo>
                    <a:lnTo>
                      <a:pt x="180021" y="2727151"/>
                    </a:lnTo>
                    <a:lnTo>
                      <a:pt x="180021" y="71092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518D99C4-F712-4227-8327-05678F130A27}"/>
                  </a:ext>
                </a:extLst>
              </p:cNvPr>
              <p:cNvSpPr/>
              <p:nvPr/>
            </p:nvSpPr>
            <p:spPr bwMode="auto">
              <a:xfrm flipH="1" flipV="1">
                <a:off x="6287240" y="3103498"/>
                <a:ext cx="1029754" cy="2228557"/>
              </a:xfrm>
              <a:custGeom>
                <a:avLst/>
                <a:gdLst>
                  <a:gd name="connsiteX0" fmla="*/ 1080120 w 1260140"/>
                  <a:gd name="connsiteY0" fmla="*/ 2727151 h 2727151"/>
                  <a:gd name="connsiteX1" fmla="*/ 180020 w 1260140"/>
                  <a:gd name="connsiteY1" fmla="*/ 2727151 h 2727151"/>
                  <a:gd name="connsiteX2" fmla="*/ 180020 w 1260140"/>
                  <a:gd name="connsiteY2" fmla="*/ 710927 h 2727151"/>
                  <a:gd name="connsiteX3" fmla="*/ 0 w 1260140"/>
                  <a:gd name="connsiteY3" fmla="*/ 710927 h 2727151"/>
                  <a:gd name="connsiteX4" fmla="*/ 630070 w 1260140"/>
                  <a:gd name="connsiteY4" fmla="*/ 0 h 2727151"/>
                  <a:gd name="connsiteX5" fmla="*/ 1260140 w 1260140"/>
                  <a:gd name="connsiteY5" fmla="*/ 710927 h 2727151"/>
                  <a:gd name="connsiteX6" fmla="*/ 1080120 w 1260140"/>
                  <a:gd name="connsiteY6" fmla="*/ 710927 h 272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1">
                    <a:moveTo>
                      <a:pt x="1080120" y="2727151"/>
                    </a:moveTo>
                    <a:lnTo>
                      <a:pt x="180020" y="2727151"/>
                    </a:lnTo>
                    <a:lnTo>
                      <a:pt x="180020" y="710927"/>
                    </a:lnTo>
                    <a:lnTo>
                      <a:pt x="0" y="710927"/>
                    </a:lnTo>
                    <a:lnTo>
                      <a:pt x="630070" y="0"/>
                    </a:lnTo>
                    <a:lnTo>
                      <a:pt x="1260140" y="710927"/>
                    </a:lnTo>
                    <a:lnTo>
                      <a:pt x="1080120" y="710927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6B63D5E-6DD7-4870-A20F-8742D9F5FBCC}"/>
                  </a:ext>
                </a:extLst>
              </p:cNvPr>
              <p:cNvSpPr/>
              <p:nvPr/>
            </p:nvSpPr>
            <p:spPr bwMode="auto">
              <a:xfrm rot="5400000" flipH="1" flipV="1">
                <a:off x="4805192" y="3004262"/>
                <a:ext cx="1029754" cy="2228558"/>
              </a:xfrm>
              <a:custGeom>
                <a:avLst/>
                <a:gdLst>
                  <a:gd name="connsiteX0" fmla="*/ 1080120 w 1260140"/>
                  <a:gd name="connsiteY0" fmla="*/ 710928 h 2727152"/>
                  <a:gd name="connsiteX1" fmla="*/ 1080120 w 1260140"/>
                  <a:gd name="connsiteY1" fmla="*/ 2727152 h 2727152"/>
                  <a:gd name="connsiteX2" fmla="*/ 180020 w 1260140"/>
                  <a:gd name="connsiteY2" fmla="*/ 2727152 h 2727152"/>
                  <a:gd name="connsiteX3" fmla="*/ 180020 w 1260140"/>
                  <a:gd name="connsiteY3" fmla="*/ 710928 h 2727152"/>
                  <a:gd name="connsiteX4" fmla="*/ 1260140 w 1260140"/>
                  <a:gd name="connsiteY4" fmla="*/ 710928 h 2727152"/>
                  <a:gd name="connsiteX5" fmla="*/ 0 w 1260140"/>
                  <a:gd name="connsiteY5" fmla="*/ 710927 h 2727152"/>
                  <a:gd name="connsiteX6" fmla="*/ 630071 w 1260140"/>
                  <a:gd name="connsiteY6" fmla="*/ 0 h 272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0140" h="2727152">
                    <a:moveTo>
                      <a:pt x="1080120" y="710928"/>
                    </a:moveTo>
                    <a:lnTo>
                      <a:pt x="1080120" y="2727152"/>
                    </a:lnTo>
                    <a:lnTo>
                      <a:pt x="180020" y="2727152"/>
                    </a:lnTo>
                    <a:lnTo>
                      <a:pt x="180020" y="710928"/>
                    </a:lnTo>
                    <a:close/>
                    <a:moveTo>
                      <a:pt x="1260140" y="710928"/>
                    </a:moveTo>
                    <a:lnTo>
                      <a:pt x="0" y="710927"/>
                    </a:lnTo>
                    <a:lnTo>
                      <a:pt x="630071" y="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3">
              <a:extLst>
                <a:ext uri="{FF2B5EF4-FFF2-40B4-BE49-F238E27FC236}">
                  <a16:creationId xmlns:a16="http://schemas.microsoft.com/office/drawing/2014/main" id="{1117CD22-AC9D-492A-ACD8-BED8AA54E34F}"/>
                </a:ext>
              </a:extLst>
            </p:cNvPr>
            <p:cNvSpPr txBox="1"/>
            <p:nvPr/>
          </p:nvSpPr>
          <p:spPr>
            <a:xfrm>
              <a:off x="536996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1" name="文本框 24">
              <a:extLst>
                <a:ext uri="{FF2B5EF4-FFF2-40B4-BE49-F238E27FC236}">
                  <a16:creationId xmlns:a16="http://schemas.microsoft.com/office/drawing/2014/main" id="{202D868A-4D53-46C0-94F1-1644122AF6B6}"/>
                </a:ext>
              </a:extLst>
            </p:cNvPr>
            <p:cNvSpPr txBox="1"/>
            <p:nvPr/>
          </p:nvSpPr>
          <p:spPr>
            <a:xfrm>
              <a:off x="6392152" y="2714984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2" name="文本框 25">
              <a:extLst>
                <a:ext uri="{FF2B5EF4-FFF2-40B4-BE49-F238E27FC236}">
                  <a16:creationId xmlns:a16="http://schemas.microsoft.com/office/drawing/2014/main" id="{A9E95A17-F7A1-4609-99CB-4C91F1EBFF40}"/>
                </a:ext>
              </a:extLst>
            </p:cNvPr>
            <p:cNvSpPr txBox="1"/>
            <p:nvPr/>
          </p:nvSpPr>
          <p:spPr>
            <a:xfrm>
              <a:off x="6392152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3" name="文本框 26">
              <a:extLst>
                <a:ext uri="{FF2B5EF4-FFF2-40B4-BE49-F238E27FC236}">
                  <a16:creationId xmlns:a16="http://schemas.microsoft.com/office/drawing/2014/main" id="{3300CB7E-A1BB-4DA1-B76D-C137B9FF47AE}"/>
                </a:ext>
              </a:extLst>
            </p:cNvPr>
            <p:cNvSpPr txBox="1"/>
            <p:nvPr/>
          </p:nvSpPr>
          <p:spPr>
            <a:xfrm>
              <a:off x="5365509" y="3713177"/>
              <a:ext cx="429886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925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C2802CA-A54F-4792-BC53-D47000F7CDA6}"/>
              </a:ext>
            </a:extLst>
          </p:cNvPr>
          <p:cNvGrpSpPr/>
          <p:nvPr/>
        </p:nvGrpSpPr>
        <p:grpSpPr>
          <a:xfrm>
            <a:off x="6320988" y="4787682"/>
            <a:ext cx="576064" cy="576064"/>
            <a:chOff x="6320988" y="4787682"/>
            <a:chExt cx="576064" cy="57606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C44A68C-CA4C-47B4-A70D-9CE3E85D7D7D}"/>
                </a:ext>
              </a:extLst>
            </p:cNvPr>
            <p:cNvSpPr/>
            <p:nvPr/>
          </p:nvSpPr>
          <p:spPr bwMode="auto">
            <a:xfrm>
              <a:off x="6320988" y="4787682"/>
              <a:ext cx="576064" cy="57606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19948D5-FAC9-4001-BD3F-7C0AC000E97C}"/>
                </a:ext>
              </a:extLst>
            </p:cNvPr>
            <p:cNvSpPr>
              <a:spLocks/>
            </p:cNvSpPr>
            <p:nvPr/>
          </p:nvSpPr>
          <p:spPr>
            <a:xfrm>
              <a:off x="6462429" y="4929123"/>
              <a:ext cx="293182" cy="29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E30557-4A0B-4AD2-A7D1-320771EDAA1F}"/>
              </a:ext>
            </a:extLst>
          </p:cNvPr>
          <p:cNvGrpSpPr/>
          <p:nvPr/>
        </p:nvGrpSpPr>
        <p:grpSpPr>
          <a:xfrm>
            <a:off x="7612620" y="2500534"/>
            <a:ext cx="576064" cy="576064"/>
            <a:chOff x="7612620" y="2500534"/>
            <a:chExt cx="576064" cy="57606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47AB296-94B3-4ACD-A26D-E26A800F08A9}"/>
                </a:ext>
              </a:extLst>
            </p:cNvPr>
            <p:cNvSpPr/>
            <p:nvPr/>
          </p:nvSpPr>
          <p:spPr bwMode="auto">
            <a:xfrm>
              <a:off x="7612620" y="2500534"/>
              <a:ext cx="576064" cy="57606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5C05A5A3-6F3B-482E-8594-94CA2D10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061" y="2641975"/>
              <a:ext cx="293182" cy="29318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220BD7-F08F-4787-A497-CFE55FEA61D8}"/>
              </a:ext>
            </a:extLst>
          </p:cNvPr>
          <p:cNvGrpSpPr/>
          <p:nvPr/>
        </p:nvGrpSpPr>
        <p:grpSpPr>
          <a:xfrm>
            <a:off x="5294345" y="1220080"/>
            <a:ext cx="576064" cy="576064"/>
            <a:chOff x="5294345" y="1220080"/>
            <a:chExt cx="576064" cy="5760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F66C02FB-2A49-4685-BE03-CDD8E52121C7}"/>
                </a:ext>
              </a:extLst>
            </p:cNvPr>
            <p:cNvSpPr/>
            <p:nvPr/>
          </p:nvSpPr>
          <p:spPr bwMode="auto">
            <a:xfrm>
              <a:off x="5294345" y="1220080"/>
              <a:ext cx="576064" cy="57606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03079572-9600-4CBA-8722-42F1878D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786" y="1361521"/>
              <a:ext cx="293182" cy="293182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D35A8DF-C7E4-4CA0-AA44-89FD6F387381}"/>
              </a:ext>
            </a:extLst>
          </p:cNvPr>
          <p:cNvGrpSpPr/>
          <p:nvPr/>
        </p:nvGrpSpPr>
        <p:grpSpPr>
          <a:xfrm>
            <a:off x="3995977" y="3498727"/>
            <a:ext cx="576064" cy="576064"/>
            <a:chOff x="3995977" y="3498727"/>
            <a:chExt cx="576064" cy="57606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45656D7-F009-4898-9054-BA587DF31837}"/>
                </a:ext>
              </a:extLst>
            </p:cNvPr>
            <p:cNvSpPr/>
            <p:nvPr/>
          </p:nvSpPr>
          <p:spPr bwMode="auto">
            <a:xfrm>
              <a:off x="3995977" y="3498727"/>
              <a:ext cx="576064" cy="57606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13D02966-F49A-4716-8026-BC6DA6B1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418" y="3640168"/>
              <a:ext cx="293182" cy="2931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07EDAB3-B2DE-4CEB-BBC8-29527A1B4B36}"/>
              </a:ext>
            </a:extLst>
          </p:cNvPr>
          <p:cNvGrpSpPr/>
          <p:nvPr/>
        </p:nvGrpSpPr>
        <p:grpSpPr>
          <a:xfrm>
            <a:off x="6006214" y="1218273"/>
            <a:ext cx="2041029" cy="857260"/>
            <a:chOff x="1732858" y="5001250"/>
            <a:chExt cx="2213143" cy="857260"/>
          </a:xfrm>
        </p:grpSpPr>
        <p:sp>
          <p:nvSpPr>
            <p:cNvPr id="19" name="文本框 39">
              <a:extLst>
                <a:ext uri="{FF2B5EF4-FFF2-40B4-BE49-F238E27FC236}">
                  <a16:creationId xmlns:a16="http://schemas.microsoft.com/office/drawing/2014/main" id="{9B532B44-4E35-4EFC-A395-B273541272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文本框 40">
              <a:extLst>
                <a:ext uri="{FF2B5EF4-FFF2-40B4-BE49-F238E27FC236}">
                  <a16:creationId xmlns:a16="http://schemas.microsoft.com/office/drawing/2014/main" id="{F1B17FA8-57FC-41D9-9147-24749D3106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2BB2616-E1BC-411E-BEC4-31D755C32EA9}"/>
              </a:ext>
            </a:extLst>
          </p:cNvPr>
          <p:cNvGrpSpPr/>
          <p:nvPr/>
        </p:nvGrpSpPr>
        <p:grpSpPr>
          <a:xfrm>
            <a:off x="8332754" y="2500534"/>
            <a:ext cx="2041029" cy="857260"/>
            <a:chOff x="1732858" y="5001250"/>
            <a:chExt cx="2213143" cy="857260"/>
          </a:xfrm>
        </p:grpSpPr>
        <p:sp>
          <p:nvSpPr>
            <p:cNvPr id="17" name="文本框 42">
              <a:extLst>
                <a:ext uri="{FF2B5EF4-FFF2-40B4-BE49-F238E27FC236}">
                  <a16:creationId xmlns:a16="http://schemas.microsoft.com/office/drawing/2014/main" id="{F4AAC5E0-9EAE-4621-93DE-7C5435B05F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文本框 43">
              <a:extLst>
                <a:ext uri="{FF2B5EF4-FFF2-40B4-BE49-F238E27FC236}">
                  <a16:creationId xmlns:a16="http://schemas.microsoft.com/office/drawing/2014/main" id="{446BCF75-14A1-4D2C-BEB9-0F5674AC45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9BF55B-AC27-45FE-9F48-24DC74B98542}"/>
              </a:ext>
            </a:extLst>
          </p:cNvPr>
          <p:cNvGrpSpPr/>
          <p:nvPr/>
        </p:nvGrpSpPr>
        <p:grpSpPr>
          <a:xfrm>
            <a:off x="4156747" y="4782467"/>
            <a:ext cx="2041029" cy="857260"/>
            <a:chOff x="1732858" y="5001250"/>
            <a:chExt cx="2213143" cy="857260"/>
          </a:xfrm>
        </p:grpSpPr>
        <p:sp>
          <p:nvSpPr>
            <p:cNvPr id="15" name="文本框 45">
              <a:extLst>
                <a:ext uri="{FF2B5EF4-FFF2-40B4-BE49-F238E27FC236}">
                  <a16:creationId xmlns:a16="http://schemas.microsoft.com/office/drawing/2014/main" id="{5F60D2A2-7612-411A-9D0D-34732D1CFC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46">
              <a:extLst>
                <a:ext uri="{FF2B5EF4-FFF2-40B4-BE49-F238E27FC236}">
                  <a16:creationId xmlns:a16="http://schemas.microsoft.com/office/drawing/2014/main" id="{F35A15FF-EEFE-4F47-808C-B029C4DA5A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6E282D-7F5C-407C-84D0-5AD03EAB9D24}"/>
              </a:ext>
            </a:extLst>
          </p:cNvPr>
          <p:cNvGrpSpPr/>
          <p:nvPr/>
        </p:nvGrpSpPr>
        <p:grpSpPr>
          <a:xfrm>
            <a:off x="1818217" y="3498727"/>
            <a:ext cx="2041029" cy="857260"/>
            <a:chOff x="1732858" y="5001250"/>
            <a:chExt cx="2213143" cy="857260"/>
          </a:xfrm>
        </p:grpSpPr>
        <p:sp>
          <p:nvSpPr>
            <p:cNvPr id="13" name="文本框 48">
              <a:extLst>
                <a:ext uri="{FF2B5EF4-FFF2-40B4-BE49-F238E27FC236}">
                  <a16:creationId xmlns:a16="http://schemas.microsoft.com/office/drawing/2014/main" id="{2F48867C-980E-4E8C-AF89-D6E80138C2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5CE86DF5-84B2-44BA-A55E-5E46E66197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29269364-A55E-4D87-8624-78A948CAC290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EAB92B5-E43C-48F4-B68E-AFF67D0CDB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B10113D2-CA6E-43DF-82E4-CF17A9EFB6CE}"/>
              </a:ext>
            </a:extLst>
          </p:cNvPr>
          <p:cNvSpPr>
            <a:spLocks/>
          </p:cNvSpPr>
          <p:nvPr/>
        </p:nvSpPr>
        <p:spPr bwMode="auto">
          <a:xfrm>
            <a:off x="5634904" y="4172481"/>
            <a:ext cx="1468072" cy="194415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014DBB5-AFE5-417E-A2FE-13B2D0BC6D45}"/>
              </a:ext>
            </a:extLst>
          </p:cNvPr>
          <p:cNvSpPr/>
          <p:nvPr/>
        </p:nvSpPr>
        <p:spPr>
          <a:xfrm rot="18900000">
            <a:off x="5752205" y="4691000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17AE63FD-A1A0-4834-A0A0-E73593328AE3}"/>
              </a:ext>
            </a:extLst>
          </p:cNvPr>
          <p:cNvSpPr>
            <a:spLocks/>
          </p:cNvSpPr>
          <p:nvPr/>
        </p:nvSpPr>
        <p:spPr bwMode="auto">
          <a:xfrm>
            <a:off x="5298160" y="3412737"/>
            <a:ext cx="1219246" cy="1257399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EAF433E-8E32-4ABF-BB30-19800E015023}"/>
              </a:ext>
            </a:extLst>
          </p:cNvPr>
          <p:cNvSpPr/>
          <p:nvPr/>
        </p:nvSpPr>
        <p:spPr>
          <a:xfrm rot="2700000">
            <a:off x="5264884" y="3888075"/>
            <a:ext cx="1361343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46D6F44B-577E-476E-B7B8-46DE6CBFEAD6}"/>
              </a:ext>
            </a:extLst>
          </p:cNvPr>
          <p:cNvSpPr>
            <a:spLocks/>
          </p:cNvSpPr>
          <p:nvPr/>
        </p:nvSpPr>
        <p:spPr bwMode="auto">
          <a:xfrm>
            <a:off x="5895339" y="2659621"/>
            <a:ext cx="1207633" cy="1239150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9E71008B-27BE-4ABE-A510-9FAC6081681C}"/>
              </a:ext>
            </a:extLst>
          </p:cNvPr>
          <p:cNvSpPr/>
          <p:nvPr/>
        </p:nvSpPr>
        <p:spPr>
          <a:xfrm rot="18900000">
            <a:off x="5947301" y="3005327"/>
            <a:ext cx="1361340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80F305-0E94-4D07-A0A4-3CC11995C82A}"/>
              </a:ext>
            </a:extLst>
          </p:cNvPr>
          <p:cNvSpPr>
            <a:spLocks/>
          </p:cNvSpPr>
          <p:nvPr/>
        </p:nvSpPr>
        <p:spPr bwMode="auto">
          <a:xfrm>
            <a:off x="5301479" y="1891580"/>
            <a:ext cx="1207634" cy="1247446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7070E5-FE08-47A6-A6FC-8D69915B05FC}"/>
              </a:ext>
            </a:extLst>
          </p:cNvPr>
          <p:cNvSpPr/>
          <p:nvPr/>
        </p:nvSpPr>
        <p:spPr>
          <a:xfrm rot="2700000">
            <a:off x="5197558" y="2280071"/>
            <a:ext cx="1361341" cy="33637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cs typeface="+mn-ea"/>
                <a:sym typeface="+mn-lt"/>
              </a:rPr>
              <a:t>标题文本预设 </a:t>
            </a:r>
            <a:r>
              <a:rPr lang="en-US" altLang="zh-CN" sz="12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5036BF5-9F8F-4B47-AE2D-6FB3FDEEFF10}"/>
              </a:ext>
            </a:extLst>
          </p:cNvPr>
          <p:cNvSpPr txBox="1"/>
          <p:nvPr/>
        </p:nvSpPr>
        <p:spPr>
          <a:xfrm>
            <a:off x="2349513" y="2181993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D83076B-2618-4742-B266-A3E62D182BDE}"/>
              </a:ext>
            </a:extLst>
          </p:cNvPr>
          <p:cNvSpPr/>
          <p:nvPr/>
        </p:nvSpPr>
        <p:spPr>
          <a:xfrm>
            <a:off x="3835284" y="176425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356">
              <a:defRPr/>
            </a:pPr>
            <a:r>
              <a:rPr lang="zh-CN" altLang="en-US" sz="1600" b="1">
                <a:solidFill>
                  <a:schemeClr val="accent4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128CA197-9DB6-496D-9F46-157E5C3C90CC}"/>
              </a:ext>
            </a:extLst>
          </p:cNvPr>
          <p:cNvSpPr txBox="1"/>
          <p:nvPr/>
        </p:nvSpPr>
        <p:spPr>
          <a:xfrm>
            <a:off x="2349512" y="3696943"/>
            <a:ext cx="2862282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algn="r"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4A352B71-AE39-4E32-88EE-144C256F7851}"/>
              </a:ext>
            </a:extLst>
          </p:cNvPr>
          <p:cNvSpPr/>
          <p:nvPr/>
        </p:nvSpPr>
        <p:spPr>
          <a:xfrm>
            <a:off x="3835283" y="3279200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algn="r" defTabSz="914356">
              <a:defRPr/>
            </a:pPr>
            <a:r>
              <a:rPr lang="zh-CN" altLang="en-US" sz="1600" b="1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C0AD4C43-4B2B-46A5-813F-7F9A6E8ABB5F}"/>
              </a:ext>
            </a:extLst>
          </p:cNvPr>
          <p:cNvSpPr txBox="1"/>
          <p:nvPr/>
        </p:nvSpPr>
        <p:spPr>
          <a:xfrm>
            <a:off x="7139649" y="290786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415AAE6B-6511-45CB-8311-546E1E4F1A41}"/>
              </a:ext>
            </a:extLst>
          </p:cNvPr>
          <p:cNvSpPr/>
          <p:nvPr/>
        </p:nvSpPr>
        <p:spPr>
          <a:xfrm>
            <a:off x="7139649" y="249011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356">
              <a:defRPr/>
            </a:pPr>
            <a:r>
              <a:rPr lang="zh-CN" altLang="en-US" sz="1600" b="1">
                <a:solidFill>
                  <a:schemeClr val="accent3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TextBox 31">
            <a:extLst>
              <a:ext uri="{FF2B5EF4-FFF2-40B4-BE49-F238E27FC236}">
                <a16:creationId xmlns:a16="http://schemas.microsoft.com/office/drawing/2014/main" id="{AE0D88CC-2ACB-4B06-B497-4BDC24279397}"/>
              </a:ext>
            </a:extLst>
          </p:cNvPr>
          <p:cNvSpPr txBox="1"/>
          <p:nvPr/>
        </p:nvSpPr>
        <p:spPr>
          <a:xfrm>
            <a:off x="7139649" y="4422811"/>
            <a:ext cx="2862281" cy="507832"/>
          </a:xfrm>
          <a:prstGeom prst="rect">
            <a:avLst/>
          </a:prstGeom>
          <a:noFill/>
        </p:spPr>
        <p:txBody>
          <a:bodyPr wrap="square" lIns="72000" tIns="0" rIns="72000" bIns="0">
            <a:normAutofit/>
          </a:bodyPr>
          <a:lstStyle/>
          <a:p>
            <a:pPr defTabSz="914356">
              <a:lnSpc>
                <a:spcPct val="120000"/>
              </a:lnSpc>
              <a:defRPr/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C0C6DE0A-2D52-46CE-876E-50B5A1B05116}"/>
              </a:ext>
            </a:extLst>
          </p:cNvPr>
          <p:cNvSpPr/>
          <p:nvPr/>
        </p:nvSpPr>
        <p:spPr>
          <a:xfrm>
            <a:off x="7139649" y="4005068"/>
            <a:ext cx="1376513" cy="461666"/>
          </a:xfrm>
          <a:prstGeom prst="rect">
            <a:avLst/>
          </a:prstGeom>
        </p:spPr>
        <p:txBody>
          <a:bodyPr wrap="none" lIns="72000" rIns="72000">
            <a:normAutofit/>
          </a:bodyPr>
          <a:lstStyle/>
          <a:p>
            <a:pPr defTabSz="914356">
              <a:defRPr/>
            </a:pPr>
            <a:r>
              <a:rPr lang="zh-CN" altLang="en-US" sz="1600" b="1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D810EE33-228F-4CE0-84B9-B5500CEF4100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9CBB55E-A429-4E5E-A8DE-B9ABA6D1CDBA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56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5" grpId="0"/>
      <p:bldP spid="16" grpId="0"/>
      <p:bldP spid="13" grpId="0"/>
      <p:bldP spid="14" grpId="0"/>
      <p:bldP spid="11" grpId="0"/>
      <p:bldP spid="12" grpId="0"/>
      <p:bldP spid="9" grpId="0"/>
      <p:bldP spid="10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素描&#10;&#10;已生成高可信度的说明">
            <a:extLst>
              <a:ext uri="{FF2B5EF4-FFF2-40B4-BE49-F238E27FC236}">
                <a16:creationId xmlns:a16="http://schemas.microsoft.com/office/drawing/2014/main" id="{28C3FDD2-97BF-4C51-AC15-7B3AEC18A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  <p:sp>
        <p:nvSpPr>
          <p:cNvPr id="105" name="PA_文本框 9">
            <a:extLst>
              <a:ext uri="{FF2B5EF4-FFF2-40B4-BE49-F238E27FC236}">
                <a16:creationId xmlns:a16="http://schemas.microsoft.com/office/drawing/2014/main" id="{3AFCB909-6057-4915-810B-6A21A2DBF31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43738" y="3614110"/>
            <a:ext cx="4704523" cy="78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89502B"/>
                </a:solidFill>
                <a:cs typeface="+mn-ea"/>
                <a:sym typeface="+mn-lt"/>
              </a:rPr>
              <a:t>INSERT THE TITLE OF YOUR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867" dirty="0">
                <a:solidFill>
                  <a:srgbClr val="89502B"/>
                </a:solidFill>
                <a:cs typeface="+mn-ea"/>
                <a:sym typeface="+mn-lt"/>
              </a:rPr>
              <a:t>PRESENTATION HERE    </a:t>
            </a:r>
          </a:p>
        </p:txBody>
      </p:sp>
      <p:sp>
        <p:nvSpPr>
          <p:cNvPr id="107" name="PA_圆角矩形 1">
            <a:extLst>
              <a:ext uri="{FF2B5EF4-FFF2-40B4-BE49-F238E27FC236}">
                <a16:creationId xmlns:a16="http://schemas.microsoft.com/office/drawing/2014/main" id="{DC46038A-23B6-45EA-AEBC-9C4DC79FA2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12188" y="4796694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B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2018.01.01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6" name="PA_文本框 1">
            <a:extLst>
              <a:ext uri="{FF2B5EF4-FFF2-40B4-BE49-F238E27FC236}">
                <a16:creationId xmlns:a16="http://schemas.microsoft.com/office/drawing/2014/main" id="{F9C5D15A-4D02-40E0-90DE-D5F891E90BA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8898" y="1611207"/>
            <a:ext cx="693420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1083E"/>
                </a:solidFill>
                <a:cs typeface="+mn-ea"/>
                <a:sym typeface="+mn-lt"/>
              </a:rPr>
              <a:t>感谢聆听</a:t>
            </a:r>
            <a:endParaRPr lang="en-US" altLang="ko-KR" sz="6600" b="1" dirty="0">
              <a:solidFill>
                <a:srgbClr val="01083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35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7" grpId="0" animBg="1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/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/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8376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2881DF-BBD9-483B-A454-7DF76979C93B}"/>
              </a:ext>
            </a:extLst>
          </p:cNvPr>
          <p:cNvGrpSpPr>
            <a:grpSpLocks/>
          </p:cNvGrpSpPr>
          <p:nvPr/>
        </p:nvGrpSpPr>
        <p:grpSpPr bwMode="auto">
          <a:xfrm>
            <a:off x="870047" y="3169675"/>
            <a:ext cx="10451907" cy="151786"/>
            <a:chOff x="0" y="1824"/>
            <a:chExt cx="5760" cy="90"/>
          </a:xfrm>
          <a:solidFill>
            <a:schemeClr val="bg1">
              <a:lumMod val="65000"/>
            </a:schemeClr>
          </a:solidFill>
        </p:grpSpPr>
        <p:sp>
          <p:nvSpPr>
            <p:cNvPr id="55" name="Rectangle 4">
              <a:extLst>
                <a:ext uri="{FF2B5EF4-FFF2-40B4-BE49-F238E27FC236}">
                  <a16:creationId xmlns:a16="http://schemas.microsoft.com/office/drawing/2014/main" id="{A444402F-48FE-44FD-8F23-05EE1685C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B323880A-FBDD-4E1F-928E-C4B6DC79FD27}"/>
                </a:ext>
              </a:extLst>
            </p:cNvPr>
            <p:cNvSpPr>
              <a:spLocks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F7F7B7A1-36C8-4618-91A4-25A868DA4A7B}"/>
              </a:ext>
            </a:extLst>
          </p:cNvPr>
          <p:cNvSpPr txBox="1">
            <a:spLocks/>
          </p:cNvSpPr>
          <p:nvPr/>
        </p:nvSpPr>
        <p:spPr bwMode="auto">
          <a:xfrm>
            <a:off x="2842263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7F76375F-DFDB-4D3F-AE82-EEFD0680868F}"/>
              </a:ext>
            </a:extLst>
          </p:cNvPr>
          <p:cNvSpPr txBox="1">
            <a:spLocks/>
          </p:cNvSpPr>
          <p:nvPr/>
        </p:nvSpPr>
        <p:spPr bwMode="auto">
          <a:xfrm>
            <a:off x="4608182" y="1988840"/>
            <a:ext cx="7873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9AC81E23-5DA8-46E1-BA24-33444542577D}"/>
              </a:ext>
            </a:extLst>
          </p:cNvPr>
          <p:cNvSpPr txBox="1">
            <a:spLocks/>
          </p:cNvSpPr>
          <p:nvPr/>
        </p:nvSpPr>
        <p:spPr bwMode="auto">
          <a:xfrm>
            <a:off x="6321469" y="1988840"/>
            <a:ext cx="740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cxnSp>
        <p:nvCxnSpPr>
          <p:cNvPr id="8" name="Straight Arrow Connector 30">
            <a:extLst>
              <a:ext uri="{FF2B5EF4-FFF2-40B4-BE49-F238E27FC236}">
                <a16:creationId xmlns:a16="http://schemas.microsoft.com/office/drawing/2014/main" id="{C421851F-FB0C-48BF-8249-E3C13C5266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53601" y="2218559"/>
            <a:ext cx="729830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101">
            <a:extLst>
              <a:ext uri="{FF2B5EF4-FFF2-40B4-BE49-F238E27FC236}">
                <a16:creationId xmlns:a16="http://schemas.microsoft.com/office/drawing/2014/main" id="{EDE09467-763E-43FE-8EA9-A7D00533D0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40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102">
            <a:extLst>
              <a:ext uri="{FF2B5EF4-FFF2-40B4-BE49-F238E27FC236}">
                <a16:creationId xmlns:a16="http://schemas.microsoft.com/office/drawing/2014/main" id="{984D3ADA-FEBE-400A-AAB3-B2AB5F55F6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4631" y="2218560"/>
            <a:ext cx="734728" cy="0"/>
          </a:xfrm>
          <a:prstGeom prst="straightConnector1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76">
            <a:extLst>
              <a:ext uri="{FF2B5EF4-FFF2-40B4-BE49-F238E27FC236}">
                <a16:creationId xmlns:a16="http://schemas.microsoft.com/office/drawing/2014/main" id="{71945A55-B780-447A-B8BB-7265DF9CA911}"/>
              </a:ext>
            </a:extLst>
          </p:cNvPr>
          <p:cNvSpPr txBox="1">
            <a:spLocks/>
          </p:cNvSpPr>
          <p:nvPr/>
        </p:nvSpPr>
        <p:spPr bwMode="auto">
          <a:xfrm>
            <a:off x="8048896" y="198884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5FB9D66C-B903-4FEF-8ED5-9F63FAB2372A}"/>
              </a:ext>
            </a:extLst>
          </p:cNvPr>
          <p:cNvGrpSpPr/>
          <p:nvPr/>
        </p:nvGrpSpPr>
        <p:grpSpPr>
          <a:xfrm>
            <a:off x="2691059" y="2661051"/>
            <a:ext cx="1435395" cy="2951414"/>
            <a:chOff x="2876185" y="2837003"/>
            <a:chExt cx="1349822" cy="2775466"/>
          </a:xfrm>
        </p:grpSpPr>
        <p:sp>
          <p:nvSpPr>
            <p:cNvPr id="44" name="Freeform: Shape 96">
              <a:extLst>
                <a:ext uri="{FF2B5EF4-FFF2-40B4-BE49-F238E27FC236}">
                  <a16:creationId xmlns:a16="http://schemas.microsoft.com/office/drawing/2014/main" id="{FFBD109D-3B87-4D38-BBE9-360246EA93F7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2783172" y="4369186"/>
              <a:ext cx="2033509" cy="453058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AC6965CE-4A1B-4317-8ED3-8E0E1D41E39B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3271898" y="4040539"/>
              <a:ext cx="1560651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TextBox 79">
              <a:extLst>
                <a:ext uri="{FF2B5EF4-FFF2-40B4-BE49-F238E27FC236}">
                  <a16:creationId xmlns:a16="http://schemas.microsoft.com/office/drawing/2014/main" id="{000750B6-F0F0-4E1A-B492-7EB2C5207616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116527" y="4286861"/>
              <a:ext cx="1186657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TextBox 80">
              <a:extLst>
                <a:ext uri="{FF2B5EF4-FFF2-40B4-BE49-F238E27FC236}">
                  <a16:creationId xmlns:a16="http://schemas.microsoft.com/office/drawing/2014/main" id="{C92A1E12-5192-48D0-94D1-AC493DC59CFF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3511363" y="4041977"/>
              <a:ext cx="933407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Oval 119">
              <a:extLst>
                <a:ext uri="{FF2B5EF4-FFF2-40B4-BE49-F238E27FC236}">
                  <a16:creationId xmlns:a16="http://schemas.microsoft.com/office/drawing/2014/main" id="{8395042D-7672-438F-BA9E-8C352B516FB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6185" y="2837003"/>
              <a:ext cx="1031630" cy="10331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Oval 120">
              <a:extLst>
                <a:ext uri="{FF2B5EF4-FFF2-40B4-BE49-F238E27FC236}">
                  <a16:creationId xmlns:a16="http://schemas.microsoft.com/office/drawing/2014/main" id="{AFB91586-24CD-45B4-B266-A3FBEDB02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0384" y="2914947"/>
              <a:ext cx="864645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0" name="Group 186">
              <a:extLst>
                <a:ext uri="{FF2B5EF4-FFF2-40B4-BE49-F238E27FC236}">
                  <a16:creationId xmlns:a16="http://schemas.microsoft.com/office/drawing/2014/main" id="{D5C84733-C667-4C05-A9A5-C7B8D7557804}"/>
                </a:ext>
              </a:extLst>
            </p:cNvPr>
            <p:cNvGrpSpPr/>
            <p:nvPr/>
          </p:nvGrpSpPr>
          <p:grpSpPr>
            <a:xfrm>
              <a:off x="3180350" y="3194471"/>
              <a:ext cx="429221" cy="298276"/>
              <a:chOff x="4754563" y="1806575"/>
              <a:chExt cx="280988" cy="195263"/>
            </a:xfrm>
            <a:solidFill>
              <a:schemeClr val="accent1"/>
            </a:solidFill>
          </p:grpSpPr>
          <p:sp>
            <p:nvSpPr>
              <p:cNvPr id="51" name="Freeform: Shape 187">
                <a:extLst>
                  <a:ext uri="{FF2B5EF4-FFF2-40B4-BE49-F238E27FC236}">
                    <a16:creationId xmlns:a16="http://schemas.microsoft.com/office/drawing/2014/main" id="{C8B322FA-CA6F-4644-ACD8-40A757BA7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0763" y="1912938"/>
                <a:ext cx="204788" cy="88900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55" y="21"/>
                  </a:cxn>
                  <a:cxn ang="0">
                    <a:pos x="31" y="15"/>
                  </a:cxn>
                  <a:cxn ang="0">
                    <a:pos x="53" y="16"/>
                  </a:cxn>
                  <a:cxn ang="0">
                    <a:pos x="55" y="8"/>
                  </a:cxn>
                  <a:cxn ang="0">
                    <a:pos x="23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34"/>
                  </a:cxn>
                  <a:cxn ang="0">
                    <a:pos x="2" y="34"/>
                  </a:cxn>
                  <a:cxn ang="0">
                    <a:pos x="9" y="31"/>
                  </a:cxn>
                  <a:cxn ang="0">
                    <a:pos x="53" y="38"/>
                  </a:cxn>
                  <a:cxn ang="0">
                    <a:pos x="83" y="21"/>
                  </a:cxn>
                  <a:cxn ang="0">
                    <a:pos x="80" y="12"/>
                  </a:cxn>
                </a:cxnLst>
                <a:rect l="0" t="0" r="r" b="b"/>
                <a:pathLst>
                  <a:path w="89" h="39">
                    <a:moveTo>
                      <a:pt x="80" y="12"/>
                    </a:moveTo>
                    <a:cubicBezTo>
                      <a:pt x="73" y="16"/>
                      <a:pt x="64" y="19"/>
                      <a:pt x="55" y="21"/>
                    </a:cubicBezTo>
                    <a:cubicBezTo>
                      <a:pt x="47" y="22"/>
                      <a:pt x="31" y="19"/>
                      <a:pt x="31" y="15"/>
                    </a:cubicBezTo>
                    <a:cubicBezTo>
                      <a:pt x="31" y="14"/>
                      <a:pt x="45" y="19"/>
                      <a:pt x="53" y="16"/>
                    </a:cubicBezTo>
                    <a:cubicBezTo>
                      <a:pt x="59" y="15"/>
                      <a:pt x="58" y="9"/>
                      <a:pt x="55" y="8"/>
                    </a:cubicBezTo>
                    <a:cubicBezTo>
                      <a:pt x="51" y="7"/>
                      <a:pt x="32" y="0"/>
                      <a:pt x="23" y="0"/>
                    </a:cubicBezTo>
                    <a:cubicBezTo>
                      <a:pt x="19" y="0"/>
                      <a:pt x="10" y="1"/>
                      <a:pt x="5" y="2"/>
                    </a:cubicBezTo>
                    <a:cubicBezTo>
                      <a:pt x="3" y="2"/>
                      <a:pt x="2" y="2"/>
                      <a:pt x="2" y="4"/>
                    </a:cubicBezTo>
                    <a:cubicBezTo>
                      <a:pt x="2" y="11"/>
                      <a:pt x="1" y="26"/>
                      <a:pt x="0" y="34"/>
                    </a:cubicBezTo>
                    <a:cubicBezTo>
                      <a:pt x="0" y="34"/>
                      <a:pt x="0" y="36"/>
                      <a:pt x="2" y="34"/>
                    </a:cubicBezTo>
                    <a:cubicBezTo>
                      <a:pt x="4" y="33"/>
                      <a:pt x="7" y="31"/>
                      <a:pt x="9" y="31"/>
                    </a:cubicBezTo>
                    <a:cubicBezTo>
                      <a:pt x="13" y="32"/>
                      <a:pt x="48" y="39"/>
                      <a:pt x="53" y="38"/>
                    </a:cubicBezTo>
                    <a:cubicBezTo>
                      <a:pt x="60" y="36"/>
                      <a:pt x="80" y="24"/>
                      <a:pt x="83" y="21"/>
                    </a:cubicBezTo>
                    <a:cubicBezTo>
                      <a:pt x="89" y="15"/>
                      <a:pt x="85" y="9"/>
                      <a:pt x="80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2" name="Group 188">
                <a:extLst>
                  <a:ext uri="{FF2B5EF4-FFF2-40B4-BE49-F238E27FC236}">
                    <a16:creationId xmlns:a16="http://schemas.microsoft.com/office/drawing/2014/main" id="{640187AC-7B83-45F4-A64A-EB94A53795F3}"/>
                  </a:ext>
                </a:extLst>
              </p:cNvPr>
              <p:cNvGrpSpPr/>
              <p:nvPr/>
            </p:nvGrpSpPr>
            <p:grpSpPr>
              <a:xfrm>
                <a:off x="4754563" y="1806575"/>
                <a:ext cx="260351" cy="188913"/>
                <a:chOff x="4754563" y="1903411"/>
                <a:chExt cx="260351" cy="188913"/>
              </a:xfrm>
              <a:grpFill/>
            </p:grpSpPr>
            <p:sp>
              <p:nvSpPr>
                <p:cNvPr id="53" name="Freeform: Shape 189">
                  <a:extLst>
                    <a:ext uri="{FF2B5EF4-FFF2-40B4-BE49-F238E27FC236}">
                      <a16:creationId xmlns:a16="http://schemas.microsoft.com/office/drawing/2014/main" id="{FFEA2509-9D8F-4041-9327-D345E1699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011361"/>
                  <a:ext cx="65088" cy="80963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0" y="26"/>
                    </a:cxn>
                    <a:cxn ang="0">
                      <a:pos x="15" y="31"/>
                    </a:cxn>
                    <a:cxn ang="0">
                      <a:pos x="25" y="1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23" y="35"/>
                    </a:cxn>
                    <a:cxn ang="0">
                      <a:pos x="26" y="32"/>
                    </a:cxn>
                    <a:cxn ang="0">
                      <a:pos x="28" y="3"/>
                    </a:cxn>
                    <a:cxn ang="0">
                      <a:pos x="25" y="1"/>
                    </a:cxn>
                  </a:cxnLst>
                  <a:rect l="0" t="0" r="r" b="b"/>
                  <a:pathLst>
                    <a:path w="28" h="35">
                      <a:moveTo>
                        <a:pt x="15" y="31"/>
                      </a:moveTo>
                      <a:cubicBezTo>
                        <a:pt x="12" y="31"/>
                        <a:pt x="10" y="29"/>
                        <a:pt x="10" y="26"/>
                      </a:cubicBezTo>
                      <a:cubicBezTo>
                        <a:pt x="10" y="23"/>
                        <a:pt x="12" y="21"/>
                        <a:pt x="15" y="21"/>
                      </a:cubicBezTo>
                      <a:cubicBezTo>
                        <a:pt x="17" y="21"/>
                        <a:pt x="20" y="23"/>
                        <a:pt x="20" y="26"/>
                      </a:cubicBezTo>
                      <a:cubicBezTo>
                        <a:pt x="20" y="29"/>
                        <a:pt x="17" y="31"/>
                        <a:pt x="15" y="31"/>
                      </a:cubicBezTo>
                      <a:moveTo>
                        <a:pt x="25" y="1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4" y="1"/>
                        <a:pt x="4" y="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4"/>
                        <a:pt x="26" y="3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2"/>
                        <a:pt x="27" y="1"/>
                        <a:pt x="25" y="1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90">
                  <a:extLst>
                    <a:ext uri="{FF2B5EF4-FFF2-40B4-BE49-F238E27FC236}">
                      <a16:creationId xmlns:a16="http://schemas.microsoft.com/office/drawing/2014/main" id="{A80C5540-E8B6-49A1-8145-07C56EC1F1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9651" y="1903411"/>
                  <a:ext cx="195263" cy="101600"/>
                </a:xfrm>
                <a:custGeom>
                  <a:avLst/>
                  <a:gdLst/>
                  <a:ahLst/>
                  <a:cxnLst>
                    <a:cxn ang="0">
                      <a:pos x="17" y="33"/>
                    </a:cxn>
                    <a:cxn ang="0">
                      <a:pos x="9" y="18"/>
                    </a:cxn>
                    <a:cxn ang="0">
                      <a:pos x="24" y="10"/>
                    </a:cxn>
                    <a:cxn ang="0">
                      <a:pos x="33" y="25"/>
                    </a:cxn>
                    <a:cxn ang="0">
                      <a:pos x="17" y="33"/>
                    </a:cxn>
                    <a:cxn ang="0">
                      <a:pos x="81" y="33"/>
                    </a:cxn>
                    <a:cxn ang="0">
                      <a:pos x="82" y="29"/>
                    </a:cxn>
                    <a:cxn ang="0">
                      <a:pos x="79" y="22"/>
                    </a:cxn>
                    <a:cxn ang="0">
                      <a:pos x="72" y="26"/>
                    </a:cxn>
                    <a:cxn ang="0">
                      <a:pos x="71" y="30"/>
                    </a:cxn>
                    <a:cxn ang="0">
                      <a:pos x="70" y="31"/>
                    </a:cxn>
                    <a:cxn ang="0">
                      <a:pos x="67" y="30"/>
                    </a:cxn>
                    <a:cxn ang="0">
                      <a:pos x="66" y="29"/>
                    </a:cxn>
                    <a:cxn ang="0">
                      <a:pos x="68" y="22"/>
                    </a:cxn>
                    <a:cxn ang="0">
                      <a:pos x="64" y="16"/>
                    </a:cxn>
                    <a:cxn ang="0">
                      <a:pos x="58" y="19"/>
                    </a:cxn>
                    <a:cxn ang="0">
                      <a:pos x="56" y="26"/>
                    </a:cxn>
                    <a:cxn ang="0">
                      <a:pos x="55" y="26"/>
                    </a:cxn>
                    <a:cxn ang="0">
                      <a:pos x="41" y="22"/>
                    </a:cxn>
                    <a:cxn ang="0">
                      <a:pos x="40" y="20"/>
                    </a:cxn>
                    <a:cxn ang="0">
                      <a:pos x="26" y="3"/>
                    </a:cxn>
                    <a:cxn ang="0">
                      <a:pos x="3" y="16"/>
                    </a:cxn>
                    <a:cxn ang="0">
                      <a:pos x="15" y="40"/>
                    </a:cxn>
                    <a:cxn ang="0">
                      <a:pos x="36" y="32"/>
                    </a:cxn>
                    <a:cxn ang="0">
                      <a:pos x="38" y="32"/>
                    </a:cxn>
                    <a:cxn ang="0">
                      <a:pos x="78" y="44"/>
                    </a:cxn>
                    <a:cxn ang="0">
                      <a:pos x="84" y="40"/>
                    </a:cxn>
                    <a:cxn ang="0">
                      <a:pos x="82" y="35"/>
                    </a:cxn>
                    <a:cxn ang="0">
                      <a:pos x="81" y="33"/>
                    </a:cxn>
                  </a:cxnLst>
                  <a:rect l="0" t="0" r="r" b="b"/>
                  <a:pathLst>
                    <a:path w="85" h="44">
                      <a:moveTo>
                        <a:pt x="17" y="33"/>
                      </a:moveTo>
                      <a:cubicBezTo>
                        <a:pt x="11" y="31"/>
                        <a:pt x="7" y="24"/>
                        <a:pt x="9" y="18"/>
                      </a:cubicBezTo>
                      <a:cubicBezTo>
                        <a:pt x="11" y="11"/>
                        <a:pt x="18" y="8"/>
                        <a:pt x="24" y="10"/>
                      </a:cubicBezTo>
                      <a:cubicBezTo>
                        <a:pt x="31" y="12"/>
                        <a:pt x="35" y="18"/>
                        <a:pt x="33" y="25"/>
                      </a:cubicBezTo>
                      <a:cubicBezTo>
                        <a:pt x="31" y="32"/>
                        <a:pt x="24" y="35"/>
                        <a:pt x="17" y="33"/>
                      </a:cubicBezTo>
                      <a:moveTo>
                        <a:pt x="81" y="33"/>
                      </a:move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3" y="26"/>
                        <a:pt x="81" y="23"/>
                        <a:pt x="79" y="22"/>
                      </a:cubicBezTo>
                      <a:cubicBezTo>
                        <a:pt x="76" y="22"/>
                        <a:pt x="73" y="23"/>
                        <a:pt x="72" y="26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1" y="30"/>
                        <a:pt x="71" y="31"/>
                        <a:pt x="70" y="31"/>
                      </a:cubicBezTo>
                      <a:cubicBezTo>
                        <a:pt x="69" y="31"/>
                        <a:pt x="67" y="30"/>
                        <a:pt x="67" y="30"/>
                      </a:cubicBezTo>
                      <a:cubicBezTo>
                        <a:pt x="67" y="30"/>
                        <a:pt x="66" y="30"/>
                        <a:pt x="66" y="29"/>
                      </a:cubicBezTo>
                      <a:cubicBezTo>
                        <a:pt x="66" y="27"/>
                        <a:pt x="68" y="22"/>
                        <a:pt x="68" y="22"/>
                      </a:cubicBezTo>
                      <a:cubicBezTo>
                        <a:pt x="69" y="20"/>
                        <a:pt x="67" y="17"/>
                        <a:pt x="64" y="16"/>
                      </a:cubicBezTo>
                      <a:cubicBezTo>
                        <a:pt x="62" y="15"/>
                        <a:pt x="59" y="17"/>
                        <a:pt x="58" y="19"/>
                      </a:cubicBezTo>
                      <a:cubicBezTo>
                        <a:pt x="58" y="19"/>
                        <a:pt x="57" y="24"/>
                        <a:pt x="56" y="26"/>
                      </a:cubicBezTo>
                      <a:cubicBezTo>
                        <a:pt x="56" y="27"/>
                        <a:pt x="55" y="26"/>
                        <a:pt x="55" y="26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0" y="22"/>
                        <a:pt x="40" y="20"/>
                        <a:pt x="40" y="20"/>
                      </a:cubicBezTo>
                      <a:cubicBezTo>
                        <a:pt x="39" y="12"/>
                        <a:pt x="34" y="5"/>
                        <a:pt x="26" y="3"/>
                      </a:cubicBezTo>
                      <a:cubicBezTo>
                        <a:pt x="16" y="0"/>
                        <a:pt x="5" y="6"/>
                        <a:pt x="3" y="16"/>
                      </a:cubicBezTo>
                      <a:cubicBezTo>
                        <a:pt x="0" y="26"/>
                        <a:pt x="5" y="37"/>
                        <a:pt x="15" y="40"/>
                      </a:cubicBezTo>
                      <a:cubicBezTo>
                        <a:pt x="23" y="42"/>
                        <a:pt x="32" y="39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78" y="44"/>
                        <a:pt x="78" y="44"/>
                        <a:pt x="78" y="44"/>
                      </a:cubicBezTo>
                      <a:cubicBezTo>
                        <a:pt x="80" y="44"/>
                        <a:pt x="83" y="43"/>
                        <a:pt x="84" y="40"/>
                      </a:cubicBezTo>
                      <a:cubicBezTo>
                        <a:pt x="85" y="38"/>
                        <a:pt x="84" y="36"/>
                        <a:pt x="82" y="35"/>
                      </a:cubicBezTo>
                      <a:cubicBezTo>
                        <a:pt x="81" y="34"/>
                        <a:pt x="81" y="34"/>
                        <a:pt x="81" y="3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CF28367-4F6F-4E40-87FD-B82FD82D24C1}"/>
              </a:ext>
            </a:extLst>
          </p:cNvPr>
          <p:cNvGrpSpPr/>
          <p:nvPr/>
        </p:nvGrpSpPr>
        <p:grpSpPr>
          <a:xfrm>
            <a:off x="4393095" y="2661051"/>
            <a:ext cx="1435397" cy="2951414"/>
            <a:chOff x="4476743" y="2837001"/>
            <a:chExt cx="1349822" cy="2775464"/>
          </a:xfrm>
        </p:grpSpPr>
        <p:sp>
          <p:nvSpPr>
            <p:cNvPr id="32" name="Freeform: Shape 116">
              <a:extLst>
                <a:ext uri="{FF2B5EF4-FFF2-40B4-BE49-F238E27FC236}">
                  <a16:creationId xmlns:a16="http://schemas.microsoft.com/office/drawing/2014/main" id="{9D73E7EB-93AF-45C1-B85F-6E54099A7B54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4383732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DF1E162B-CFBB-4F4F-8BFD-1E0806107B1E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4872457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TextBox 127">
              <a:extLst>
                <a:ext uri="{FF2B5EF4-FFF2-40B4-BE49-F238E27FC236}">
                  <a16:creationId xmlns:a16="http://schemas.microsoft.com/office/drawing/2014/main" id="{1BF8D073-6E87-4572-9745-4A9D2FBE50A1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4717085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128">
              <a:extLst>
                <a:ext uri="{FF2B5EF4-FFF2-40B4-BE49-F238E27FC236}">
                  <a16:creationId xmlns:a16="http://schemas.microsoft.com/office/drawing/2014/main" id="{D47BFA96-F295-4EBC-B3B9-2F100E61A4E7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5111922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Oval 144">
              <a:extLst>
                <a:ext uri="{FF2B5EF4-FFF2-40B4-BE49-F238E27FC236}">
                  <a16:creationId xmlns:a16="http://schemas.microsoft.com/office/drawing/2014/main" id="{43747CC3-4A78-4A4F-B5A3-1D8F907A41C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76743" y="2837001"/>
              <a:ext cx="1031629" cy="10331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Oval 145">
              <a:extLst>
                <a:ext uri="{FF2B5EF4-FFF2-40B4-BE49-F238E27FC236}">
                  <a16:creationId xmlns:a16="http://schemas.microsoft.com/office/drawing/2014/main" id="{9DA0A5C2-9DF6-4170-AABD-5088A9CD7D2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0943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8" name="Group 180">
              <a:extLst>
                <a:ext uri="{FF2B5EF4-FFF2-40B4-BE49-F238E27FC236}">
                  <a16:creationId xmlns:a16="http://schemas.microsoft.com/office/drawing/2014/main" id="{C3BF9E42-DE1F-4FB9-A2BA-A8747C86AFC7}"/>
                </a:ext>
              </a:extLst>
            </p:cNvPr>
            <p:cNvGrpSpPr/>
            <p:nvPr/>
          </p:nvGrpSpPr>
          <p:grpSpPr>
            <a:xfrm>
              <a:off x="4813696" y="3131351"/>
              <a:ext cx="414675" cy="426799"/>
              <a:chOff x="2700338" y="1350961"/>
              <a:chExt cx="271463" cy="279401"/>
            </a:xfrm>
            <a:solidFill>
              <a:schemeClr val="accent2"/>
            </a:solidFill>
          </p:grpSpPr>
          <p:grpSp>
            <p:nvGrpSpPr>
              <p:cNvPr id="39" name="Group 181">
                <a:extLst>
                  <a:ext uri="{FF2B5EF4-FFF2-40B4-BE49-F238E27FC236}">
                    <a16:creationId xmlns:a16="http://schemas.microsoft.com/office/drawing/2014/main" id="{FE0C4E74-5B6E-4AF4-B016-B83CB10AA4D9}"/>
                  </a:ext>
                </a:extLst>
              </p:cNvPr>
              <p:cNvGrpSpPr/>
              <p:nvPr/>
            </p:nvGrpSpPr>
            <p:grpSpPr>
              <a:xfrm>
                <a:off x="2808288" y="1350961"/>
                <a:ext cx="163513" cy="171450"/>
                <a:chOff x="2808288" y="1350961"/>
                <a:chExt cx="163513" cy="171450"/>
              </a:xfrm>
              <a:grpFill/>
            </p:grpSpPr>
            <p:sp>
              <p:nvSpPr>
                <p:cNvPr id="41" name="Freeform: Shape 183">
                  <a:extLst>
                    <a:ext uri="{FF2B5EF4-FFF2-40B4-BE49-F238E27FC236}">
                      <a16:creationId xmlns:a16="http://schemas.microsoft.com/office/drawing/2014/main" id="{EECB12F6-131B-449E-B0C0-D6A0DAAFE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288" y="1468436"/>
                  <a:ext cx="55563" cy="53975"/>
                </a:xfrm>
                <a:custGeom>
                  <a:avLst/>
                  <a:gdLst/>
                  <a:ahLst/>
                  <a:cxnLst>
                    <a:cxn ang="0">
                      <a:pos x="6" y="18"/>
                    </a:cxn>
                    <a:cxn ang="0">
                      <a:pos x="5" y="17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3"/>
                    </a:cxn>
                    <a:cxn ang="0">
                      <a:pos x="1" y="24"/>
                    </a:cxn>
                    <a:cxn ang="0">
                      <a:pos x="23" y="24"/>
                    </a:cxn>
                    <a:cxn ang="0">
                      <a:pos x="24" y="23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6" y="18"/>
                    </a:cxn>
                  </a:cxnLst>
                  <a:rect l="0" t="0" r="r" b="b"/>
                  <a:pathLst>
                    <a:path w="24" h="24">
                      <a:moveTo>
                        <a:pt x="6" y="18"/>
                      </a:moveTo>
                      <a:cubicBezTo>
                        <a:pt x="6" y="18"/>
                        <a:pt x="5" y="18"/>
                        <a:pt x="5" y="17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8"/>
                        <a:pt x="23" y="18"/>
                      </a:cubicBezTo>
                      <a:lnTo>
                        <a:pt x="6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184">
                  <a:extLst>
                    <a:ext uri="{FF2B5EF4-FFF2-40B4-BE49-F238E27FC236}">
                      <a16:creationId xmlns:a16="http://schemas.microsoft.com/office/drawing/2014/main" id="{C661739A-B7B6-4D5D-92A2-579C36B3D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3" y="1385886"/>
                  <a:ext cx="38100" cy="74613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8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0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2"/>
                    </a:cxn>
                    <a:cxn ang="0">
                      <a:pos x="7" y="33"/>
                    </a:cxn>
                    <a:cxn ang="0">
                      <a:pos x="9" y="33"/>
                    </a:cxn>
                    <a:cxn ang="0">
                      <a:pos x="10" y="32"/>
                    </a:cxn>
                    <a:cxn ang="0">
                      <a:pos x="10" y="29"/>
                    </a:cxn>
                    <a:cxn ang="0">
                      <a:pos x="10" y="29"/>
                    </a:cxn>
                    <a:cxn ang="0">
                      <a:pos x="16" y="22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8"/>
                        <a:pt x="13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3" y="5"/>
                        <a:pt x="0" y="7"/>
                        <a:pt x="0" y="11"/>
                      </a:cubicBezTo>
                      <a:cubicBezTo>
                        <a:pt x="0" y="15"/>
                        <a:pt x="4" y="17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2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7" y="33"/>
                        <a:pt x="7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4" y="28"/>
                        <a:pt x="16" y="25"/>
                        <a:pt x="16" y="22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5">
                  <a:extLst>
                    <a:ext uri="{FF2B5EF4-FFF2-40B4-BE49-F238E27FC236}">
                      <a16:creationId xmlns:a16="http://schemas.microsoft.com/office/drawing/2014/main" id="{BFF1EA7F-14DB-40A4-9FB7-82D51EFB3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926" y="1350961"/>
                  <a:ext cx="142875" cy="144463"/>
                </a:xfrm>
                <a:custGeom>
                  <a:avLst/>
                  <a:gdLst/>
                  <a:ahLst/>
                  <a:cxnLst>
                    <a:cxn ang="0">
                      <a:pos x="31" y="55"/>
                    </a:cxn>
                    <a:cxn ang="0">
                      <a:pos x="7" y="31"/>
                    </a:cxn>
                    <a:cxn ang="0">
                      <a:pos x="31" y="7"/>
                    </a:cxn>
                    <a:cxn ang="0">
                      <a:pos x="55" y="31"/>
                    </a:cxn>
                    <a:cxn ang="0">
                      <a:pos x="31" y="55"/>
                    </a:cxn>
                    <a:cxn ang="0">
                      <a:pos x="31" y="0"/>
                    </a:cxn>
                    <a:cxn ang="0">
                      <a:pos x="0" y="31"/>
                    </a:cxn>
                    <a:cxn ang="0">
                      <a:pos x="31" y="63"/>
                    </a:cxn>
                    <a:cxn ang="0">
                      <a:pos x="62" y="31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2" h="63">
                      <a:moveTo>
                        <a:pt x="31" y="55"/>
                      </a:moveTo>
                      <a:cubicBezTo>
                        <a:pt x="18" y="55"/>
                        <a:pt x="7" y="45"/>
                        <a:pt x="7" y="31"/>
                      </a:cubicBezTo>
                      <a:cubicBezTo>
                        <a:pt x="7" y="18"/>
                        <a:pt x="18" y="7"/>
                        <a:pt x="31" y="7"/>
                      </a:cubicBezTo>
                      <a:cubicBezTo>
                        <a:pt x="44" y="7"/>
                        <a:pt x="55" y="18"/>
                        <a:pt x="55" y="31"/>
                      </a:cubicBezTo>
                      <a:cubicBezTo>
                        <a:pt x="55" y="45"/>
                        <a:pt x="44" y="55"/>
                        <a:pt x="31" y="55"/>
                      </a:cubicBezTo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9"/>
                        <a:pt x="14" y="63"/>
                        <a:pt x="31" y="63"/>
                      </a:cubicBezTo>
                      <a:cubicBezTo>
                        <a:pt x="48" y="63"/>
                        <a:pt x="62" y="49"/>
                        <a:pt x="62" y="31"/>
                      </a:cubicBezTo>
                      <a:cubicBezTo>
                        <a:pt x="62" y="14"/>
                        <a:pt x="48" y="0"/>
                        <a:pt x="31" y="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Freeform: Shape 182">
                <a:extLst>
                  <a:ext uri="{FF2B5EF4-FFF2-40B4-BE49-F238E27FC236}">
                    <a16:creationId xmlns:a16="http://schemas.microsoft.com/office/drawing/2014/main" id="{C81DBDA8-33EA-4782-9C20-FF3E5C86A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406524"/>
                <a:ext cx="225425" cy="223838"/>
              </a:xfrm>
              <a:custGeom>
                <a:avLst/>
                <a:gdLst/>
                <a:ahLst/>
                <a:cxnLst>
                  <a:cxn ang="0">
                    <a:pos x="90" y="47"/>
                  </a:cxn>
                  <a:cxn ang="0">
                    <a:pos x="88" y="49"/>
                  </a:cxn>
                  <a:cxn ang="0">
                    <a:pos x="88" y="53"/>
                  </a:cxn>
                  <a:cxn ang="0">
                    <a:pos x="49" y="89"/>
                  </a:cxn>
                  <a:cxn ang="0">
                    <a:pos x="9" y="49"/>
                  </a:cxn>
                  <a:cxn ang="0">
                    <a:pos x="19" y="23"/>
                  </a:cxn>
                  <a:cxn ang="0">
                    <a:pos x="47" y="9"/>
                  </a:cxn>
                  <a:cxn ang="0">
                    <a:pos x="48" y="9"/>
                  </a:cxn>
                  <a:cxn ang="0">
                    <a:pos x="49" y="1"/>
                  </a:cxn>
                  <a:cxn ang="0">
                    <a:pos x="48" y="0"/>
                  </a:cxn>
                  <a:cxn ang="0">
                    <a:pos x="12" y="16"/>
                  </a:cxn>
                  <a:cxn ang="0">
                    <a:pos x="0" y="49"/>
                  </a:cxn>
                  <a:cxn ang="0">
                    <a:pos x="49" y="98"/>
                  </a:cxn>
                  <a:cxn ang="0">
                    <a:pos x="98" y="53"/>
                  </a:cxn>
                  <a:cxn ang="0">
                    <a:pos x="98" y="49"/>
                  </a:cxn>
                  <a:cxn ang="0">
                    <a:pos x="98" y="47"/>
                  </a:cxn>
                  <a:cxn ang="0">
                    <a:pos x="97" y="45"/>
                  </a:cxn>
                  <a:cxn ang="0">
                    <a:pos x="90" y="47"/>
                  </a:cxn>
                </a:cxnLst>
                <a:rect l="0" t="0" r="r" b="b"/>
                <a:pathLst>
                  <a:path w="98" h="98">
                    <a:moveTo>
                      <a:pt x="90" y="47"/>
                    </a:moveTo>
                    <a:cubicBezTo>
                      <a:pt x="88" y="47"/>
                      <a:pt x="88" y="48"/>
                      <a:pt x="88" y="49"/>
                    </a:cubicBezTo>
                    <a:cubicBezTo>
                      <a:pt x="88" y="51"/>
                      <a:pt x="88" y="52"/>
                      <a:pt x="88" y="53"/>
                    </a:cubicBezTo>
                    <a:cubicBezTo>
                      <a:pt x="86" y="73"/>
                      <a:pt x="69" y="89"/>
                      <a:pt x="49" y="89"/>
                    </a:cubicBezTo>
                    <a:cubicBezTo>
                      <a:pt x="27" y="89"/>
                      <a:pt x="9" y="71"/>
                      <a:pt x="9" y="49"/>
                    </a:cubicBezTo>
                    <a:cubicBezTo>
                      <a:pt x="9" y="39"/>
                      <a:pt x="13" y="30"/>
                      <a:pt x="19" y="23"/>
                    </a:cubicBezTo>
                    <a:cubicBezTo>
                      <a:pt x="26" y="15"/>
                      <a:pt x="36" y="10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6"/>
                      <a:pt x="48" y="4"/>
                      <a:pt x="49" y="1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34" y="0"/>
                      <a:pt x="21" y="6"/>
                      <a:pt x="12" y="16"/>
                    </a:cubicBezTo>
                    <a:cubicBezTo>
                      <a:pt x="4" y="25"/>
                      <a:pt x="0" y="37"/>
                      <a:pt x="0" y="49"/>
                    </a:cubicBezTo>
                    <a:cubicBezTo>
                      <a:pt x="0" y="76"/>
                      <a:pt x="22" y="98"/>
                      <a:pt x="49" y="98"/>
                    </a:cubicBezTo>
                    <a:cubicBezTo>
                      <a:pt x="74" y="98"/>
                      <a:pt x="96" y="78"/>
                      <a:pt x="98" y="53"/>
                    </a:cubicBezTo>
                    <a:cubicBezTo>
                      <a:pt x="98" y="52"/>
                      <a:pt x="98" y="51"/>
                      <a:pt x="98" y="49"/>
                    </a:cubicBezTo>
                    <a:cubicBezTo>
                      <a:pt x="98" y="48"/>
                      <a:pt x="98" y="47"/>
                      <a:pt x="98" y="47"/>
                    </a:cubicBezTo>
                    <a:cubicBezTo>
                      <a:pt x="98" y="46"/>
                      <a:pt x="98" y="45"/>
                      <a:pt x="97" y="45"/>
                    </a:cubicBezTo>
                    <a:cubicBezTo>
                      <a:pt x="94" y="46"/>
                      <a:pt x="93" y="46"/>
                      <a:pt x="90" y="4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28A519FF-9E70-4708-BB41-C7A2FCE8063E}"/>
              </a:ext>
            </a:extLst>
          </p:cNvPr>
          <p:cNvGrpSpPr/>
          <p:nvPr/>
        </p:nvGrpSpPr>
        <p:grpSpPr>
          <a:xfrm>
            <a:off x="6175847" y="2661051"/>
            <a:ext cx="1435397" cy="2951414"/>
            <a:chOff x="6153209" y="2837001"/>
            <a:chExt cx="1349822" cy="2775464"/>
          </a:xfrm>
        </p:grpSpPr>
        <p:sp>
          <p:nvSpPr>
            <p:cNvPr id="23" name="Freeform: Shape 195">
              <a:extLst>
                <a:ext uri="{FF2B5EF4-FFF2-40B4-BE49-F238E27FC236}">
                  <a16:creationId xmlns:a16="http://schemas.microsoft.com/office/drawing/2014/main" id="{B5065C03-819C-4A39-82EB-13F6C168153D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6060198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96">
              <a:extLst>
                <a:ext uri="{FF2B5EF4-FFF2-40B4-BE49-F238E27FC236}">
                  <a16:creationId xmlns:a16="http://schemas.microsoft.com/office/drawing/2014/main" id="{5E6949DC-DC19-4A90-8262-C694187CB368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6548923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97">
              <a:extLst>
                <a:ext uri="{FF2B5EF4-FFF2-40B4-BE49-F238E27FC236}">
                  <a16:creationId xmlns:a16="http://schemas.microsoft.com/office/drawing/2014/main" id="{0D931668-FD64-4D27-95E8-3E9E493E108F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393551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198">
              <a:extLst>
                <a:ext uri="{FF2B5EF4-FFF2-40B4-BE49-F238E27FC236}">
                  <a16:creationId xmlns:a16="http://schemas.microsoft.com/office/drawing/2014/main" id="{FFBC0DD7-F87E-4237-88FC-18C1A1A9E6F5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6788388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Oval 199">
              <a:extLst>
                <a:ext uri="{FF2B5EF4-FFF2-40B4-BE49-F238E27FC236}">
                  <a16:creationId xmlns:a16="http://schemas.microsoft.com/office/drawing/2014/main" id="{7D995920-F9D0-4B99-ADE9-11B373211E9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3209" y="2837001"/>
              <a:ext cx="1031629" cy="10331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200">
              <a:extLst>
                <a:ext uri="{FF2B5EF4-FFF2-40B4-BE49-F238E27FC236}">
                  <a16:creationId xmlns:a16="http://schemas.microsoft.com/office/drawing/2014/main" id="{B336269A-6AF8-4648-97B3-20BC8AAB54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7409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Group 191">
              <a:extLst>
                <a:ext uri="{FF2B5EF4-FFF2-40B4-BE49-F238E27FC236}">
                  <a16:creationId xmlns:a16="http://schemas.microsoft.com/office/drawing/2014/main" id="{1091FBBA-A481-4A96-A55C-3D2BA167CE93}"/>
                </a:ext>
              </a:extLst>
            </p:cNvPr>
            <p:cNvGrpSpPr/>
            <p:nvPr/>
          </p:nvGrpSpPr>
          <p:grpSpPr>
            <a:xfrm>
              <a:off x="6458454" y="3138297"/>
              <a:ext cx="436497" cy="412251"/>
              <a:chOff x="5530851" y="1866899"/>
              <a:chExt cx="285750" cy="269875"/>
            </a:xfrm>
            <a:solidFill>
              <a:schemeClr val="accent3"/>
            </a:solidFill>
          </p:grpSpPr>
          <p:sp>
            <p:nvSpPr>
              <p:cNvPr id="30" name="Oval 192">
                <a:extLst>
                  <a:ext uri="{FF2B5EF4-FFF2-40B4-BE49-F238E27FC236}">
                    <a16:creationId xmlns:a16="http://schemas.microsoft.com/office/drawing/2014/main" id="{5993B881-B95B-4BC0-9AC1-3983A80A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1026" y="1912936"/>
                <a:ext cx="68263" cy="682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93">
                <a:extLst>
                  <a:ext uri="{FF2B5EF4-FFF2-40B4-BE49-F238E27FC236}">
                    <a16:creationId xmlns:a16="http://schemas.microsoft.com/office/drawing/2014/main" id="{6B48CAF4-9F8D-4E54-96F9-A68CA65F1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851" y="1866899"/>
                <a:ext cx="285750" cy="269875"/>
              </a:xfrm>
              <a:custGeom>
                <a:avLst/>
                <a:gdLst/>
                <a:ahLst/>
                <a:cxnLst>
                  <a:cxn ang="0">
                    <a:pos x="100" y="75"/>
                  </a:cxn>
                  <a:cxn ang="0">
                    <a:pos x="97" y="77"/>
                  </a:cxn>
                  <a:cxn ang="0">
                    <a:pos x="96" y="77"/>
                  </a:cxn>
                  <a:cxn ang="0">
                    <a:pos x="90" y="57"/>
                  </a:cxn>
                  <a:cxn ang="0">
                    <a:pos x="84" y="53"/>
                  </a:cxn>
                  <a:cxn ang="0">
                    <a:pos x="82" y="53"/>
                  </a:cxn>
                  <a:cxn ang="0">
                    <a:pos x="60" y="53"/>
                  </a:cxn>
                  <a:cxn ang="0">
                    <a:pos x="55" y="57"/>
                  </a:cxn>
                  <a:cxn ang="0">
                    <a:pos x="48" y="76"/>
                  </a:cxn>
                  <a:cxn ang="0">
                    <a:pos x="47" y="76"/>
                  </a:cxn>
                  <a:cxn ang="0">
                    <a:pos x="46" y="75"/>
                  </a:cxn>
                  <a:cxn ang="0">
                    <a:pos x="46" y="20"/>
                  </a:cxn>
                  <a:cxn ang="0">
                    <a:pos x="73" y="9"/>
                  </a:cxn>
                  <a:cxn ang="0">
                    <a:pos x="100" y="20"/>
                  </a:cxn>
                  <a:cxn ang="0">
                    <a:pos x="111" y="48"/>
                  </a:cxn>
                  <a:cxn ang="0">
                    <a:pos x="100" y="75"/>
                  </a:cxn>
                  <a:cxn ang="0">
                    <a:pos x="78" y="78"/>
                  </a:cxn>
                  <a:cxn ang="0">
                    <a:pos x="73" y="83"/>
                  </a:cxn>
                  <a:cxn ang="0">
                    <a:pos x="71" y="83"/>
                  </a:cxn>
                  <a:cxn ang="0">
                    <a:pos x="66" y="78"/>
                  </a:cxn>
                  <a:cxn ang="0">
                    <a:pos x="66" y="76"/>
                  </a:cxn>
                  <a:cxn ang="0">
                    <a:pos x="68" y="63"/>
                  </a:cxn>
                  <a:cxn ang="0">
                    <a:pos x="68" y="60"/>
                  </a:cxn>
                  <a:cxn ang="0">
                    <a:pos x="69" y="59"/>
                  </a:cxn>
                  <a:cxn ang="0">
                    <a:pos x="75" y="59"/>
                  </a:cxn>
                  <a:cxn ang="0">
                    <a:pos x="76" y="60"/>
                  </a:cxn>
                  <a:cxn ang="0">
                    <a:pos x="76" y="63"/>
                  </a:cxn>
                  <a:cxn ang="0">
                    <a:pos x="79" y="76"/>
                  </a:cxn>
                  <a:cxn ang="0">
                    <a:pos x="78" y="78"/>
                  </a:cxn>
                  <a:cxn ang="0">
                    <a:pos x="106" y="14"/>
                  </a:cxn>
                  <a:cxn ang="0">
                    <a:pos x="73" y="0"/>
                  </a:cxn>
                  <a:cxn ang="0">
                    <a:pos x="39" y="14"/>
                  </a:cxn>
                  <a:cxn ang="0">
                    <a:pos x="25" y="42"/>
                  </a:cxn>
                  <a:cxn ang="0">
                    <a:pos x="32" y="71"/>
                  </a:cxn>
                  <a:cxn ang="0">
                    <a:pos x="31" y="76"/>
                  </a:cxn>
                  <a:cxn ang="0">
                    <a:pos x="6" y="101"/>
                  </a:cxn>
                  <a:cxn ang="0">
                    <a:pos x="4" y="115"/>
                  </a:cxn>
                  <a:cxn ang="0">
                    <a:pos x="5" y="116"/>
                  </a:cxn>
                  <a:cxn ang="0">
                    <a:pos x="10" y="118"/>
                  </a:cxn>
                  <a:cxn ang="0">
                    <a:pos x="19" y="114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7" y="88"/>
                  </a:cxn>
                  <a:cxn ang="0">
                    <a:pos x="49" y="88"/>
                  </a:cxn>
                  <a:cxn ang="0">
                    <a:pos x="54" y="91"/>
                  </a:cxn>
                  <a:cxn ang="0">
                    <a:pos x="57" y="92"/>
                  </a:cxn>
                  <a:cxn ang="0">
                    <a:pos x="61" y="94"/>
                  </a:cxn>
                  <a:cxn ang="0">
                    <a:pos x="73" y="95"/>
                  </a:cxn>
                  <a:cxn ang="0">
                    <a:pos x="88" y="93"/>
                  </a:cxn>
                  <a:cxn ang="0">
                    <a:pos x="90" y="92"/>
                  </a:cxn>
                  <a:cxn ang="0">
                    <a:pos x="100" y="87"/>
                  </a:cxn>
                  <a:cxn ang="0">
                    <a:pos x="106" y="81"/>
                  </a:cxn>
                  <a:cxn ang="0">
                    <a:pos x="106" y="14"/>
                  </a:cxn>
                </a:cxnLst>
                <a:rect l="0" t="0" r="r" b="b"/>
                <a:pathLst>
                  <a:path w="125" h="118">
                    <a:moveTo>
                      <a:pt x="100" y="75"/>
                    </a:moveTo>
                    <a:cubicBezTo>
                      <a:pt x="99" y="75"/>
                      <a:pt x="98" y="76"/>
                      <a:pt x="97" y="77"/>
                    </a:cubicBezTo>
                    <a:cubicBezTo>
                      <a:pt x="97" y="77"/>
                      <a:pt x="97" y="77"/>
                      <a:pt x="96" y="7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9" y="55"/>
                      <a:pt x="86" y="53"/>
                      <a:pt x="84" y="53"/>
                    </a:cubicBezTo>
                    <a:cubicBezTo>
                      <a:pt x="83" y="53"/>
                      <a:pt x="83" y="53"/>
                      <a:pt x="82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8" y="53"/>
                      <a:pt x="55" y="55"/>
                      <a:pt x="55" y="57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77"/>
                      <a:pt x="48" y="77"/>
                      <a:pt x="47" y="76"/>
                    </a:cubicBezTo>
                    <a:cubicBezTo>
                      <a:pt x="47" y="76"/>
                      <a:pt x="46" y="75"/>
                      <a:pt x="46" y="75"/>
                    </a:cubicBezTo>
                    <a:cubicBezTo>
                      <a:pt x="31" y="60"/>
                      <a:pt x="31" y="35"/>
                      <a:pt x="46" y="20"/>
                    </a:cubicBezTo>
                    <a:cubicBezTo>
                      <a:pt x="53" y="13"/>
                      <a:pt x="62" y="9"/>
                      <a:pt x="73" y="9"/>
                    </a:cubicBezTo>
                    <a:cubicBezTo>
                      <a:pt x="83" y="9"/>
                      <a:pt x="93" y="13"/>
                      <a:pt x="100" y="20"/>
                    </a:cubicBezTo>
                    <a:cubicBezTo>
                      <a:pt x="107" y="28"/>
                      <a:pt x="111" y="37"/>
                      <a:pt x="111" y="48"/>
                    </a:cubicBezTo>
                    <a:cubicBezTo>
                      <a:pt x="111" y="58"/>
                      <a:pt x="107" y="67"/>
                      <a:pt x="100" y="75"/>
                    </a:cubicBezTo>
                    <a:moveTo>
                      <a:pt x="78" y="78"/>
                    </a:move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2" y="83"/>
                      <a:pt x="71" y="83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78"/>
                      <a:pt x="65" y="77"/>
                      <a:pt x="66" y="76"/>
                    </a:cubicBezTo>
                    <a:cubicBezTo>
                      <a:pt x="66" y="76"/>
                      <a:pt x="68" y="66"/>
                      <a:pt x="68" y="63"/>
                    </a:cubicBezTo>
                    <a:cubicBezTo>
                      <a:pt x="68" y="63"/>
                      <a:pt x="68" y="60"/>
                      <a:pt x="68" y="60"/>
                    </a:cubicBezTo>
                    <a:cubicBezTo>
                      <a:pt x="68" y="60"/>
                      <a:pt x="69" y="59"/>
                      <a:pt x="69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6" y="59"/>
                      <a:pt x="76" y="60"/>
                      <a:pt x="76" y="60"/>
                    </a:cubicBezTo>
                    <a:cubicBezTo>
                      <a:pt x="76" y="60"/>
                      <a:pt x="76" y="63"/>
                      <a:pt x="76" y="63"/>
                    </a:cubicBezTo>
                    <a:cubicBezTo>
                      <a:pt x="77" y="66"/>
                      <a:pt x="79" y="76"/>
                      <a:pt x="79" y="76"/>
                    </a:cubicBezTo>
                    <a:cubicBezTo>
                      <a:pt x="79" y="77"/>
                      <a:pt x="79" y="78"/>
                      <a:pt x="78" y="78"/>
                    </a:cubicBezTo>
                    <a:moveTo>
                      <a:pt x="106" y="14"/>
                    </a:moveTo>
                    <a:cubicBezTo>
                      <a:pt x="97" y="5"/>
                      <a:pt x="85" y="0"/>
                      <a:pt x="73" y="0"/>
                    </a:cubicBezTo>
                    <a:cubicBezTo>
                      <a:pt x="60" y="0"/>
                      <a:pt x="48" y="5"/>
                      <a:pt x="39" y="14"/>
                    </a:cubicBezTo>
                    <a:cubicBezTo>
                      <a:pt x="31" y="21"/>
                      <a:pt x="26" y="31"/>
                      <a:pt x="25" y="42"/>
                    </a:cubicBezTo>
                    <a:cubicBezTo>
                      <a:pt x="24" y="52"/>
                      <a:pt x="26" y="62"/>
                      <a:pt x="32" y="71"/>
                    </a:cubicBezTo>
                    <a:cubicBezTo>
                      <a:pt x="32" y="73"/>
                      <a:pt x="33" y="75"/>
                      <a:pt x="31" y="76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2" y="105"/>
                      <a:pt x="0" y="111"/>
                      <a:pt x="4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6" y="117"/>
                      <a:pt x="8" y="118"/>
                      <a:pt x="10" y="118"/>
                    </a:cubicBezTo>
                    <a:cubicBezTo>
                      <a:pt x="13" y="118"/>
                      <a:pt x="16" y="117"/>
                      <a:pt x="19" y="114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88"/>
                      <a:pt x="46" y="88"/>
                      <a:pt x="47" y="88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1" y="90"/>
                      <a:pt x="52" y="90"/>
                      <a:pt x="54" y="91"/>
                    </a:cubicBezTo>
                    <a:cubicBezTo>
                      <a:pt x="55" y="92"/>
                      <a:pt x="56" y="92"/>
                      <a:pt x="57" y="92"/>
                    </a:cubicBezTo>
                    <a:cubicBezTo>
                      <a:pt x="58" y="93"/>
                      <a:pt x="59" y="93"/>
                      <a:pt x="61" y="94"/>
                    </a:cubicBezTo>
                    <a:cubicBezTo>
                      <a:pt x="65" y="95"/>
                      <a:pt x="69" y="95"/>
                      <a:pt x="73" y="95"/>
                    </a:cubicBezTo>
                    <a:cubicBezTo>
                      <a:pt x="78" y="95"/>
                      <a:pt x="83" y="94"/>
                      <a:pt x="88" y="93"/>
                    </a:cubicBezTo>
                    <a:cubicBezTo>
                      <a:pt x="89" y="93"/>
                      <a:pt x="89" y="92"/>
                      <a:pt x="90" y="92"/>
                    </a:cubicBezTo>
                    <a:cubicBezTo>
                      <a:pt x="94" y="91"/>
                      <a:pt x="97" y="89"/>
                      <a:pt x="100" y="87"/>
                    </a:cubicBezTo>
                    <a:cubicBezTo>
                      <a:pt x="102" y="85"/>
                      <a:pt x="104" y="83"/>
                      <a:pt x="106" y="81"/>
                    </a:cubicBezTo>
                    <a:cubicBezTo>
                      <a:pt x="125" y="63"/>
                      <a:pt x="125" y="32"/>
                      <a:pt x="106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C0260877-F3E3-4A97-89C3-D0A13B8A949B}"/>
              </a:ext>
            </a:extLst>
          </p:cNvPr>
          <p:cNvGrpSpPr/>
          <p:nvPr/>
        </p:nvGrpSpPr>
        <p:grpSpPr>
          <a:xfrm>
            <a:off x="7929141" y="2661051"/>
            <a:ext cx="1435397" cy="2951414"/>
            <a:chOff x="7801976" y="2837001"/>
            <a:chExt cx="1349822" cy="2775464"/>
          </a:xfrm>
        </p:grpSpPr>
        <p:sp>
          <p:nvSpPr>
            <p:cNvPr id="16" name="Freeform: Shape 201">
              <a:extLst>
                <a:ext uri="{FF2B5EF4-FFF2-40B4-BE49-F238E27FC236}">
                  <a16:creationId xmlns:a16="http://schemas.microsoft.com/office/drawing/2014/main" id="{D7E3CE5B-B230-4BF4-9A56-354EC4A3604C}"/>
                </a:ext>
              </a:extLst>
            </p:cNvPr>
            <p:cNvSpPr>
              <a:spLocks/>
            </p:cNvSpPr>
            <p:nvPr/>
          </p:nvSpPr>
          <p:spPr bwMode="gray">
            <a:xfrm rot="3877067">
              <a:off x="7708965" y="4369183"/>
              <a:ext cx="2033507" cy="453057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202">
              <a:extLst>
                <a:ext uri="{FF2B5EF4-FFF2-40B4-BE49-F238E27FC236}">
                  <a16:creationId xmlns:a16="http://schemas.microsoft.com/office/drawing/2014/main" id="{433DDBEC-5121-4571-9B24-1AD7242287B2}"/>
                </a:ext>
              </a:extLst>
            </p:cNvPr>
            <p:cNvSpPr>
              <a:spLocks/>
            </p:cNvSpPr>
            <p:nvPr/>
          </p:nvSpPr>
          <p:spPr bwMode="gray">
            <a:xfrm rot="3877067" flipV="1">
              <a:off x="8197690" y="4040536"/>
              <a:ext cx="1560650" cy="347566"/>
            </a:xfrm>
            <a:custGeom>
              <a:avLst/>
              <a:gdLst>
                <a:gd name="T0" fmla="*/ 1832 w 1832"/>
                <a:gd name="T1" fmla="*/ 32 h 408"/>
                <a:gd name="T2" fmla="*/ 1830 w 1832"/>
                <a:gd name="T3" fmla="*/ 66 h 408"/>
                <a:gd name="T4" fmla="*/ 1814 w 1832"/>
                <a:gd name="T5" fmla="*/ 128 h 408"/>
                <a:gd name="T6" fmla="*/ 1788 w 1832"/>
                <a:gd name="T7" fmla="*/ 188 h 408"/>
                <a:gd name="T8" fmla="*/ 1754 w 1832"/>
                <a:gd name="T9" fmla="*/ 240 h 408"/>
                <a:gd name="T10" fmla="*/ 1712 w 1832"/>
                <a:gd name="T11" fmla="*/ 288 h 408"/>
                <a:gd name="T12" fmla="*/ 1664 w 1832"/>
                <a:gd name="T13" fmla="*/ 330 h 408"/>
                <a:gd name="T14" fmla="*/ 1610 w 1832"/>
                <a:gd name="T15" fmla="*/ 362 h 408"/>
                <a:gd name="T16" fmla="*/ 1550 w 1832"/>
                <a:gd name="T17" fmla="*/ 388 h 408"/>
                <a:gd name="T18" fmla="*/ 1486 w 1832"/>
                <a:gd name="T19" fmla="*/ 402 h 408"/>
                <a:gd name="T20" fmla="*/ 1418 w 1832"/>
                <a:gd name="T21" fmla="*/ 408 h 408"/>
                <a:gd name="T22" fmla="*/ 0 w 1832"/>
                <a:gd name="T23" fmla="*/ 408 h 408"/>
                <a:gd name="T24" fmla="*/ 0 w 1832"/>
                <a:gd name="T25" fmla="*/ 0 h 408"/>
                <a:gd name="T26" fmla="*/ 1832 w 1832"/>
                <a:gd name="T27" fmla="*/ 0 h 408"/>
                <a:gd name="T28" fmla="*/ 1832 w 1832"/>
                <a:gd name="T29" fmla="*/ 32 h 408"/>
                <a:gd name="T30" fmla="*/ 1832 w 1832"/>
                <a:gd name="T31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TextBox 203">
              <a:extLst>
                <a:ext uri="{FF2B5EF4-FFF2-40B4-BE49-F238E27FC236}">
                  <a16:creationId xmlns:a16="http://schemas.microsoft.com/office/drawing/2014/main" id="{8DE4FB3B-20BA-40D1-869F-B41976AC4505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8042318" y="4286858"/>
              <a:ext cx="1186656" cy="289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4">
              <a:extLst>
                <a:ext uri="{FF2B5EF4-FFF2-40B4-BE49-F238E27FC236}">
                  <a16:creationId xmlns:a16="http://schemas.microsoft.com/office/drawing/2014/main" id="{19C8C826-E36A-42DE-9C39-274A3F60B352}"/>
                </a:ext>
              </a:extLst>
            </p:cNvPr>
            <p:cNvSpPr txBox="1">
              <a:spLocks/>
            </p:cNvSpPr>
            <p:nvPr/>
          </p:nvSpPr>
          <p:spPr bwMode="gray">
            <a:xfrm rot="3925970">
              <a:off x="8437155" y="4041974"/>
              <a:ext cx="933406" cy="238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normAutofit/>
            </a:bodyPr>
            <a:lstStyle/>
            <a:p>
              <a:pPr algn="l"/>
              <a:r>
                <a:rPr lang="zh-CN" altLang="en-US" sz="1051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205">
              <a:extLst>
                <a:ext uri="{FF2B5EF4-FFF2-40B4-BE49-F238E27FC236}">
                  <a16:creationId xmlns:a16="http://schemas.microsoft.com/office/drawing/2014/main" id="{EEB5C568-C8AC-45BF-B88C-55B1A6C95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7801976" y="2837001"/>
              <a:ext cx="1031629" cy="10331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206">
              <a:extLst>
                <a:ext uri="{FF2B5EF4-FFF2-40B4-BE49-F238E27FC236}">
                  <a16:creationId xmlns:a16="http://schemas.microsoft.com/office/drawing/2014/main" id="{59335CA0-1FB6-44F2-846B-35A3143B5282}"/>
                </a:ext>
              </a:extLst>
            </p:cNvPr>
            <p:cNvSpPr>
              <a:spLocks/>
            </p:cNvSpPr>
            <p:nvPr/>
          </p:nvSpPr>
          <p:spPr bwMode="gray">
            <a:xfrm>
              <a:off x="7886176" y="2914946"/>
              <a:ext cx="864644" cy="8651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94">
              <a:extLst>
                <a:ext uri="{FF2B5EF4-FFF2-40B4-BE49-F238E27FC236}">
                  <a16:creationId xmlns:a16="http://schemas.microsoft.com/office/drawing/2014/main" id="{959BC4D8-3C8C-4A2D-9E89-7332513E2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601" y="3099178"/>
              <a:ext cx="419523" cy="443774"/>
            </a:xfrm>
            <a:custGeom>
              <a:avLst/>
              <a:gdLst/>
              <a:ahLst/>
              <a:cxnLst>
                <a:cxn ang="0">
                  <a:pos x="63" y="38"/>
                </a:cxn>
                <a:cxn ang="0">
                  <a:pos x="63" y="71"/>
                </a:cxn>
                <a:cxn ang="0">
                  <a:pos x="96" y="71"/>
                </a:cxn>
                <a:cxn ang="0">
                  <a:pos x="63" y="38"/>
                </a:cxn>
                <a:cxn ang="0">
                  <a:pos x="118" y="25"/>
                </a:cxn>
                <a:cxn ang="0">
                  <a:pos x="108" y="15"/>
                </a:cxn>
                <a:cxn ang="0">
                  <a:pos x="103" y="16"/>
                </a:cxn>
                <a:cxn ang="0">
                  <a:pos x="100" y="19"/>
                </a:cxn>
                <a:cxn ang="0">
                  <a:pos x="101" y="23"/>
                </a:cxn>
                <a:cxn ang="0">
                  <a:pos x="111" y="33"/>
                </a:cxn>
                <a:cxn ang="0">
                  <a:pos x="116" y="33"/>
                </a:cxn>
                <a:cxn ang="0">
                  <a:pos x="118" y="30"/>
                </a:cxn>
                <a:cxn ang="0">
                  <a:pos x="118" y="25"/>
                </a:cxn>
                <a:cxn ang="0">
                  <a:pos x="116" y="76"/>
                </a:cxn>
                <a:cxn ang="0">
                  <a:pos x="68" y="124"/>
                </a:cxn>
                <a:cxn ang="0">
                  <a:pos x="10" y="76"/>
                </a:cxn>
                <a:cxn ang="0">
                  <a:pos x="5" y="76"/>
                </a:cxn>
                <a:cxn ang="0">
                  <a:pos x="1" y="70"/>
                </a:cxn>
                <a:cxn ang="0">
                  <a:pos x="13" y="50"/>
                </a:cxn>
                <a:cxn ang="0">
                  <a:pos x="20" y="50"/>
                </a:cxn>
                <a:cxn ang="0">
                  <a:pos x="32" y="70"/>
                </a:cxn>
                <a:cxn ang="0">
                  <a:pos x="28" y="76"/>
                </a:cxn>
                <a:cxn ang="0">
                  <a:pos x="24" y="76"/>
                </a:cxn>
                <a:cxn ang="0">
                  <a:pos x="69" y="110"/>
                </a:cxn>
                <a:cxn ang="0">
                  <a:pos x="102" y="78"/>
                </a:cxn>
                <a:cxn ang="0">
                  <a:pos x="63" y="31"/>
                </a:cxn>
                <a:cxn ang="0">
                  <a:pos x="41" y="38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57" y="18"/>
                </a:cxn>
                <a:cxn ang="0">
                  <a:pos x="57" y="10"/>
                </a:cxn>
                <a:cxn ang="0">
                  <a:pos x="51" y="10"/>
                </a:cxn>
                <a:cxn ang="0">
                  <a:pos x="48" y="7"/>
                </a:cxn>
                <a:cxn ang="0">
                  <a:pos x="48" y="3"/>
                </a:cxn>
                <a:cxn ang="0">
                  <a:pos x="51" y="0"/>
                </a:cxn>
                <a:cxn ang="0">
                  <a:pos x="76" y="0"/>
                </a:cxn>
                <a:cxn ang="0">
                  <a:pos x="80" y="3"/>
                </a:cxn>
                <a:cxn ang="0">
                  <a:pos x="80" y="7"/>
                </a:cxn>
                <a:cxn ang="0">
                  <a:pos x="76" y="10"/>
                </a:cxn>
                <a:cxn ang="0">
                  <a:pos x="70" y="10"/>
                </a:cxn>
                <a:cxn ang="0">
                  <a:pos x="70" y="18"/>
                </a:cxn>
                <a:cxn ang="0">
                  <a:pos x="116" y="76"/>
                </a:cxn>
              </a:cxnLst>
              <a:rect l="0" t="0" r="r" b="b"/>
              <a:pathLst>
                <a:path w="120" h="127">
                  <a:moveTo>
                    <a:pt x="63" y="38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51"/>
                    <a:pt x="81" y="38"/>
                    <a:pt x="63" y="38"/>
                  </a:cubicBezTo>
                  <a:moveTo>
                    <a:pt x="118" y="25"/>
                  </a:moveTo>
                  <a:cubicBezTo>
                    <a:pt x="108" y="15"/>
                    <a:pt x="108" y="15"/>
                    <a:pt x="108" y="15"/>
                  </a:cubicBezTo>
                  <a:cubicBezTo>
                    <a:pt x="106" y="14"/>
                    <a:pt x="104" y="14"/>
                    <a:pt x="103" y="16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20"/>
                    <a:pt x="99" y="22"/>
                    <a:pt x="101" y="2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2" y="34"/>
                    <a:pt x="114" y="34"/>
                    <a:pt x="116" y="3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0" y="28"/>
                    <a:pt x="119" y="26"/>
                    <a:pt x="118" y="25"/>
                  </a:cubicBezTo>
                  <a:moveTo>
                    <a:pt x="116" y="76"/>
                  </a:moveTo>
                  <a:cubicBezTo>
                    <a:pt x="114" y="101"/>
                    <a:pt x="93" y="122"/>
                    <a:pt x="68" y="124"/>
                  </a:cubicBezTo>
                  <a:cubicBezTo>
                    <a:pt x="38" y="127"/>
                    <a:pt x="13" y="105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5" y="47"/>
                    <a:pt x="19" y="47"/>
                    <a:pt x="20" y="5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3" y="73"/>
                    <a:pt x="31" y="76"/>
                    <a:pt x="2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98"/>
                    <a:pt x="46" y="114"/>
                    <a:pt x="69" y="110"/>
                  </a:cubicBezTo>
                  <a:cubicBezTo>
                    <a:pt x="86" y="108"/>
                    <a:pt x="100" y="94"/>
                    <a:pt x="102" y="78"/>
                  </a:cubicBezTo>
                  <a:cubicBezTo>
                    <a:pt x="107" y="53"/>
                    <a:pt x="87" y="31"/>
                    <a:pt x="63" y="31"/>
                  </a:cubicBezTo>
                  <a:cubicBezTo>
                    <a:pt x="55" y="31"/>
                    <a:pt x="48" y="33"/>
                    <a:pt x="41" y="38"/>
                  </a:cubicBezTo>
                  <a:cubicBezTo>
                    <a:pt x="38" y="40"/>
                    <a:pt x="34" y="39"/>
                    <a:pt x="32" y="36"/>
                  </a:cubicBezTo>
                  <a:cubicBezTo>
                    <a:pt x="29" y="33"/>
                    <a:pt x="30" y="29"/>
                    <a:pt x="33" y="27"/>
                  </a:cubicBezTo>
                  <a:cubicBezTo>
                    <a:pt x="40" y="22"/>
                    <a:pt x="48" y="19"/>
                    <a:pt x="57" y="1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9" y="10"/>
                    <a:pt x="48" y="9"/>
                    <a:pt x="48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1"/>
                    <a:pt x="49" y="0"/>
                    <a:pt x="5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1"/>
                    <a:pt x="80" y="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9"/>
                    <a:pt x="78" y="10"/>
                    <a:pt x="76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98" y="22"/>
                    <a:pt x="119" y="47"/>
                    <a:pt x="116" y="76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Title 6">
            <a:extLst>
              <a:ext uri="{FF2B5EF4-FFF2-40B4-BE49-F238E27FC236}">
                <a16:creationId xmlns:a16="http://schemas.microsoft.com/office/drawing/2014/main" id="{84206A7C-94C2-4204-9726-2A078069897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9AFC9D69-1CC4-4374-9812-B7ADAD23D62F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306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>
            <a:extLst>
              <a:ext uri="{FF2B5EF4-FFF2-40B4-BE49-F238E27FC236}">
                <a16:creationId xmlns:a16="http://schemas.microsoft.com/office/drawing/2014/main" id="{286CBE33-7D66-41F4-8441-09771E858EC3}"/>
              </a:ext>
            </a:extLst>
          </p:cNvPr>
          <p:cNvGrpSpPr/>
          <p:nvPr/>
        </p:nvGrpSpPr>
        <p:grpSpPr>
          <a:xfrm>
            <a:off x="5231904" y="1232756"/>
            <a:ext cx="2737172" cy="2906696"/>
            <a:chOff x="6290203" y="1210379"/>
            <a:chExt cx="2737172" cy="2906696"/>
          </a:xfrm>
        </p:grpSpPr>
        <p:sp>
          <p:nvSpPr>
            <p:cNvPr id="24" name="Freeform: Shape 4">
              <a:extLst>
                <a:ext uri="{FF2B5EF4-FFF2-40B4-BE49-F238E27FC236}">
                  <a16:creationId xmlns:a16="http://schemas.microsoft.com/office/drawing/2014/main" id="{763A024B-14E0-4101-9C2C-84BE677B5C6A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988290" y="307799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3B8D23F1-88AB-499B-8562-1368D6175E6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104069" y="2256328"/>
              <a:ext cx="2402126" cy="776835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C2ACCF19-1B70-44F9-808C-E041E55DE3F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156745" y="1974269"/>
              <a:ext cx="1970699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805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1221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768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806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1599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54"/>
                <a:gd name="connsiteY0" fmla="*/ 10000 h 10000"/>
                <a:gd name="connsiteX1" fmla="*/ 10354 w 10354"/>
                <a:gd name="connsiteY1" fmla="*/ 806 h 10000"/>
                <a:gd name="connsiteX2" fmla="*/ 5321 w 10354"/>
                <a:gd name="connsiteY2" fmla="*/ 0 h 10000"/>
                <a:gd name="connsiteX3" fmla="*/ 0 w 10354"/>
                <a:gd name="connsiteY3" fmla="*/ 10000 h 10000"/>
                <a:gd name="connsiteX0" fmla="*/ 0 w 10356"/>
                <a:gd name="connsiteY0" fmla="*/ 10000 h 10125"/>
                <a:gd name="connsiteX1" fmla="*/ 5420 w 10356"/>
                <a:gd name="connsiteY1" fmla="*/ 5932 h 10125"/>
                <a:gd name="connsiteX2" fmla="*/ 10354 w 10356"/>
                <a:gd name="connsiteY2" fmla="*/ 806 h 10125"/>
                <a:gd name="connsiteX3" fmla="*/ 5321 w 10356"/>
                <a:gd name="connsiteY3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55D8E325-DEC4-4A20-B974-683D98E282B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881080" y="1893763"/>
              <a:ext cx="1966878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DA845F8F-01AA-43BB-99F0-5C66C7828A3F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456760" y="1171643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BF863EC2-48A2-4EAA-A647-8D3FAE2F49DD}"/>
              </a:ext>
            </a:extLst>
          </p:cNvPr>
          <p:cNvSpPr txBox="1">
            <a:spLocks/>
          </p:cNvSpPr>
          <p:nvPr/>
        </p:nvSpPr>
        <p:spPr bwMode="auto">
          <a:xfrm>
            <a:off x="4936655" y="3405157"/>
            <a:ext cx="2308324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ctr">
            <a:normAutofit/>
            <a:sp3d/>
          </a:bodyPr>
          <a:lstStyle/>
          <a:p>
            <a:pPr algn="ctr">
              <a:defRPr/>
            </a:pPr>
            <a:r>
              <a:rPr lang="zh-CN" altLang="en-US" sz="3000" b="1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A84B239E-1AE5-4987-B4B3-7F54140777E2}"/>
              </a:ext>
            </a:extLst>
          </p:cNvPr>
          <p:cNvGrpSpPr/>
          <p:nvPr/>
        </p:nvGrpSpPr>
        <p:grpSpPr>
          <a:xfrm>
            <a:off x="4212557" y="3072063"/>
            <a:ext cx="2737172" cy="2906695"/>
            <a:chOff x="5270856" y="3049686"/>
            <a:chExt cx="2737172" cy="2906695"/>
          </a:xfrm>
        </p:grpSpPr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2E844C62-771A-4868-8635-E89BF4DADC16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4907232" y="3413310"/>
              <a:ext cx="1402709" cy="675461"/>
            </a:xfrm>
            <a:custGeom>
              <a:avLst/>
              <a:gdLst>
                <a:gd name="T0" fmla="*/ 0 w 1273"/>
                <a:gd name="T1" fmla="*/ 0 h 613"/>
                <a:gd name="T2" fmla="*/ 1273 w 1273"/>
                <a:gd name="T3" fmla="*/ 613 h 613"/>
                <a:gd name="T4" fmla="*/ 985 w 1273"/>
                <a:gd name="T5" fmla="*/ 52 h 613"/>
                <a:gd name="T6" fmla="*/ 0 w 1273"/>
                <a:gd name="T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3" h="613">
                  <a:moveTo>
                    <a:pt x="0" y="0"/>
                  </a:moveTo>
                  <a:lnTo>
                    <a:pt x="1273" y="613"/>
                  </a:lnTo>
                  <a:lnTo>
                    <a:pt x="985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5485375E-79C8-4660-9F3B-8B85C07BB160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4792037" y="4133598"/>
              <a:ext cx="2402125" cy="776836"/>
            </a:xfrm>
            <a:custGeom>
              <a:avLst/>
              <a:gdLst>
                <a:gd name="T0" fmla="*/ 0 w 2180"/>
                <a:gd name="T1" fmla="*/ 705 h 705"/>
                <a:gd name="T2" fmla="*/ 2180 w 2180"/>
                <a:gd name="T3" fmla="*/ 346 h 705"/>
                <a:gd name="T4" fmla="*/ 1588 w 2180"/>
                <a:gd name="T5" fmla="*/ 0 h 705"/>
                <a:gd name="T6" fmla="*/ 0 w 2180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0" h="705">
                  <a:moveTo>
                    <a:pt x="0" y="705"/>
                  </a:moveTo>
                  <a:lnTo>
                    <a:pt x="2180" y="346"/>
                  </a:lnTo>
                  <a:lnTo>
                    <a:pt x="1588" y="0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31895F75-5B06-4CCD-BDC9-7ACDCDE87B79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5170787" y="4749572"/>
              <a:ext cx="1970698" cy="442920"/>
            </a:xfrm>
            <a:custGeom>
              <a:avLst/>
              <a:gdLst>
                <a:gd name="T0" fmla="*/ 0 w 1785"/>
                <a:gd name="T1" fmla="*/ 397 h 397"/>
                <a:gd name="T2" fmla="*/ 1785 w 1785"/>
                <a:gd name="T3" fmla="*/ 34 h 397"/>
                <a:gd name="T4" fmla="*/ 919 w 1785"/>
                <a:gd name="T5" fmla="*/ 0 h 397"/>
                <a:gd name="T6" fmla="*/ 0 w 1785"/>
                <a:gd name="T7" fmla="*/ 397 h 397"/>
                <a:gd name="connsiteX0" fmla="*/ 0 w 9675"/>
                <a:gd name="connsiteY0" fmla="*/ 10000 h 10000"/>
                <a:gd name="connsiteX1" fmla="*/ 9675 w 9675"/>
                <a:gd name="connsiteY1" fmla="*/ 2770 h 10000"/>
                <a:gd name="connsiteX2" fmla="*/ 5148 w 9675"/>
                <a:gd name="connsiteY2" fmla="*/ 0 h 10000"/>
                <a:gd name="connsiteX3" fmla="*/ 0 w 967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805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843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62"/>
                <a:gd name="connsiteY0" fmla="*/ 10000 h 10000"/>
                <a:gd name="connsiteX1" fmla="*/ 10362 w 10362"/>
                <a:gd name="connsiteY1" fmla="*/ 1221 h 10000"/>
                <a:gd name="connsiteX2" fmla="*/ 5321 w 10362"/>
                <a:gd name="connsiteY2" fmla="*/ 0 h 10000"/>
                <a:gd name="connsiteX3" fmla="*/ 0 w 10362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768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45"/>
                <a:gd name="connsiteY0" fmla="*/ 10000 h 10000"/>
                <a:gd name="connsiteX1" fmla="*/ 10345 w 10345"/>
                <a:gd name="connsiteY1" fmla="*/ 806 h 10000"/>
                <a:gd name="connsiteX2" fmla="*/ 5321 w 10345"/>
                <a:gd name="connsiteY2" fmla="*/ 0 h 10000"/>
                <a:gd name="connsiteX3" fmla="*/ 0 w 10345"/>
                <a:gd name="connsiteY3" fmla="*/ 10000 h 10000"/>
                <a:gd name="connsiteX0" fmla="*/ 0 w 10371"/>
                <a:gd name="connsiteY0" fmla="*/ 10000 h 10000"/>
                <a:gd name="connsiteX1" fmla="*/ 10371 w 10371"/>
                <a:gd name="connsiteY1" fmla="*/ 1599 h 10000"/>
                <a:gd name="connsiteX2" fmla="*/ 5321 w 10371"/>
                <a:gd name="connsiteY2" fmla="*/ 0 h 10000"/>
                <a:gd name="connsiteX3" fmla="*/ 0 w 10371"/>
                <a:gd name="connsiteY3" fmla="*/ 10000 h 10000"/>
                <a:gd name="connsiteX0" fmla="*/ 0 w 10354"/>
                <a:gd name="connsiteY0" fmla="*/ 10000 h 10000"/>
                <a:gd name="connsiteX1" fmla="*/ 10354 w 10354"/>
                <a:gd name="connsiteY1" fmla="*/ 806 h 10000"/>
                <a:gd name="connsiteX2" fmla="*/ 5321 w 10354"/>
                <a:gd name="connsiteY2" fmla="*/ 0 h 10000"/>
                <a:gd name="connsiteX3" fmla="*/ 0 w 10354"/>
                <a:gd name="connsiteY3" fmla="*/ 10000 h 10000"/>
                <a:gd name="connsiteX0" fmla="*/ 0 w 10356"/>
                <a:gd name="connsiteY0" fmla="*/ 10000 h 10125"/>
                <a:gd name="connsiteX1" fmla="*/ 5420 w 10356"/>
                <a:gd name="connsiteY1" fmla="*/ 5932 h 10125"/>
                <a:gd name="connsiteX2" fmla="*/ 10354 w 10356"/>
                <a:gd name="connsiteY2" fmla="*/ 806 h 10125"/>
                <a:gd name="connsiteX3" fmla="*/ 5321 w 10356"/>
                <a:gd name="connsiteY3" fmla="*/ 0 h 10125"/>
                <a:gd name="connsiteX4" fmla="*/ 0 w 10356"/>
                <a:gd name="connsiteY4" fmla="*/ 10000 h 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6" h="10125">
                  <a:moveTo>
                    <a:pt x="0" y="10000"/>
                  </a:moveTo>
                  <a:cubicBezTo>
                    <a:pt x="97" y="10812"/>
                    <a:pt x="3694" y="7464"/>
                    <a:pt x="5420" y="5932"/>
                  </a:cubicBezTo>
                  <a:cubicBezTo>
                    <a:pt x="7146" y="4400"/>
                    <a:pt x="10451" y="1618"/>
                    <a:pt x="10354" y="806"/>
                  </a:cubicBezTo>
                  <a:lnTo>
                    <a:pt x="5321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593D37D7-0CC3-43B2-AD23-7F3C7A1EED85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5450273" y="4119315"/>
              <a:ext cx="1966877" cy="1153683"/>
            </a:xfrm>
            <a:custGeom>
              <a:avLst/>
              <a:gdLst>
                <a:gd name="T0" fmla="*/ 395 w 1785"/>
                <a:gd name="T1" fmla="*/ 1047 h 1047"/>
                <a:gd name="T2" fmla="*/ 1785 w 1785"/>
                <a:gd name="T3" fmla="*/ 0 h 1047"/>
                <a:gd name="T4" fmla="*/ 0 w 1785"/>
                <a:gd name="T5" fmla="*/ 363 h 1047"/>
                <a:gd name="T6" fmla="*/ 395 w 1785"/>
                <a:gd name="T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5" h="1047">
                  <a:moveTo>
                    <a:pt x="395" y="1047"/>
                  </a:moveTo>
                  <a:lnTo>
                    <a:pt x="1785" y="0"/>
                  </a:lnTo>
                  <a:lnTo>
                    <a:pt x="0" y="363"/>
                  </a:lnTo>
                  <a:lnTo>
                    <a:pt x="395" y="10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509EEBA5-AF63-4062-8CF3-0CF79A463E50}"/>
                </a:ext>
              </a:extLst>
            </p:cNvPr>
            <p:cNvSpPr>
              <a:spLocks/>
            </p:cNvSpPr>
            <p:nvPr/>
          </p:nvSpPr>
          <p:spPr bwMode="auto">
            <a:xfrm rot="2700000" flipH="1" flipV="1">
              <a:off x="6583329" y="4403861"/>
              <a:ext cx="1258142" cy="1591256"/>
            </a:xfrm>
            <a:custGeom>
              <a:avLst/>
              <a:gdLst>
                <a:gd name="T0" fmla="*/ 982 w 982"/>
                <a:gd name="T1" fmla="*/ 1242 h 1242"/>
                <a:gd name="T2" fmla="*/ 0 w 982"/>
                <a:gd name="T3" fmla="*/ 981 h 1242"/>
                <a:gd name="T4" fmla="*/ 265 w 982"/>
                <a:gd name="T5" fmla="*/ 0 h 1242"/>
                <a:gd name="T6" fmla="*/ 982 w 982"/>
                <a:gd name="T7" fmla="*/ 124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242">
                  <a:moveTo>
                    <a:pt x="982" y="1242"/>
                  </a:moveTo>
                  <a:lnTo>
                    <a:pt x="0" y="981"/>
                  </a:lnTo>
                  <a:lnTo>
                    <a:pt x="265" y="0"/>
                  </a:lnTo>
                  <a:lnTo>
                    <a:pt x="982" y="12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5F705A4A-65A1-4663-BE0D-D9F956BE37D9}"/>
              </a:ext>
            </a:extLst>
          </p:cNvPr>
          <p:cNvGrpSpPr/>
          <p:nvPr/>
        </p:nvGrpSpPr>
        <p:grpSpPr>
          <a:xfrm>
            <a:off x="2008839" y="1680265"/>
            <a:ext cx="3223065" cy="677109"/>
            <a:chOff x="1523492" y="2837077"/>
            <a:chExt cx="2327662" cy="677109"/>
          </a:xfrm>
        </p:grpSpPr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6BA011DC-AC5D-4FEF-AFB3-22F9CC1790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8" name="TextBox 32">
              <a:extLst>
                <a:ext uri="{FF2B5EF4-FFF2-40B4-BE49-F238E27FC236}">
                  <a16:creationId xmlns:a16="http://schemas.microsoft.com/office/drawing/2014/main" id="{5905F371-AB5C-46C3-A7CF-F3CCAC97EF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10B98AC1-78FF-483E-8430-0B520AC23EC3}"/>
              </a:ext>
            </a:extLst>
          </p:cNvPr>
          <p:cNvGrpSpPr/>
          <p:nvPr/>
        </p:nvGrpSpPr>
        <p:grpSpPr>
          <a:xfrm>
            <a:off x="6949728" y="4949167"/>
            <a:ext cx="3148199" cy="677109"/>
            <a:chOff x="1523492" y="2837077"/>
            <a:chExt cx="2327662" cy="677109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9C0407D3-5852-40A5-B591-E2F4AF4003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6" name="TextBox 35">
              <a:extLst>
                <a:ext uri="{FF2B5EF4-FFF2-40B4-BE49-F238E27FC236}">
                  <a16:creationId xmlns:a16="http://schemas.microsoft.com/office/drawing/2014/main" id="{70D9E678-385A-4762-8DFC-60B812DCE3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C6500F9F-376A-4689-AE35-F2F9D7DBE6EA}"/>
              </a:ext>
            </a:extLst>
          </p:cNvPr>
          <p:cNvGrpSpPr/>
          <p:nvPr/>
        </p:nvGrpSpPr>
        <p:grpSpPr>
          <a:xfrm>
            <a:off x="8324664" y="2218106"/>
            <a:ext cx="3148199" cy="677109"/>
            <a:chOff x="1523492" y="2837077"/>
            <a:chExt cx="2327662" cy="677109"/>
          </a:xfrm>
        </p:grpSpPr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2DC89CD8-E72C-4C2F-A4B7-B6C51483F8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2837077"/>
              <a:ext cx="1263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14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4" name="TextBox 28">
              <a:extLst>
                <a:ext uri="{FF2B5EF4-FFF2-40B4-BE49-F238E27FC236}">
                  <a16:creationId xmlns:a16="http://schemas.microsoft.com/office/drawing/2014/main" id="{8888B54A-D69F-43D2-A4E0-304708CCDE6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0" tIns="0" rIns="216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008C3090-78B5-4924-800D-B1B327D72EEF}"/>
              </a:ext>
            </a:extLst>
          </p:cNvPr>
          <p:cNvGrpSpPr/>
          <p:nvPr/>
        </p:nvGrpSpPr>
        <p:grpSpPr>
          <a:xfrm>
            <a:off x="719138" y="4617409"/>
            <a:ext cx="3223065" cy="677109"/>
            <a:chOff x="1523492" y="2837077"/>
            <a:chExt cx="2327662" cy="677109"/>
          </a:xfrm>
        </p:grpSpPr>
        <p:sp>
          <p:nvSpPr>
            <p:cNvPr id="11" name="TextBox 30">
              <a:extLst>
                <a:ext uri="{FF2B5EF4-FFF2-40B4-BE49-F238E27FC236}">
                  <a16:creationId xmlns:a16="http://schemas.microsoft.com/office/drawing/2014/main" id="{F1F9E132-4945-4B63-8D00-D2FEAD01B3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4784" y="2837077"/>
              <a:ext cx="107637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14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  <p:sp>
          <p:nvSpPr>
            <p:cNvPr id="12" name="TextBox 36">
              <a:extLst>
                <a:ext uri="{FF2B5EF4-FFF2-40B4-BE49-F238E27FC236}">
                  <a16:creationId xmlns:a16="http://schemas.microsoft.com/office/drawing/2014/main" id="{15F53948-53B0-43DB-94AB-DD04F2877CC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3492" y="3052521"/>
              <a:ext cx="2327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36000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9" name="Title 6">
            <a:extLst>
              <a:ext uri="{FF2B5EF4-FFF2-40B4-BE49-F238E27FC236}">
                <a16:creationId xmlns:a16="http://schemas.microsoft.com/office/drawing/2014/main" id="{4FDA65FB-50B2-4B10-8A3B-61041E219EBB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7127B12-DBC3-49AB-A7CA-28AF8E4DD40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04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_Text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3" name="PA_Rectangle: Rounded Corners 118">
            <a:extLst>
              <a:ext uri="{FF2B5EF4-FFF2-40B4-BE49-F238E27FC236}">
                <a16:creationId xmlns:a16="http://schemas.microsoft.com/office/drawing/2014/main" id="{D727D75C-BB7E-48B2-8A58-818C61F08BA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38233" y="1306636"/>
            <a:ext cx="3403590" cy="968715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PA_Rectangle: Rounded Corners 119">
            <a:extLst>
              <a:ext uri="{FF2B5EF4-FFF2-40B4-BE49-F238E27FC236}">
                <a16:creationId xmlns:a16="http://schemas.microsoft.com/office/drawing/2014/main" id="{FD11DC98-89C5-4B9B-84DC-D3DE5777F8A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838233" y="2568096"/>
            <a:ext cx="3403590" cy="968715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PA_Rectangle: Rounded Corners 120">
            <a:extLst>
              <a:ext uri="{FF2B5EF4-FFF2-40B4-BE49-F238E27FC236}">
                <a16:creationId xmlns:a16="http://schemas.microsoft.com/office/drawing/2014/main" id="{BCBF8D2F-A91E-40A6-A5DC-91F5D151154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38233" y="3790833"/>
            <a:ext cx="3403590" cy="968715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PA_Rectangle: Rounded Corners 121">
            <a:extLst>
              <a:ext uri="{FF2B5EF4-FFF2-40B4-BE49-F238E27FC236}">
                <a16:creationId xmlns:a16="http://schemas.microsoft.com/office/drawing/2014/main" id="{A874C0DE-BE9B-4BDA-8EC6-4B9CDB545E7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38233" y="4980564"/>
            <a:ext cx="3403590" cy="968715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PA_椭圆 122">
            <a:extLst>
              <a:ext uri="{FF2B5EF4-FFF2-40B4-BE49-F238E27FC236}">
                <a16:creationId xmlns:a16="http://schemas.microsoft.com/office/drawing/2014/main" id="{7A224AC0-74C1-4EF5-A632-FA46CC4995D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37837" y="1919758"/>
            <a:ext cx="3198515" cy="3198513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PA_椭圆 123">
            <a:extLst>
              <a:ext uri="{FF2B5EF4-FFF2-40B4-BE49-F238E27FC236}">
                <a16:creationId xmlns:a16="http://schemas.microsoft.com/office/drawing/2014/main" id="{E8AC1143-EBCB-45E9-95A4-9495F44E291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726497" y="2308419"/>
            <a:ext cx="2421196" cy="2421196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PA_椭圆 124">
            <a:extLst>
              <a:ext uri="{FF2B5EF4-FFF2-40B4-BE49-F238E27FC236}">
                <a16:creationId xmlns:a16="http://schemas.microsoft.com/office/drawing/2014/main" id="{839EBF30-759F-447C-8F45-AA452CFBF95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16554" y="2698474"/>
            <a:ext cx="1641087" cy="164108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PA_椭圆 125">
            <a:extLst>
              <a:ext uri="{FF2B5EF4-FFF2-40B4-BE49-F238E27FC236}">
                <a16:creationId xmlns:a16="http://schemas.microsoft.com/office/drawing/2014/main" id="{A749D555-23C8-4F0F-A868-F0A4641BDEC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50177" y="1532099"/>
            <a:ext cx="3973837" cy="3973837"/>
          </a:xfrm>
          <a:prstGeom prst="ellipse">
            <a:avLst/>
          </a:prstGeom>
          <a:ln w="381000" cap="rnd" cmpd="sng">
            <a:solidFill>
              <a:schemeClr val="bg1">
                <a:lumMod val="75000"/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PA_弧形 126">
            <a:extLst>
              <a:ext uri="{FF2B5EF4-FFF2-40B4-BE49-F238E27FC236}">
                <a16:creationId xmlns:a16="http://schemas.microsoft.com/office/drawing/2014/main" id="{10F3F530-88C4-4D59-8F2F-50C970C7F8A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116554" y="2698474"/>
            <a:ext cx="1641087" cy="1641087"/>
          </a:xfrm>
          <a:prstGeom prst="arc">
            <a:avLst>
              <a:gd name="adj1" fmla="val 16200000"/>
              <a:gd name="adj2" fmla="val 9376870"/>
            </a:avLst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PA_矩形 127">
            <a:extLst>
              <a:ext uri="{FF2B5EF4-FFF2-40B4-BE49-F238E27FC236}">
                <a16:creationId xmlns:a16="http://schemas.microsoft.com/office/drawing/2014/main" id="{EB26F837-5BE7-4F5B-8A13-EB1F3AF0FE2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22097" y="1566637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10%</a:t>
            </a:r>
          </a:p>
        </p:txBody>
      </p:sp>
      <p:sp>
        <p:nvSpPr>
          <p:cNvPr id="35" name="PA_矩形 128">
            <a:extLst>
              <a:ext uri="{FF2B5EF4-FFF2-40B4-BE49-F238E27FC236}">
                <a16:creationId xmlns:a16="http://schemas.microsoft.com/office/drawing/2014/main" id="{A9CE5681-1914-46CD-9D7E-CF5C738A487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622097" y="2818252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36" name="PA_矩形 129">
            <a:extLst>
              <a:ext uri="{FF2B5EF4-FFF2-40B4-BE49-F238E27FC236}">
                <a16:creationId xmlns:a16="http://schemas.microsoft.com/office/drawing/2014/main" id="{F4267B7F-1A10-4976-9F05-91137F06CF1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622097" y="404099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30%</a:t>
            </a:r>
          </a:p>
        </p:txBody>
      </p:sp>
      <p:sp>
        <p:nvSpPr>
          <p:cNvPr id="37" name="PA_矩形 130">
            <a:extLst>
              <a:ext uri="{FF2B5EF4-FFF2-40B4-BE49-F238E27FC236}">
                <a16:creationId xmlns:a16="http://schemas.microsoft.com/office/drawing/2014/main" id="{B6ADF625-648B-44C1-BB59-8CE1E6769A3E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622097" y="5230720"/>
            <a:ext cx="986489" cy="448713"/>
          </a:xfrm>
          <a:prstGeom prst="rect">
            <a:avLst/>
          </a:prstGeom>
          <a:effectLst/>
        </p:spPr>
        <p:txBody>
          <a:bodyPr wrap="none" lIns="182880" rIns="182880" bIns="73152" anchor="ctr">
            <a:normAutofit lnSpcReduction="10000"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</a:rPr>
              <a:t>40%</a:t>
            </a:r>
          </a:p>
        </p:txBody>
      </p:sp>
      <p:sp>
        <p:nvSpPr>
          <p:cNvPr id="38" name="PA_Freeform: Shape 131">
            <a:extLst>
              <a:ext uri="{FF2B5EF4-FFF2-40B4-BE49-F238E27FC236}">
                <a16:creationId xmlns:a16="http://schemas.microsoft.com/office/drawing/2014/main" id="{ACB23671-AA0B-4245-9FF4-1984FFFC6EC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937094" y="4339068"/>
            <a:ext cx="2986608" cy="1130489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9525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9" name="PA_直接连接符 132">
            <a:extLst>
              <a:ext uri="{FF2B5EF4-FFF2-40B4-BE49-F238E27FC236}">
                <a16:creationId xmlns:a16="http://schemas.microsoft.com/office/drawing/2014/main" id="{B8A889CD-E71A-447A-A320-2446F39BC7BB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4868272" y="4275190"/>
            <a:ext cx="1969962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PA_直接连接符 133">
            <a:extLst>
              <a:ext uri="{FF2B5EF4-FFF2-40B4-BE49-F238E27FC236}">
                <a16:creationId xmlns:a16="http://schemas.microsoft.com/office/drawing/2014/main" id="{2FA9EFAD-AB97-44F6-8349-B8A7E50203F5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H="1">
            <a:off x="5581444" y="3052453"/>
            <a:ext cx="1256792" cy="0"/>
          </a:xfrm>
          <a:prstGeom prst="line">
            <a:avLst/>
          </a:prstGeom>
          <a:ln w="9525" cmpd="sng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PA_直接连接符 134">
            <a:extLst>
              <a:ext uri="{FF2B5EF4-FFF2-40B4-BE49-F238E27FC236}">
                <a16:creationId xmlns:a16="http://schemas.microsoft.com/office/drawing/2014/main" id="{7516A81E-073E-41BD-99BF-D3A4BBFF9D6B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 flipH="1">
            <a:off x="5170356" y="1816491"/>
            <a:ext cx="1667878" cy="0"/>
          </a:xfrm>
          <a:prstGeom prst="line">
            <a:avLst/>
          </a:prstGeom>
          <a:ln w="9525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PA_组合 135">
            <a:extLst>
              <a:ext uri="{FF2B5EF4-FFF2-40B4-BE49-F238E27FC236}">
                <a16:creationId xmlns:a16="http://schemas.microsoft.com/office/drawing/2014/main" id="{C5E59696-587C-46E8-A01F-3A27E178D64D}"/>
              </a:ext>
            </a:extLst>
          </p:cNvPr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207171" y="2816617"/>
            <a:ext cx="359" cy="576"/>
            <a:chOff x="0" y="0"/>
            <a:chExt cx="359" cy="576"/>
          </a:xfrm>
          <a:solidFill>
            <a:srgbClr val="FFFFFF"/>
          </a:solidFill>
          <a:effectLst/>
        </p:grpSpPr>
        <p:sp>
          <p:nvSpPr>
            <p:cNvPr id="60" name="Straight Connector 136">
              <a:extLst>
                <a:ext uri="{FF2B5EF4-FFF2-40B4-BE49-F238E27FC236}">
                  <a16:creationId xmlns:a16="http://schemas.microsoft.com/office/drawing/2014/main" id="{DC684ECF-B4B1-4FA7-8D21-5A58BE68B4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" y="4"/>
              <a:ext cx="0" cy="0"/>
            </a:xfrm>
            <a:prstGeom prst="line">
              <a:avLst/>
            </a:prstGeom>
            <a:grpFill/>
            <a:ln w="12700">
              <a:solidFill>
                <a:srgbClr val="D42564"/>
              </a:solidFill>
              <a:miter lim="800000"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137">
              <a:extLst>
                <a:ext uri="{FF2B5EF4-FFF2-40B4-BE49-F238E27FC236}">
                  <a16:creationId xmlns:a16="http://schemas.microsoft.com/office/drawing/2014/main" id="{0106B91A-D755-4CA7-BD9A-361475362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59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600" h="21600">
                  <a:moveTo>
                    <a:pt x="21600" y="12248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0" y="18203"/>
                  </a:lnTo>
                  <a:lnTo>
                    <a:pt x="7495" y="15059"/>
                  </a:lnTo>
                  <a:lnTo>
                    <a:pt x="12126" y="21600"/>
                  </a:lnTo>
                  <a:lnTo>
                    <a:pt x="17460" y="20130"/>
                  </a:lnTo>
                  <a:lnTo>
                    <a:pt x="12828" y="13588"/>
                  </a:lnTo>
                  <a:lnTo>
                    <a:pt x="21600" y="12248"/>
                  </a:lnTo>
                  <a:close/>
                  <a:moveTo>
                    <a:pt x="21600" y="1224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3" name="PA_Freeform: Shape 138">
            <a:extLst>
              <a:ext uri="{FF2B5EF4-FFF2-40B4-BE49-F238E27FC236}">
                <a16:creationId xmlns:a16="http://schemas.microsoft.com/office/drawing/2014/main" id="{E88F80B4-6110-46BD-8C1E-043EF06CE2B1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7112437" y="1603714"/>
            <a:ext cx="437483" cy="374558"/>
          </a:xfrm>
          <a:custGeom>
            <a:avLst/>
            <a:gdLst>
              <a:gd name="T0" fmla="*/ 259046022 w 21600"/>
              <a:gd name="T1" fmla="*/ 121588502 h 21600"/>
              <a:gd name="T2" fmla="*/ 259046022 w 21600"/>
              <a:gd name="T3" fmla="*/ 105226481 h 21600"/>
              <a:gd name="T4" fmla="*/ 239823076 w 21600"/>
              <a:gd name="T5" fmla="*/ 77110490 h 21600"/>
              <a:gd name="T6" fmla="*/ 186223862 w 21600"/>
              <a:gd name="T7" fmla="*/ 43829736 h 21600"/>
              <a:gd name="T8" fmla="*/ 166165689 w 21600"/>
              <a:gd name="T9" fmla="*/ 29170478 h 21600"/>
              <a:gd name="T10" fmla="*/ 159655912 w 21600"/>
              <a:gd name="T11" fmla="*/ 18378005 h 21600"/>
              <a:gd name="T12" fmla="*/ 159655912 w 21600"/>
              <a:gd name="T13" fmla="*/ 18306686 h 21600"/>
              <a:gd name="T14" fmla="*/ 159655912 w 21600"/>
              <a:gd name="T15" fmla="*/ 0 h 21600"/>
              <a:gd name="T16" fmla="*/ 126685736 w 21600"/>
              <a:gd name="T17" fmla="*/ 0 h 21600"/>
              <a:gd name="T18" fmla="*/ 126685736 w 21600"/>
              <a:gd name="T19" fmla="*/ 7010 h 21600"/>
              <a:gd name="T20" fmla="*/ 126685736 w 21600"/>
              <a:gd name="T21" fmla="*/ 18314449 h 21600"/>
              <a:gd name="T22" fmla="*/ 126685736 w 21600"/>
              <a:gd name="T23" fmla="*/ 18385768 h 21600"/>
              <a:gd name="T24" fmla="*/ 120175960 w 21600"/>
              <a:gd name="T25" fmla="*/ 29184405 h 21600"/>
              <a:gd name="T26" fmla="*/ 100117787 w 21600"/>
              <a:gd name="T27" fmla="*/ 43844509 h 21600"/>
              <a:gd name="T28" fmla="*/ 46519839 w 21600"/>
              <a:gd name="T29" fmla="*/ 77117499 h 21600"/>
              <a:gd name="T30" fmla="*/ 27296893 w 21600"/>
              <a:gd name="T31" fmla="*/ 105240491 h 21600"/>
              <a:gd name="T32" fmla="*/ 27296893 w 21600"/>
              <a:gd name="T33" fmla="*/ 121595512 h 21600"/>
              <a:gd name="T34" fmla="*/ 0 w 21600"/>
              <a:gd name="T35" fmla="*/ 121595512 h 21600"/>
              <a:gd name="T36" fmla="*/ 43483029 w 21600"/>
              <a:gd name="T37" fmla="*/ 153864397 h 21600"/>
              <a:gd name="T38" fmla="*/ 86847348 w 21600"/>
              <a:gd name="T39" fmla="*/ 121595512 h 21600"/>
              <a:gd name="T40" fmla="*/ 60280664 w 21600"/>
              <a:gd name="T41" fmla="*/ 121595512 h 21600"/>
              <a:gd name="T42" fmla="*/ 60280664 w 21600"/>
              <a:gd name="T43" fmla="*/ 105240491 h 21600"/>
              <a:gd name="T44" fmla="*/ 60280664 w 21600"/>
              <a:gd name="T45" fmla="*/ 105147400 h 21600"/>
              <a:gd name="T46" fmla="*/ 66723773 w 21600"/>
              <a:gd name="T47" fmla="*/ 94712354 h 21600"/>
              <a:gd name="T48" fmla="*/ 86835030 w 21600"/>
              <a:gd name="T49" fmla="*/ 80194969 h 21600"/>
              <a:gd name="T50" fmla="*/ 126526262 w 21600"/>
              <a:gd name="T51" fmla="*/ 56480866 h 21600"/>
              <a:gd name="T52" fmla="*/ 126526262 w 21600"/>
              <a:gd name="T53" fmla="*/ 121588502 h 21600"/>
              <a:gd name="T54" fmla="*/ 99693960 w 21600"/>
              <a:gd name="T55" fmla="*/ 121588502 h 21600"/>
              <a:gd name="T56" fmla="*/ 143217743 w 21600"/>
              <a:gd name="T57" fmla="*/ 153864397 h 21600"/>
              <a:gd name="T58" fmla="*/ 186661273 w 21600"/>
              <a:gd name="T59" fmla="*/ 121588502 h 21600"/>
              <a:gd name="T60" fmla="*/ 159510152 w 21600"/>
              <a:gd name="T61" fmla="*/ 121588502 h 21600"/>
              <a:gd name="T62" fmla="*/ 159510152 w 21600"/>
              <a:gd name="T63" fmla="*/ 56274591 h 21600"/>
              <a:gd name="T64" fmla="*/ 199520215 w 21600"/>
              <a:gd name="T65" fmla="*/ 80180289 h 21600"/>
              <a:gd name="T66" fmla="*/ 219631460 w 21600"/>
              <a:gd name="T67" fmla="*/ 94704591 h 21600"/>
              <a:gd name="T68" fmla="*/ 226074569 w 21600"/>
              <a:gd name="T69" fmla="*/ 105140390 h 21600"/>
              <a:gd name="T70" fmla="*/ 226074569 w 21600"/>
              <a:gd name="T71" fmla="*/ 105233481 h 21600"/>
              <a:gd name="T72" fmla="*/ 226074569 w 21600"/>
              <a:gd name="T73" fmla="*/ 121588502 h 21600"/>
              <a:gd name="T74" fmla="*/ 199507778 w 21600"/>
              <a:gd name="T75" fmla="*/ 121588502 h 21600"/>
              <a:gd name="T76" fmla="*/ 242872215 w 21600"/>
              <a:gd name="T77" fmla="*/ 153850470 h 21600"/>
              <a:gd name="T78" fmla="*/ 286355233 w 21600"/>
              <a:gd name="T79" fmla="*/ 121588502 h 21600"/>
              <a:gd name="T80" fmla="*/ 259046022 w 21600"/>
              <a:gd name="T81" fmla="*/ 121588502 h 21600"/>
              <a:gd name="T82" fmla="*/ 259046022 w 21600"/>
              <a:gd name="T83" fmla="*/ 121588502 h 216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1600" h="21600">
                <a:moveTo>
                  <a:pt x="19540" y="17069"/>
                </a:moveTo>
                <a:cubicBezTo>
                  <a:pt x="19540" y="16473"/>
                  <a:pt x="19540" y="15944"/>
                  <a:pt x="19540" y="14772"/>
                </a:cubicBezTo>
                <a:cubicBezTo>
                  <a:pt x="19526" y="13214"/>
                  <a:pt x="18865" y="11949"/>
                  <a:pt x="18090" y="10825"/>
                </a:cubicBezTo>
                <a:cubicBezTo>
                  <a:pt x="16910" y="9139"/>
                  <a:pt x="15307" y="7618"/>
                  <a:pt x="14047" y="6153"/>
                </a:cubicBezTo>
                <a:cubicBezTo>
                  <a:pt x="13419" y="5427"/>
                  <a:pt x="12881" y="4722"/>
                  <a:pt x="12534" y="4095"/>
                </a:cubicBezTo>
                <a:cubicBezTo>
                  <a:pt x="12185" y="3471"/>
                  <a:pt x="12043" y="2962"/>
                  <a:pt x="12043" y="2580"/>
                </a:cubicBezTo>
                <a:cubicBezTo>
                  <a:pt x="12043" y="2577"/>
                  <a:pt x="12043" y="2573"/>
                  <a:pt x="12043" y="2570"/>
                </a:cubicBezTo>
                <a:cubicBezTo>
                  <a:pt x="12043" y="1413"/>
                  <a:pt x="12043" y="589"/>
                  <a:pt x="12043" y="0"/>
                </a:cubicBezTo>
                <a:lnTo>
                  <a:pt x="9556" y="0"/>
                </a:lnTo>
                <a:cubicBezTo>
                  <a:pt x="9556" y="0"/>
                  <a:pt x="9556" y="1"/>
                  <a:pt x="9556" y="1"/>
                </a:cubicBezTo>
                <a:cubicBezTo>
                  <a:pt x="9556" y="591"/>
                  <a:pt x="9556" y="1415"/>
                  <a:pt x="9556" y="2571"/>
                </a:cubicBezTo>
                <a:cubicBezTo>
                  <a:pt x="9556" y="2574"/>
                  <a:pt x="9556" y="2578"/>
                  <a:pt x="9556" y="2581"/>
                </a:cubicBezTo>
                <a:cubicBezTo>
                  <a:pt x="9556" y="2963"/>
                  <a:pt x="9414" y="3472"/>
                  <a:pt x="9065" y="4097"/>
                </a:cubicBezTo>
                <a:cubicBezTo>
                  <a:pt x="8718" y="4723"/>
                  <a:pt x="8180" y="5428"/>
                  <a:pt x="7552" y="6155"/>
                </a:cubicBezTo>
                <a:cubicBezTo>
                  <a:pt x="6292" y="7619"/>
                  <a:pt x="4689" y="9140"/>
                  <a:pt x="3509" y="10826"/>
                </a:cubicBezTo>
                <a:cubicBezTo>
                  <a:pt x="2734" y="11950"/>
                  <a:pt x="2073" y="13215"/>
                  <a:pt x="2059" y="14774"/>
                </a:cubicBezTo>
                <a:cubicBezTo>
                  <a:pt x="2059" y="15946"/>
                  <a:pt x="2059" y="16475"/>
                  <a:pt x="2059" y="17070"/>
                </a:cubicBezTo>
                <a:lnTo>
                  <a:pt x="0" y="17070"/>
                </a:lnTo>
                <a:lnTo>
                  <a:pt x="3280" y="21600"/>
                </a:lnTo>
                <a:lnTo>
                  <a:pt x="6551" y="17070"/>
                </a:lnTo>
                <a:lnTo>
                  <a:pt x="4547" y="17070"/>
                </a:lnTo>
                <a:cubicBezTo>
                  <a:pt x="4547" y="16475"/>
                  <a:pt x="4547" y="15946"/>
                  <a:pt x="4547" y="14774"/>
                </a:cubicBezTo>
                <a:cubicBezTo>
                  <a:pt x="4547" y="14769"/>
                  <a:pt x="4547" y="14765"/>
                  <a:pt x="4547" y="14761"/>
                </a:cubicBezTo>
                <a:cubicBezTo>
                  <a:pt x="4547" y="14404"/>
                  <a:pt x="4685" y="13910"/>
                  <a:pt x="5033" y="13296"/>
                </a:cubicBezTo>
                <a:cubicBezTo>
                  <a:pt x="5381" y="12679"/>
                  <a:pt x="5919" y="11980"/>
                  <a:pt x="6550" y="11258"/>
                </a:cubicBezTo>
                <a:cubicBezTo>
                  <a:pt x="7464" y="10197"/>
                  <a:pt x="8559" y="9102"/>
                  <a:pt x="9544" y="7929"/>
                </a:cubicBezTo>
                <a:lnTo>
                  <a:pt x="9544" y="17069"/>
                </a:lnTo>
                <a:lnTo>
                  <a:pt x="7520" y="17069"/>
                </a:lnTo>
                <a:lnTo>
                  <a:pt x="10803" y="21600"/>
                </a:lnTo>
                <a:lnTo>
                  <a:pt x="14080" y="17069"/>
                </a:lnTo>
                <a:lnTo>
                  <a:pt x="12032" y="17069"/>
                </a:lnTo>
                <a:lnTo>
                  <a:pt x="12032" y="7900"/>
                </a:lnTo>
                <a:cubicBezTo>
                  <a:pt x="13023" y="9084"/>
                  <a:pt x="14128" y="10188"/>
                  <a:pt x="15050" y="11256"/>
                </a:cubicBezTo>
                <a:cubicBezTo>
                  <a:pt x="15681" y="11979"/>
                  <a:pt x="16219" y="12678"/>
                  <a:pt x="16567" y="13295"/>
                </a:cubicBezTo>
                <a:cubicBezTo>
                  <a:pt x="16915" y="13908"/>
                  <a:pt x="17053" y="14403"/>
                  <a:pt x="17053" y="14760"/>
                </a:cubicBezTo>
                <a:cubicBezTo>
                  <a:pt x="17053" y="14764"/>
                  <a:pt x="17053" y="14768"/>
                  <a:pt x="17053" y="14773"/>
                </a:cubicBezTo>
                <a:cubicBezTo>
                  <a:pt x="17053" y="15945"/>
                  <a:pt x="17053" y="16473"/>
                  <a:pt x="17053" y="17069"/>
                </a:cubicBezTo>
                <a:lnTo>
                  <a:pt x="15049" y="17069"/>
                </a:lnTo>
                <a:lnTo>
                  <a:pt x="18320" y="21598"/>
                </a:lnTo>
                <a:lnTo>
                  <a:pt x="21600" y="17069"/>
                </a:lnTo>
                <a:lnTo>
                  <a:pt x="19540" y="17069"/>
                </a:lnTo>
                <a:close/>
                <a:moveTo>
                  <a:pt x="19540" y="17069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PA_Freeform: Shape 139">
            <a:extLst>
              <a:ext uri="{FF2B5EF4-FFF2-40B4-BE49-F238E27FC236}">
                <a16:creationId xmlns:a16="http://schemas.microsoft.com/office/drawing/2014/main" id="{06827078-726E-441A-BFE0-B1AF3264F6B4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7111786" y="5246178"/>
            <a:ext cx="440480" cy="437483"/>
          </a:xfrm>
          <a:custGeom>
            <a:avLst/>
            <a:gdLst>
              <a:gd name="T0" fmla="*/ 271572432 w 21600"/>
              <a:gd name="T1" fmla="*/ 84633435 h 21600"/>
              <a:gd name="T2" fmla="*/ 265605091 w 21600"/>
              <a:gd name="T3" fmla="*/ 85628018 h 21600"/>
              <a:gd name="T4" fmla="*/ 206952121 w 21600"/>
              <a:gd name="T5" fmla="*/ 25573367 h 21600"/>
              <a:gd name="T6" fmla="*/ 147128781 w 21600"/>
              <a:gd name="T7" fmla="*/ 0 h 21600"/>
              <a:gd name="T8" fmla="*/ 87386200 w 21600"/>
              <a:gd name="T9" fmla="*/ 25546198 h 21600"/>
              <a:gd name="T10" fmla="*/ 28651186 w 21600"/>
              <a:gd name="T11" fmla="*/ 85614423 h 21600"/>
              <a:gd name="T12" fmla="*/ 22751996 w 21600"/>
              <a:gd name="T13" fmla="*/ 84620999 h 21600"/>
              <a:gd name="T14" fmla="*/ 0 w 21600"/>
              <a:gd name="T15" fmla="*/ 143270944 h 21600"/>
              <a:gd name="T16" fmla="*/ 22711611 w 21600"/>
              <a:gd name="T17" fmla="*/ 201800902 h 21600"/>
              <a:gd name="T18" fmla="*/ 28692856 w 21600"/>
              <a:gd name="T19" fmla="*/ 200806330 h 21600"/>
              <a:gd name="T20" fmla="*/ 87386200 w 21600"/>
              <a:gd name="T21" fmla="*/ 260781867 h 21600"/>
              <a:gd name="T22" fmla="*/ 147223326 w 21600"/>
              <a:gd name="T23" fmla="*/ 286355233 h 21600"/>
              <a:gd name="T24" fmla="*/ 206952121 w 21600"/>
              <a:gd name="T25" fmla="*/ 260809046 h 21600"/>
              <a:gd name="T26" fmla="*/ 265550931 w 21600"/>
              <a:gd name="T27" fmla="*/ 200806330 h 21600"/>
              <a:gd name="T28" fmla="*/ 271532047 w 21600"/>
              <a:gd name="T29" fmla="*/ 201800902 h 21600"/>
              <a:gd name="T30" fmla="*/ 294284053 w 21600"/>
              <a:gd name="T31" fmla="*/ 143164660 h 21600"/>
              <a:gd name="T32" fmla="*/ 271532047 w 21600"/>
              <a:gd name="T33" fmla="*/ 187496393 h 21600"/>
              <a:gd name="T34" fmla="*/ 220712716 w 21600"/>
              <a:gd name="T35" fmla="*/ 143164660 h 21600"/>
              <a:gd name="T36" fmla="*/ 271558549 w 21600"/>
              <a:gd name="T37" fmla="*/ 98951422 h 21600"/>
              <a:gd name="T38" fmla="*/ 271532047 w 21600"/>
              <a:gd name="T39" fmla="*/ 187496393 h 21600"/>
              <a:gd name="T40" fmla="*/ 147237209 w 21600"/>
              <a:gd name="T41" fmla="*/ 272037140 h 21600"/>
              <a:gd name="T42" fmla="*/ 115969332 w 21600"/>
              <a:gd name="T43" fmla="*/ 207899289 h 21600"/>
              <a:gd name="T44" fmla="*/ 178382882 w 21600"/>
              <a:gd name="T45" fmla="*/ 207938776 h 21600"/>
              <a:gd name="T46" fmla="*/ 184717089 w 21600"/>
              <a:gd name="T47" fmla="*/ 195026763 h 21600"/>
              <a:gd name="T48" fmla="*/ 172129208 w 21600"/>
              <a:gd name="T49" fmla="*/ 194987157 h 21600"/>
              <a:gd name="T50" fmla="*/ 122250665 w 21600"/>
              <a:gd name="T51" fmla="*/ 194946392 h 21600"/>
              <a:gd name="T52" fmla="*/ 109647615 w 21600"/>
              <a:gd name="T53" fmla="*/ 194959988 h 21600"/>
              <a:gd name="T54" fmla="*/ 88149103 w 21600"/>
              <a:gd name="T55" fmla="*/ 185786441 h 21600"/>
              <a:gd name="T56" fmla="*/ 93912186 w 21600"/>
              <a:gd name="T57" fmla="*/ 167491410 h 21600"/>
              <a:gd name="T58" fmla="*/ 93952570 w 21600"/>
              <a:gd name="T59" fmla="*/ 118970097 h 21600"/>
              <a:gd name="T60" fmla="*/ 88107551 w 21600"/>
              <a:gd name="T61" fmla="*/ 100608280 h 21600"/>
              <a:gd name="T62" fmla="*/ 109647615 w 21600"/>
              <a:gd name="T63" fmla="*/ 91342055 h 21600"/>
              <a:gd name="T64" fmla="*/ 122222888 w 21600"/>
              <a:gd name="T65" fmla="*/ 91368076 h 21600"/>
              <a:gd name="T66" fmla="*/ 172101550 w 21600"/>
              <a:gd name="T67" fmla="*/ 91408841 h 21600"/>
              <a:gd name="T68" fmla="*/ 184704481 w 21600"/>
              <a:gd name="T69" fmla="*/ 91395256 h 21600"/>
              <a:gd name="T70" fmla="*/ 206176502 w 21600"/>
              <a:gd name="T71" fmla="*/ 100649045 h 21600"/>
              <a:gd name="T72" fmla="*/ 200371868 w 21600"/>
              <a:gd name="T73" fmla="*/ 118942928 h 21600"/>
              <a:gd name="T74" fmla="*/ 200331472 w 21600"/>
              <a:gd name="T75" fmla="*/ 167464241 h 21600"/>
              <a:gd name="T76" fmla="*/ 206094555 w 21600"/>
              <a:gd name="T77" fmla="*/ 185786441 h 21600"/>
              <a:gd name="T78" fmla="*/ 184717089 w 21600"/>
              <a:gd name="T79" fmla="*/ 195026763 h 21600"/>
              <a:gd name="T80" fmla="*/ 22751996 w 21600"/>
              <a:gd name="T81" fmla="*/ 98951422 h 21600"/>
              <a:gd name="T82" fmla="*/ 73571337 w 21600"/>
              <a:gd name="T83" fmla="*/ 143270944 h 21600"/>
              <a:gd name="T84" fmla="*/ 22725505 w 21600"/>
              <a:gd name="T85" fmla="*/ 187496393 h 21600"/>
              <a:gd name="T86" fmla="*/ 147128781 w 21600"/>
              <a:gd name="T87" fmla="*/ 14318105 h 21600"/>
              <a:gd name="T88" fmla="*/ 178396657 w 21600"/>
              <a:gd name="T89" fmla="*/ 78469540 h 21600"/>
              <a:gd name="T90" fmla="*/ 115983226 w 21600"/>
              <a:gd name="T91" fmla="*/ 78416457 h 21600"/>
              <a:gd name="T92" fmla="*/ 147128781 w 21600"/>
              <a:gd name="T93" fmla="*/ 14318105 h 216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600" h="21600">
                <a:moveTo>
                  <a:pt x="20947" y="7093"/>
                </a:moveTo>
                <a:cubicBezTo>
                  <a:pt x="20788" y="6659"/>
                  <a:pt x="20377" y="6384"/>
                  <a:pt x="19933" y="6384"/>
                </a:cubicBezTo>
                <a:cubicBezTo>
                  <a:pt x="19847" y="6384"/>
                  <a:pt x="19760" y="6394"/>
                  <a:pt x="19673" y="6415"/>
                </a:cubicBezTo>
                <a:lnTo>
                  <a:pt x="19495" y="6459"/>
                </a:lnTo>
                <a:cubicBezTo>
                  <a:pt x="18556" y="4580"/>
                  <a:pt x="17025" y="3048"/>
                  <a:pt x="15147" y="2107"/>
                </a:cubicBezTo>
                <a:lnTo>
                  <a:pt x="15190" y="1929"/>
                </a:lnTo>
                <a:cubicBezTo>
                  <a:pt x="15323" y="1394"/>
                  <a:pt x="15031" y="846"/>
                  <a:pt x="14514" y="656"/>
                </a:cubicBezTo>
                <a:cubicBezTo>
                  <a:pt x="13325" y="221"/>
                  <a:pt x="12075" y="0"/>
                  <a:pt x="10799" y="0"/>
                </a:cubicBezTo>
                <a:cubicBezTo>
                  <a:pt x="9526" y="0"/>
                  <a:pt x="8278" y="220"/>
                  <a:pt x="7092" y="653"/>
                </a:cubicBezTo>
                <a:cubicBezTo>
                  <a:pt x="6574" y="843"/>
                  <a:pt x="6282" y="1391"/>
                  <a:pt x="6414" y="1927"/>
                </a:cubicBezTo>
                <a:lnTo>
                  <a:pt x="6458" y="2103"/>
                </a:lnTo>
                <a:cubicBezTo>
                  <a:pt x="4577" y="3044"/>
                  <a:pt x="3044" y="4577"/>
                  <a:pt x="2103" y="6458"/>
                </a:cubicBezTo>
                <a:lnTo>
                  <a:pt x="1929" y="6415"/>
                </a:lnTo>
                <a:cubicBezTo>
                  <a:pt x="1842" y="6394"/>
                  <a:pt x="1756" y="6383"/>
                  <a:pt x="1670" y="6383"/>
                </a:cubicBezTo>
                <a:cubicBezTo>
                  <a:pt x="1226" y="6383"/>
                  <a:pt x="815" y="6659"/>
                  <a:pt x="656" y="7092"/>
                </a:cubicBezTo>
                <a:cubicBezTo>
                  <a:pt x="221" y="8281"/>
                  <a:pt x="0" y="9530"/>
                  <a:pt x="0" y="10807"/>
                </a:cubicBezTo>
                <a:cubicBezTo>
                  <a:pt x="0" y="12080"/>
                  <a:pt x="219" y="13327"/>
                  <a:pt x="653" y="14513"/>
                </a:cubicBezTo>
                <a:cubicBezTo>
                  <a:pt x="812" y="14947"/>
                  <a:pt x="1223" y="15222"/>
                  <a:pt x="1667" y="15222"/>
                </a:cubicBezTo>
                <a:cubicBezTo>
                  <a:pt x="1753" y="15222"/>
                  <a:pt x="1840" y="15212"/>
                  <a:pt x="1926" y="15191"/>
                </a:cubicBezTo>
                <a:lnTo>
                  <a:pt x="2106" y="15147"/>
                </a:lnTo>
                <a:cubicBezTo>
                  <a:pt x="3047" y="17025"/>
                  <a:pt x="4578" y="18555"/>
                  <a:pt x="6458" y="19496"/>
                </a:cubicBezTo>
                <a:lnTo>
                  <a:pt x="6414" y="19671"/>
                </a:lnTo>
                <a:cubicBezTo>
                  <a:pt x="6282" y="20206"/>
                  <a:pt x="6574" y="20754"/>
                  <a:pt x="7091" y="20944"/>
                </a:cubicBezTo>
                <a:cubicBezTo>
                  <a:pt x="8280" y="21379"/>
                  <a:pt x="9530" y="21600"/>
                  <a:pt x="10806" y="21600"/>
                </a:cubicBezTo>
                <a:cubicBezTo>
                  <a:pt x="12079" y="21600"/>
                  <a:pt x="13326" y="21380"/>
                  <a:pt x="14513" y="20947"/>
                </a:cubicBezTo>
                <a:cubicBezTo>
                  <a:pt x="15030" y="20758"/>
                  <a:pt x="15322" y="20208"/>
                  <a:pt x="15190" y="19673"/>
                </a:cubicBezTo>
                <a:lnTo>
                  <a:pt x="15146" y="19492"/>
                </a:lnTo>
                <a:cubicBezTo>
                  <a:pt x="17022" y="18552"/>
                  <a:pt x="18551" y="17023"/>
                  <a:pt x="19491" y="15147"/>
                </a:cubicBezTo>
                <a:lnTo>
                  <a:pt x="19671" y="15191"/>
                </a:lnTo>
                <a:cubicBezTo>
                  <a:pt x="19757" y="15212"/>
                  <a:pt x="19844" y="15222"/>
                  <a:pt x="19930" y="15222"/>
                </a:cubicBezTo>
                <a:cubicBezTo>
                  <a:pt x="20374" y="15222"/>
                  <a:pt x="20785" y="14947"/>
                  <a:pt x="20943" y="14514"/>
                </a:cubicBezTo>
                <a:cubicBezTo>
                  <a:pt x="21379" y="13325"/>
                  <a:pt x="21600" y="12076"/>
                  <a:pt x="21600" y="10799"/>
                </a:cubicBezTo>
                <a:cubicBezTo>
                  <a:pt x="21600" y="9526"/>
                  <a:pt x="21380" y="8279"/>
                  <a:pt x="20947" y="7093"/>
                </a:cubicBezTo>
                <a:close/>
                <a:moveTo>
                  <a:pt x="19930" y="14143"/>
                </a:moveTo>
                <a:lnTo>
                  <a:pt x="15681" y="13094"/>
                </a:lnTo>
                <a:cubicBezTo>
                  <a:pt x="16011" y="12396"/>
                  <a:pt x="16200" y="11620"/>
                  <a:pt x="16200" y="10799"/>
                </a:cubicBezTo>
                <a:cubicBezTo>
                  <a:pt x="16200" y="9981"/>
                  <a:pt x="16012" y="9208"/>
                  <a:pt x="15685" y="8513"/>
                </a:cubicBezTo>
                <a:lnTo>
                  <a:pt x="19932" y="7464"/>
                </a:lnTo>
                <a:cubicBezTo>
                  <a:pt x="20313" y="8504"/>
                  <a:pt x="20520" y="9627"/>
                  <a:pt x="20520" y="10799"/>
                </a:cubicBezTo>
                <a:cubicBezTo>
                  <a:pt x="20520" y="11974"/>
                  <a:pt x="20312" y="13100"/>
                  <a:pt x="19930" y="14143"/>
                </a:cubicBezTo>
                <a:close/>
                <a:moveTo>
                  <a:pt x="14142" y="19933"/>
                </a:moveTo>
                <a:cubicBezTo>
                  <a:pt x="13102" y="20313"/>
                  <a:pt x="11978" y="20520"/>
                  <a:pt x="10807" y="20520"/>
                </a:cubicBezTo>
                <a:cubicBezTo>
                  <a:pt x="9632" y="20520"/>
                  <a:pt x="8506" y="20312"/>
                  <a:pt x="7464" y="19930"/>
                </a:cubicBezTo>
                <a:lnTo>
                  <a:pt x="8512" y="15682"/>
                </a:lnTo>
                <a:cubicBezTo>
                  <a:pt x="9210" y="16011"/>
                  <a:pt x="9985" y="16200"/>
                  <a:pt x="10807" y="16200"/>
                </a:cubicBezTo>
                <a:cubicBezTo>
                  <a:pt x="11625" y="16200"/>
                  <a:pt x="12398" y="16012"/>
                  <a:pt x="13093" y="15685"/>
                </a:cubicBezTo>
                <a:lnTo>
                  <a:pt x="14142" y="19933"/>
                </a:lnTo>
                <a:close/>
                <a:moveTo>
                  <a:pt x="13558" y="14711"/>
                </a:moveTo>
                <a:cubicBezTo>
                  <a:pt x="13411" y="14641"/>
                  <a:pt x="13252" y="14606"/>
                  <a:pt x="13093" y="14606"/>
                </a:cubicBezTo>
                <a:cubicBezTo>
                  <a:pt x="12937" y="14606"/>
                  <a:pt x="12780" y="14640"/>
                  <a:pt x="12634" y="14708"/>
                </a:cubicBezTo>
                <a:cubicBezTo>
                  <a:pt x="12052" y="14982"/>
                  <a:pt x="11437" y="15121"/>
                  <a:pt x="10807" y="15121"/>
                </a:cubicBezTo>
                <a:cubicBezTo>
                  <a:pt x="10174" y="15121"/>
                  <a:pt x="9557" y="14981"/>
                  <a:pt x="8973" y="14705"/>
                </a:cubicBezTo>
                <a:cubicBezTo>
                  <a:pt x="8828" y="14636"/>
                  <a:pt x="8670" y="14602"/>
                  <a:pt x="8512" y="14602"/>
                </a:cubicBezTo>
                <a:cubicBezTo>
                  <a:pt x="8354" y="14602"/>
                  <a:pt x="8195" y="14637"/>
                  <a:pt x="8048" y="14706"/>
                </a:cubicBezTo>
                <a:cubicBezTo>
                  <a:pt x="7854" y="14799"/>
                  <a:pt x="7698" y="14950"/>
                  <a:pt x="7590" y="15132"/>
                </a:cubicBezTo>
                <a:cubicBezTo>
                  <a:pt x="7163" y="14816"/>
                  <a:pt x="6787" y="14439"/>
                  <a:pt x="6470" y="14014"/>
                </a:cubicBezTo>
                <a:cubicBezTo>
                  <a:pt x="6650" y="13906"/>
                  <a:pt x="6799" y="13751"/>
                  <a:pt x="6890" y="13558"/>
                </a:cubicBezTo>
                <a:cubicBezTo>
                  <a:pt x="7030" y="13266"/>
                  <a:pt x="7031" y="12927"/>
                  <a:pt x="6893" y="12634"/>
                </a:cubicBezTo>
                <a:cubicBezTo>
                  <a:pt x="6619" y="12052"/>
                  <a:pt x="6480" y="11437"/>
                  <a:pt x="6480" y="10807"/>
                </a:cubicBezTo>
                <a:cubicBezTo>
                  <a:pt x="6480" y="10175"/>
                  <a:pt x="6620" y="9558"/>
                  <a:pt x="6896" y="8974"/>
                </a:cubicBezTo>
                <a:cubicBezTo>
                  <a:pt x="7034" y="8681"/>
                  <a:pt x="7034" y="8342"/>
                  <a:pt x="6895" y="8049"/>
                </a:cubicBezTo>
                <a:cubicBezTo>
                  <a:pt x="6801" y="7853"/>
                  <a:pt x="6650" y="7697"/>
                  <a:pt x="6467" y="7589"/>
                </a:cubicBezTo>
                <a:cubicBezTo>
                  <a:pt x="6785" y="7162"/>
                  <a:pt x="7163" y="6784"/>
                  <a:pt x="7590" y="6467"/>
                </a:cubicBezTo>
                <a:cubicBezTo>
                  <a:pt x="7698" y="6647"/>
                  <a:pt x="7853" y="6797"/>
                  <a:pt x="8048" y="6890"/>
                </a:cubicBezTo>
                <a:cubicBezTo>
                  <a:pt x="8194" y="6960"/>
                  <a:pt x="8353" y="6995"/>
                  <a:pt x="8512" y="6995"/>
                </a:cubicBezTo>
                <a:cubicBezTo>
                  <a:pt x="8669" y="6995"/>
                  <a:pt x="8826" y="6961"/>
                  <a:pt x="8971" y="6892"/>
                </a:cubicBezTo>
                <a:cubicBezTo>
                  <a:pt x="9554" y="6618"/>
                  <a:pt x="10169" y="6480"/>
                  <a:pt x="10799" y="6480"/>
                </a:cubicBezTo>
                <a:cubicBezTo>
                  <a:pt x="11432" y="6480"/>
                  <a:pt x="12048" y="6620"/>
                  <a:pt x="12632" y="6895"/>
                </a:cubicBezTo>
                <a:cubicBezTo>
                  <a:pt x="12778" y="6964"/>
                  <a:pt x="12936" y="6999"/>
                  <a:pt x="13093" y="6999"/>
                </a:cubicBezTo>
                <a:cubicBezTo>
                  <a:pt x="13251" y="6999"/>
                  <a:pt x="13410" y="6964"/>
                  <a:pt x="13557" y="6894"/>
                </a:cubicBezTo>
                <a:cubicBezTo>
                  <a:pt x="13751" y="6802"/>
                  <a:pt x="13906" y="6652"/>
                  <a:pt x="14014" y="6472"/>
                </a:cubicBezTo>
                <a:cubicBezTo>
                  <a:pt x="14440" y="6789"/>
                  <a:pt x="14816" y="7165"/>
                  <a:pt x="15133" y="7592"/>
                </a:cubicBezTo>
                <a:cubicBezTo>
                  <a:pt x="14952" y="7700"/>
                  <a:pt x="14802" y="7855"/>
                  <a:pt x="14710" y="8048"/>
                </a:cubicBezTo>
                <a:cubicBezTo>
                  <a:pt x="14571" y="8340"/>
                  <a:pt x="14570" y="8679"/>
                  <a:pt x="14707" y="8972"/>
                </a:cubicBezTo>
                <a:cubicBezTo>
                  <a:pt x="14981" y="9554"/>
                  <a:pt x="15120" y="10169"/>
                  <a:pt x="15120" y="10799"/>
                </a:cubicBezTo>
                <a:cubicBezTo>
                  <a:pt x="15120" y="11432"/>
                  <a:pt x="14980" y="12048"/>
                  <a:pt x="14704" y="12632"/>
                </a:cubicBezTo>
                <a:cubicBezTo>
                  <a:pt x="14566" y="12926"/>
                  <a:pt x="14566" y="13265"/>
                  <a:pt x="14706" y="13557"/>
                </a:cubicBezTo>
                <a:cubicBezTo>
                  <a:pt x="14798" y="13751"/>
                  <a:pt x="14948" y="13906"/>
                  <a:pt x="15127" y="14014"/>
                </a:cubicBezTo>
                <a:cubicBezTo>
                  <a:pt x="14811" y="14438"/>
                  <a:pt x="14436" y="14813"/>
                  <a:pt x="14012" y="15129"/>
                </a:cubicBezTo>
                <a:cubicBezTo>
                  <a:pt x="13904" y="14951"/>
                  <a:pt x="13750" y="14802"/>
                  <a:pt x="13558" y="14711"/>
                </a:cubicBezTo>
                <a:close/>
                <a:moveTo>
                  <a:pt x="1080" y="10807"/>
                </a:moveTo>
                <a:cubicBezTo>
                  <a:pt x="1080" y="9632"/>
                  <a:pt x="1288" y="8506"/>
                  <a:pt x="1670" y="7464"/>
                </a:cubicBezTo>
                <a:lnTo>
                  <a:pt x="5919" y="8513"/>
                </a:lnTo>
                <a:cubicBezTo>
                  <a:pt x="5590" y="9210"/>
                  <a:pt x="5400" y="9986"/>
                  <a:pt x="5400" y="10807"/>
                </a:cubicBezTo>
                <a:cubicBezTo>
                  <a:pt x="5400" y="11625"/>
                  <a:pt x="5588" y="12398"/>
                  <a:pt x="5915" y="13094"/>
                </a:cubicBezTo>
                <a:lnTo>
                  <a:pt x="1668" y="14143"/>
                </a:lnTo>
                <a:cubicBezTo>
                  <a:pt x="1288" y="13103"/>
                  <a:pt x="1080" y="11979"/>
                  <a:pt x="1080" y="10807"/>
                </a:cubicBezTo>
                <a:close/>
                <a:moveTo>
                  <a:pt x="10799" y="1080"/>
                </a:moveTo>
                <a:cubicBezTo>
                  <a:pt x="11974" y="1080"/>
                  <a:pt x="13100" y="1289"/>
                  <a:pt x="14142" y="1671"/>
                </a:cubicBezTo>
                <a:lnTo>
                  <a:pt x="13094" y="5919"/>
                </a:lnTo>
                <a:cubicBezTo>
                  <a:pt x="12396" y="5590"/>
                  <a:pt x="11620" y="5400"/>
                  <a:pt x="10799" y="5400"/>
                </a:cubicBezTo>
                <a:cubicBezTo>
                  <a:pt x="9981" y="5400"/>
                  <a:pt x="9208" y="5588"/>
                  <a:pt x="8513" y="5915"/>
                </a:cubicBezTo>
                <a:lnTo>
                  <a:pt x="7464" y="1668"/>
                </a:lnTo>
                <a:cubicBezTo>
                  <a:pt x="8504" y="1288"/>
                  <a:pt x="9627" y="1080"/>
                  <a:pt x="10799" y="1080"/>
                </a:cubicBezTo>
                <a:close/>
                <a:moveTo>
                  <a:pt x="10799" y="1080"/>
                </a:move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5" name="PA_组合 140">
            <a:extLst>
              <a:ext uri="{FF2B5EF4-FFF2-40B4-BE49-F238E27FC236}">
                <a16:creationId xmlns:a16="http://schemas.microsoft.com/office/drawing/2014/main" id="{83AB805B-E4DC-410A-9649-D32440B8F186}"/>
              </a:ext>
            </a:extLst>
          </p:cNvPr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135047" y="4054951"/>
            <a:ext cx="440479" cy="440479"/>
            <a:chOff x="0" y="0"/>
            <a:chExt cx="581" cy="578"/>
          </a:xfrm>
          <a:solidFill>
            <a:srgbClr val="FFFFFF"/>
          </a:solidFill>
          <a:effectLst/>
        </p:grpSpPr>
        <p:sp>
          <p:nvSpPr>
            <p:cNvPr id="57" name="Freeform: Shape 141">
              <a:extLst>
                <a:ext uri="{FF2B5EF4-FFF2-40B4-BE49-F238E27FC236}">
                  <a16:creationId xmlns:a16="http://schemas.microsoft.com/office/drawing/2014/main" id="{4F8143F3-2FCA-4ABD-A029-BEB4E135D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" y="336"/>
              <a:ext cx="23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00" h="21600">
                  <a:moveTo>
                    <a:pt x="0" y="7065"/>
                  </a:moveTo>
                  <a:lnTo>
                    <a:pt x="8317" y="15192"/>
                  </a:lnTo>
                  <a:lnTo>
                    <a:pt x="12736" y="20980"/>
                  </a:lnTo>
                  <a:lnTo>
                    <a:pt x="15082" y="21600"/>
                  </a:lnTo>
                  <a:lnTo>
                    <a:pt x="21600" y="15192"/>
                  </a:lnTo>
                  <a:lnTo>
                    <a:pt x="20968" y="12848"/>
                  </a:lnTo>
                  <a:lnTo>
                    <a:pt x="15089" y="8571"/>
                  </a:lnTo>
                  <a:lnTo>
                    <a:pt x="6319" y="0"/>
                  </a:lnTo>
                  <a:lnTo>
                    <a:pt x="111" y="6067"/>
                  </a:lnTo>
                  <a:cubicBezTo>
                    <a:pt x="103" y="6407"/>
                    <a:pt x="62" y="6739"/>
                    <a:pt x="0" y="7065"/>
                  </a:cubicBezTo>
                  <a:close/>
                  <a:moveTo>
                    <a:pt x="14454" y="11832"/>
                  </a:moveTo>
                  <a:cubicBezTo>
                    <a:pt x="15979" y="11832"/>
                    <a:pt x="17215" y="13039"/>
                    <a:pt x="17215" y="14528"/>
                  </a:cubicBezTo>
                  <a:cubicBezTo>
                    <a:pt x="17215" y="16018"/>
                    <a:pt x="15979" y="17224"/>
                    <a:pt x="14454" y="17224"/>
                  </a:cubicBezTo>
                  <a:cubicBezTo>
                    <a:pt x="12932" y="17224"/>
                    <a:pt x="11695" y="16018"/>
                    <a:pt x="11695" y="14528"/>
                  </a:cubicBezTo>
                  <a:cubicBezTo>
                    <a:pt x="11695" y="13039"/>
                    <a:pt x="12932" y="11832"/>
                    <a:pt x="14454" y="11832"/>
                  </a:cubicBezTo>
                  <a:close/>
                  <a:moveTo>
                    <a:pt x="14454" y="1183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142">
              <a:extLst>
                <a:ext uri="{FF2B5EF4-FFF2-40B4-BE49-F238E27FC236}">
                  <a16:creationId xmlns:a16="http://schemas.microsoft.com/office/drawing/2014/main" id="{C940C8E3-A024-4D85-BADA-8485CDB30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01" cy="296"/>
            </a:xfrm>
            <a:custGeom>
              <a:avLst/>
              <a:gdLst>
                <a:gd name="T0" fmla="*/ 0 w 21600"/>
                <a:gd name="T1" fmla="*/ 0 h 21541"/>
                <a:gd name="T2" fmla="*/ 0 w 21600"/>
                <a:gd name="T3" fmla="*/ 0 h 21541"/>
                <a:gd name="T4" fmla="*/ 0 w 21600"/>
                <a:gd name="T5" fmla="*/ 0 h 21541"/>
                <a:gd name="T6" fmla="*/ 0 w 21600"/>
                <a:gd name="T7" fmla="*/ 0 h 21541"/>
                <a:gd name="T8" fmla="*/ 0 w 21600"/>
                <a:gd name="T9" fmla="*/ 0 h 21541"/>
                <a:gd name="T10" fmla="*/ 0 w 21600"/>
                <a:gd name="T11" fmla="*/ 0 h 21541"/>
                <a:gd name="T12" fmla="*/ 0 w 21600"/>
                <a:gd name="T13" fmla="*/ 0 h 21541"/>
                <a:gd name="T14" fmla="*/ 0 w 21600"/>
                <a:gd name="T15" fmla="*/ 0 h 21541"/>
                <a:gd name="T16" fmla="*/ 0 w 21600"/>
                <a:gd name="T17" fmla="*/ 0 h 21541"/>
                <a:gd name="T18" fmla="*/ 0 w 21600"/>
                <a:gd name="T19" fmla="*/ 0 h 21541"/>
                <a:gd name="T20" fmla="*/ 0 w 21600"/>
                <a:gd name="T21" fmla="*/ 0 h 21541"/>
                <a:gd name="T22" fmla="*/ 0 w 21600"/>
                <a:gd name="T23" fmla="*/ 0 h 21541"/>
                <a:gd name="T24" fmla="*/ 0 w 21600"/>
                <a:gd name="T25" fmla="*/ 0 h 21541"/>
                <a:gd name="T26" fmla="*/ 0 w 21600"/>
                <a:gd name="T27" fmla="*/ 0 h 21541"/>
                <a:gd name="T28" fmla="*/ 0 w 21600"/>
                <a:gd name="T29" fmla="*/ 0 h 2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00" h="21541">
                  <a:moveTo>
                    <a:pt x="21600" y="16501"/>
                  </a:moveTo>
                  <a:lnTo>
                    <a:pt x="17762" y="12617"/>
                  </a:lnTo>
                  <a:cubicBezTo>
                    <a:pt x="18256" y="11638"/>
                    <a:pt x="18551" y="10655"/>
                    <a:pt x="18551" y="9752"/>
                  </a:cubicBezTo>
                  <a:cubicBezTo>
                    <a:pt x="18551" y="4765"/>
                    <a:pt x="13841" y="-59"/>
                    <a:pt x="8917" y="0"/>
                  </a:cubicBezTo>
                  <a:cubicBezTo>
                    <a:pt x="8899" y="0"/>
                    <a:pt x="8342" y="572"/>
                    <a:pt x="8039" y="878"/>
                  </a:cubicBezTo>
                  <a:cubicBezTo>
                    <a:pt x="11985" y="4873"/>
                    <a:pt x="11660" y="4225"/>
                    <a:pt x="11660" y="6674"/>
                  </a:cubicBezTo>
                  <a:cubicBezTo>
                    <a:pt x="11660" y="8662"/>
                    <a:pt x="8514" y="11801"/>
                    <a:pt x="6594" y="11801"/>
                  </a:cubicBezTo>
                  <a:cubicBezTo>
                    <a:pt x="4109" y="11801"/>
                    <a:pt x="4901" y="12218"/>
                    <a:pt x="869" y="8136"/>
                  </a:cubicBezTo>
                  <a:cubicBezTo>
                    <a:pt x="555" y="8453"/>
                    <a:pt x="1" y="9007"/>
                    <a:pt x="0" y="9026"/>
                  </a:cubicBezTo>
                  <a:cubicBezTo>
                    <a:pt x="60" y="14011"/>
                    <a:pt x="4710" y="18778"/>
                    <a:pt x="9634" y="18778"/>
                  </a:cubicBezTo>
                  <a:cubicBezTo>
                    <a:pt x="10526" y="18778"/>
                    <a:pt x="11479" y="18490"/>
                    <a:pt x="12420" y="18011"/>
                  </a:cubicBezTo>
                  <a:lnTo>
                    <a:pt x="15907" y="21541"/>
                  </a:lnTo>
                  <a:cubicBezTo>
                    <a:pt x="16169" y="21491"/>
                    <a:pt x="16436" y="21458"/>
                    <a:pt x="16708" y="21452"/>
                  </a:cubicBezTo>
                  <a:lnTo>
                    <a:pt x="21600" y="16501"/>
                  </a:lnTo>
                  <a:close/>
                  <a:moveTo>
                    <a:pt x="21600" y="165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143">
              <a:extLst>
                <a:ext uri="{FF2B5EF4-FFF2-40B4-BE49-F238E27FC236}">
                  <a16:creationId xmlns:a16="http://schemas.microsoft.com/office/drawing/2014/main" id="{7C821C5D-F97C-4853-83C5-9137CDEC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" y="0"/>
              <a:ext cx="517" cy="578"/>
            </a:xfrm>
            <a:custGeom>
              <a:avLst/>
              <a:gdLst>
                <a:gd name="T0" fmla="*/ 0 w 19649"/>
                <a:gd name="T1" fmla="*/ 0 h 21600"/>
                <a:gd name="T2" fmla="*/ 0 w 19649"/>
                <a:gd name="T3" fmla="*/ 0 h 21600"/>
                <a:gd name="T4" fmla="*/ 0 w 19649"/>
                <a:gd name="T5" fmla="*/ 0 h 21600"/>
                <a:gd name="T6" fmla="*/ 0 w 19649"/>
                <a:gd name="T7" fmla="*/ 0 h 21600"/>
                <a:gd name="T8" fmla="*/ 0 w 19649"/>
                <a:gd name="T9" fmla="*/ 0 h 21600"/>
                <a:gd name="T10" fmla="*/ 0 w 19649"/>
                <a:gd name="T11" fmla="*/ 0 h 21600"/>
                <a:gd name="T12" fmla="*/ 0 w 19649"/>
                <a:gd name="T13" fmla="*/ 0 h 21600"/>
                <a:gd name="T14" fmla="*/ 0 w 19649"/>
                <a:gd name="T15" fmla="*/ 0 h 21600"/>
                <a:gd name="T16" fmla="*/ 0 w 19649"/>
                <a:gd name="T17" fmla="*/ 0 h 21600"/>
                <a:gd name="T18" fmla="*/ 0 w 19649"/>
                <a:gd name="T19" fmla="*/ 0 h 21600"/>
                <a:gd name="T20" fmla="*/ 0 w 19649"/>
                <a:gd name="T21" fmla="*/ 0 h 21600"/>
                <a:gd name="T22" fmla="*/ 0 w 19649"/>
                <a:gd name="T23" fmla="*/ 0 h 21600"/>
                <a:gd name="T24" fmla="*/ 0 w 19649"/>
                <a:gd name="T25" fmla="*/ 0 h 21600"/>
                <a:gd name="T26" fmla="*/ 0 w 19649"/>
                <a:gd name="T27" fmla="*/ 0 h 21600"/>
                <a:gd name="T28" fmla="*/ 0 w 19649"/>
                <a:gd name="T29" fmla="*/ 0 h 21600"/>
                <a:gd name="T30" fmla="*/ 0 w 19649"/>
                <a:gd name="T31" fmla="*/ 0 h 21600"/>
                <a:gd name="T32" fmla="*/ 0 w 19649"/>
                <a:gd name="T33" fmla="*/ 0 h 21600"/>
                <a:gd name="T34" fmla="*/ 0 w 19649"/>
                <a:gd name="T35" fmla="*/ 0 h 21600"/>
                <a:gd name="T36" fmla="*/ 0 w 19649"/>
                <a:gd name="T37" fmla="*/ 0 h 21600"/>
                <a:gd name="T38" fmla="*/ 0 w 19649"/>
                <a:gd name="T39" fmla="*/ 0 h 21600"/>
                <a:gd name="T40" fmla="*/ 0 w 19649"/>
                <a:gd name="T41" fmla="*/ 0 h 21600"/>
                <a:gd name="T42" fmla="*/ 0 w 19649"/>
                <a:gd name="T43" fmla="*/ 0 h 21600"/>
                <a:gd name="T44" fmla="*/ 0 w 19649"/>
                <a:gd name="T45" fmla="*/ 0 h 21600"/>
                <a:gd name="T46" fmla="*/ 0 w 19649"/>
                <a:gd name="T47" fmla="*/ 0 h 21600"/>
                <a:gd name="T48" fmla="*/ 0 w 19649"/>
                <a:gd name="T49" fmla="*/ 0 h 21600"/>
                <a:gd name="T50" fmla="*/ 0 w 19649"/>
                <a:gd name="T51" fmla="*/ 0 h 21600"/>
                <a:gd name="T52" fmla="*/ 0 w 19649"/>
                <a:gd name="T53" fmla="*/ 0 h 21600"/>
                <a:gd name="T54" fmla="*/ 0 w 19649"/>
                <a:gd name="T55" fmla="*/ 0 h 21600"/>
                <a:gd name="T56" fmla="*/ 0 w 19649"/>
                <a:gd name="T57" fmla="*/ 0 h 21600"/>
                <a:gd name="T58" fmla="*/ 0 w 19649"/>
                <a:gd name="T59" fmla="*/ 0 h 21600"/>
                <a:gd name="T60" fmla="*/ 0 w 19649"/>
                <a:gd name="T61" fmla="*/ 0 h 21600"/>
                <a:gd name="T62" fmla="*/ 0 w 19649"/>
                <a:gd name="T63" fmla="*/ 0 h 21600"/>
                <a:gd name="T64" fmla="*/ 0 w 19649"/>
                <a:gd name="T65" fmla="*/ 0 h 21600"/>
                <a:gd name="T66" fmla="*/ 0 w 19649"/>
                <a:gd name="T67" fmla="*/ 0 h 21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649" h="21600">
                  <a:moveTo>
                    <a:pt x="17472" y="12888"/>
                  </a:moveTo>
                  <a:lnTo>
                    <a:pt x="18861" y="14219"/>
                  </a:lnTo>
                  <a:cubicBezTo>
                    <a:pt x="18861" y="14219"/>
                    <a:pt x="20862" y="8759"/>
                    <a:pt x="18487" y="6419"/>
                  </a:cubicBezTo>
                  <a:cubicBezTo>
                    <a:pt x="17628" y="5574"/>
                    <a:pt x="16359" y="4325"/>
                    <a:pt x="15362" y="3342"/>
                  </a:cubicBezTo>
                  <a:cubicBezTo>
                    <a:pt x="15146" y="3130"/>
                    <a:pt x="14541" y="3322"/>
                    <a:pt x="14385" y="3118"/>
                  </a:cubicBezTo>
                  <a:cubicBezTo>
                    <a:pt x="13948" y="2546"/>
                    <a:pt x="13787" y="2058"/>
                    <a:pt x="13753" y="1939"/>
                  </a:cubicBezTo>
                  <a:cubicBezTo>
                    <a:pt x="13658" y="1489"/>
                    <a:pt x="13171" y="1049"/>
                    <a:pt x="12778" y="661"/>
                  </a:cubicBezTo>
                  <a:lnTo>
                    <a:pt x="12632" y="517"/>
                  </a:lnTo>
                  <a:cubicBezTo>
                    <a:pt x="12305" y="195"/>
                    <a:pt x="12135" y="0"/>
                    <a:pt x="11936" y="0"/>
                  </a:cubicBezTo>
                  <a:cubicBezTo>
                    <a:pt x="11770" y="0"/>
                    <a:pt x="11583" y="136"/>
                    <a:pt x="11265" y="449"/>
                  </a:cubicBezTo>
                  <a:lnTo>
                    <a:pt x="9364" y="2322"/>
                  </a:lnTo>
                  <a:cubicBezTo>
                    <a:pt x="8667" y="3008"/>
                    <a:pt x="8832" y="3076"/>
                    <a:pt x="9433" y="3667"/>
                  </a:cubicBezTo>
                  <a:lnTo>
                    <a:pt x="9580" y="3811"/>
                  </a:lnTo>
                  <a:cubicBezTo>
                    <a:pt x="10017" y="4242"/>
                    <a:pt x="10522" y="4788"/>
                    <a:pt x="11033" y="4788"/>
                  </a:cubicBezTo>
                  <a:cubicBezTo>
                    <a:pt x="11039" y="4788"/>
                    <a:pt x="11045" y="4788"/>
                    <a:pt x="11051" y="4788"/>
                  </a:cubicBezTo>
                  <a:cubicBezTo>
                    <a:pt x="11444" y="4860"/>
                    <a:pt x="12257" y="5087"/>
                    <a:pt x="12630" y="5763"/>
                  </a:cubicBezTo>
                  <a:cubicBezTo>
                    <a:pt x="13041" y="6658"/>
                    <a:pt x="12460" y="7273"/>
                    <a:pt x="12228" y="7616"/>
                  </a:cubicBezTo>
                  <a:lnTo>
                    <a:pt x="7130" y="12636"/>
                  </a:lnTo>
                  <a:cubicBezTo>
                    <a:pt x="6967" y="12585"/>
                    <a:pt x="6805" y="12557"/>
                    <a:pt x="6649" y="12557"/>
                  </a:cubicBezTo>
                  <a:cubicBezTo>
                    <a:pt x="6373" y="12557"/>
                    <a:pt x="6118" y="12645"/>
                    <a:pt x="5910" y="12849"/>
                  </a:cubicBezTo>
                  <a:cubicBezTo>
                    <a:pt x="5872" y="12887"/>
                    <a:pt x="5816" y="12942"/>
                    <a:pt x="5748" y="13009"/>
                  </a:cubicBezTo>
                  <a:cubicBezTo>
                    <a:pt x="5748" y="13009"/>
                    <a:pt x="1550" y="17143"/>
                    <a:pt x="461" y="18215"/>
                  </a:cubicBezTo>
                  <a:cubicBezTo>
                    <a:pt x="392" y="18283"/>
                    <a:pt x="337" y="18337"/>
                    <a:pt x="298" y="18375"/>
                  </a:cubicBezTo>
                  <a:cubicBezTo>
                    <a:pt x="-738" y="19396"/>
                    <a:pt x="1154" y="21600"/>
                    <a:pt x="2534" y="21600"/>
                  </a:cubicBezTo>
                  <a:cubicBezTo>
                    <a:pt x="2811" y="21600"/>
                    <a:pt x="3067" y="21511"/>
                    <a:pt x="3275" y="21307"/>
                  </a:cubicBezTo>
                  <a:cubicBezTo>
                    <a:pt x="3314" y="21269"/>
                    <a:pt x="3369" y="21214"/>
                    <a:pt x="3438" y="21147"/>
                  </a:cubicBezTo>
                  <a:cubicBezTo>
                    <a:pt x="4530" y="20071"/>
                    <a:pt x="8725" y="15940"/>
                    <a:pt x="8725" y="15940"/>
                  </a:cubicBezTo>
                  <a:cubicBezTo>
                    <a:pt x="8793" y="15873"/>
                    <a:pt x="8848" y="15819"/>
                    <a:pt x="8887" y="15780"/>
                  </a:cubicBezTo>
                  <a:cubicBezTo>
                    <a:pt x="9211" y="15461"/>
                    <a:pt x="9247" y="15026"/>
                    <a:pt x="9104" y="14578"/>
                  </a:cubicBezTo>
                  <a:lnTo>
                    <a:pt x="14816" y="8953"/>
                  </a:lnTo>
                  <a:cubicBezTo>
                    <a:pt x="15172" y="8659"/>
                    <a:pt x="15527" y="8388"/>
                    <a:pt x="15729" y="8388"/>
                  </a:cubicBezTo>
                  <a:cubicBezTo>
                    <a:pt x="15759" y="8388"/>
                    <a:pt x="15786" y="8395"/>
                    <a:pt x="15809" y="8408"/>
                  </a:cubicBezTo>
                  <a:cubicBezTo>
                    <a:pt x="17877" y="9576"/>
                    <a:pt x="17472" y="12888"/>
                    <a:pt x="17472" y="12888"/>
                  </a:cubicBezTo>
                  <a:close/>
                  <a:moveTo>
                    <a:pt x="17472" y="12888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6" name="PA_弧形 144">
            <a:extLst>
              <a:ext uri="{FF2B5EF4-FFF2-40B4-BE49-F238E27FC236}">
                <a16:creationId xmlns:a16="http://schemas.microsoft.com/office/drawing/2014/main" id="{4408D532-FD9B-44D0-8BEB-E683FD2FB19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2726497" y="2308419"/>
            <a:ext cx="2421196" cy="2421196"/>
          </a:xfrm>
          <a:prstGeom prst="arc">
            <a:avLst>
              <a:gd name="adj1" fmla="val 16200000"/>
              <a:gd name="adj2" fmla="val 4074945"/>
            </a:avLst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PA_弧形 145">
            <a:extLst>
              <a:ext uri="{FF2B5EF4-FFF2-40B4-BE49-F238E27FC236}">
                <a16:creationId xmlns:a16="http://schemas.microsoft.com/office/drawing/2014/main" id="{61FE8A70-42FF-4CEE-9CBB-27F82B7671A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2337837" y="1919758"/>
            <a:ext cx="3198515" cy="3198513"/>
          </a:xfrm>
          <a:prstGeom prst="arc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PA_弧形 146">
            <a:extLst>
              <a:ext uri="{FF2B5EF4-FFF2-40B4-BE49-F238E27FC236}">
                <a16:creationId xmlns:a16="http://schemas.microsoft.com/office/drawing/2014/main" id="{1AF7CC33-76C5-484D-ABD7-D6853FB8C57F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950177" y="1532099"/>
            <a:ext cx="3973837" cy="3973837"/>
          </a:xfrm>
          <a:prstGeom prst="arc">
            <a:avLst>
              <a:gd name="adj1" fmla="val 16200000"/>
              <a:gd name="adj2" fmla="val 19195557"/>
            </a:avLst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PA_矩形 147">
            <a:extLst>
              <a:ext uri="{FF2B5EF4-FFF2-40B4-BE49-F238E27FC236}">
                <a16:creationId xmlns:a16="http://schemas.microsoft.com/office/drawing/2014/main" id="{B132300A-2CCB-4DAA-AA50-639DF1355623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3770642" y="1349648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0" name="PA_矩形 148">
            <a:extLst>
              <a:ext uri="{FF2B5EF4-FFF2-40B4-BE49-F238E27FC236}">
                <a16:creationId xmlns:a16="http://schemas.microsoft.com/office/drawing/2014/main" id="{78C3EA4C-0E9E-42AC-8F3B-320B891FDA9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770642" y="1739799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" name="PA_矩形 149">
            <a:extLst>
              <a:ext uri="{FF2B5EF4-FFF2-40B4-BE49-F238E27FC236}">
                <a16:creationId xmlns:a16="http://schemas.microsoft.com/office/drawing/2014/main" id="{44C12818-DB45-4C73-A706-C2C36F426964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770642" y="2120436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" name="PA_矩形 150">
            <a:extLst>
              <a:ext uri="{FF2B5EF4-FFF2-40B4-BE49-F238E27FC236}">
                <a16:creationId xmlns:a16="http://schemas.microsoft.com/office/drawing/2014/main" id="{33CAAAA2-3E9A-4AF8-BDF9-1140837895D5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3770642" y="2529617"/>
            <a:ext cx="280846" cy="277255"/>
          </a:xfrm>
          <a:prstGeom prst="rect">
            <a:avLst/>
          </a:prstGeom>
          <a:effectLst/>
        </p:spPr>
        <p:txBody>
          <a:bodyPr wrap="none">
            <a:normAutofit lnSpcReduction="10000"/>
          </a:bodyPr>
          <a:lstStyle/>
          <a:p>
            <a:r>
              <a:rPr lang="en-US" sz="135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3" name="PA_矩形 2">
            <a:extLst>
              <a:ext uri="{FF2B5EF4-FFF2-40B4-BE49-F238E27FC236}">
                <a16:creationId xmlns:a16="http://schemas.microsoft.com/office/drawing/2014/main" id="{EB8030B9-4359-49BC-B5F0-81E477D69BC8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8602487" y="1635245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54" name="PA_矩形 37">
            <a:extLst>
              <a:ext uri="{FF2B5EF4-FFF2-40B4-BE49-F238E27FC236}">
                <a16:creationId xmlns:a16="http://schemas.microsoft.com/office/drawing/2014/main" id="{FA829531-D681-4713-B34E-E9B59DB5E6CF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8602487" y="2879610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55" name="PA_矩形 38">
            <a:extLst>
              <a:ext uri="{FF2B5EF4-FFF2-40B4-BE49-F238E27FC236}">
                <a16:creationId xmlns:a16="http://schemas.microsoft.com/office/drawing/2014/main" id="{4A07C38D-CFB7-4E5D-AE80-C8637C3A0D1D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8602487" y="4109598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56" name="PA_矩形 39">
            <a:extLst>
              <a:ext uri="{FF2B5EF4-FFF2-40B4-BE49-F238E27FC236}">
                <a16:creationId xmlns:a16="http://schemas.microsoft.com/office/drawing/2014/main" id="{BD148AEB-39CA-43BF-AE16-60D5E41DE605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8602487" y="5309171"/>
            <a:ext cx="1415772" cy="311496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lvl="0"/>
            <a:r>
              <a:rPr lang="zh-CN" altLang="en-US" sz="1600">
                <a:solidFill>
                  <a:srgbClr val="FFFFFF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90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3F43452F-1BBB-4681-9986-AC806C91E1B0}"/>
              </a:ext>
            </a:extLst>
          </p:cNvPr>
          <p:cNvGrpSpPr/>
          <p:nvPr/>
        </p:nvGrpSpPr>
        <p:grpSpPr>
          <a:xfrm>
            <a:off x="1986701" y="1955358"/>
            <a:ext cx="1428083" cy="1955222"/>
            <a:chOff x="1825326" y="2984058"/>
            <a:chExt cx="1428083" cy="1955222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FA138E4-ED65-4D94-9C89-0648E7858CEC}"/>
                </a:ext>
              </a:extLst>
            </p:cNvPr>
            <p:cNvCxnSpPr/>
            <p:nvPr/>
          </p:nvCxnSpPr>
          <p:spPr>
            <a:xfrm>
              <a:off x="2529642" y="4416703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998A70F-E26F-4C7D-8782-96CCC22BF799}"/>
                </a:ext>
              </a:extLst>
            </p:cNvPr>
            <p:cNvGrpSpPr/>
            <p:nvPr/>
          </p:nvGrpSpPr>
          <p:grpSpPr>
            <a:xfrm>
              <a:off x="1825326" y="2984058"/>
              <a:ext cx="1428083" cy="1428084"/>
              <a:chOff x="1825326" y="2984058"/>
              <a:chExt cx="1428083" cy="1428084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55252A1-3A03-49D5-BE18-8F8406D73B9B}"/>
                  </a:ext>
                </a:extLst>
              </p:cNvPr>
              <p:cNvSpPr/>
              <p:nvPr/>
            </p:nvSpPr>
            <p:spPr>
              <a:xfrm>
                <a:off x="1958945" y="3117676"/>
                <a:ext cx="1160847" cy="11608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855A345-3DB4-48D6-B027-B61CFA823369}"/>
                  </a:ext>
                </a:extLst>
              </p:cNvPr>
              <p:cNvSpPr/>
              <p:nvPr/>
            </p:nvSpPr>
            <p:spPr>
              <a:xfrm rot="5422425">
                <a:off x="1825326" y="2984058"/>
                <a:ext cx="1428084" cy="1428083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0F18DFFA-6523-4614-B091-DF14DE776920}"/>
                  </a:ext>
                </a:extLst>
              </p:cNvPr>
              <p:cNvSpPr/>
              <p:nvPr/>
            </p:nvSpPr>
            <p:spPr>
              <a:xfrm>
                <a:off x="2288551" y="3460034"/>
                <a:ext cx="501634" cy="4761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文本框 71">
            <a:extLst>
              <a:ext uri="{FF2B5EF4-FFF2-40B4-BE49-F238E27FC236}">
                <a16:creationId xmlns:a16="http://schemas.microsoft.com/office/drawing/2014/main" id="{A547E369-98CB-4783-833F-55A5FCD728F9}"/>
              </a:ext>
            </a:extLst>
          </p:cNvPr>
          <p:cNvSpPr txBox="1"/>
          <p:nvPr/>
        </p:nvSpPr>
        <p:spPr>
          <a:xfrm>
            <a:off x="231075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0  1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87FEBD-D345-419B-9F80-4D4736C7F87B}"/>
              </a:ext>
            </a:extLst>
          </p:cNvPr>
          <p:cNvGrpSpPr/>
          <p:nvPr/>
        </p:nvGrpSpPr>
        <p:grpSpPr>
          <a:xfrm>
            <a:off x="1483407" y="4506298"/>
            <a:ext cx="2434670" cy="751825"/>
            <a:chOff x="1312307" y="5107782"/>
            <a:chExt cx="2434670" cy="751825"/>
          </a:xfrm>
        </p:grpSpPr>
        <p:sp>
          <p:nvSpPr>
            <p:cNvPr id="41" name="文本框 78">
              <a:extLst>
                <a:ext uri="{FF2B5EF4-FFF2-40B4-BE49-F238E27FC236}">
                  <a16:creationId xmlns:a16="http://schemas.microsoft.com/office/drawing/2014/main" id="{10131D76-DA11-49C8-A1C5-CB1E899200C4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文本框 79">
              <a:extLst>
                <a:ext uri="{FF2B5EF4-FFF2-40B4-BE49-F238E27FC236}">
                  <a16:creationId xmlns:a16="http://schemas.microsoft.com/office/drawing/2014/main" id="{E3E1A239-18F4-49CD-BDEB-25703ED9C52E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90E1883-D164-4D06-AAED-768D8FE24308}"/>
              </a:ext>
            </a:extLst>
          </p:cNvPr>
          <p:cNvGrpSpPr/>
          <p:nvPr/>
        </p:nvGrpSpPr>
        <p:grpSpPr>
          <a:xfrm>
            <a:off x="4250206" y="1955358"/>
            <a:ext cx="1428083" cy="1952164"/>
            <a:chOff x="4279779" y="2984058"/>
            <a:chExt cx="1428083" cy="1952164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F1BC47C-BF81-450E-A391-B49AEF75C441}"/>
                </a:ext>
              </a:extLst>
            </p:cNvPr>
            <p:cNvCxnSpPr/>
            <p:nvPr/>
          </p:nvCxnSpPr>
          <p:spPr>
            <a:xfrm>
              <a:off x="4973428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B9A5D14-715E-4615-876C-B7C21EE8C608}"/>
                </a:ext>
              </a:extLst>
            </p:cNvPr>
            <p:cNvGrpSpPr/>
            <p:nvPr/>
          </p:nvGrpSpPr>
          <p:grpSpPr>
            <a:xfrm>
              <a:off x="4279779" y="2984058"/>
              <a:ext cx="1428083" cy="1428084"/>
              <a:chOff x="4279779" y="2984058"/>
              <a:chExt cx="1428083" cy="1428084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20697819-92EB-4584-96F4-F31E0C603872}"/>
                  </a:ext>
                </a:extLst>
              </p:cNvPr>
              <p:cNvSpPr/>
              <p:nvPr/>
            </p:nvSpPr>
            <p:spPr>
              <a:xfrm>
                <a:off x="4413398" y="3117676"/>
                <a:ext cx="1160847" cy="1160847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44AD57E-7FB6-496D-9055-CF351260EEC7}"/>
                  </a:ext>
                </a:extLst>
              </p:cNvPr>
              <p:cNvSpPr/>
              <p:nvPr/>
            </p:nvSpPr>
            <p:spPr>
              <a:xfrm rot="5422425">
                <a:off x="4279779" y="2984058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5F6BE211-6DED-4A3D-AD2C-B69895F78E89}"/>
                  </a:ext>
                </a:extLst>
              </p:cNvPr>
              <p:cNvSpPr/>
              <p:nvPr/>
            </p:nvSpPr>
            <p:spPr>
              <a:xfrm>
                <a:off x="4743004" y="3478347"/>
                <a:ext cx="501634" cy="43950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文本框 72">
            <a:extLst>
              <a:ext uri="{FF2B5EF4-FFF2-40B4-BE49-F238E27FC236}">
                <a16:creationId xmlns:a16="http://schemas.microsoft.com/office/drawing/2014/main" id="{5B0F743F-8091-43B8-810A-9F37AC442636}"/>
              </a:ext>
            </a:extLst>
          </p:cNvPr>
          <p:cNvSpPr txBox="1"/>
          <p:nvPr/>
        </p:nvSpPr>
        <p:spPr>
          <a:xfrm>
            <a:off x="4574257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0  2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F40E530-1CDE-4903-8C66-92C81ED3E4C7}"/>
              </a:ext>
            </a:extLst>
          </p:cNvPr>
          <p:cNvGrpSpPr/>
          <p:nvPr/>
        </p:nvGrpSpPr>
        <p:grpSpPr>
          <a:xfrm>
            <a:off x="3746912" y="4506298"/>
            <a:ext cx="2434670" cy="751825"/>
            <a:chOff x="1312307" y="5107782"/>
            <a:chExt cx="2434670" cy="751825"/>
          </a:xfrm>
        </p:grpSpPr>
        <p:sp>
          <p:nvSpPr>
            <p:cNvPr id="31" name="文本框 87">
              <a:extLst>
                <a:ext uri="{FF2B5EF4-FFF2-40B4-BE49-F238E27FC236}">
                  <a16:creationId xmlns:a16="http://schemas.microsoft.com/office/drawing/2014/main" id="{D9124E62-4F02-4757-A9E8-704BD3453C28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2" name="文本框 88">
              <a:extLst>
                <a:ext uri="{FF2B5EF4-FFF2-40B4-BE49-F238E27FC236}">
                  <a16:creationId xmlns:a16="http://schemas.microsoft.com/office/drawing/2014/main" id="{98E6654D-0819-4CD5-9DFA-DAF0706F8BC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F65DA74-3B96-4323-BAE5-55BA6D2720C9}"/>
              </a:ext>
            </a:extLst>
          </p:cNvPr>
          <p:cNvGrpSpPr/>
          <p:nvPr/>
        </p:nvGrpSpPr>
        <p:grpSpPr>
          <a:xfrm>
            <a:off x="6513711" y="1958840"/>
            <a:ext cx="1428083" cy="1948682"/>
            <a:chOff x="6675236" y="2987540"/>
            <a:chExt cx="1428083" cy="1948682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92CE87D-50BB-4962-B2BB-402700D1EAC4}"/>
                </a:ext>
              </a:extLst>
            </p:cNvPr>
            <p:cNvCxnSpPr/>
            <p:nvPr/>
          </p:nvCxnSpPr>
          <p:spPr>
            <a:xfrm>
              <a:off x="7362170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70076BF-38DD-4ECC-A959-E8E21B98CFAD}"/>
                </a:ext>
              </a:extLst>
            </p:cNvPr>
            <p:cNvGrpSpPr/>
            <p:nvPr/>
          </p:nvGrpSpPr>
          <p:grpSpPr>
            <a:xfrm>
              <a:off x="6675236" y="2987540"/>
              <a:ext cx="1428083" cy="1428084"/>
              <a:chOff x="6675236" y="2987540"/>
              <a:chExt cx="1428083" cy="1428084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095427F5-05FD-4966-99F2-D712E8C80E00}"/>
                  </a:ext>
                </a:extLst>
              </p:cNvPr>
              <p:cNvSpPr/>
              <p:nvPr/>
            </p:nvSpPr>
            <p:spPr>
              <a:xfrm>
                <a:off x="6808855" y="3121158"/>
                <a:ext cx="1160847" cy="116084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768372D-0B01-487B-9ED9-7C51A21DC30C}"/>
                  </a:ext>
                </a:extLst>
              </p:cNvPr>
              <p:cNvSpPr/>
              <p:nvPr/>
            </p:nvSpPr>
            <p:spPr>
              <a:xfrm rot="5422425">
                <a:off x="6675236" y="2987540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3AB01BB0-291C-45C2-9440-07F7AA32466D}"/>
                  </a:ext>
                </a:extLst>
              </p:cNvPr>
              <p:cNvSpPr/>
              <p:nvPr/>
            </p:nvSpPr>
            <p:spPr>
              <a:xfrm>
                <a:off x="7138459" y="3454362"/>
                <a:ext cx="501638" cy="494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647" y="48605"/>
                    </a:moveTo>
                    <a:lnTo>
                      <a:pt x="105647" y="48605"/>
                    </a:lnTo>
                    <a:cubicBezTo>
                      <a:pt x="104252" y="50016"/>
                      <a:pt x="104252" y="58487"/>
                      <a:pt x="114219" y="64134"/>
                    </a:cubicBezTo>
                    <a:cubicBezTo>
                      <a:pt x="114219" y="64134"/>
                      <a:pt x="100066" y="66957"/>
                      <a:pt x="90299" y="54252"/>
                    </a:cubicBezTo>
                    <a:cubicBezTo>
                      <a:pt x="87308" y="54252"/>
                      <a:pt x="84518" y="55663"/>
                      <a:pt x="81727" y="55663"/>
                    </a:cubicBezTo>
                    <a:cubicBezTo>
                      <a:pt x="60598" y="55663"/>
                      <a:pt x="47840" y="42756"/>
                      <a:pt x="47840" y="27226"/>
                    </a:cubicBezTo>
                    <a:cubicBezTo>
                      <a:pt x="47840" y="12907"/>
                      <a:pt x="60598" y="0"/>
                      <a:pt x="81727" y="0"/>
                    </a:cubicBezTo>
                    <a:cubicBezTo>
                      <a:pt x="102857" y="0"/>
                      <a:pt x="119800" y="12907"/>
                      <a:pt x="119800" y="27226"/>
                    </a:cubicBezTo>
                    <a:cubicBezTo>
                      <a:pt x="119800" y="35697"/>
                      <a:pt x="114219" y="44168"/>
                      <a:pt x="105647" y="48605"/>
                    </a:cubicBezTo>
                    <a:close/>
                    <a:moveTo>
                      <a:pt x="40863" y="30050"/>
                    </a:moveTo>
                    <a:lnTo>
                      <a:pt x="40863" y="30050"/>
                    </a:lnTo>
                    <a:cubicBezTo>
                      <a:pt x="42259" y="46991"/>
                      <a:pt x="56411" y="61310"/>
                      <a:pt x="78936" y="62722"/>
                    </a:cubicBezTo>
                    <a:cubicBezTo>
                      <a:pt x="81727" y="62722"/>
                      <a:pt x="84518" y="62722"/>
                      <a:pt x="87308" y="61310"/>
                    </a:cubicBezTo>
                    <a:lnTo>
                      <a:pt x="87308" y="61310"/>
                    </a:lnTo>
                    <a:lnTo>
                      <a:pt x="87308" y="61310"/>
                    </a:lnTo>
                    <a:cubicBezTo>
                      <a:pt x="94485" y="68369"/>
                      <a:pt x="102857" y="69983"/>
                      <a:pt x="107043" y="69983"/>
                    </a:cubicBezTo>
                    <a:cubicBezTo>
                      <a:pt x="102857" y="88537"/>
                      <a:pt x="84518" y="102655"/>
                      <a:pt x="56411" y="102655"/>
                    </a:cubicBezTo>
                    <a:cubicBezTo>
                      <a:pt x="53621" y="102655"/>
                      <a:pt x="49435" y="101243"/>
                      <a:pt x="45049" y="99831"/>
                    </a:cubicBezTo>
                    <a:cubicBezTo>
                      <a:pt x="31096" y="119798"/>
                      <a:pt x="7176" y="115563"/>
                      <a:pt x="7176" y="115563"/>
                    </a:cubicBezTo>
                    <a:cubicBezTo>
                      <a:pt x="23920" y="108302"/>
                      <a:pt x="23920" y="94184"/>
                      <a:pt x="19734" y="92773"/>
                    </a:cubicBezTo>
                    <a:cubicBezTo>
                      <a:pt x="7176" y="85512"/>
                      <a:pt x="0" y="72806"/>
                      <a:pt x="0" y="59899"/>
                    </a:cubicBezTo>
                    <a:cubicBezTo>
                      <a:pt x="0" y="39932"/>
                      <a:pt x="18338" y="22789"/>
                      <a:pt x="43654" y="18554"/>
                    </a:cubicBezTo>
                    <a:cubicBezTo>
                      <a:pt x="42259" y="22789"/>
                      <a:pt x="40863" y="25815"/>
                      <a:pt x="40863" y="300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73">
            <a:extLst>
              <a:ext uri="{FF2B5EF4-FFF2-40B4-BE49-F238E27FC236}">
                <a16:creationId xmlns:a16="http://schemas.microsoft.com/office/drawing/2014/main" id="{BBC9D864-77B7-4D39-B9F2-7536F61C1C4C}"/>
              </a:ext>
            </a:extLst>
          </p:cNvPr>
          <p:cNvSpPr txBox="1"/>
          <p:nvPr/>
        </p:nvSpPr>
        <p:spPr>
          <a:xfrm>
            <a:off x="6837762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0  3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83F973B-0ECA-4A3E-A98A-E731752DA206}"/>
              </a:ext>
            </a:extLst>
          </p:cNvPr>
          <p:cNvGrpSpPr/>
          <p:nvPr/>
        </p:nvGrpSpPr>
        <p:grpSpPr>
          <a:xfrm>
            <a:off x="6010417" y="4506298"/>
            <a:ext cx="2434670" cy="751825"/>
            <a:chOff x="1312307" y="5107782"/>
            <a:chExt cx="2434670" cy="751825"/>
          </a:xfrm>
        </p:grpSpPr>
        <p:sp>
          <p:nvSpPr>
            <p:cNvPr id="21" name="文本框 90">
              <a:extLst>
                <a:ext uri="{FF2B5EF4-FFF2-40B4-BE49-F238E27FC236}">
                  <a16:creationId xmlns:a16="http://schemas.microsoft.com/office/drawing/2014/main" id="{602EE38F-A30F-481E-8A2B-873CF96999DF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文本框 91">
              <a:extLst>
                <a:ext uri="{FF2B5EF4-FFF2-40B4-BE49-F238E27FC236}">
                  <a16:creationId xmlns:a16="http://schemas.microsoft.com/office/drawing/2014/main" id="{5CCD4290-82B8-4C68-B2A8-B7D1786362CF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620B51F-0C4B-47F7-92E9-FBE0962E7BC1}"/>
              </a:ext>
            </a:extLst>
          </p:cNvPr>
          <p:cNvGrpSpPr/>
          <p:nvPr/>
        </p:nvGrpSpPr>
        <p:grpSpPr>
          <a:xfrm>
            <a:off x="8777217" y="1955357"/>
            <a:ext cx="1428083" cy="1952165"/>
            <a:chOff x="9188684" y="2984057"/>
            <a:chExt cx="1428083" cy="1952165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5963E36-C3A1-4642-9293-345C29439FD5}"/>
                </a:ext>
              </a:extLst>
            </p:cNvPr>
            <p:cNvCxnSpPr/>
            <p:nvPr/>
          </p:nvCxnSpPr>
          <p:spPr>
            <a:xfrm>
              <a:off x="9886601" y="4413645"/>
              <a:ext cx="0" cy="5225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8C46E19-0D6C-41F9-9731-A60AFF4D4517}"/>
                </a:ext>
              </a:extLst>
            </p:cNvPr>
            <p:cNvGrpSpPr/>
            <p:nvPr/>
          </p:nvGrpSpPr>
          <p:grpSpPr>
            <a:xfrm>
              <a:off x="9188684" y="2984057"/>
              <a:ext cx="1428083" cy="1428084"/>
              <a:chOff x="9188684" y="2984057"/>
              <a:chExt cx="1428083" cy="1428084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F70BAC9-B440-48EC-93CC-CD9B6D5CDB3F}"/>
                  </a:ext>
                </a:extLst>
              </p:cNvPr>
              <p:cNvSpPr/>
              <p:nvPr/>
            </p:nvSpPr>
            <p:spPr>
              <a:xfrm>
                <a:off x="9322303" y="3117675"/>
                <a:ext cx="1160847" cy="116084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CBB4E406-0A8F-4C74-A760-A4589E02459D}"/>
                  </a:ext>
                </a:extLst>
              </p:cNvPr>
              <p:cNvSpPr/>
              <p:nvPr/>
            </p:nvSpPr>
            <p:spPr>
              <a:xfrm rot="5422425">
                <a:off x="9188684" y="2984057"/>
                <a:ext cx="1428084" cy="142808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87FD5106-DC03-43A6-BA4D-CB03370BDDF2}"/>
                  </a:ext>
                </a:extLst>
              </p:cNvPr>
              <p:cNvSpPr/>
              <p:nvPr/>
            </p:nvSpPr>
            <p:spPr>
              <a:xfrm>
                <a:off x="9699509" y="3449044"/>
                <a:ext cx="406434" cy="4981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68" y="119800"/>
                    </a:moveTo>
                    <a:lnTo>
                      <a:pt x="112868" y="119800"/>
                    </a:lnTo>
                    <a:cubicBezTo>
                      <a:pt x="6885" y="119800"/>
                      <a:pt x="6885" y="119800"/>
                      <a:pt x="6885" y="119800"/>
                    </a:cubicBezTo>
                    <a:cubicBezTo>
                      <a:pt x="1721" y="119800"/>
                      <a:pt x="0" y="117004"/>
                      <a:pt x="0" y="114209"/>
                    </a:cubicBezTo>
                    <a:cubicBezTo>
                      <a:pt x="0" y="64891"/>
                      <a:pt x="0" y="64891"/>
                      <a:pt x="0" y="64891"/>
                    </a:cubicBezTo>
                    <a:cubicBezTo>
                      <a:pt x="0" y="62096"/>
                      <a:pt x="1721" y="59101"/>
                      <a:pt x="6885" y="59101"/>
                    </a:cubicBezTo>
                    <a:cubicBezTo>
                      <a:pt x="17213" y="59101"/>
                      <a:pt x="17213" y="59101"/>
                      <a:pt x="17213" y="59101"/>
                    </a:cubicBezTo>
                    <a:cubicBezTo>
                      <a:pt x="17213" y="33743"/>
                      <a:pt x="17213" y="33743"/>
                      <a:pt x="17213" y="33743"/>
                    </a:cubicBezTo>
                    <a:cubicBezTo>
                      <a:pt x="17213" y="13976"/>
                      <a:pt x="36393" y="0"/>
                      <a:pt x="59016" y="0"/>
                    </a:cubicBezTo>
                    <a:cubicBezTo>
                      <a:pt x="83360" y="0"/>
                      <a:pt x="100573" y="13976"/>
                      <a:pt x="100573" y="33743"/>
                    </a:cubicBezTo>
                    <a:cubicBezTo>
                      <a:pt x="100573" y="36539"/>
                      <a:pt x="98852" y="39534"/>
                      <a:pt x="93688" y="39534"/>
                    </a:cubicBezTo>
                    <a:cubicBezTo>
                      <a:pt x="90245" y="39534"/>
                      <a:pt x="86803" y="36539"/>
                      <a:pt x="86803" y="33743"/>
                    </a:cubicBezTo>
                    <a:cubicBezTo>
                      <a:pt x="86803" y="21164"/>
                      <a:pt x="74754" y="11181"/>
                      <a:pt x="59016" y="11181"/>
                    </a:cubicBezTo>
                    <a:cubicBezTo>
                      <a:pt x="43278" y="11181"/>
                      <a:pt x="31229" y="21164"/>
                      <a:pt x="31229" y="33743"/>
                    </a:cubicBezTo>
                    <a:cubicBezTo>
                      <a:pt x="31229" y="59101"/>
                      <a:pt x="31229" y="59101"/>
                      <a:pt x="31229" y="59101"/>
                    </a:cubicBezTo>
                    <a:cubicBezTo>
                      <a:pt x="86803" y="59101"/>
                      <a:pt x="86803" y="59101"/>
                      <a:pt x="86803" y="59101"/>
                    </a:cubicBezTo>
                    <a:cubicBezTo>
                      <a:pt x="100573" y="59101"/>
                      <a:pt x="100573" y="59101"/>
                      <a:pt x="100573" y="59101"/>
                    </a:cubicBezTo>
                    <a:cubicBezTo>
                      <a:pt x="112868" y="59101"/>
                      <a:pt x="112868" y="59101"/>
                      <a:pt x="112868" y="59101"/>
                    </a:cubicBezTo>
                    <a:cubicBezTo>
                      <a:pt x="116311" y="59101"/>
                      <a:pt x="119754" y="62096"/>
                      <a:pt x="119754" y="64891"/>
                    </a:cubicBezTo>
                    <a:cubicBezTo>
                      <a:pt x="119754" y="114209"/>
                      <a:pt x="119754" y="114209"/>
                      <a:pt x="119754" y="114209"/>
                    </a:cubicBezTo>
                    <a:cubicBezTo>
                      <a:pt x="119754" y="117004"/>
                      <a:pt x="116311" y="119800"/>
                      <a:pt x="112868" y="119800"/>
                    </a:cubicBezTo>
                    <a:close/>
                    <a:moveTo>
                      <a:pt x="59016" y="70482"/>
                    </a:moveTo>
                    <a:lnTo>
                      <a:pt x="59016" y="70482"/>
                    </a:lnTo>
                    <a:cubicBezTo>
                      <a:pt x="52131" y="70482"/>
                      <a:pt x="45000" y="76073"/>
                      <a:pt x="45000" y="81863"/>
                    </a:cubicBezTo>
                    <a:cubicBezTo>
                      <a:pt x="45000" y="86056"/>
                      <a:pt x="48688" y="90249"/>
                      <a:pt x="52131" y="91647"/>
                    </a:cubicBezTo>
                    <a:cubicBezTo>
                      <a:pt x="52131" y="103028"/>
                      <a:pt x="52131" y="103028"/>
                      <a:pt x="52131" y="103028"/>
                    </a:cubicBezTo>
                    <a:cubicBezTo>
                      <a:pt x="52131" y="105823"/>
                      <a:pt x="55573" y="108618"/>
                      <a:pt x="59016" y="108618"/>
                    </a:cubicBezTo>
                    <a:cubicBezTo>
                      <a:pt x="64180" y="108618"/>
                      <a:pt x="65901" y="105823"/>
                      <a:pt x="65901" y="103028"/>
                    </a:cubicBezTo>
                    <a:cubicBezTo>
                      <a:pt x="65901" y="91647"/>
                      <a:pt x="65901" y="91647"/>
                      <a:pt x="65901" y="91647"/>
                    </a:cubicBezTo>
                    <a:cubicBezTo>
                      <a:pt x="71065" y="90249"/>
                      <a:pt x="72786" y="86056"/>
                      <a:pt x="72786" y="81863"/>
                    </a:cubicBezTo>
                    <a:cubicBezTo>
                      <a:pt x="72786" y="76073"/>
                      <a:pt x="67622" y="70482"/>
                      <a:pt x="59016" y="704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文本框 74">
            <a:extLst>
              <a:ext uri="{FF2B5EF4-FFF2-40B4-BE49-F238E27FC236}">
                <a16:creationId xmlns:a16="http://schemas.microsoft.com/office/drawing/2014/main" id="{D61AD413-9C18-4094-80FD-68415DB00887}"/>
              </a:ext>
            </a:extLst>
          </p:cNvPr>
          <p:cNvSpPr txBox="1"/>
          <p:nvPr/>
        </p:nvSpPr>
        <p:spPr>
          <a:xfrm>
            <a:off x="9101268" y="4039162"/>
            <a:ext cx="779981" cy="3385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600">
                <a:solidFill>
                  <a:schemeClr val="dk2">
                    <a:lumMod val="100000"/>
                  </a:schemeClr>
                </a:solidFill>
                <a:cs typeface="+mn-ea"/>
                <a:sym typeface="+mn-lt"/>
              </a:rPr>
              <a:t>0  4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E8745D-7C51-4170-B965-0A20FF50146F}"/>
              </a:ext>
            </a:extLst>
          </p:cNvPr>
          <p:cNvGrpSpPr/>
          <p:nvPr/>
        </p:nvGrpSpPr>
        <p:grpSpPr>
          <a:xfrm>
            <a:off x="8273923" y="4506298"/>
            <a:ext cx="2434670" cy="751825"/>
            <a:chOff x="1312307" y="5107782"/>
            <a:chExt cx="2434670" cy="751825"/>
          </a:xfrm>
        </p:grpSpPr>
        <p:sp>
          <p:nvSpPr>
            <p:cNvPr id="11" name="文本框 93">
              <a:extLst>
                <a:ext uri="{FF2B5EF4-FFF2-40B4-BE49-F238E27FC236}">
                  <a16:creationId xmlns:a16="http://schemas.microsoft.com/office/drawing/2014/main" id="{25C5F3CD-70D8-4895-A8F7-95CFABB72F1B}"/>
                </a:ext>
              </a:extLst>
            </p:cNvPr>
            <p:cNvSpPr txBox="1"/>
            <p:nvPr/>
          </p:nvSpPr>
          <p:spPr>
            <a:xfrm>
              <a:off x="1312307" y="5434875"/>
              <a:ext cx="2434670" cy="424732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2" name="文本框 94">
              <a:extLst>
                <a:ext uri="{FF2B5EF4-FFF2-40B4-BE49-F238E27FC236}">
                  <a16:creationId xmlns:a16="http://schemas.microsoft.com/office/drawing/2014/main" id="{03B6C463-F212-4AF9-A271-A97A020D92A6}"/>
                </a:ext>
              </a:extLst>
            </p:cNvPr>
            <p:cNvSpPr txBox="1"/>
            <p:nvPr/>
          </p:nvSpPr>
          <p:spPr>
            <a:xfrm>
              <a:off x="1312307" y="5107782"/>
              <a:ext cx="2434670" cy="323165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8" name="Title 6">
            <a:extLst>
              <a:ext uri="{FF2B5EF4-FFF2-40B4-BE49-F238E27FC236}">
                <a16:creationId xmlns:a16="http://schemas.microsoft.com/office/drawing/2014/main" id="{3B19DC50-092F-4E86-8229-5CC185A4AD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2EBFED4-D2E6-4CF9-95D3-D4CFCEB3890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4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/>
      <p:bldP spid="19" grpId="0"/>
      <p:bldP spid="9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C93556E4-9D84-4172-9121-FD5AC0A6B3E8}"/>
              </a:ext>
            </a:extLst>
          </p:cNvPr>
          <p:cNvSpPr/>
          <p:nvPr/>
        </p:nvSpPr>
        <p:spPr>
          <a:xfrm>
            <a:off x="4109830" y="1831161"/>
            <a:ext cx="1833230" cy="1833230"/>
          </a:xfrm>
          <a:prstGeom prst="roundRect">
            <a:avLst>
              <a:gd name="adj" fmla="val 506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26051D5-9FE5-402A-8646-8212E540E8B7}"/>
              </a:ext>
            </a:extLst>
          </p:cNvPr>
          <p:cNvSpPr/>
          <p:nvPr/>
        </p:nvSpPr>
        <p:spPr>
          <a:xfrm>
            <a:off x="4604117" y="2321018"/>
            <a:ext cx="1338943" cy="1338943"/>
          </a:xfrm>
          <a:prstGeom prst="roundRect">
            <a:avLst>
              <a:gd name="adj" fmla="val 5067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7D49B59-3E18-4431-840A-15A6673D31AE}"/>
              </a:ext>
            </a:extLst>
          </p:cNvPr>
          <p:cNvSpPr/>
          <p:nvPr/>
        </p:nvSpPr>
        <p:spPr>
          <a:xfrm>
            <a:off x="6072524" y="2459457"/>
            <a:ext cx="1204933" cy="1204933"/>
          </a:xfrm>
          <a:prstGeom prst="roundRect">
            <a:avLst>
              <a:gd name="adj" fmla="val 5067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FCDEDB5-0C24-4CD9-ADFE-F3639E17ED1A}"/>
              </a:ext>
            </a:extLst>
          </p:cNvPr>
          <p:cNvSpPr/>
          <p:nvPr/>
        </p:nvSpPr>
        <p:spPr>
          <a:xfrm>
            <a:off x="6072524" y="3000297"/>
            <a:ext cx="664094" cy="664094"/>
          </a:xfrm>
          <a:prstGeom prst="roundRect">
            <a:avLst>
              <a:gd name="adj" fmla="val 5067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6B6979-7177-418F-9492-FCCD6617F228}"/>
              </a:ext>
            </a:extLst>
          </p:cNvPr>
          <p:cNvSpPr/>
          <p:nvPr/>
        </p:nvSpPr>
        <p:spPr>
          <a:xfrm>
            <a:off x="4463026" y="3784468"/>
            <a:ext cx="1480034" cy="1480034"/>
          </a:xfrm>
          <a:prstGeom prst="roundRect">
            <a:avLst>
              <a:gd name="adj" fmla="val 506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1E7ACDF-CF4C-4710-A0DE-61CFA0021F69}"/>
              </a:ext>
            </a:extLst>
          </p:cNvPr>
          <p:cNvSpPr/>
          <p:nvPr/>
        </p:nvSpPr>
        <p:spPr>
          <a:xfrm>
            <a:off x="4954814" y="3784468"/>
            <a:ext cx="988246" cy="988246"/>
          </a:xfrm>
          <a:prstGeom prst="roundRect">
            <a:avLst>
              <a:gd name="adj" fmla="val 5067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2B12427-664D-4374-992C-1DFFDDEBF5A3}"/>
              </a:ext>
            </a:extLst>
          </p:cNvPr>
          <p:cNvSpPr/>
          <p:nvPr/>
        </p:nvSpPr>
        <p:spPr>
          <a:xfrm>
            <a:off x="6072524" y="3784468"/>
            <a:ext cx="1675850" cy="1675850"/>
          </a:xfrm>
          <a:prstGeom prst="roundRect">
            <a:avLst>
              <a:gd name="adj" fmla="val 506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B3FEDE7-D0BB-44FE-A0D6-8C0D5380FA26}"/>
              </a:ext>
            </a:extLst>
          </p:cNvPr>
          <p:cNvSpPr/>
          <p:nvPr/>
        </p:nvSpPr>
        <p:spPr>
          <a:xfrm>
            <a:off x="6072524" y="3784468"/>
            <a:ext cx="1252694" cy="1252694"/>
          </a:xfrm>
          <a:prstGeom prst="roundRect">
            <a:avLst>
              <a:gd name="adj" fmla="val 5067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71B86260-6944-4703-9C1F-A554C876DFA7}"/>
              </a:ext>
            </a:extLst>
          </p:cNvPr>
          <p:cNvSpPr txBox="1"/>
          <p:nvPr/>
        </p:nvSpPr>
        <p:spPr>
          <a:xfrm>
            <a:off x="6049038" y="3172153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br>
              <a:rPr 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en-US" sz="1000">
                <a:solidFill>
                  <a:schemeClr val="bg1"/>
                </a:solidFill>
                <a:cs typeface="+mn-ea"/>
                <a:sym typeface="+mn-lt"/>
              </a:rPr>
              <a:t>15%</a:t>
            </a:r>
          </a:p>
        </p:txBody>
      </p:sp>
      <p:sp>
        <p:nvSpPr>
          <p:cNvPr id="13" name="文本框 26">
            <a:extLst>
              <a:ext uri="{FF2B5EF4-FFF2-40B4-BE49-F238E27FC236}">
                <a16:creationId xmlns:a16="http://schemas.microsoft.com/office/drawing/2014/main" id="{4464F774-609F-468C-8477-C8C9AD21726B}"/>
              </a:ext>
            </a:extLst>
          </p:cNvPr>
          <p:cNvSpPr txBox="1"/>
          <p:nvPr/>
        </p:nvSpPr>
        <p:spPr>
          <a:xfrm>
            <a:off x="6053608" y="3787838"/>
            <a:ext cx="580608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17D22268-7177-4165-9FF4-7473F502ED7F}"/>
              </a:ext>
            </a:extLst>
          </p:cNvPr>
          <p:cNvSpPr txBox="1"/>
          <p:nvPr/>
        </p:nvSpPr>
        <p:spPr>
          <a:xfrm>
            <a:off x="5362453" y="378783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5" name="文本框 29">
            <a:extLst>
              <a:ext uri="{FF2B5EF4-FFF2-40B4-BE49-F238E27FC236}">
                <a16:creationId xmlns:a16="http://schemas.microsoft.com/office/drawing/2014/main" id="{71CC4183-C346-4D6F-A947-1D7A96DE0C1F}"/>
              </a:ext>
            </a:extLst>
          </p:cNvPr>
          <p:cNvSpPr txBox="1"/>
          <p:nvPr/>
        </p:nvSpPr>
        <p:spPr>
          <a:xfrm>
            <a:off x="5360935" y="3290629"/>
            <a:ext cx="580607" cy="40716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6" name="文本框 30">
            <a:extLst>
              <a:ext uri="{FF2B5EF4-FFF2-40B4-BE49-F238E27FC236}">
                <a16:creationId xmlns:a16="http://schemas.microsoft.com/office/drawing/2014/main" id="{21871D00-BDCE-4E9F-A259-EE2283B66549}"/>
              </a:ext>
            </a:extLst>
          </p:cNvPr>
          <p:cNvSpPr txBox="1"/>
          <p:nvPr/>
        </p:nvSpPr>
        <p:spPr>
          <a:xfrm>
            <a:off x="3301576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20%</a:t>
            </a: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7860993D-C376-46D8-92C1-FBD68CCEB8EE}"/>
              </a:ext>
            </a:extLst>
          </p:cNvPr>
          <p:cNvSpPr txBox="1"/>
          <p:nvPr/>
        </p:nvSpPr>
        <p:spPr>
          <a:xfrm>
            <a:off x="7373154" y="3152130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8" name="文本框 32">
            <a:extLst>
              <a:ext uri="{FF2B5EF4-FFF2-40B4-BE49-F238E27FC236}">
                <a16:creationId xmlns:a16="http://schemas.microsoft.com/office/drawing/2014/main" id="{B69DC427-DD19-45A0-8B96-FB28158D4E73}"/>
              </a:ext>
            </a:extLst>
          </p:cNvPr>
          <p:cNvSpPr txBox="1"/>
          <p:nvPr/>
        </p:nvSpPr>
        <p:spPr>
          <a:xfrm>
            <a:off x="7844071" y="4952487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E7431F94-317A-4396-BA71-369CAE055F7F}"/>
              </a:ext>
            </a:extLst>
          </p:cNvPr>
          <p:cNvSpPr txBox="1"/>
          <p:nvPr/>
        </p:nvSpPr>
        <p:spPr>
          <a:xfrm>
            <a:off x="3656290" y="4753505"/>
            <a:ext cx="411972" cy="415498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C083081-1AE7-4E1D-AB30-E32873D13A6B}"/>
              </a:ext>
            </a:extLst>
          </p:cNvPr>
          <p:cNvGrpSpPr/>
          <p:nvPr/>
        </p:nvGrpSpPr>
        <p:grpSpPr>
          <a:xfrm>
            <a:off x="1359080" y="1695035"/>
            <a:ext cx="2663100" cy="1124858"/>
            <a:chOff x="952500" y="1676438"/>
            <a:chExt cx="2663100" cy="1124858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F82A6E7-C45A-46D9-B6BC-FE66548C2BC9}"/>
                </a:ext>
              </a:extLst>
            </p:cNvPr>
            <p:cNvSpPr/>
            <p:nvPr/>
          </p:nvSpPr>
          <p:spPr>
            <a:xfrm>
              <a:off x="952500" y="1676438"/>
              <a:ext cx="554390" cy="690446"/>
            </a:xfrm>
            <a:custGeom>
              <a:avLst/>
              <a:gdLst/>
              <a:ahLst/>
              <a:cxnLst/>
              <a:rect l="l" t="t" r="r" b="b"/>
              <a:pathLst>
                <a:path w="121891" h="151805">
                  <a:moveTo>
                    <a:pt x="54248" y="100459"/>
                  </a:moveTo>
                  <a:lnTo>
                    <a:pt x="60722" y="100459"/>
                  </a:lnTo>
                  <a:lnTo>
                    <a:pt x="82823" y="151805"/>
                  </a:lnTo>
                  <a:lnTo>
                    <a:pt x="76349" y="151805"/>
                  </a:lnTo>
                  <a:close/>
                  <a:moveTo>
                    <a:pt x="46435" y="100459"/>
                  </a:moveTo>
                  <a:lnTo>
                    <a:pt x="52685" y="100459"/>
                  </a:lnTo>
                  <a:lnTo>
                    <a:pt x="52685" y="151805"/>
                  </a:lnTo>
                  <a:lnTo>
                    <a:pt x="46435" y="151805"/>
                  </a:lnTo>
                  <a:close/>
                  <a:moveTo>
                    <a:pt x="37505" y="100459"/>
                  </a:moveTo>
                  <a:lnTo>
                    <a:pt x="44425" y="100459"/>
                  </a:lnTo>
                  <a:lnTo>
                    <a:pt x="18529" y="151805"/>
                  </a:lnTo>
                  <a:lnTo>
                    <a:pt x="11832" y="151805"/>
                  </a:lnTo>
                  <a:close/>
                  <a:moveTo>
                    <a:pt x="121891" y="56481"/>
                  </a:moveTo>
                  <a:lnTo>
                    <a:pt x="114300" y="78358"/>
                  </a:lnTo>
                  <a:lnTo>
                    <a:pt x="121891" y="99120"/>
                  </a:lnTo>
                  <a:lnTo>
                    <a:pt x="86172" y="83939"/>
                  </a:lnTo>
                  <a:lnTo>
                    <a:pt x="86172" y="69652"/>
                  </a:lnTo>
                  <a:close/>
                  <a:moveTo>
                    <a:pt x="53355" y="32147"/>
                  </a:moveTo>
                  <a:cubicBezTo>
                    <a:pt x="52016" y="38398"/>
                    <a:pt x="48965" y="43533"/>
                    <a:pt x="44202" y="47551"/>
                  </a:cubicBezTo>
                  <a:cubicBezTo>
                    <a:pt x="41672" y="49560"/>
                    <a:pt x="38975" y="51067"/>
                    <a:pt x="36110" y="52072"/>
                  </a:cubicBezTo>
                  <a:lnTo>
                    <a:pt x="28360" y="53355"/>
                  </a:lnTo>
                  <a:lnTo>
                    <a:pt x="78135" y="53355"/>
                  </a:lnTo>
                  <a:lnTo>
                    <a:pt x="70433" y="52072"/>
                  </a:lnTo>
                  <a:cubicBezTo>
                    <a:pt x="67605" y="51067"/>
                    <a:pt x="64964" y="49560"/>
                    <a:pt x="62508" y="47551"/>
                  </a:cubicBezTo>
                  <a:cubicBezTo>
                    <a:pt x="57597" y="43533"/>
                    <a:pt x="54546" y="38398"/>
                    <a:pt x="53355" y="32147"/>
                  </a:cubicBezTo>
                  <a:close/>
                  <a:moveTo>
                    <a:pt x="79251" y="19199"/>
                  </a:moveTo>
                  <a:cubicBezTo>
                    <a:pt x="77168" y="19199"/>
                    <a:pt x="75345" y="19906"/>
                    <a:pt x="73782" y="21320"/>
                  </a:cubicBezTo>
                  <a:cubicBezTo>
                    <a:pt x="72219" y="22734"/>
                    <a:pt x="71438" y="24483"/>
                    <a:pt x="71438" y="26566"/>
                  </a:cubicBezTo>
                  <a:cubicBezTo>
                    <a:pt x="71438" y="28650"/>
                    <a:pt x="72219" y="30436"/>
                    <a:pt x="73782" y="31924"/>
                  </a:cubicBezTo>
                  <a:cubicBezTo>
                    <a:pt x="75345" y="33412"/>
                    <a:pt x="77168" y="34156"/>
                    <a:pt x="79251" y="34156"/>
                  </a:cubicBezTo>
                  <a:cubicBezTo>
                    <a:pt x="81484" y="34156"/>
                    <a:pt x="83344" y="33412"/>
                    <a:pt x="84832" y="31924"/>
                  </a:cubicBezTo>
                  <a:cubicBezTo>
                    <a:pt x="86321" y="30436"/>
                    <a:pt x="87065" y="28650"/>
                    <a:pt x="87065" y="26566"/>
                  </a:cubicBezTo>
                  <a:cubicBezTo>
                    <a:pt x="87065" y="24483"/>
                    <a:pt x="86321" y="22734"/>
                    <a:pt x="84832" y="21320"/>
                  </a:cubicBezTo>
                  <a:cubicBezTo>
                    <a:pt x="83344" y="19906"/>
                    <a:pt x="81484" y="19199"/>
                    <a:pt x="79251" y="19199"/>
                  </a:cubicBezTo>
                  <a:close/>
                  <a:moveTo>
                    <a:pt x="26566" y="19199"/>
                  </a:moveTo>
                  <a:cubicBezTo>
                    <a:pt x="24483" y="19199"/>
                    <a:pt x="22659" y="19906"/>
                    <a:pt x="21097" y="21320"/>
                  </a:cubicBezTo>
                  <a:cubicBezTo>
                    <a:pt x="19534" y="22734"/>
                    <a:pt x="18753" y="24483"/>
                    <a:pt x="18753" y="26566"/>
                  </a:cubicBezTo>
                  <a:cubicBezTo>
                    <a:pt x="18753" y="28650"/>
                    <a:pt x="19534" y="30436"/>
                    <a:pt x="21097" y="31924"/>
                  </a:cubicBezTo>
                  <a:cubicBezTo>
                    <a:pt x="22659" y="33412"/>
                    <a:pt x="24483" y="34156"/>
                    <a:pt x="26566" y="34156"/>
                  </a:cubicBezTo>
                  <a:cubicBezTo>
                    <a:pt x="28799" y="34156"/>
                    <a:pt x="30659" y="33412"/>
                    <a:pt x="32147" y="31924"/>
                  </a:cubicBezTo>
                  <a:cubicBezTo>
                    <a:pt x="33635" y="30436"/>
                    <a:pt x="34380" y="28650"/>
                    <a:pt x="34380" y="26566"/>
                  </a:cubicBezTo>
                  <a:cubicBezTo>
                    <a:pt x="34380" y="24483"/>
                    <a:pt x="33635" y="22734"/>
                    <a:pt x="32147" y="21320"/>
                  </a:cubicBezTo>
                  <a:cubicBezTo>
                    <a:pt x="30659" y="19906"/>
                    <a:pt x="28799" y="19199"/>
                    <a:pt x="26566" y="19199"/>
                  </a:cubicBezTo>
                  <a:close/>
                  <a:moveTo>
                    <a:pt x="27013" y="0"/>
                  </a:moveTo>
                  <a:cubicBezTo>
                    <a:pt x="33412" y="0"/>
                    <a:pt x="39142" y="2084"/>
                    <a:pt x="44202" y="6251"/>
                  </a:cubicBezTo>
                  <a:cubicBezTo>
                    <a:pt x="48965" y="10270"/>
                    <a:pt x="52016" y="15330"/>
                    <a:pt x="53355" y="21432"/>
                  </a:cubicBezTo>
                  <a:cubicBezTo>
                    <a:pt x="54546" y="15330"/>
                    <a:pt x="57597" y="10270"/>
                    <a:pt x="62508" y="6251"/>
                  </a:cubicBezTo>
                  <a:cubicBezTo>
                    <a:pt x="67419" y="2084"/>
                    <a:pt x="73075" y="0"/>
                    <a:pt x="79475" y="0"/>
                  </a:cubicBezTo>
                  <a:cubicBezTo>
                    <a:pt x="86916" y="0"/>
                    <a:pt x="93316" y="2679"/>
                    <a:pt x="98673" y="8037"/>
                  </a:cubicBezTo>
                  <a:cubicBezTo>
                    <a:pt x="103882" y="13097"/>
                    <a:pt x="106487" y="19422"/>
                    <a:pt x="106487" y="27013"/>
                  </a:cubicBezTo>
                  <a:cubicBezTo>
                    <a:pt x="106487" y="34305"/>
                    <a:pt x="103882" y="40630"/>
                    <a:pt x="98673" y="45988"/>
                  </a:cubicBezTo>
                  <a:cubicBezTo>
                    <a:pt x="95994" y="48518"/>
                    <a:pt x="93055" y="50416"/>
                    <a:pt x="89855" y="51681"/>
                  </a:cubicBezTo>
                  <a:lnTo>
                    <a:pt x="80696" y="53355"/>
                  </a:lnTo>
                  <a:lnTo>
                    <a:pt x="85949" y="53355"/>
                  </a:lnTo>
                  <a:lnTo>
                    <a:pt x="85949" y="100013"/>
                  </a:lnTo>
                  <a:lnTo>
                    <a:pt x="15404" y="100013"/>
                  </a:lnTo>
                  <a:lnTo>
                    <a:pt x="15404" y="53355"/>
                  </a:lnTo>
                  <a:lnTo>
                    <a:pt x="25785" y="53355"/>
                  </a:lnTo>
                  <a:lnTo>
                    <a:pt x="16576" y="51681"/>
                  </a:lnTo>
                  <a:cubicBezTo>
                    <a:pt x="13413" y="50416"/>
                    <a:pt x="10567" y="48518"/>
                    <a:pt x="8037" y="45988"/>
                  </a:cubicBezTo>
                  <a:cubicBezTo>
                    <a:pt x="2679" y="40630"/>
                    <a:pt x="0" y="34305"/>
                    <a:pt x="0" y="27013"/>
                  </a:cubicBezTo>
                  <a:cubicBezTo>
                    <a:pt x="0" y="19422"/>
                    <a:pt x="2679" y="13097"/>
                    <a:pt x="8037" y="8037"/>
                  </a:cubicBezTo>
                  <a:cubicBezTo>
                    <a:pt x="13097" y="2679"/>
                    <a:pt x="19422" y="0"/>
                    <a:pt x="27013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DCB0C886-907F-4403-83BA-BEC73AE8DE9F}"/>
                </a:ext>
              </a:extLst>
            </p:cNvPr>
            <p:cNvGrpSpPr/>
            <p:nvPr/>
          </p:nvGrpSpPr>
          <p:grpSpPr>
            <a:xfrm>
              <a:off x="1055090" y="2504020"/>
              <a:ext cx="1721401" cy="297276"/>
              <a:chOff x="1055090" y="2682713"/>
              <a:chExt cx="1721401" cy="297276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20EFA770-14E8-4EF3-B609-11004DC4A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9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21989A95-5492-4D4C-8D53-69769375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35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A3B216A7-18CA-49B3-BD1A-6B04E0C7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62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3729B2DB-674A-4841-9BC5-E542FFB9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88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95F0C3B0-09B3-4F2A-BEAC-F946278AC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15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4F3EE8AD-7B55-4AF0-897E-D6458A0C0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420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9DBB97D6-D207-42FE-9C20-8F23E53C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686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5B97A3BD-0E67-41F2-9D33-1CE81562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952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F856A89D-9F71-4BF8-A62A-D4263DB2C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218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36D909C1-002E-44F2-8D66-44DE2D3CF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5E50CC88-5731-4176-8B76-C8EDADEA8A4B}"/>
                </a:ext>
              </a:extLst>
            </p:cNvPr>
            <p:cNvGrpSpPr/>
            <p:nvPr/>
          </p:nvGrpSpPr>
          <p:grpSpPr>
            <a:xfrm>
              <a:off x="1671372" y="1793691"/>
              <a:ext cx="1944228" cy="619652"/>
              <a:chOff x="1671372" y="1793691"/>
              <a:chExt cx="1944228" cy="619652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1B0FF735-0E2D-47E0-BE3C-2D5F0ABF9267}"/>
                  </a:ext>
                </a:extLst>
              </p:cNvPr>
              <p:cNvSpPr/>
              <p:nvPr/>
            </p:nvSpPr>
            <p:spPr>
              <a:xfrm>
                <a:off x="1671372" y="1793691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61F0F3CE-B376-4A24-BA35-A7ABB3E38ED9}"/>
                  </a:ext>
                </a:extLst>
              </p:cNvPr>
              <p:cNvSpPr/>
              <p:nvPr/>
            </p:nvSpPr>
            <p:spPr>
              <a:xfrm>
                <a:off x="1671372" y="2012864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6360820-A43B-4409-B763-AE8D9347A5EC}"/>
              </a:ext>
            </a:extLst>
          </p:cNvPr>
          <p:cNvGrpSpPr/>
          <p:nvPr/>
        </p:nvGrpSpPr>
        <p:grpSpPr>
          <a:xfrm>
            <a:off x="1359080" y="4703892"/>
            <a:ext cx="2843235" cy="1041481"/>
            <a:chOff x="952500" y="5024502"/>
            <a:chExt cx="2843235" cy="1041481"/>
          </a:xfrm>
        </p:grpSpPr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0C24B62-8D55-49F8-A8DC-FFE43C9E21D1}"/>
                </a:ext>
              </a:extLst>
            </p:cNvPr>
            <p:cNvSpPr/>
            <p:nvPr/>
          </p:nvSpPr>
          <p:spPr>
            <a:xfrm>
              <a:off x="952500" y="5505657"/>
              <a:ext cx="718872" cy="470533"/>
            </a:xfrm>
            <a:custGeom>
              <a:avLst/>
              <a:gdLst/>
              <a:ahLst/>
              <a:cxnLst/>
              <a:rect l="l" t="t" r="r" b="b"/>
              <a:pathLst>
                <a:path w="171897" h="112514">
                  <a:moveTo>
                    <a:pt x="54025" y="36835"/>
                  </a:moveTo>
                  <a:cubicBezTo>
                    <a:pt x="60276" y="36835"/>
                    <a:pt x="65559" y="39067"/>
                    <a:pt x="69875" y="43532"/>
                  </a:cubicBezTo>
                  <a:cubicBezTo>
                    <a:pt x="74340" y="47848"/>
                    <a:pt x="76572" y="53281"/>
                    <a:pt x="76572" y="59829"/>
                  </a:cubicBezTo>
                  <a:cubicBezTo>
                    <a:pt x="76572" y="65931"/>
                    <a:pt x="74340" y="71214"/>
                    <a:pt x="69875" y="75679"/>
                  </a:cubicBezTo>
                  <a:cubicBezTo>
                    <a:pt x="65559" y="80144"/>
                    <a:pt x="60276" y="82376"/>
                    <a:pt x="54025" y="82376"/>
                  </a:cubicBezTo>
                  <a:cubicBezTo>
                    <a:pt x="47625" y="82376"/>
                    <a:pt x="42193" y="80144"/>
                    <a:pt x="37728" y="75679"/>
                  </a:cubicBezTo>
                  <a:cubicBezTo>
                    <a:pt x="33263" y="71214"/>
                    <a:pt x="31031" y="65931"/>
                    <a:pt x="31031" y="59829"/>
                  </a:cubicBezTo>
                  <a:cubicBezTo>
                    <a:pt x="31031" y="53281"/>
                    <a:pt x="33263" y="47848"/>
                    <a:pt x="37728" y="43532"/>
                  </a:cubicBezTo>
                  <a:cubicBezTo>
                    <a:pt x="42193" y="39067"/>
                    <a:pt x="47625" y="36835"/>
                    <a:pt x="54025" y="36835"/>
                  </a:cubicBezTo>
                  <a:close/>
                  <a:moveTo>
                    <a:pt x="54025" y="24110"/>
                  </a:moveTo>
                  <a:cubicBezTo>
                    <a:pt x="44202" y="24110"/>
                    <a:pt x="35868" y="27608"/>
                    <a:pt x="29022" y="34603"/>
                  </a:cubicBezTo>
                  <a:cubicBezTo>
                    <a:pt x="22176" y="41449"/>
                    <a:pt x="18753" y="49857"/>
                    <a:pt x="18753" y="59829"/>
                  </a:cubicBezTo>
                  <a:cubicBezTo>
                    <a:pt x="18753" y="69354"/>
                    <a:pt x="22176" y="77540"/>
                    <a:pt x="29022" y="84386"/>
                  </a:cubicBezTo>
                  <a:cubicBezTo>
                    <a:pt x="35868" y="91232"/>
                    <a:pt x="44202" y="94655"/>
                    <a:pt x="54025" y="94655"/>
                  </a:cubicBezTo>
                  <a:cubicBezTo>
                    <a:pt x="63699" y="94655"/>
                    <a:pt x="71959" y="91232"/>
                    <a:pt x="78805" y="84386"/>
                  </a:cubicBezTo>
                  <a:cubicBezTo>
                    <a:pt x="85651" y="77540"/>
                    <a:pt x="89074" y="69354"/>
                    <a:pt x="89074" y="59829"/>
                  </a:cubicBezTo>
                  <a:cubicBezTo>
                    <a:pt x="89074" y="49857"/>
                    <a:pt x="85651" y="41449"/>
                    <a:pt x="78805" y="34603"/>
                  </a:cubicBezTo>
                  <a:cubicBezTo>
                    <a:pt x="71959" y="27608"/>
                    <a:pt x="63699" y="24110"/>
                    <a:pt x="54025" y="24110"/>
                  </a:cubicBezTo>
                  <a:close/>
                  <a:moveTo>
                    <a:pt x="135732" y="23887"/>
                  </a:moveTo>
                  <a:cubicBezTo>
                    <a:pt x="131118" y="23887"/>
                    <a:pt x="127174" y="24557"/>
                    <a:pt x="123900" y="25896"/>
                  </a:cubicBezTo>
                  <a:cubicBezTo>
                    <a:pt x="120477" y="27533"/>
                    <a:pt x="118765" y="29468"/>
                    <a:pt x="118765" y="31700"/>
                  </a:cubicBezTo>
                  <a:cubicBezTo>
                    <a:pt x="118765" y="33635"/>
                    <a:pt x="120477" y="35421"/>
                    <a:pt x="123900" y="37058"/>
                  </a:cubicBezTo>
                  <a:cubicBezTo>
                    <a:pt x="127174" y="38547"/>
                    <a:pt x="131118" y="39291"/>
                    <a:pt x="135732" y="39291"/>
                  </a:cubicBezTo>
                  <a:cubicBezTo>
                    <a:pt x="140345" y="39291"/>
                    <a:pt x="144364" y="38547"/>
                    <a:pt x="147787" y="37058"/>
                  </a:cubicBezTo>
                  <a:cubicBezTo>
                    <a:pt x="151061" y="35421"/>
                    <a:pt x="152698" y="33635"/>
                    <a:pt x="152698" y="31700"/>
                  </a:cubicBezTo>
                  <a:cubicBezTo>
                    <a:pt x="152698" y="29468"/>
                    <a:pt x="151061" y="27533"/>
                    <a:pt x="147787" y="25896"/>
                  </a:cubicBezTo>
                  <a:cubicBezTo>
                    <a:pt x="144364" y="24557"/>
                    <a:pt x="140345" y="23887"/>
                    <a:pt x="135732" y="23887"/>
                  </a:cubicBezTo>
                  <a:close/>
                  <a:moveTo>
                    <a:pt x="135732" y="0"/>
                  </a:moveTo>
                  <a:cubicBezTo>
                    <a:pt x="140345" y="0"/>
                    <a:pt x="144364" y="447"/>
                    <a:pt x="147787" y="1340"/>
                  </a:cubicBezTo>
                  <a:cubicBezTo>
                    <a:pt x="151061" y="2084"/>
                    <a:pt x="152698" y="3051"/>
                    <a:pt x="152698" y="4242"/>
                  </a:cubicBezTo>
                  <a:cubicBezTo>
                    <a:pt x="152698" y="5432"/>
                    <a:pt x="153665" y="6474"/>
                    <a:pt x="155600" y="7367"/>
                  </a:cubicBezTo>
                  <a:cubicBezTo>
                    <a:pt x="157684" y="8111"/>
                    <a:pt x="159916" y="8483"/>
                    <a:pt x="162297" y="8483"/>
                  </a:cubicBezTo>
                  <a:cubicBezTo>
                    <a:pt x="165125" y="8483"/>
                    <a:pt x="167432" y="11385"/>
                    <a:pt x="169218" y="17190"/>
                  </a:cubicBezTo>
                  <a:cubicBezTo>
                    <a:pt x="171004" y="22994"/>
                    <a:pt x="171897" y="30138"/>
                    <a:pt x="171897" y="38621"/>
                  </a:cubicBezTo>
                  <a:lnTo>
                    <a:pt x="171897" y="82376"/>
                  </a:lnTo>
                  <a:cubicBezTo>
                    <a:pt x="171897" y="90562"/>
                    <a:pt x="168995" y="97706"/>
                    <a:pt x="163190" y="103808"/>
                  </a:cubicBezTo>
                  <a:cubicBezTo>
                    <a:pt x="157088" y="109612"/>
                    <a:pt x="150019" y="112514"/>
                    <a:pt x="141982" y="112514"/>
                  </a:cubicBezTo>
                  <a:lnTo>
                    <a:pt x="30138" y="112514"/>
                  </a:lnTo>
                  <a:cubicBezTo>
                    <a:pt x="21952" y="112514"/>
                    <a:pt x="14809" y="109612"/>
                    <a:pt x="8707" y="103808"/>
                  </a:cubicBezTo>
                  <a:cubicBezTo>
                    <a:pt x="2902" y="97706"/>
                    <a:pt x="0" y="90562"/>
                    <a:pt x="0" y="82376"/>
                  </a:cubicBezTo>
                  <a:lnTo>
                    <a:pt x="0" y="38621"/>
                  </a:lnTo>
                  <a:cubicBezTo>
                    <a:pt x="0" y="30138"/>
                    <a:pt x="2902" y="22994"/>
                    <a:pt x="8707" y="17190"/>
                  </a:cubicBezTo>
                  <a:cubicBezTo>
                    <a:pt x="14809" y="11385"/>
                    <a:pt x="21952" y="8483"/>
                    <a:pt x="30138" y="8483"/>
                  </a:cubicBezTo>
                  <a:lnTo>
                    <a:pt x="88627" y="8483"/>
                  </a:lnTo>
                  <a:cubicBezTo>
                    <a:pt x="96962" y="8483"/>
                    <a:pt x="104106" y="8111"/>
                    <a:pt x="110059" y="7367"/>
                  </a:cubicBezTo>
                  <a:cubicBezTo>
                    <a:pt x="115863" y="6474"/>
                    <a:pt x="118765" y="5432"/>
                    <a:pt x="118765" y="4242"/>
                  </a:cubicBezTo>
                  <a:cubicBezTo>
                    <a:pt x="118765" y="3051"/>
                    <a:pt x="120477" y="2084"/>
                    <a:pt x="123900" y="1340"/>
                  </a:cubicBezTo>
                  <a:cubicBezTo>
                    <a:pt x="127174" y="447"/>
                    <a:pt x="131118" y="0"/>
                    <a:pt x="135732" y="0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D531B56-203F-45BD-BC0C-93D4405BE7EC}"/>
                </a:ext>
              </a:extLst>
            </p:cNvPr>
            <p:cNvGrpSpPr/>
            <p:nvPr/>
          </p:nvGrpSpPr>
          <p:grpSpPr>
            <a:xfrm>
              <a:off x="1055090" y="5024502"/>
              <a:ext cx="1721401" cy="297276"/>
              <a:chOff x="1055090" y="4939610"/>
              <a:chExt cx="1721401" cy="297276"/>
            </a:xfrm>
          </p:grpSpPr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8E1CD835-F528-4710-8F4E-09F8BCEE4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9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0598AE6D-0594-453C-9040-0FC82F973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35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B5C6160C-3A3B-4C33-A3D3-6400FED37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62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F99F9756-4F22-4412-85AE-7E3DA3442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88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61E1FBD7-168F-4B25-B8A8-5193C085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154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A5CAA081-7BE5-4B41-9CF3-405B76CA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420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81DB7289-38FD-4B7A-B16C-909E3078D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686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D57BE92E-6288-4256-8922-8D01EF6E9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952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095ED3EF-6F97-4CFD-A9DA-62FA781FF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218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7222DED-7264-439C-9B92-FAFC44A95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481" y="493961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C4D4486-A416-4FD4-B6EC-E286C737FFA3}"/>
                </a:ext>
              </a:extLst>
            </p:cNvPr>
            <p:cNvSpPr/>
            <p:nvPr/>
          </p:nvSpPr>
          <p:spPr>
            <a:xfrm>
              <a:off x="1851507" y="5446331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1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D046E89-3FC9-4172-9ECC-F0D81D90487B}"/>
                </a:ext>
              </a:extLst>
            </p:cNvPr>
            <p:cNvSpPr/>
            <p:nvPr/>
          </p:nvSpPr>
          <p:spPr>
            <a:xfrm>
              <a:off x="1851507" y="5665504"/>
              <a:ext cx="1944228" cy="40047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5AE9175-1BBC-4905-8B9C-DBA75CF25EF0}"/>
              </a:ext>
            </a:extLst>
          </p:cNvPr>
          <p:cNvGrpSpPr/>
          <p:nvPr/>
        </p:nvGrpSpPr>
        <p:grpSpPr>
          <a:xfrm>
            <a:off x="7967257" y="1618797"/>
            <a:ext cx="2865664" cy="1201096"/>
            <a:chOff x="8382420" y="1600200"/>
            <a:chExt cx="2865664" cy="1201096"/>
          </a:xfrm>
        </p:grpSpPr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C143F224-C324-4078-833E-20A23AB08E37}"/>
                </a:ext>
              </a:extLst>
            </p:cNvPr>
            <p:cNvSpPr/>
            <p:nvPr/>
          </p:nvSpPr>
          <p:spPr>
            <a:xfrm>
              <a:off x="10509724" y="1600200"/>
              <a:ext cx="694944" cy="694944"/>
            </a:xfrm>
            <a:custGeom>
              <a:avLst/>
              <a:gdLst/>
              <a:ahLst/>
              <a:cxnLst/>
              <a:rect l="l" t="t" r="r" b="b"/>
              <a:pathLst>
                <a:path w="146902" h="145220">
                  <a:moveTo>
                    <a:pt x="137410" y="123064"/>
                  </a:moveTo>
                  <a:cubicBezTo>
                    <a:pt x="137707" y="122915"/>
                    <a:pt x="138005" y="122915"/>
                    <a:pt x="138303" y="123064"/>
                  </a:cubicBezTo>
                  <a:lnTo>
                    <a:pt x="138303" y="123510"/>
                  </a:lnTo>
                  <a:cubicBezTo>
                    <a:pt x="138600" y="123510"/>
                    <a:pt x="138823" y="123510"/>
                    <a:pt x="138972" y="123510"/>
                  </a:cubicBezTo>
                  <a:cubicBezTo>
                    <a:pt x="139270" y="123659"/>
                    <a:pt x="139419" y="123808"/>
                    <a:pt x="139419" y="123957"/>
                  </a:cubicBezTo>
                  <a:cubicBezTo>
                    <a:pt x="138675" y="126636"/>
                    <a:pt x="137707" y="128868"/>
                    <a:pt x="136517" y="130654"/>
                  </a:cubicBezTo>
                  <a:cubicBezTo>
                    <a:pt x="134582" y="133035"/>
                    <a:pt x="133466" y="134226"/>
                    <a:pt x="133168" y="134226"/>
                  </a:cubicBezTo>
                  <a:cubicBezTo>
                    <a:pt x="132870" y="134226"/>
                    <a:pt x="132721" y="134003"/>
                    <a:pt x="132721" y="133556"/>
                  </a:cubicBezTo>
                  <a:cubicBezTo>
                    <a:pt x="132721" y="133556"/>
                    <a:pt x="132498" y="133408"/>
                    <a:pt x="132052" y="133110"/>
                  </a:cubicBezTo>
                  <a:cubicBezTo>
                    <a:pt x="131903" y="132812"/>
                    <a:pt x="131754" y="132440"/>
                    <a:pt x="131605" y="131994"/>
                  </a:cubicBezTo>
                  <a:cubicBezTo>
                    <a:pt x="131605" y="131547"/>
                    <a:pt x="131754" y="131026"/>
                    <a:pt x="132052" y="130431"/>
                  </a:cubicBezTo>
                  <a:cubicBezTo>
                    <a:pt x="134284" y="126561"/>
                    <a:pt x="135624" y="124403"/>
                    <a:pt x="136070" y="123957"/>
                  </a:cubicBezTo>
                  <a:cubicBezTo>
                    <a:pt x="136517" y="123362"/>
                    <a:pt x="136963" y="123064"/>
                    <a:pt x="137410" y="123064"/>
                  </a:cubicBezTo>
                  <a:close/>
                  <a:moveTo>
                    <a:pt x="7929" y="123064"/>
                  </a:moveTo>
                  <a:cubicBezTo>
                    <a:pt x="8078" y="122915"/>
                    <a:pt x="8376" y="122915"/>
                    <a:pt x="8822" y="123064"/>
                  </a:cubicBezTo>
                  <a:cubicBezTo>
                    <a:pt x="9269" y="123064"/>
                    <a:pt x="9715" y="123362"/>
                    <a:pt x="10162" y="123957"/>
                  </a:cubicBezTo>
                  <a:cubicBezTo>
                    <a:pt x="10608" y="124403"/>
                    <a:pt x="11947" y="126561"/>
                    <a:pt x="14180" y="130431"/>
                  </a:cubicBezTo>
                  <a:cubicBezTo>
                    <a:pt x="14478" y="131026"/>
                    <a:pt x="14626" y="131547"/>
                    <a:pt x="14626" y="131994"/>
                  </a:cubicBezTo>
                  <a:cubicBezTo>
                    <a:pt x="14329" y="132440"/>
                    <a:pt x="14105" y="132812"/>
                    <a:pt x="13957" y="133110"/>
                  </a:cubicBezTo>
                  <a:cubicBezTo>
                    <a:pt x="13659" y="133408"/>
                    <a:pt x="13510" y="133556"/>
                    <a:pt x="13510" y="133556"/>
                  </a:cubicBezTo>
                  <a:cubicBezTo>
                    <a:pt x="13510" y="134003"/>
                    <a:pt x="13361" y="134226"/>
                    <a:pt x="13064" y="134226"/>
                  </a:cubicBezTo>
                  <a:cubicBezTo>
                    <a:pt x="12766" y="134226"/>
                    <a:pt x="11650" y="133035"/>
                    <a:pt x="9715" y="130654"/>
                  </a:cubicBezTo>
                  <a:cubicBezTo>
                    <a:pt x="8524" y="128868"/>
                    <a:pt x="7557" y="126636"/>
                    <a:pt x="6813" y="123957"/>
                  </a:cubicBezTo>
                  <a:cubicBezTo>
                    <a:pt x="6813" y="123808"/>
                    <a:pt x="6962" y="123659"/>
                    <a:pt x="7259" y="123510"/>
                  </a:cubicBezTo>
                  <a:cubicBezTo>
                    <a:pt x="7408" y="123510"/>
                    <a:pt x="7631" y="123510"/>
                    <a:pt x="7929" y="123510"/>
                  </a:cubicBezTo>
                  <a:close/>
                  <a:moveTo>
                    <a:pt x="125578" y="80425"/>
                  </a:moveTo>
                  <a:cubicBezTo>
                    <a:pt x="127661" y="80127"/>
                    <a:pt x="129001" y="80350"/>
                    <a:pt x="129596" y="81094"/>
                  </a:cubicBezTo>
                  <a:lnTo>
                    <a:pt x="130936" y="82657"/>
                  </a:lnTo>
                  <a:cubicBezTo>
                    <a:pt x="132424" y="82062"/>
                    <a:pt x="133838" y="81913"/>
                    <a:pt x="135177" y="82211"/>
                  </a:cubicBezTo>
                  <a:cubicBezTo>
                    <a:pt x="136517" y="82657"/>
                    <a:pt x="137038" y="83699"/>
                    <a:pt x="136740" y="85336"/>
                  </a:cubicBezTo>
                  <a:cubicBezTo>
                    <a:pt x="131977" y="100814"/>
                    <a:pt x="125355" y="113613"/>
                    <a:pt x="116871" y="123734"/>
                  </a:cubicBezTo>
                  <a:cubicBezTo>
                    <a:pt x="106156" y="136831"/>
                    <a:pt x="99607" y="143379"/>
                    <a:pt x="97226" y="143379"/>
                  </a:cubicBezTo>
                  <a:cubicBezTo>
                    <a:pt x="95589" y="143379"/>
                    <a:pt x="94770" y="142263"/>
                    <a:pt x="94770" y="140030"/>
                  </a:cubicBezTo>
                  <a:cubicBezTo>
                    <a:pt x="94770" y="139286"/>
                    <a:pt x="93729" y="137947"/>
                    <a:pt x="91645" y="136012"/>
                  </a:cubicBezTo>
                  <a:cubicBezTo>
                    <a:pt x="90603" y="134970"/>
                    <a:pt x="90008" y="133408"/>
                    <a:pt x="89859" y="131324"/>
                  </a:cubicBezTo>
                  <a:cubicBezTo>
                    <a:pt x="89561" y="128347"/>
                    <a:pt x="90305" y="125371"/>
                    <a:pt x="92091" y="122394"/>
                  </a:cubicBezTo>
                  <a:cubicBezTo>
                    <a:pt x="106379" y="100070"/>
                    <a:pt x="114937" y="87568"/>
                    <a:pt x="117764" y="84890"/>
                  </a:cubicBezTo>
                  <a:cubicBezTo>
                    <a:pt x="120592" y="82211"/>
                    <a:pt x="123196" y="80722"/>
                    <a:pt x="125578" y="80425"/>
                  </a:cubicBezTo>
                  <a:close/>
                  <a:moveTo>
                    <a:pt x="22217" y="78416"/>
                  </a:moveTo>
                  <a:cubicBezTo>
                    <a:pt x="24747" y="78862"/>
                    <a:pt x="27351" y="80425"/>
                    <a:pt x="30030" y="83104"/>
                  </a:cubicBezTo>
                  <a:cubicBezTo>
                    <a:pt x="32858" y="85931"/>
                    <a:pt x="40597" y="98656"/>
                    <a:pt x="53247" y="121278"/>
                  </a:cubicBezTo>
                  <a:cubicBezTo>
                    <a:pt x="54884" y="124255"/>
                    <a:pt x="55554" y="127231"/>
                    <a:pt x="55256" y="130208"/>
                  </a:cubicBezTo>
                  <a:cubicBezTo>
                    <a:pt x="54959" y="132291"/>
                    <a:pt x="54215" y="133854"/>
                    <a:pt x="53024" y="134896"/>
                  </a:cubicBezTo>
                  <a:cubicBezTo>
                    <a:pt x="50940" y="136831"/>
                    <a:pt x="49899" y="138170"/>
                    <a:pt x="49899" y="138914"/>
                  </a:cubicBezTo>
                  <a:cubicBezTo>
                    <a:pt x="49750" y="141295"/>
                    <a:pt x="48857" y="142486"/>
                    <a:pt x="47220" y="142486"/>
                  </a:cubicBezTo>
                  <a:cubicBezTo>
                    <a:pt x="44838" y="142486"/>
                    <a:pt x="38588" y="135789"/>
                    <a:pt x="28467" y="122394"/>
                  </a:cubicBezTo>
                  <a:cubicBezTo>
                    <a:pt x="20728" y="111976"/>
                    <a:pt x="14924" y="98879"/>
                    <a:pt x="11055" y="83104"/>
                  </a:cubicBezTo>
                  <a:cubicBezTo>
                    <a:pt x="10906" y="81615"/>
                    <a:pt x="11501" y="80648"/>
                    <a:pt x="12840" y="80201"/>
                  </a:cubicBezTo>
                  <a:cubicBezTo>
                    <a:pt x="14180" y="79904"/>
                    <a:pt x="15594" y="80053"/>
                    <a:pt x="17082" y="80648"/>
                  </a:cubicBezTo>
                  <a:lnTo>
                    <a:pt x="17975" y="79085"/>
                  </a:lnTo>
                  <a:cubicBezTo>
                    <a:pt x="18868" y="78341"/>
                    <a:pt x="20282" y="78118"/>
                    <a:pt x="22217" y="78416"/>
                  </a:cubicBezTo>
                  <a:close/>
                  <a:moveTo>
                    <a:pt x="78027" y="58"/>
                  </a:moveTo>
                  <a:cubicBezTo>
                    <a:pt x="109430" y="1099"/>
                    <a:pt x="130340" y="15982"/>
                    <a:pt x="140758" y="44706"/>
                  </a:cubicBezTo>
                  <a:cubicBezTo>
                    <a:pt x="145818" y="59142"/>
                    <a:pt x="147753" y="73579"/>
                    <a:pt x="146563" y="88015"/>
                  </a:cubicBezTo>
                  <a:cubicBezTo>
                    <a:pt x="146265" y="90545"/>
                    <a:pt x="145744" y="92257"/>
                    <a:pt x="145000" y="93150"/>
                  </a:cubicBezTo>
                  <a:lnTo>
                    <a:pt x="143660" y="94266"/>
                  </a:lnTo>
                  <a:cubicBezTo>
                    <a:pt x="145744" y="105130"/>
                    <a:pt x="142693" y="115325"/>
                    <a:pt x="134507" y="124850"/>
                  </a:cubicBezTo>
                  <a:cubicBezTo>
                    <a:pt x="122750" y="138244"/>
                    <a:pt x="114490" y="145016"/>
                    <a:pt x="109728" y="145165"/>
                  </a:cubicBezTo>
                  <a:cubicBezTo>
                    <a:pt x="105560" y="145314"/>
                    <a:pt x="103402" y="145165"/>
                    <a:pt x="103254" y="144718"/>
                  </a:cubicBezTo>
                  <a:cubicBezTo>
                    <a:pt x="115755" y="131026"/>
                    <a:pt x="124238" y="120608"/>
                    <a:pt x="128703" y="113465"/>
                  </a:cubicBezTo>
                  <a:cubicBezTo>
                    <a:pt x="137186" y="98731"/>
                    <a:pt x="140907" y="88461"/>
                    <a:pt x="139865" y="82657"/>
                  </a:cubicBezTo>
                  <a:cubicBezTo>
                    <a:pt x="139865" y="82657"/>
                    <a:pt x="139865" y="81467"/>
                    <a:pt x="139865" y="79085"/>
                  </a:cubicBezTo>
                  <a:cubicBezTo>
                    <a:pt x="140163" y="76555"/>
                    <a:pt x="140088" y="74025"/>
                    <a:pt x="139642" y="71495"/>
                  </a:cubicBezTo>
                  <a:cubicBezTo>
                    <a:pt x="139047" y="63012"/>
                    <a:pt x="137335" y="55124"/>
                    <a:pt x="134507" y="47831"/>
                  </a:cubicBezTo>
                  <a:cubicBezTo>
                    <a:pt x="124982" y="25061"/>
                    <a:pt x="105635" y="13080"/>
                    <a:pt x="76464" y="11889"/>
                  </a:cubicBezTo>
                  <a:cubicBezTo>
                    <a:pt x="47443" y="10699"/>
                    <a:pt x="27128" y="22233"/>
                    <a:pt x="15519" y="46492"/>
                  </a:cubicBezTo>
                  <a:cubicBezTo>
                    <a:pt x="9864" y="58696"/>
                    <a:pt x="7111" y="71049"/>
                    <a:pt x="7259" y="83550"/>
                  </a:cubicBezTo>
                  <a:cubicBezTo>
                    <a:pt x="13361" y="101707"/>
                    <a:pt x="19761" y="115102"/>
                    <a:pt x="26458" y="123734"/>
                  </a:cubicBezTo>
                  <a:cubicBezTo>
                    <a:pt x="33453" y="132515"/>
                    <a:pt x="38588" y="138989"/>
                    <a:pt x="41862" y="143156"/>
                  </a:cubicBezTo>
                  <a:cubicBezTo>
                    <a:pt x="37844" y="145835"/>
                    <a:pt x="33676" y="145760"/>
                    <a:pt x="29360" y="142933"/>
                  </a:cubicBezTo>
                  <a:cubicBezTo>
                    <a:pt x="16859" y="134003"/>
                    <a:pt x="8599" y="123287"/>
                    <a:pt x="4580" y="110786"/>
                  </a:cubicBezTo>
                  <a:cubicBezTo>
                    <a:pt x="1604" y="100665"/>
                    <a:pt x="860" y="94787"/>
                    <a:pt x="2348" y="93150"/>
                  </a:cubicBezTo>
                  <a:cubicBezTo>
                    <a:pt x="1306" y="92108"/>
                    <a:pt x="637" y="89354"/>
                    <a:pt x="339" y="84890"/>
                  </a:cubicBezTo>
                  <a:cubicBezTo>
                    <a:pt x="-1149" y="71346"/>
                    <a:pt x="2274" y="56091"/>
                    <a:pt x="10608" y="39125"/>
                  </a:cubicBezTo>
                  <a:cubicBezTo>
                    <a:pt x="23705" y="12038"/>
                    <a:pt x="46178" y="-984"/>
                    <a:pt x="78027" y="58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5380D58-7CE7-471C-8B25-B7E971C11762}"/>
                </a:ext>
              </a:extLst>
            </p:cNvPr>
            <p:cNvGrpSpPr/>
            <p:nvPr/>
          </p:nvGrpSpPr>
          <p:grpSpPr>
            <a:xfrm>
              <a:off x="9526683" y="2504020"/>
              <a:ext cx="1721401" cy="297276"/>
              <a:chOff x="9526683" y="2682713"/>
              <a:chExt cx="1721401" cy="297276"/>
            </a:xfrm>
          </p:grpSpPr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8C0355EE-09AF-458E-9368-0DC699F3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668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5BBAF228-D304-49FF-8657-7EDF137DA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394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8196CC7B-C988-40C3-9E1E-12AA5BB0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121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76B24923-0170-4B91-92CC-1EA9B7BB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848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2944F08A-678C-4F16-A34F-9D14502A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5747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9CC9BCD1-EE0B-41A2-BEAD-D6A31E59A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013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0303BE52-7BBC-4E18-8A51-38FF14B7F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0279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0B183DE9-CEB8-4E30-8640-8511DA7AE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545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7269FA2-638F-4FCA-92E8-AD28C53C6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4811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2BD9DAF6-5E04-45B3-BE3A-A740F7573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2074" y="2682713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5253693-21FA-4962-A3B9-269A07B386FE}"/>
                </a:ext>
              </a:extLst>
            </p:cNvPr>
            <p:cNvGrpSpPr/>
            <p:nvPr/>
          </p:nvGrpSpPr>
          <p:grpSpPr>
            <a:xfrm>
              <a:off x="8382420" y="1692750"/>
              <a:ext cx="1944228" cy="619652"/>
              <a:chOff x="8229682" y="1692750"/>
              <a:chExt cx="1944228" cy="61965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68C7C82A-6D36-447F-916D-78A8B69BB164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B204581-55FB-450F-9CCA-E889E5D4B20E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1ADF38C-0361-4024-8410-E61FE06CB504}"/>
              </a:ext>
            </a:extLst>
          </p:cNvPr>
          <p:cNvGrpSpPr/>
          <p:nvPr/>
        </p:nvGrpSpPr>
        <p:grpSpPr>
          <a:xfrm>
            <a:off x="8027890" y="4703892"/>
            <a:ext cx="2796447" cy="1030341"/>
            <a:chOff x="8443053" y="5024502"/>
            <a:chExt cx="2796447" cy="1030341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9B5F7C41-0199-4510-87A3-23428A49F51E}"/>
                </a:ext>
              </a:extLst>
            </p:cNvPr>
            <p:cNvSpPr/>
            <p:nvPr/>
          </p:nvSpPr>
          <p:spPr>
            <a:xfrm>
              <a:off x="10555698" y="5325443"/>
              <a:ext cx="683802" cy="650747"/>
            </a:xfrm>
            <a:custGeom>
              <a:avLst/>
              <a:gdLst/>
              <a:ahLst/>
              <a:cxnLst/>
              <a:rect l="l" t="t" r="r" b="b"/>
              <a:pathLst>
                <a:path w="114130" h="108613">
                  <a:moveTo>
                    <a:pt x="95409" y="60149"/>
                  </a:moveTo>
                  <a:lnTo>
                    <a:pt x="76199" y="67013"/>
                  </a:lnTo>
                  <a:lnTo>
                    <a:pt x="61334" y="82341"/>
                  </a:lnTo>
                  <a:lnTo>
                    <a:pt x="45554" y="62666"/>
                  </a:lnTo>
                  <a:lnTo>
                    <a:pt x="35034" y="87145"/>
                  </a:lnTo>
                  <a:lnTo>
                    <a:pt x="35034" y="96983"/>
                  </a:lnTo>
                  <a:lnTo>
                    <a:pt x="103643" y="96983"/>
                  </a:lnTo>
                  <a:lnTo>
                    <a:pt x="103643" y="78680"/>
                  </a:lnTo>
                  <a:close/>
                  <a:moveTo>
                    <a:pt x="27280" y="45548"/>
                  </a:moveTo>
                  <a:lnTo>
                    <a:pt x="109798" y="45548"/>
                  </a:lnTo>
                  <a:cubicBezTo>
                    <a:pt x="111076" y="45581"/>
                    <a:pt x="112111" y="46028"/>
                    <a:pt x="112904" y="46888"/>
                  </a:cubicBezTo>
                  <a:cubicBezTo>
                    <a:pt x="113698" y="47748"/>
                    <a:pt x="114106" y="48823"/>
                    <a:pt x="114130" y="50111"/>
                  </a:cubicBezTo>
                  <a:lnTo>
                    <a:pt x="114130" y="104052"/>
                  </a:lnTo>
                  <a:cubicBezTo>
                    <a:pt x="114106" y="105339"/>
                    <a:pt x="113698" y="106413"/>
                    <a:pt x="112904" y="107273"/>
                  </a:cubicBezTo>
                  <a:cubicBezTo>
                    <a:pt x="112111" y="108133"/>
                    <a:pt x="111076" y="108579"/>
                    <a:pt x="109798" y="108613"/>
                  </a:cubicBezTo>
                  <a:lnTo>
                    <a:pt x="27280" y="108613"/>
                  </a:lnTo>
                  <a:cubicBezTo>
                    <a:pt x="26002" y="108579"/>
                    <a:pt x="24966" y="108133"/>
                    <a:pt x="24173" y="107273"/>
                  </a:cubicBezTo>
                  <a:cubicBezTo>
                    <a:pt x="23379" y="106413"/>
                    <a:pt x="22971" y="105339"/>
                    <a:pt x="22947" y="104052"/>
                  </a:cubicBezTo>
                  <a:lnTo>
                    <a:pt x="22947" y="50111"/>
                  </a:lnTo>
                  <a:cubicBezTo>
                    <a:pt x="22971" y="48823"/>
                    <a:pt x="23379" y="47748"/>
                    <a:pt x="24173" y="46888"/>
                  </a:cubicBezTo>
                  <a:cubicBezTo>
                    <a:pt x="24966" y="46028"/>
                    <a:pt x="26002" y="45581"/>
                    <a:pt x="27280" y="45548"/>
                  </a:cubicBezTo>
                  <a:close/>
                  <a:moveTo>
                    <a:pt x="80544" y="285"/>
                  </a:moveTo>
                  <a:cubicBezTo>
                    <a:pt x="81731" y="-144"/>
                    <a:pt x="82845" y="-87"/>
                    <a:pt x="83889" y="456"/>
                  </a:cubicBezTo>
                  <a:cubicBezTo>
                    <a:pt x="84932" y="999"/>
                    <a:pt x="85647" y="1856"/>
                    <a:pt x="86033" y="3028"/>
                  </a:cubicBezTo>
                  <a:lnTo>
                    <a:pt x="97925" y="35261"/>
                  </a:lnTo>
                  <a:lnTo>
                    <a:pt x="86490" y="35261"/>
                  </a:lnTo>
                  <a:lnTo>
                    <a:pt x="72311" y="18116"/>
                  </a:lnTo>
                  <a:lnTo>
                    <a:pt x="47612" y="35261"/>
                  </a:lnTo>
                  <a:lnTo>
                    <a:pt x="27280" y="35261"/>
                  </a:lnTo>
                  <a:cubicBezTo>
                    <a:pt x="23075" y="35366"/>
                    <a:pt x="19611" y="36813"/>
                    <a:pt x="16888" y="39603"/>
                  </a:cubicBezTo>
                  <a:cubicBezTo>
                    <a:pt x="14165" y="42393"/>
                    <a:pt x="12755" y="45895"/>
                    <a:pt x="12660" y="50111"/>
                  </a:cubicBezTo>
                  <a:lnTo>
                    <a:pt x="12660" y="68385"/>
                  </a:lnTo>
                  <a:lnTo>
                    <a:pt x="315" y="34346"/>
                  </a:lnTo>
                  <a:cubicBezTo>
                    <a:pt x="-123" y="33151"/>
                    <a:pt x="-104" y="31998"/>
                    <a:pt x="373" y="30889"/>
                  </a:cubicBezTo>
                  <a:cubicBezTo>
                    <a:pt x="849" y="29779"/>
                    <a:pt x="1668" y="29026"/>
                    <a:pt x="2830" y="28631"/>
                  </a:cubicBez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8B371B6-0E58-4A2D-A9D7-1AE0751C9369}"/>
                </a:ext>
              </a:extLst>
            </p:cNvPr>
            <p:cNvGrpSpPr/>
            <p:nvPr/>
          </p:nvGrpSpPr>
          <p:grpSpPr>
            <a:xfrm>
              <a:off x="9415167" y="5024502"/>
              <a:ext cx="1721401" cy="297276"/>
              <a:chOff x="9516102" y="4846790"/>
              <a:chExt cx="1721401" cy="297276"/>
            </a:xfrm>
          </p:grpSpPr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20D50F4D-3B8F-450A-AAFC-28678935C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610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C28D0555-661B-45AF-B224-929C65E9C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36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BFEC7C67-403F-414D-9BDA-B1DFED71A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063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BEB3507B-88A7-42FD-ADD1-5C605D24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790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8170BFA9-7D2C-4400-B222-719661BC0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5166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B8D7384E-5F10-4812-9AC0-BF6E1D0D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2432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BB3EED2D-425A-47B8-B4EC-29E21DD93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9698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7AF94E01-76AC-4C86-9021-CC7156C3D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6964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AE6210D6-B6BD-4A6F-8A67-7BADD11A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4230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B8FF9D06-174E-4D02-8253-9B2ABEB68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1493" y="4846790"/>
                <a:ext cx="126010" cy="297276"/>
              </a:xfrm>
              <a:custGeom>
                <a:avLst/>
                <a:gdLst>
                  <a:gd name="connsiteX0" fmla="*/ 370873 w 1290638"/>
                  <a:gd name="connsiteY0" fmla="*/ 598487 h 3044825"/>
                  <a:gd name="connsiteX1" fmla="*/ 519222 w 1290638"/>
                  <a:gd name="connsiteY1" fmla="*/ 598487 h 3044825"/>
                  <a:gd name="connsiteX2" fmla="*/ 548892 w 1290638"/>
                  <a:gd name="connsiteY2" fmla="*/ 598487 h 3044825"/>
                  <a:gd name="connsiteX3" fmla="*/ 919765 w 1290638"/>
                  <a:gd name="connsiteY3" fmla="*/ 598487 h 3044825"/>
                  <a:gd name="connsiteX4" fmla="*/ 1290638 w 1290638"/>
                  <a:gd name="connsiteY4" fmla="*/ 962526 h 3044825"/>
                  <a:gd name="connsiteX5" fmla="*/ 1290638 w 1290638"/>
                  <a:gd name="connsiteY5" fmla="*/ 1661479 h 3044825"/>
                  <a:gd name="connsiteX6" fmla="*/ 1171959 w 1290638"/>
                  <a:gd name="connsiteY6" fmla="*/ 1777972 h 3044825"/>
                  <a:gd name="connsiteX7" fmla="*/ 1053279 w 1290638"/>
                  <a:gd name="connsiteY7" fmla="*/ 1661479 h 3044825"/>
                  <a:gd name="connsiteX8" fmla="*/ 1053279 w 1290638"/>
                  <a:gd name="connsiteY8" fmla="*/ 1253756 h 3044825"/>
                  <a:gd name="connsiteX9" fmla="*/ 1053279 w 1290638"/>
                  <a:gd name="connsiteY9" fmla="*/ 1006210 h 3044825"/>
                  <a:gd name="connsiteX10" fmla="*/ 993940 w 1290638"/>
                  <a:gd name="connsiteY10" fmla="*/ 1006210 h 3044825"/>
                  <a:gd name="connsiteX11" fmla="*/ 993940 w 1290638"/>
                  <a:gd name="connsiteY11" fmla="*/ 1268318 h 3044825"/>
                  <a:gd name="connsiteX12" fmla="*/ 993940 w 1290638"/>
                  <a:gd name="connsiteY12" fmla="*/ 1719725 h 3044825"/>
                  <a:gd name="connsiteX13" fmla="*/ 993940 w 1290638"/>
                  <a:gd name="connsiteY13" fmla="*/ 1777972 h 3044825"/>
                  <a:gd name="connsiteX14" fmla="*/ 993940 w 1290638"/>
                  <a:gd name="connsiteY14" fmla="*/ 2884648 h 3044825"/>
                  <a:gd name="connsiteX15" fmla="*/ 830756 w 1290638"/>
                  <a:gd name="connsiteY15" fmla="*/ 3044825 h 3044825"/>
                  <a:gd name="connsiteX16" fmla="*/ 667572 w 1290638"/>
                  <a:gd name="connsiteY16" fmla="*/ 2884648 h 3044825"/>
                  <a:gd name="connsiteX17" fmla="*/ 667572 w 1290638"/>
                  <a:gd name="connsiteY17" fmla="*/ 1777972 h 3044825"/>
                  <a:gd name="connsiteX18" fmla="*/ 608232 w 1290638"/>
                  <a:gd name="connsiteY18" fmla="*/ 1777972 h 3044825"/>
                  <a:gd name="connsiteX19" fmla="*/ 608232 w 1290638"/>
                  <a:gd name="connsiteY19" fmla="*/ 2884648 h 3044825"/>
                  <a:gd name="connsiteX20" fmla="*/ 459883 w 1290638"/>
                  <a:gd name="connsiteY20" fmla="*/ 3044825 h 3044825"/>
                  <a:gd name="connsiteX21" fmla="*/ 296698 w 1290638"/>
                  <a:gd name="connsiteY21" fmla="*/ 2884648 h 3044825"/>
                  <a:gd name="connsiteX22" fmla="*/ 296698 w 1290638"/>
                  <a:gd name="connsiteY22" fmla="*/ 1777972 h 3044825"/>
                  <a:gd name="connsiteX23" fmla="*/ 296698 w 1290638"/>
                  <a:gd name="connsiteY23" fmla="*/ 1719725 h 3044825"/>
                  <a:gd name="connsiteX24" fmla="*/ 296698 w 1290638"/>
                  <a:gd name="connsiteY24" fmla="*/ 1268318 h 3044825"/>
                  <a:gd name="connsiteX25" fmla="*/ 296698 w 1290638"/>
                  <a:gd name="connsiteY25" fmla="*/ 1006210 h 3044825"/>
                  <a:gd name="connsiteX26" fmla="*/ 237358 w 1290638"/>
                  <a:gd name="connsiteY26" fmla="*/ 1006210 h 3044825"/>
                  <a:gd name="connsiteX27" fmla="*/ 237358 w 1290638"/>
                  <a:gd name="connsiteY27" fmla="*/ 1253756 h 3044825"/>
                  <a:gd name="connsiteX28" fmla="*/ 237358 w 1290638"/>
                  <a:gd name="connsiteY28" fmla="*/ 1661479 h 3044825"/>
                  <a:gd name="connsiteX29" fmla="*/ 118679 w 1290638"/>
                  <a:gd name="connsiteY29" fmla="*/ 1777972 h 3044825"/>
                  <a:gd name="connsiteX30" fmla="*/ 0 w 1290638"/>
                  <a:gd name="connsiteY30" fmla="*/ 1661479 h 3044825"/>
                  <a:gd name="connsiteX31" fmla="*/ 0 w 1290638"/>
                  <a:gd name="connsiteY31" fmla="*/ 962526 h 3044825"/>
                  <a:gd name="connsiteX32" fmla="*/ 370873 w 1290638"/>
                  <a:gd name="connsiteY32" fmla="*/ 598487 h 3044825"/>
                  <a:gd name="connsiteX33" fmla="*/ 646113 w 1290638"/>
                  <a:gd name="connsiteY33" fmla="*/ 0 h 3044825"/>
                  <a:gd name="connsiteX34" fmla="*/ 920751 w 1290638"/>
                  <a:gd name="connsiteY34" fmla="*/ 269875 h 3044825"/>
                  <a:gd name="connsiteX35" fmla="*/ 646113 w 1290638"/>
                  <a:gd name="connsiteY35" fmla="*/ 539750 h 3044825"/>
                  <a:gd name="connsiteX36" fmla="*/ 371475 w 1290638"/>
                  <a:gd name="connsiteY36" fmla="*/ 269875 h 3044825"/>
                  <a:gd name="connsiteX37" fmla="*/ 646113 w 1290638"/>
                  <a:gd name="connsiteY37" fmla="*/ 0 h 304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90638" h="3044825">
                    <a:moveTo>
                      <a:pt x="370873" y="598487"/>
                    </a:moveTo>
                    <a:cubicBezTo>
                      <a:pt x="370873" y="598487"/>
                      <a:pt x="370873" y="598487"/>
                      <a:pt x="519222" y="598487"/>
                    </a:cubicBezTo>
                    <a:cubicBezTo>
                      <a:pt x="519222" y="598487"/>
                      <a:pt x="519222" y="598487"/>
                      <a:pt x="548892" y="598487"/>
                    </a:cubicBezTo>
                    <a:cubicBezTo>
                      <a:pt x="548892" y="598487"/>
                      <a:pt x="548892" y="598487"/>
                      <a:pt x="919765" y="598487"/>
                    </a:cubicBezTo>
                    <a:cubicBezTo>
                      <a:pt x="1112619" y="598487"/>
                      <a:pt x="1275803" y="758664"/>
                      <a:pt x="1290638" y="962526"/>
                    </a:cubicBezTo>
                    <a:cubicBezTo>
                      <a:pt x="1290638" y="962526"/>
                      <a:pt x="1290638" y="962526"/>
                      <a:pt x="1290638" y="1661479"/>
                    </a:cubicBezTo>
                    <a:cubicBezTo>
                      <a:pt x="1290638" y="1734287"/>
                      <a:pt x="1231299" y="1777972"/>
                      <a:pt x="1171959" y="1777972"/>
                    </a:cubicBezTo>
                    <a:cubicBezTo>
                      <a:pt x="1097784" y="1777972"/>
                      <a:pt x="1053279" y="1734287"/>
                      <a:pt x="1053279" y="1661479"/>
                    </a:cubicBezTo>
                    <a:cubicBezTo>
                      <a:pt x="1053279" y="1661479"/>
                      <a:pt x="1053279" y="1661479"/>
                      <a:pt x="1053279" y="1253756"/>
                    </a:cubicBezTo>
                    <a:cubicBezTo>
                      <a:pt x="1053279" y="1253756"/>
                      <a:pt x="1053279" y="1253756"/>
                      <a:pt x="1053279" y="1006210"/>
                    </a:cubicBezTo>
                    <a:cubicBezTo>
                      <a:pt x="1053279" y="1006210"/>
                      <a:pt x="1053279" y="1006210"/>
                      <a:pt x="993940" y="1006210"/>
                    </a:cubicBezTo>
                    <a:cubicBezTo>
                      <a:pt x="993940" y="1006210"/>
                      <a:pt x="993940" y="1006210"/>
                      <a:pt x="993940" y="1268318"/>
                    </a:cubicBezTo>
                    <a:cubicBezTo>
                      <a:pt x="993940" y="1268318"/>
                      <a:pt x="993940" y="1268318"/>
                      <a:pt x="993940" y="1719725"/>
                    </a:cubicBezTo>
                    <a:cubicBezTo>
                      <a:pt x="993940" y="1719725"/>
                      <a:pt x="993940" y="1719725"/>
                      <a:pt x="993940" y="1777972"/>
                    </a:cubicBezTo>
                    <a:cubicBezTo>
                      <a:pt x="993940" y="1777972"/>
                      <a:pt x="993940" y="1777972"/>
                      <a:pt x="993940" y="2884648"/>
                    </a:cubicBezTo>
                    <a:cubicBezTo>
                      <a:pt x="993940" y="2972017"/>
                      <a:pt x="919765" y="3044825"/>
                      <a:pt x="830756" y="3044825"/>
                    </a:cubicBezTo>
                    <a:cubicBezTo>
                      <a:pt x="741746" y="3044825"/>
                      <a:pt x="667572" y="2972017"/>
                      <a:pt x="667572" y="2884648"/>
                    </a:cubicBezTo>
                    <a:cubicBezTo>
                      <a:pt x="667572" y="2884648"/>
                      <a:pt x="667572" y="2884648"/>
                      <a:pt x="667572" y="1777972"/>
                    </a:cubicBezTo>
                    <a:cubicBezTo>
                      <a:pt x="667572" y="1777972"/>
                      <a:pt x="667572" y="1777972"/>
                      <a:pt x="608232" y="1777972"/>
                    </a:cubicBezTo>
                    <a:cubicBezTo>
                      <a:pt x="608232" y="1777972"/>
                      <a:pt x="608232" y="1777972"/>
                      <a:pt x="608232" y="2884648"/>
                    </a:cubicBezTo>
                    <a:cubicBezTo>
                      <a:pt x="608232" y="2972017"/>
                      <a:pt x="548892" y="3044825"/>
                      <a:pt x="459883" y="3044825"/>
                    </a:cubicBezTo>
                    <a:cubicBezTo>
                      <a:pt x="370873" y="3044825"/>
                      <a:pt x="296698" y="2972017"/>
                      <a:pt x="296698" y="2884648"/>
                    </a:cubicBezTo>
                    <a:cubicBezTo>
                      <a:pt x="296698" y="2884648"/>
                      <a:pt x="296698" y="2884648"/>
                      <a:pt x="296698" y="1777972"/>
                    </a:cubicBezTo>
                    <a:cubicBezTo>
                      <a:pt x="296698" y="1777972"/>
                      <a:pt x="296698" y="1777972"/>
                      <a:pt x="296698" y="1719725"/>
                    </a:cubicBezTo>
                    <a:cubicBezTo>
                      <a:pt x="296698" y="1719725"/>
                      <a:pt x="296698" y="1719725"/>
                      <a:pt x="296698" y="1268318"/>
                    </a:cubicBezTo>
                    <a:cubicBezTo>
                      <a:pt x="296698" y="1268318"/>
                      <a:pt x="296698" y="1268318"/>
                      <a:pt x="296698" y="1006210"/>
                    </a:cubicBezTo>
                    <a:cubicBezTo>
                      <a:pt x="296698" y="1006210"/>
                      <a:pt x="296698" y="1006210"/>
                      <a:pt x="237358" y="1006210"/>
                    </a:cubicBezTo>
                    <a:cubicBezTo>
                      <a:pt x="237358" y="1006210"/>
                      <a:pt x="237358" y="1006210"/>
                      <a:pt x="237358" y="1253756"/>
                    </a:cubicBezTo>
                    <a:cubicBezTo>
                      <a:pt x="237358" y="1253756"/>
                      <a:pt x="237358" y="1253756"/>
                      <a:pt x="237358" y="1661479"/>
                    </a:cubicBezTo>
                    <a:cubicBezTo>
                      <a:pt x="237358" y="1734287"/>
                      <a:pt x="192854" y="1777972"/>
                      <a:pt x="118679" y="1777972"/>
                    </a:cubicBezTo>
                    <a:cubicBezTo>
                      <a:pt x="59340" y="1777972"/>
                      <a:pt x="0" y="1734287"/>
                      <a:pt x="0" y="1661479"/>
                    </a:cubicBezTo>
                    <a:cubicBezTo>
                      <a:pt x="0" y="1661479"/>
                      <a:pt x="0" y="1661479"/>
                      <a:pt x="0" y="962526"/>
                    </a:cubicBezTo>
                    <a:cubicBezTo>
                      <a:pt x="0" y="758664"/>
                      <a:pt x="178019" y="598487"/>
                      <a:pt x="370873" y="598487"/>
                    </a:cubicBezTo>
                    <a:close/>
                    <a:moveTo>
                      <a:pt x="646113" y="0"/>
                    </a:moveTo>
                    <a:cubicBezTo>
                      <a:pt x="797791" y="0"/>
                      <a:pt x="920751" y="120827"/>
                      <a:pt x="920751" y="269875"/>
                    </a:cubicBezTo>
                    <a:cubicBezTo>
                      <a:pt x="920751" y="418923"/>
                      <a:pt x="797791" y="539750"/>
                      <a:pt x="646113" y="539750"/>
                    </a:cubicBezTo>
                    <a:cubicBezTo>
                      <a:pt x="494435" y="539750"/>
                      <a:pt x="371475" y="418923"/>
                      <a:pt x="371475" y="269875"/>
                    </a:cubicBezTo>
                    <a:cubicBezTo>
                      <a:pt x="371475" y="120827"/>
                      <a:pt x="494435" y="0"/>
                      <a:pt x="646113" y="0"/>
                    </a:cubicBezTo>
                    <a:close/>
                  </a:path>
                </a:pathLst>
              </a:cu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38431E4-E0D5-432E-9DD5-9C1F5EDB3EEF}"/>
                </a:ext>
              </a:extLst>
            </p:cNvPr>
            <p:cNvGrpSpPr/>
            <p:nvPr/>
          </p:nvGrpSpPr>
          <p:grpSpPr>
            <a:xfrm>
              <a:off x="8443053" y="5435191"/>
              <a:ext cx="1944228" cy="619652"/>
              <a:chOff x="8229682" y="1692750"/>
              <a:chExt cx="1944228" cy="61965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C534C54C-25D1-45DD-B7D5-32B9BCF38918}"/>
                  </a:ext>
                </a:extLst>
              </p:cNvPr>
              <p:cNvSpPr/>
              <p:nvPr/>
            </p:nvSpPr>
            <p:spPr>
              <a:xfrm>
                <a:off x="9610164" y="1692750"/>
                <a:ext cx="563746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A4455D09-1E7F-43E5-9F77-A4DDDFA3F231}"/>
                  </a:ext>
                </a:extLst>
              </p:cNvPr>
              <p:cNvSpPr/>
              <p:nvPr/>
            </p:nvSpPr>
            <p:spPr>
              <a:xfrm>
                <a:off x="8229682" y="1911923"/>
                <a:ext cx="1944228" cy="40047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83" name="Title 6">
            <a:extLst>
              <a:ext uri="{FF2B5EF4-FFF2-40B4-BE49-F238E27FC236}">
                <a16:creationId xmlns:a16="http://schemas.microsoft.com/office/drawing/2014/main" id="{F9A266E2-5AA5-49DE-AFBA-7F70487D7D0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53AE65F-AED5-45F8-B1C3-FC3988A092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6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_MH_Number_2"/>
          <p:cNvSpPr/>
          <p:nvPr>
            <p:custDataLst>
              <p:tags r:id="rId3"/>
            </p:custDataLst>
          </p:nvPr>
        </p:nvSpPr>
        <p:spPr>
          <a:xfrm>
            <a:off x="5079423" y="289133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PA_MH_Entry_2"/>
          <p:cNvSpPr/>
          <p:nvPr>
            <p:custDataLst>
              <p:tags r:id="rId4"/>
            </p:custDataLst>
          </p:nvPr>
        </p:nvSpPr>
        <p:spPr>
          <a:xfrm>
            <a:off x="5754180" y="2745048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7" name="PA_MH_Number_3"/>
          <p:cNvSpPr/>
          <p:nvPr>
            <p:custDataLst>
              <p:tags r:id="rId5"/>
            </p:custDataLst>
          </p:nvPr>
        </p:nvSpPr>
        <p:spPr>
          <a:xfrm>
            <a:off x="5079423" y="391587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PA_MH_Entry_3"/>
          <p:cNvSpPr/>
          <p:nvPr>
            <p:custDataLst>
              <p:tags r:id="rId6"/>
            </p:custDataLst>
          </p:nvPr>
        </p:nvSpPr>
        <p:spPr>
          <a:xfrm>
            <a:off x="5754180" y="3770299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19" name="PA_MH_Number_4"/>
          <p:cNvSpPr/>
          <p:nvPr>
            <p:custDataLst>
              <p:tags r:id="rId7"/>
            </p:custDataLst>
          </p:nvPr>
        </p:nvSpPr>
        <p:spPr>
          <a:xfrm>
            <a:off x="5079423" y="4940408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1" name="PA_MH_Entry_4"/>
          <p:cNvSpPr/>
          <p:nvPr>
            <p:custDataLst>
              <p:tags r:id="rId8"/>
            </p:custDataLst>
          </p:nvPr>
        </p:nvSpPr>
        <p:spPr>
          <a:xfrm>
            <a:off x="5754180" y="4795550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" name="PA_MH_Number_1">
            <a:hlinkClick r:id="rId16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079423" y="1866803"/>
            <a:ext cx="573158" cy="4963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PA_MH_Entry_1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754180" y="1719797"/>
            <a:ext cx="4698999" cy="66111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rgbClr val="B2B2B2"/>
                </a:solidFill>
                <a:cs typeface="+mn-ea"/>
                <a:sym typeface="+mn-lt"/>
              </a:rPr>
              <a:t>请在此处输入您的标题</a:t>
            </a:r>
          </a:p>
        </p:txBody>
      </p:sp>
      <p:sp>
        <p:nvSpPr>
          <p:cNvPr id="21" name="PA_MH_Others_1"/>
          <p:cNvSpPr/>
          <p:nvPr>
            <p:custDataLst>
              <p:tags r:id="rId11"/>
            </p:custDataLst>
          </p:nvPr>
        </p:nvSpPr>
        <p:spPr>
          <a:xfrm>
            <a:off x="1506241" y="763082"/>
            <a:ext cx="1317336" cy="1321695"/>
          </a:xfrm>
          <a:prstGeom prst="hex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bIns="180000" anchor="ctr">
            <a:noAutofit/>
          </a:bodyPr>
          <a:lstStyle/>
          <a:p>
            <a:pPr algn="ctr">
              <a:defRPr/>
            </a:pPr>
            <a:r>
              <a:rPr lang="zh-CN" altLang="en-US" sz="8800" b="1" kern="0" dirty="0">
                <a:ln>
                  <a:solidFill>
                    <a:srgbClr val="FFFFFF"/>
                  </a:solidFill>
                </a:ln>
                <a:cs typeface="+mn-ea"/>
                <a:sym typeface="+mn-lt"/>
              </a:rPr>
              <a:t>目</a:t>
            </a:r>
          </a:p>
        </p:txBody>
      </p:sp>
      <p:sp>
        <p:nvSpPr>
          <p:cNvPr id="22" name="PA_MH_Others_2"/>
          <p:cNvSpPr/>
          <p:nvPr>
            <p:custDataLst>
              <p:tags r:id="rId12"/>
            </p:custDataLst>
          </p:nvPr>
        </p:nvSpPr>
        <p:spPr>
          <a:xfrm>
            <a:off x="2477292" y="1864894"/>
            <a:ext cx="772342" cy="764498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zh-CN" altLang="en-US" sz="5400" b="1" kern="0" dirty="0">
                <a:ln>
                  <a:solidFill>
                    <a:srgbClr val="FFFF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23" name="PA_MH_Others_3"/>
          <p:cNvSpPr txBox="1"/>
          <p:nvPr>
            <p:custDataLst>
              <p:tags r:id="rId13"/>
            </p:custDataLst>
          </p:nvPr>
        </p:nvSpPr>
        <p:spPr>
          <a:xfrm rot="5400000">
            <a:off x="356682" y="3422023"/>
            <a:ext cx="3484512" cy="584775"/>
          </a:xfrm>
          <a:prstGeom prst="rect">
            <a:avLst/>
          </a:prstGeom>
          <a:noFill/>
        </p:spPr>
        <p:txBody>
          <a:bodyPr vert="horz" wrap="none" anchor="ctr" anchorCtr="0">
            <a:noAutofit/>
          </a:bodyPr>
          <a:lstStyle/>
          <a:p>
            <a:pPr>
              <a:defRPr/>
            </a:pPr>
            <a:r>
              <a:rPr lang="en-US" altLang="zh-CN" sz="4000" kern="0" spc="500" dirty="0">
                <a:solidFill>
                  <a:srgbClr val="A5D6DD"/>
                </a:solidFill>
                <a:cs typeface="+mn-ea"/>
                <a:sym typeface="+mn-lt"/>
              </a:rPr>
              <a:t>CONTENTS</a:t>
            </a:r>
            <a:endParaRPr lang="zh-CN" altLang="en-US" sz="3600" kern="0" spc="500" dirty="0">
              <a:solidFill>
                <a:srgbClr val="A5D6DD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5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17" grpId="0" animBg="1"/>
      <p:bldP spid="40" grpId="0" animBg="1"/>
      <p:bldP spid="19" grpId="0" animBg="1"/>
      <p:bldP spid="41" grpId="0" animBg="1"/>
      <p:bldP spid="2" grpId="0" animBg="1"/>
      <p:bldP spid="48" grpId="0" animBg="1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316"/>
  <p:tag name="MH_SECTIONID" val="317,318,319,320,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森系蝴蝶花卉文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MH_TYPE" val="CONTENTS"/>
  <p:tag name="ID" val="5458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1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1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OTHERS"/>
  <p:tag name="ID" val="545813"/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AUTOCOLOR" val="TRUE"/>
  <p:tag name="ID" val="545813"/>
  <p:tag name="MH_TYPE" val="CONTENTS_SECTI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2"/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2"/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3"/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3"/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NUMBER"/>
  <p:tag name="ID" val="545813"/>
  <p:tag name="MH_ORDER" val="4"/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60717"/>
  <p:tag name="MH_LIBRARY" val="CONTENTS"/>
  <p:tag name="MH_TYPE" val="ENTRY"/>
  <p:tag name="ID" val="545813"/>
  <p:tag name="MH_ORDER" val="4"/>
  <p:tag name="PA" val="v3.2.0"/>
</p:tagLst>
</file>

<file path=ppt/theme/theme1.xml><?xml version="1.0" encoding="utf-8"?>
<a:theme xmlns:a="http://schemas.openxmlformats.org/drawingml/2006/main" name="Office 主题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4A26"/>
      </a:accent1>
      <a:accent2>
        <a:srgbClr val="BFB861"/>
      </a:accent2>
      <a:accent3>
        <a:srgbClr val="9F6845"/>
      </a:accent3>
      <a:accent4>
        <a:srgbClr val="7E6C58"/>
      </a:accent4>
      <a:accent5>
        <a:srgbClr val="AEAF53"/>
      </a:accent5>
      <a:accent6>
        <a:srgbClr val="61503B"/>
      </a:accent6>
      <a:hlink>
        <a:srgbClr val="FF868B"/>
      </a:hlink>
      <a:folHlink>
        <a:srgbClr val="FFFFFF"/>
      </a:folHlink>
    </a:clrScheme>
    <a:fontScheme name="temp">
      <a:majorFont>
        <a:latin typeface="Arial" panose="020F0302020204030204"/>
        <a:ea typeface="方正静蕾简体"/>
        <a:cs typeface=""/>
      </a:majorFont>
      <a:minorFont>
        <a:latin typeface="Arial" panose="020F0502020204030204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534A26"/>
    </a:accent1>
    <a:accent2>
      <a:srgbClr val="BFB861"/>
    </a:accent2>
    <a:accent3>
      <a:srgbClr val="9F6845"/>
    </a:accent3>
    <a:accent4>
      <a:srgbClr val="7E6C58"/>
    </a:accent4>
    <a:accent5>
      <a:srgbClr val="AEAF53"/>
    </a:accent5>
    <a:accent6>
      <a:srgbClr val="61503B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1521</Words>
  <Application>Microsoft Office PowerPoint</Application>
  <PresentationFormat>宽屏</PresentationFormat>
  <Paragraphs>354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Arial</vt:lpstr>
      <vt:lpstr>方正静蕾简体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森系蝴蝶花卉文艺</dc:title>
  <dc:creator>李佳宇</dc:creator>
  <cp:lastModifiedBy>李佳宇</cp:lastModifiedBy>
  <cp:revision>117</cp:revision>
  <dcterms:created xsi:type="dcterms:W3CDTF">2017-05-12T01:42:55Z</dcterms:created>
  <dcterms:modified xsi:type="dcterms:W3CDTF">2017-07-03T03:44:06Z</dcterms:modified>
</cp:coreProperties>
</file>