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4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5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6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notesSlides/notesSlide9.xml" ContentType="application/vnd.openxmlformats-officedocument.presentationml.notesSlid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10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11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notesSlides/notesSlide12.xml" ContentType="application/vnd.openxmlformats-officedocument.presentationml.notesSlide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notesSlides/notesSlide15.xml" ContentType="application/vnd.openxmlformats-officedocument.presentationml.notesSlide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notesSlides/notesSlide16.xml" ContentType="application/vnd.openxmlformats-officedocument.presentationml.notesSlide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notesSlides/notesSlide17.xml" ContentType="application/vnd.openxmlformats-officedocument.presentationml.notesSlide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notesSlides/notesSlide20.xml" ContentType="application/vnd.openxmlformats-officedocument.presentationml.notesSlide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notesSlides/notesSlide21.xml" ContentType="application/vnd.openxmlformats-officedocument.presentationml.notesSlide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notesSlides/notesSlide22.xml" ContentType="application/vnd.openxmlformats-officedocument.presentationml.notesSlide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notesSlides/notesSlide23.xml" ContentType="application/vnd.openxmlformats-officedocument.presentationml.notesSlide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71" r:id="rId3"/>
    <p:sldId id="272" r:id="rId4"/>
    <p:sldId id="258" r:id="rId5"/>
    <p:sldId id="257" r:id="rId6"/>
    <p:sldId id="259" r:id="rId7"/>
    <p:sldId id="260" r:id="rId8"/>
    <p:sldId id="282" r:id="rId9"/>
    <p:sldId id="262" r:id="rId10"/>
    <p:sldId id="261" r:id="rId11"/>
    <p:sldId id="269" r:id="rId12"/>
    <p:sldId id="265" r:id="rId13"/>
    <p:sldId id="268" r:id="rId14"/>
    <p:sldId id="283" r:id="rId15"/>
    <p:sldId id="266" r:id="rId16"/>
    <p:sldId id="264" r:id="rId17"/>
    <p:sldId id="267" r:id="rId18"/>
    <p:sldId id="263" r:id="rId19"/>
    <p:sldId id="284" r:id="rId20"/>
    <p:sldId id="270" r:id="rId21"/>
    <p:sldId id="278" r:id="rId22"/>
    <p:sldId id="279" r:id="rId23"/>
    <p:sldId id="280" r:id="rId24"/>
    <p:sldId id="281" r:id="rId25"/>
    <p:sldId id="285" r:id="rId26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CFE7"/>
    <a:srgbClr val="91DFE7"/>
    <a:srgbClr val="95D4CF"/>
    <a:srgbClr val="B6DDD8"/>
    <a:srgbClr val="807C78"/>
    <a:srgbClr val="779464"/>
    <a:srgbClr val="C6A732"/>
    <a:srgbClr val="6276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24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48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xmlns="" id="{C3FDF313-64F1-4837-AA19-A0219F82CCA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C54D5EDD-947A-447A-864B-702DC241FB6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27243-0943-4CD0-B808-C6AC6D2BBF1A}" type="datetimeFigureOut">
              <a:rPr lang="zh-CN" altLang="en-US" smtClean="0"/>
              <a:t>2017/7/10</a:t>
            </a:fld>
            <a:endParaRPr lang="zh-CN" altLang="en-US"/>
          </a:p>
        </p:txBody>
      </p:sp>
      <p:sp>
        <p:nvSpPr>
          <p:cNvPr id="4" name="幻灯片图像占位符 3">
            <a:extLst>
              <a:ext uri="{FF2B5EF4-FFF2-40B4-BE49-F238E27FC236}">
                <a16:creationId xmlns:a16="http://schemas.microsoft.com/office/drawing/2014/main" xmlns="" id="{CC31CE0E-DC6D-49D1-8342-71113D70DFD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>
            <a:extLst>
              <a:ext uri="{FF2B5EF4-FFF2-40B4-BE49-F238E27FC236}">
                <a16:creationId xmlns:a16="http://schemas.microsoft.com/office/drawing/2014/main" xmlns="" id="{65F23B93-0025-4F7D-966F-1373E0B69E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8E7BA8A-40F7-4DB8-8675-006D98C0B86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3B8DAB4-DA28-4FD8-8B12-39F11235A1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A9555-B347-4E65-9B80-32C3F751CC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422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1E2EE0-B9B7-4481-8CEF-2B941C9884D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2110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2427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432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387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076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86495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59877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47090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6948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62841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4921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59753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32978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962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26695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8355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09975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1E2EE0-B9B7-4481-8CEF-2B941C9884D1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7625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931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0258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4093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3316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8098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637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1871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6B8F-7B6B-48D3-9A6F-BBA964CFB886}" type="datetimeFigureOut">
              <a:rPr lang="zh-CN" altLang="en-US" smtClean="0"/>
              <a:t>2017/7/10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DD8B-74EA-40F1-A2A1-EC50BBEA9B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35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6B8F-7B6B-48D3-9A6F-BBA964CFB886}" type="datetimeFigureOut">
              <a:rPr lang="zh-CN" altLang="en-US" smtClean="0"/>
              <a:t>2017/7/10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DD8B-74EA-40F1-A2A1-EC50BBEA9B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515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6B8F-7B6B-48D3-9A6F-BBA964CFB886}" type="datetimeFigureOut">
              <a:rPr lang="zh-CN" altLang="en-US" smtClean="0"/>
              <a:t>2017/7/10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DD8B-74EA-40F1-A2A1-EC50BBEA9B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104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6B8F-7B6B-48D3-9A6F-BBA964CFB886}" type="datetimeFigureOut">
              <a:rPr lang="zh-CN" altLang="en-US" smtClean="0"/>
              <a:t>2017/7/10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DD8B-74EA-40F1-A2A1-EC50BBEA9B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282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6B8F-7B6B-48D3-9A6F-BBA964CFB886}" type="datetimeFigureOut">
              <a:rPr lang="zh-CN" altLang="en-US" smtClean="0"/>
              <a:t>2017/7/10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DD8B-74EA-40F1-A2A1-EC50BBEA9B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672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6B8F-7B6B-48D3-9A6F-BBA964CFB886}" type="datetimeFigureOut">
              <a:rPr lang="zh-CN" altLang="en-US" smtClean="0"/>
              <a:t>2017/7/10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DD8B-74EA-40F1-A2A1-EC50BBEA9B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90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6B8F-7B6B-48D3-9A6F-BBA964CFB886}" type="datetimeFigureOut">
              <a:rPr lang="zh-CN" altLang="en-US" smtClean="0"/>
              <a:t>2017/7/10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DD8B-74EA-40F1-A2A1-EC50BBEA9B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03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6B8F-7B6B-48D3-9A6F-BBA964CFB886}" type="datetimeFigureOut">
              <a:rPr lang="zh-CN" altLang="en-US" smtClean="0"/>
              <a:t>2017/7/10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DD8B-74EA-40F1-A2A1-EC50BBEA9B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92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6B8F-7B6B-48D3-9A6F-BBA964CFB886}" type="datetimeFigureOut">
              <a:rPr lang="zh-CN" altLang="en-US" smtClean="0"/>
              <a:t>2017/7/10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DD8B-74EA-40F1-A2A1-EC50BBEA9B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805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6B8F-7B6B-48D3-9A6F-BBA964CFB886}" type="datetimeFigureOut">
              <a:rPr lang="zh-CN" altLang="en-US" smtClean="0"/>
              <a:t>2017/7/10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DD8B-74EA-40F1-A2A1-EC50BBEA9B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217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6B8F-7B6B-48D3-9A6F-BBA964CFB886}" type="datetimeFigureOut">
              <a:rPr lang="zh-CN" altLang="en-US" smtClean="0"/>
              <a:t>2017/7/10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CDD8B-74EA-40F1-A2A1-EC50BBEA9B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56B8F-7B6B-48D3-9A6F-BBA964CFB886}" type="datetimeFigureOut">
              <a:rPr lang="zh-CN" altLang="en-US" smtClean="0"/>
              <a:t>2017/7/10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CDD8B-74EA-40F1-A2A1-EC50BBEA9BC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94E19C98-0276-45F1-80C3-2845BEC618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5" t="20430" r="47367"/>
          <a:stretch/>
        </p:blipFill>
        <p:spPr>
          <a:xfrm>
            <a:off x="-1" y="-20146"/>
            <a:ext cx="12227815" cy="687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19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83.xml"/><Relationship Id="rId13" Type="http://schemas.openxmlformats.org/officeDocument/2006/relationships/tags" Target="../tags/tag88.xml"/><Relationship Id="rId18" Type="http://schemas.openxmlformats.org/officeDocument/2006/relationships/tags" Target="../tags/tag93.xml"/><Relationship Id="rId3" Type="http://schemas.openxmlformats.org/officeDocument/2006/relationships/tags" Target="../tags/tag78.xml"/><Relationship Id="rId21" Type="http://schemas.openxmlformats.org/officeDocument/2006/relationships/tags" Target="../tags/tag96.xml"/><Relationship Id="rId7" Type="http://schemas.openxmlformats.org/officeDocument/2006/relationships/tags" Target="../tags/tag82.xml"/><Relationship Id="rId12" Type="http://schemas.openxmlformats.org/officeDocument/2006/relationships/tags" Target="../tags/tag87.xml"/><Relationship Id="rId17" Type="http://schemas.openxmlformats.org/officeDocument/2006/relationships/tags" Target="../tags/tag92.xml"/><Relationship Id="rId2" Type="http://schemas.openxmlformats.org/officeDocument/2006/relationships/tags" Target="../tags/tag77.xml"/><Relationship Id="rId16" Type="http://schemas.openxmlformats.org/officeDocument/2006/relationships/tags" Target="../tags/tag91.xml"/><Relationship Id="rId20" Type="http://schemas.openxmlformats.org/officeDocument/2006/relationships/tags" Target="../tags/tag95.xml"/><Relationship Id="rId1" Type="http://schemas.openxmlformats.org/officeDocument/2006/relationships/tags" Target="../tags/tag76.xml"/><Relationship Id="rId6" Type="http://schemas.openxmlformats.org/officeDocument/2006/relationships/tags" Target="../tags/tag81.xml"/><Relationship Id="rId11" Type="http://schemas.openxmlformats.org/officeDocument/2006/relationships/tags" Target="../tags/tag86.xml"/><Relationship Id="rId24" Type="http://schemas.openxmlformats.org/officeDocument/2006/relationships/notesSlide" Target="../notesSlides/notesSlide10.xml"/><Relationship Id="rId5" Type="http://schemas.openxmlformats.org/officeDocument/2006/relationships/tags" Target="../tags/tag80.xml"/><Relationship Id="rId15" Type="http://schemas.openxmlformats.org/officeDocument/2006/relationships/tags" Target="../tags/tag90.xml"/><Relationship Id="rId23" Type="http://schemas.openxmlformats.org/officeDocument/2006/relationships/slideLayout" Target="../slideLayouts/slideLayout2.xml"/><Relationship Id="rId10" Type="http://schemas.openxmlformats.org/officeDocument/2006/relationships/tags" Target="../tags/tag85.xml"/><Relationship Id="rId19" Type="http://schemas.openxmlformats.org/officeDocument/2006/relationships/tags" Target="../tags/tag94.xml"/><Relationship Id="rId4" Type="http://schemas.openxmlformats.org/officeDocument/2006/relationships/tags" Target="../tags/tag79.xml"/><Relationship Id="rId9" Type="http://schemas.openxmlformats.org/officeDocument/2006/relationships/tags" Target="../tags/tag84.xml"/><Relationship Id="rId14" Type="http://schemas.openxmlformats.org/officeDocument/2006/relationships/tags" Target="../tags/tag89.xml"/><Relationship Id="rId22" Type="http://schemas.openxmlformats.org/officeDocument/2006/relationships/tags" Target="../tags/tag9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05.xml"/><Relationship Id="rId13" Type="http://schemas.openxmlformats.org/officeDocument/2006/relationships/image" Target="../media/image10.jpg"/><Relationship Id="rId3" Type="http://schemas.openxmlformats.org/officeDocument/2006/relationships/tags" Target="../tags/tag100.xml"/><Relationship Id="rId7" Type="http://schemas.openxmlformats.org/officeDocument/2006/relationships/tags" Target="../tags/tag104.xml"/><Relationship Id="rId12" Type="http://schemas.openxmlformats.org/officeDocument/2006/relationships/image" Target="../media/image9.jpg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11" Type="http://schemas.openxmlformats.org/officeDocument/2006/relationships/notesSlide" Target="../notesSlides/notesSlide11.xml"/><Relationship Id="rId5" Type="http://schemas.openxmlformats.org/officeDocument/2006/relationships/tags" Target="../tags/tag102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01.xml"/><Relationship Id="rId9" Type="http://schemas.openxmlformats.org/officeDocument/2006/relationships/tags" Target="../tags/tag10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14.xml"/><Relationship Id="rId13" Type="http://schemas.openxmlformats.org/officeDocument/2006/relationships/tags" Target="../tags/tag119.xml"/><Relationship Id="rId18" Type="http://schemas.openxmlformats.org/officeDocument/2006/relationships/tags" Target="../tags/tag124.xml"/><Relationship Id="rId26" Type="http://schemas.openxmlformats.org/officeDocument/2006/relationships/tags" Target="../tags/tag132.xml"/><Relationship Id="rId39" Type="http://schemas.openxmlformats.org/officeDocument/2006/relationships/notesSlide" Target="../notesSlides/notesSlide12.xml"/><Relationship Id="rId3" Type="http://schemas.openxmlformats.org/officeDocument/2006/relationships/tags" Target="../tags/tag109.xml"/><Relationship Id="rId21" Type="http://schemas.openxmlformats.org/officeDocument/2006/relationships/tags" Target="../tags/tag127.xml"/><Relationship Id="rId34" Type="http://schemas.openxmlformats.org/officeDocument/2006/relationships/tags" Target="../tags/tag140.xml"/><Relationship Id="rId7" Type="http://schemas.openxmlformats.org/officeDocument/2006/relationships/tags" Target="../tags/tag113.xml"/><Relationship Id="rId12" Type="http://schemas.openxmlformats.org/officeDocument/2006/relationships/tags" Target="../tags/tag118.xml"/><Relationship Id="rId17" Type="http://schemas.openxmlformats.org/officeDocument/2006/relationships/tags" Target="../tags/tag123.xml"/><Relationship Id="rId25" Type="http://schemas.openxmlformats.org/officeDocument/2006/relationships/tags" Target="../tags/tag131.xml"/><Relationship Id="rId33" Type="http://schemas.openxmlformats.org/officeDocument/2006/relationships/tags" Target="../tags/tag139.xml"/><Relationship Id="rId38" Type="http://schemas.openxmlformats.org/officeDocument/2006/relationships/slideLayout" Target="../slideLayouts/slideLayout2.xml"/><Relationship Id="rId2" Type="http://schemas.openxmlformats.org/officeDocument/2006/relationships/tags" Target="../tags/tag108.xml"/><Relationship Id="rId16" Type="http://schemas.openxmlformats.org/officeDocument/2006/relationships/tags" Target="../tags/tag122.xml"/><Relationship Id="rId20" Type="http://schemas.openxmlformats.org/officeDocument/2006/relationships/tags" Target="../tags/tag126.xml"/><Relationship Id="rId29" Type="http://schemas.openxmlformats.org/officeDocument/2006/relationships/tags" Target="../tags/tag135.xml"/><Relationship Id="rId1" Type="http://schemas.openxmlformats.org/officeDocument/2006/relationships/tags" Target="../tags/tag107.xml"/><Relationship Id="rId6" Type="http://schemas.openxmlformats.org/officeDocument/2006/relationships/tags" Target="../tags/tag112.xml"/><Relationship Id="rId11" Type="http://schemas.openxmlformats.org/officeDocument/2006/relationships/tags" Target="../tags/tag117.xml"/><Relationship Id="rId24" Type="http://schemas.openxmlformats.org/officeDocument/2006/relationships/tags" Target="../tags/tag130.xml"/><Relationship Id="rId32" Type="http://schemas.openxmlformats.org/officeDocument/2006/relationships/tags" Target="../tags/tag138.xml"/><Relationship Id="rId37" Type="http://schemas.openxmlformats.org/officeDocument/2006/relationships/tags" Target="../tags/tag143.xml"/><Relationship Id="rId5" Type="http://schemas.openxmlformats.org/officeDocument/2006/relationships/tags" Target="../tags/tag111.xml"/><Relationship Id="rId15" Type="http://schemas.openxmlformats.org/officeDocument/2006/relationships/tags" Target="../tags/tag121.xml"/><Relationship Id="rId23" Type="http://schemas.openxmlformats.org/officeDocument/2006/relationships/tags" Target="../tags/tag129.xml"/><Relationship Id="rId28" Type="http://schemas.openxmlformats.org/officeDocument/2006/relationships/tags" Target="../tags/tag134.xml"/><Relationship Id="rId36" Type="http://schemas.openxmlformats.org/officeDocument/2006/relationships/tags" Target="../tags/tag142.xml"/><Relationship Id="rId10" Type="http://schemas.openxmlformats.org/officeDocument/2006/relationships/tags" Target="../tags/tag116.xml"/><Relationship Id="rId19" Type="http://schemas.openxmlformats.org/officeDocument/2006/relationships/tags" Target="../tags/tag125.xml"/><Relationship Id="rId31" Type="http://schemas.openxmlformats.org/officeDocument/2006/relationships/tags" Target="../tags/tag137.xml"/><Relationship Id="rId4" Type="http://schemas.openxmlformats.org/officeDocument/2006/relationships/tags" Target="../tags/tag110.xml"/><Relationship Id="rId9" Type="http://schemas.openxmlformats.org/officeDocument/2006/relationships/tags" Target="../tags/tag115.xml"/><Relationship Id="rId14" Type="http://schemas.openxmlformats.org/officeDocument/2006/relationships/tags" Target="../tags/tag120.xml"/><Relationship Id="rId22" Type="http://schemas.openxmlformats.org/officeDocument/2006/relationships/tags" Target="../tags/tag128.xml"/><Relationship Id="rId27" Type="http://schemas.openxmlformats.org/officeDocument/2006/relationships/tags" Target="../tags/tag133.xml"/><Relationship Id="rId30" Type="http://schemas.openxmlformats.org/officeDocument/2006/relationships/tags" Target="../tags/tag136.xml"/><Relationship Id="rId35" Type="http://schemas.openxmlformats.org/officeDocument/2006/relationships/tags" Target="../tags/tag14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51.xml"/><Relationship Id="rId13" Type="http://schemas.openxmlformats.org/officeDocument/2006/relationships/tags" Target="../tags/tag156.xml"/><Relationship Id="rId3" Type="http://schemas.openxmlformats.org/officeDocument/2006/relationships/tags" Target="../tags/tag146.xml"/><Relationship Id="rId7" Type="http://schemas.openxmlformats.org/officeDocument/2006/relationships/tags" Target="../tags/tag150.xml"/><Relationship Id="rId12" Type="http://schemas.openxmlformats.org/officeDocument/2006/relationships/tags" Target="../tags/tag155.xml"/><Relationship Id="rId17" Type="http://schemas.openxmlformats.org/officeDocument/2006/relationships/notesSlide" Target="../notesSlides/notesSlide13.xml"/><Relationship Id="rId2" Type="http://schemas.openxmlformats.org/officeDocument/2006/relationships/tags" Target="../tags/tag145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144.xml"/><Relationship Id="rId6" Type="http://schemas.openxmlformats.org/officeDocument/2006/relationships/tags" Target="../tags/tag149.xml"/><Relationship Id="rId11" Type="http://schemas.openxmlformats.org/officeDocument/2006/relationships/tags" Target="../tags/tag154.xml"/><Relationship Id="rId5" Type="http://schemas.openxmlformats.org/officeDocument/2006/relationships/tags" Target="../tags/tag148.xml"/><Relationship Id="rId15" Type="http://schemas.openxmlformats.org/officeDocument/2006/relationships/tags" Target="../tags/tag158.xml"/><Relationship Id="rId10" Type="http://schemas.openxmlformats.org/officeDocument/2006/relationships/tags" Target="../tags/tag153.xml"/><Relationship Id="rId4" Type="http://schemas.openxmlformats.org/officeDocument/2006/relationships/tags" Target="../tags/tag147.xml"/><Relationship Id="rId9" Type="http://schemas.openxmlformats.org/officeDocument/2006/relationships/tags" Target="../tags/tag152.xml"/><Relationship Id="rId14" Type="http://schemas.openxmlformats.org/officeDocument/2006/relationships/tags" Target="../tags/tag15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66.xml"/><Relationship Id="rId13" Type="http://schemas.openxmlformats.org/officeDocument/2006/relationships/tags" Target="../tags/tag171.xml"/><Relationship Id="rId18" Type="http://schemas.openxmlformats.org/officeDocument/2006/relationships/tags" Target="../tags/tag176.xml"/><Relationship Id="rId3" Type="http://schemas.openxmlformats.org/officeDocument/2006/relationships/tags" Target="../tags/tag161.xml"/><Relationship Id="rId21" Type="http://schemas.openxmlformats.org/officeDocument/2006/relationships/tags" Target="../tags/tag179.xml"/><Relationship Id="rId7" Type="http://schemas.openxmlformats.org/officeDocument/2006/relationships/tags" Target="../tags/tag165.xml"/><Relationship Id="rId12" Type="http://schemas.openxmlformats.org/officeDocument/2006/relationships/tags" Target="../tags/tag170.xml"/><Relationship Id="rId17" Type="http://schemas.openxmlformats.org/officeDocument/2006/relationships/tags" Target="../tags/tag175.xml"/><Relationship Id="rId25" Type="http://schemas.openxmlformats.org/officeDocument/2006/relationships/notesSlide" Target="../notesSlides/notesSlide15.xml"/><Relationship Id="rId2" Type="http://schemas.openxmlformats.org/officeDocument/2006/relationships/tags" Target="../tags/tag160.xml"/><Relationship Id="rId16" Type="http://schemas.openxmlformats.org/officeDocument/2006/relationships/tags" Target="../tags/tag174.xml"/><Relationship Id="rId20" Type="http://schemas.openxmlformats.org/officeDocument/2006/relationships/tags" Target="../tags/tag178.xml"/><Relationship Id="rId1" Type="http://schemas.openxmlformats.org/officeDocument/2006/relationships/tags" Target="../tags/tag159.xml"/><Relationship Id="rId6" Type="http://schemas.openxmlformats.org/officeDocument/2006/relationships/tags" Target="../tags/tag164.xml"/><Relationship Id="rId11" Type="http://schemas.openxmlformats.org/officeDocument/2006/relationships/tags" Target="../tags/tag169.xml"/><Relationship Id="rId24" Type="http://schemas.openxmlformats.org/officeDocument/2006/relationships/slideLayout" Target="../slideLayouts/slideLayout2.xml"/><Relationship Id="rId5" Type="http://schemas.openxmlformats.org/officeDocument/2006/relationships/tags" Target="../tags/tag163.xml"/><Relationship Id="rId15" Type="http://schemas.openxmlformats.org/officeDocument/2006/relationships/tags" Target="../tags/tag173.xml"/><Relationship Id="rId23" Type="http://schemas.openxmlformats.org/officeDocument/2006/relationships/tags" Target="../tags/tag181.xml"/><Relationship Id="rId10" Type="http://schemas.openxmlformats.org/officeDocument/2006/relationships/tags" Target="../tags/tag168.xml"/><Relationship Id="rId19" Type="http://schemas.openxmlformats.org/officeDocument/2006/relationships/tags" Target="../tags/tag177.xml"/><Relationship Id="rId4" Type="http://schemas.openxmlformats.org/officeDocument/2006/relationships/tags" Target="../tags/tag162.xml"/><Relationship Id="rId9" Type="http://schemas.openxmlformats.org/officeDocument/2006/relationships/tags" Target="../tags/tag167.xml"/><Relationship Id="rId14" Type="http://schemas.openxmlformats.org/officeDocument/2006/relationships/tags" Target="../tags/tag172.xml"/><Relationship Id="rId22" Type="http://schemas.openxmlformats.org/officeDocument/2006/relationships/tags" Target="../tags/tag18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89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184.xml"/><Relationship Id="rId7" Type="http://schemas.openxmlformats.org/officeDocument/2006/relationships/tags" Target="../tags/tag188.xml"/><Relationship Id="rId12" Type="http://schemas.openxmlformats.org/officeDocument/2006/relationships/tags" Target="../tags/tag193.xml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tags" Target="../tags/tag187.xml"/><Relationship Id="rId11" Type="http://schemas.openxmlformats.org/officeDocument/2006/relationships/tags" Target="../tags/tag192.xml"/><Relationship Id="rId5" Type="http://schemas.openxmlformats.org/officeDocument/2006/relationships/tags" Target="../tags/tag186.xml"/><Relationship Id="rId15" Type="http://schemas.openxmlformats.org/officeDocument/2006/relationships/image" Target="../media/image11.jpg"/><Relationship Id="rId10" Type="http://schemas.openxmlformats.org/officeDocument/2006/relationships/tags" Target="../tags/tag191.xml"/><Relationship Id="rId4" Type="http://schemas.openxmlformats.org/officeDocument/2006/relationships/tags" Target="../tags/tag185.xml"/><Relationship Id="rId9" Type="http://schemas.openxmlformats.org/officeDocument/2006/relationships/tags" Target="../tags/tag190.xml"/><Relationship Id="rId1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01.xml"/><Relationship Id="rId13" Type="http://schemas.openxmlformats.org/officeDocument/2006/relationships/tags" Target="../tags/tag206.xml"/><Relationship Id="rId18" Type="http://schemas.openxmlformats.org/officeDocument/2006/relationships/tags" Target="../tags/tag211.xml"/><Relationship Id="rId3" Type="http://schemas.openxmlformats.org/officeDocument/2006/relationships/tags" Target="../tags/tag196.xml"/><Relationship Id="rId21" Type="http://schemas.openxmlformats.org/officeDocument/2006/relationships/tags" Target="../tags/tag214.xml"/><Relationship Id="rId7" Type="http://schemas.openxmlformats.org/officeDocument/2006/relationships/tags" Target="../tags/tag200.xml"/><Relationship Id="rId12" Type="http://schemas.openxmlformats.org/officeDocument/2006/relationships/tags" Target="../tags/tag205.xml"/><Relationship Id="rId17" Type="http://schemas.openxmlformats.org/officeDocument/2006/relationships/tags" Target="../tags/tag210.xml"/><Relationship Id="rId2" Type="http://schemas.openxmlformats.org/officeDocument/2006/relationships/tags" Target="../tags/tag195.xml"/><Relationship Id="rId16" Type="http://schemas.openxmlformats.org/officeDocument/2006/relationships/tags" Target="../tags/tag209.xml"/><Relationship Id="rId20" Type="http://schemas.openxmlformats.org/officeDocument/2006/relationships/tags" Target="../tags/tag213.xml"/><Relationship Id="rId1" Type="http://schemas.openxmlformats.org/officeDocument/2006/relationships/tags" Target="../tags/tag194.xml"/><Relationship Id="rId6" Type="http://schemas.openxmlformats.org/officeDocument/2006/relationships/tags" Target="../tags/tag199.xml"/><Relationship Id="rId11" Type="http://schemas.openxmlformats.org/officeDocument/2006/relationships/tags" Target="../tags/tag204.xml"/><Relationship Id="rId5" Type="http://schemas.openxmlformats.org/officeDocument/2006/relationships/tags" Target="../tags/tag198.xml"/><Relationship Id="rId15" Type="http://schemas.openxmlformats.org/officeDocument/2006/relationships/tags" Target="../tags/tag208.xml"/><Relationship Id="rId23" Type="http://schemas.openxmlformats.org/officeDocument/2006/relationships/notesSlide" Target="../notesSlides/notesSlide17.xml"/><Relationship Id="rId10" Type="http://schemas.openxmlformats.org/officeDocument/2006/relationships/tags" Target="../tags/tag203.xml"/><Relationship Id="rId19" Type="http://schemas.openxmlformats.org/officeDocument/2006/relationships/tags" Target="../tags/tag212.xml"/><Relationship Id="rId4" Type="http://schemas.openxmlformats.org/officeDocument/2006/relationships/tags" Target="../tags/tag197.xml"/><Relationship Id="rId9" Type="http://schemas.openxmlformats.org/officeDocument/2006/relationships/tags" Target="../tags/tag202.xml"/><Relationship Id="rId14" Type="http://schemas.openxmlformats.org/officeDocument/2006/relationships/tags" Target="../tags/tag207.xml"/><Relationship Id="rId2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22.xml"/><Relationship Id="rId13" Type="http://schemas.openxmlformats.org/officeDocument/2006/relationships/tags" Target="../tags/tag227.xml"/><Relationship Id="rId3" Type="http://schemas.openxmlformats.org/officeDocument/2006/relationships/tags" Target="../tags/tag217.xml"/><Relationship Id="rId7" Type="http://schemas.openxmlformats.org/officeDocument/2006/relationships/tags" Target="../tags/tag221.xml"/><Relationship Id="rId12" Type="http://schemas.openxmlformats.org/officeDocument/2006/relationships/tags" Target="../tags/tag226.xml"/><Relationship Id="rId17" Type="http://schemas.openxmlformats.org/officeDocument/2006/relationships/notesSlide" Target="../notesSlides/notesSlide18.xml"/><Relationship Id="rId2" Type="http://schemas.openxmlformats.org/officeDocument/2006/relationships/tags" Target="../tags/tag216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215.xml"/><Relationship Id="rId6" Type="http://schemas.openxmlformats.org/officeDocument/2006/relationships/tags" Target="../tags/tag220.xml"/><Relationship Id="rId11" Type="http://schemas.openxmlformats.org/officeDocument/2006/relationships/tags" Target="../tags/tag225.xml"/><Relationship Id="rId5" Type="http://schemas.openxmlformats.org/officeDocument/2006/relationships/tags" Target="../tags/tag219.xml"/><Relationship Id="rId15" Type="http://schemas.openxmlformats.org/officeDocument/2006/relationships/tags" Target="../tags/tag229.xml"/><Relationship Id="rId10" Type="http://schemas.openxmlformats.org/officeDocument/2006/relationships/tags" Target="../tags/tag224.xml"/><Relationship Id="rId4" Type="http://schemas.openxmlformats.org/officeDocument/2006/relationships/tags" Target="../tags/tag218.xml"/><Relationship Id="rId9" Type="http://schemas.openxmlformats.org/officeDocument/2006/relationships/tags" Target="../tags/tag223.xml"/><Relationship Id="rId14" Type="http://schemas.openxmlformats.org/officeDocument/2006/relationships/tags" Target="../tags/tag22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slideLayout" Target="../slideLayouts/slideLayout1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10" Type="http://schemas.openxmlformats.org/officeDocument/2006/relationships/tags" Target="../tags/tag11.xml"/><Relationship Id="rId19" Type="http://schemas.openxmlformats.org/officeDocument/2006/relationships/notesSlide" Target="../notesSlides/notesSlide2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237.xml"/><Relationship Id="rId13" Type="http://schemas.openxmlformats.org/officeDocument/2006/relationships/tags" Target="../tags/tag242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232.xml"/><Relationship Id="rId7" Type="http://schemas.openxmlformats.org/officeDocument/2006/relationships/tags" Target="../tags/tag236.xml"/><Relationship Id="rId12" Type="http://schemas.openxmlformats.org/officeDocument/2006/relationships/tags" Target="../tags/tag241.xml"/><Relationship Id="rId17" Type="http://schemas.openxmlformats.org/officeDocument/2006/relationships/tags" Target="../tags/tag246.xml"/><Relationship Id="rId2" Type="http://schemas.openxmlformats.org/officeDocument/2006/relationships/tags" Target="../tags/tag231.xml"/><Relationship Id="rId16" Type="http://schemas.openxmlformats.org/officeDocument/2006/relationships/tags" Target="../tags/tag245.xml"/><Relationship Id="rId1" Type="http://schemas.openxmlformats.org/officeDocument/2006/relationships/tags" Target="../tags/tag230.xml"/><Relationship Id="rId6" Type="http://schemas.openxmlformats.org/officeDocument/2006/relationships/tags" Target="../tags/tag235.xml"/><Relationship Id="rId11" Type="http://schemas.openxmlformats.org/officeDocument/2006/relationships/tags" Target="../tags/tag240.xml"/><Relationship Id="rId5" Type="http://schemas.openxmlformats.org/officeDocument/2006/relationships/tags" Target="../tags/tag234.xml"/><Relationship Id="rId15" Type="http://schemas.openxmlformats.org/officeDocument/2006/relationships/tags" Target="../tags/tag244.xml"/><Relationship Id="rId10" Type="http://schemas.openxmlformats.org/officeDocument/2006/relationships/tags" Target="../tags/tag239.xml"/><Relationship Id="rId19" Type="http://schemas.openxmlformats.org/officeDocument/2006/relationships/notesSlide" Target="../notesSlides/notesSlide20.xml"/><Relationship Id="rId4" Type="http://schemas.openxmlformats.org/officeDocument/2006/relationships/tags" Target="../tags/tag233.xml"/><Relationship Id="rId9" Type="http://schemas.openxmlformats.org/officeDocument/2006/relationships/tags" Target="../tags/tag238.xml"/><Relationship Id="rId14" Type="http://schemas.openxmlformats.org/officeDocument/2006/relationships/tags" Target="../tags/tag24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254.xml"/><Relationship Id="rId13" Type="http://schemas.openxmlformats.org/officeDocument/2006/relationships/image" Target="../media/image10.jpg"/><Relationship Id="rId3" Type="http://schemas.openxmlformats.org/officeDocument/2006/relationships/tags" Target="../tags/tag249.xml"/><Relationship Id="rId7" Type="http://schemas.openxmlformats.org/officeDocument/2006/relationships/tags" Target="../tags/tag253.xml"/><Relationship Id="rId12" Type="http://schemas.openxmlformats.org/officeDocument/2006/relationships/image" Target="../media/image9.jpg"/><Relationship Id="rId2" Type="http://schemas.openxmlformats.org/officeDocument/2006/relationships/tags" Target="../tags/tag248.xml"/><Relationship Id="rId1" Type="http://schemas.openxmlformats.org/officeDocument/2006/relationships/tags" Target="../tags/tag247.xml"/><Relationship Id="rId6" Type="http://schemas.openxmlformats.org/officeDocument/2006/relationships/tags" Target="../tags/tag252.xml"/><Relationship Id="rId11" Type="http://schemas.openxmlformats.org/officeDocument/2006/relationships/notesSlide" Target="../notesSlides/notesSlide21.xml"/><Relationship Id="rId5" Type="http://schemas.openxmlformats.org/officeDocument/2006/relationships/tags" Target="../tags/tag251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250.xml"/><Relationship Id="rId9" Type="http://schemas.openxmlformats.org/officeDocument/2006/relationships/tags" Target="../tags/tag25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63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258.xml"/><Relationship Id="rId7" Type="http://schemas.openxmlformats.org/officeDocument/2006/relationships/tags" Target="../tags/tag262.xml"/><Relationship Id="rId12" Type="http://schemas.openxmlformats.org/officeDocument/2006/relationships/tags" Target="../tags/tag267.xml"/><Relationship Id="rId2" Type="http://schemas.openxmlformats.org/officeDocument/2006/relationships/tags" Target="../tags/tag257.xml"/><Relationship Id="rId1" Type="http://schemas.openxmlformats.org/officeDocument/2006/relationships/tags" Target="../tags/tag256.xml"/><Relationship Id="rId6" Type="http://schemas.openxmlformats.org/officeDocument/2006/relationships/tags" Target="../tags/tag261.xml"/><Relationship Id="rId11" Type="http://schemas.openxmlformats.org/officeDocument/2006/relationships/tags" Target="../tags/tag266.xml"/><Relationship Id="rId5" Type="http://schemas.openxmlformats.org/officeDocument/2006/relationships/tags" Target="../tags/tag260.xml"/><Relationship Id="rId15" Type="http://schemas.openxmlformats.org/officeDocument/2006/relationships/image" Target="../media/image3.png"/><Relationship Id="rId10" Type="http://schemas.openxmlformats.org/officeDocument/2006/relationships/tags" Target="../tags/tag265.xml"/><Relationship Id="rId4" Type="http://schemas.openxmlformats.org/officeDocument/2006/relationships/tags" Target="../tags/tag259.xml"/><Relationship Id="rId9" Type="http://schemas.openxmlformats.org/officeDocument/2006/relationships/tags" Target="../tags/tag264.xml"/><Relationship Id="rId1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270.xml"/><Relationship Id="rId2" Type="http://schemas.openxmlformats.org/officeDocument/2006/relationships/tags" Target="../tags/tag269.xml"/><Relationship Id="rId1" Type="http://schemas.openxmlformats.org/officeDocument/2006/relationships/tags" Target="../tags/tag268.xml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273.xml"/><Relationship Id="rId7" Type="http://schemas.openxmlformats.org/officeDocument/2006/relationships/tags" Target="../tags/tag277.xml"/><Relationship Id="rId2" Type="http://schemas.openxmlformats.org/officeDocument/2006/relationships/tags" Target="../tags/tag272.xml"/><Relationship Id="rId1" Type="http://schemas.openxmlformats.org/officeDocument/2006/relationships/tags" Target="../tags/tag271.xml"/><Relationship Id="rId6" Type="http://schemas.openxmlformats.org/officeDocument/2006/relationships/tags" Target="../tags/tag276.xml"/><Relationship Id="rId5" Type="http://schemas.openxmlformats.org/officeDocument/2006/relationships/tags" Target="../tags/tag275.xml"/><Relationship Id="rId4" Type="http://schemas.openxmlformats.org/officeDocument/2006/relationships/tags" Target="../tags/tag274.xml"/><Relationship Id="rId9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13" Type="http://schemas.openxmlformats.org/officeDocument/2006/relationships/tags" Target="../tags/tag31.xml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tags" Target="../tags/tag30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tags" Target="../tags/tag29.xml"/><Relationship Id="rId5" Type="http://schemas.openxmlformats.org/officeDocument/2006/relationships/tags" Target="../tags/tag23.xml"/><Relationship Id="rId15" Type="http://schemas.openxmlformats.org/officeDocument/2006/relationships/notesSlide" Target="../notesSlides/notesSlide4.xml"/><Relationship Id="rId10" Type="http://schemas.openxmlformats.org/officeDocument/2006/relationships/tags" Target="../tags/tag28.xml"/><Relationship Id="rId4" Type="http://schemas.openxmlformats.org/officeDocument/2006/relationships/tags" Target="../tags/tag22.xml"/><Relationship Id="rId9" Type="http://schemas.openxmlformats.org/officeDocument/2006/relationships/tags" Target="../tags/tag27.xml"/><Relationship Id="rId1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39.xml"/><Relationship Id="rId13" Type="http://schemas.openxmlformats.org/officeDocument/2006/relationships/tags" Target="../tags/tag44.xml"/><Relationship Id="rId3" Type="http://schemas.openxmlformats.org/officeDocument/2006/relationships/tags" Target="../tags/tag34.xml"/><Relationship Id="rId7" Type="http://schemas.openxmlformats.org/officeDocument/2006/relationships/tags" Target="../tags/tag38.xml"/><Relationship Id="rId12" Type="http://schemas.openxmlformats.org/officeDocument/2006/relationships/tags" Target="../tags/tag43.xml"/><Relationship Id="rId17" Type="http://schemas.openxmlformats.org/officeDocument/2006/relationships/image" Target="../media/image6.png"/><Relationship Id="rId2" Type="http://schemas.openxmlformats.org/officeDocument/2006/relationships/tags" Target="../tags/tag33.xml"/><Relationship Id="rId16" Type="http://schemas.openxmlformats.org/officeDocument/2006/relationships/image" Target="../media/image5.png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11" Type="http://schemas.openxmlformats.org/officeDocument/2006/relationships/tags" Target="../tags/tag42.xml"/><Relationship Id="rId5" Type="http://schemas.openxmlformats.org/officeDocument/2006/relationships/tags" Target="../tags/tag36.xml"/><Relationship Id="rId15" Type="http://schemas.openxmlformats.org/officeDocument/2006/relationships/notesSlide" Target="../notesSlides/notesSlide5.xml"/><Relationship Id="rId10" Type="http://schemas.openxmlformats.org/officeDocument/2006/relationships/tags" Target="../tags/tag41.xml"/><Relationship Id="rId4" Type="http://schemas.openxmlformats.org/officeDocument/2006/relationships/tags" Target="../tags/tag35.xml"/><Relationship Id="rId9" Type="http://schemas.openxmlformats.org/officeDocument/2006/relationships/tags" Target="../tags/tag40.xml"/><Relationship Id="rId1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52.xml"/><Relationship Id="rId13" Type="http://schemas.openxmlformats.org/officeDocument/2006/relationships/tags" Target="../tags/tag57.xml"/><Relationship Id="rId3" Type="http://schemas.openxmlformats.org/officeDocument/2006/relationships/tags" Target="../tags/tag47.xml"/><Relationship Id="rId7" Type="http://schemas.openxmlformats.org/officeDocument/2006/relationships/tags" Target="../tags/tag51.xml"/><Relationship Id="rId12" Type="http://schemas.openxmlformats.org/officeDocument/2006/relationships/tags" Target="../tags/tag56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11" Type="http://schemas.openxmlformats.org/officeDocument/2006/relationships/tags" Target="../tags/tag55.xml"/><Relationship Id="rId5" Type="http://schemas.openxmlformats.org/officeDocument/2006/relationships/tags" Target="../tags/tag49.xml"/><Relationship Id="rId15" Type="http://schemas.openxmlformats.org/officeDocument/2006/relationships/notesSlide" Target="../notesSlides/notesSlide6.xml"/><Relationship Id="rId10" Type="http://schemas.openxmlformats.org/officeDocument/2006/relationships/tags" Target="../tags/tag54.xml"/><Relationship Id="rId4" Type="http://schemas.openxmlformats.org/officeDocument/2006/relationships/tags" Target="../tags/tag48.xml"/><Relationship Id="rId9" Type="http://schemas.openxmlformats.org/officeDocument/2006/relationships/tags" Target="../tags/tag53.xml"/><Relationship Id="rId1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65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60.xml"/><Relationship Id="rId7" Type="http://schemas.openxmlformats.org/officeDocument/2006/relationships/tags" Target="../tags/tag64.xml"/><Relationship Id="rId12" Type="http://schemas.openxmlformats.org/officeDocument/2006/relationships/tags" Target="../tags/tag69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tags" Target="../tags/tag63.xml"/><Relationship Id="rId11" Type="http://schemas.openxmlformats.org/officeDocument/2006/relationships/tags" Target="../tags/tag68.xml"/><Relationship Id="rId5" Type="http://schemas.openxmlformats.org/officeDocument/2006/relationships/tags" Target="../tags/tag62.xml"/><Relationship Id="rId10" Type="http://schemas.openxmlformats.org/officeDocument/2006/relationships/tags" Target="../tags/tag67.xml"/><Relationship Id="rId4" Type="http://schemas.openxmlformats.org/officeDocument/2006/relationships/tags" Target="../tags/tag61.xml"/><Relationship Id="rId9" Type="http://schemas.openxmlformats.org/officeDocument/2006/relationships/tags" Target="../tags/tag66.xml"/><Relationship Id="rId1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3" Type="http://schemas.openxmlformats.org/officeDocument/2006/relationships/tags" Target="../tags/tag72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10" Type="http://schemas.openxmlformats.org/officeDocument/2006/relationships/image" Target="../media/image8.emf"/><Relationship Id="rId4" Type="http://schemas.openxmlformats.org/officeDocument/2006/relationships/tags" Target="../tags/tag73.xml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C0964D8-8E69-46C9-9216-B55E2260EC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" t="582" r="52912" b="-582"/>
          <a:stretch/>
        </p:blipFill>
        <p:spPr>
          <a:xfrm>
            <a:off x="-1" y="-20146"/>
            <a:ext cx="12227815" cy="687814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938201" y="2395800"/>
            <a:ext cx="5936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淡雅小清新汇报通用模板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8189388" y="3364418"/>
            <a:ext cx="3593686" cy="671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sz="1000" dirty="0">
                <a:cs typeface="+mn-ea"/>
                <a:sym typeface="+mn-lt"/>
              </a:rPr>
              <a:t>There are many variations of passages of Lorem Ipsum available, but the majority have suffered alteration in some form, by injected </a:t>
            </a:r>
            <a:r>
              <a:rPr lang="en-US" altLang="zh-CN" sz="1000" dirty="0" err="1">
                <a:cs typeface="+mn-ea"/>
                <a:sym typeface="+mn-lt"/>
              </a:rPr>
              <a:t>humour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436460" y="3050820"/>
            <a:ext cx="5099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>
                <a:solidFill>
                  <a:srgbClr val="779464"/>
                </a:solidFill>
                <a:cs typeface="+mn-ea"/>
                <a:sym typeface="+mn-lt"/>
              </a:rPr>
              <a:t> </a:t>
            </a:r>
            <a:r>
              <a:rPr lang="en-US" altLang="zh-CN" sz="1600" dirty="0">
                <a:solidFill>
                  <a:srgbClr val="779464"/>
                </a:solidFill>
                <a:cs typeface="+mn-ea"/>
                <a:sym typeface="+mn-lt"/>
              </a:rPr>
              <a:t>REPORT POWERPOINT TEMPLATE</a:t>
            </a:r>
            <a:endParaRPr lang="zh-CN" altLang="en-US" sz="1100" dirty="0">
              <a:solidFill>
                <a:srgbClr val="779464"/>
              </a:solidFill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959220" y="4133972"/>
            <a:ext cx="37470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汇报人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:  </a:t>
            </a:r>
            <a:r>
              <a:rPr lang="en-US" altLang="zh-CN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XXX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9" name="音乐">
            <a:hlinkClick r:id="" action="ppaction://media"/>
            <a:extLst>
              <a:ext uri="{FF2B5EF4-FFF2-40B4-BE49-F238E27FC236}">
                <a16:creationId xmlns:a16="http://schemas.microsoft.com/office/drawing/2014/main" xmlns="" id="{60BE850D-ADF4-4151-B21D-794B303B69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32703" y="-1231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1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flip dir="r"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3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_文本框 76"/>
          <p:cNvSpPr txBox="1"/>
          <p:nvPr>
            <p:custDataLst>
              <p:tags r:id="rId1"/>
            </p:custDataLst>
          </p:nvPr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</a:p>
        </p:txBody>
      </p:sp>
      <p:sp>
        <p:nvSpPr>
          <p:cNvPr id="7" name="PA_文本框 6"/>
          <p:cNvSpPr txBox="1"/>
          <p:nvPr>
            <p:custDataLst>
              <p:tags r:id="rId2"/>
            </p:custDataLst>
          </p:nvPr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</a:p>
        </p:txBody>
      </p:sp>
      <p:cxnSp>
        <p:nvCxnSpPr>
          <p:cNvPr id="8" name="PA_直接连接符 7"/>
          <p:cNvCxnSpPr/>
          <p:nvPr>
            <p:custDataLst>
              <p:tags r:id="rId3"/>
            </p:custDataLst>
          </p:nvPr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A_椭圆 4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814233" y="2898486"/>
            <a:ext cx="1360077" cy="1366833"/>
          </a:xfrm>
          <a:prstGeom prst="ellipse">
            <a:avLst/>
          </a:prstGeom>
          <a:solidFill>
            <a:srgbClr val="6276A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PA_椭圆 4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913311" y="2997565"/>
            <a:ext cx="1161920" cy="11686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01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" name="PA_椭圆 4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017689" y="2898486"/>
            <a:ext cx="1360077" cy="1366833"/>
          </a:xfrm>
          <a:prstGeom prst="ellipse">
            <a:avLst/>
          </a:prstGeom>
          <a:solidFill>
            <a:srgbClr val="95D4C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PA_椭圆 49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9116767" y="2997565"/>
            <a:ext cx="1161920" cy="11686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05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PA_椭圆 50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214010" y="2898486"/>
            <a:ext cx="1371337" cy="1366833"/>
          </a:xfrm>
          <a:prstGeom prst="ellipse">
            <a:avLst/>
          </a:prstGeom>
          <a:solidFill>
            <a:srgbClr val="807C7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PA_椭圆 5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313088" y="2997565"/>
            <a:ext cx="1161920" cy="11686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04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5" name="PA_椭圆 52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410332" y="2898486"/>
            <a:ext cx="1371337" cy="1366833"/>
          </a:xfrm>
          <a:prstGeom prst="ellipse">
            <a:avLst/>
          </a:prstGeom>
          <a:solidFill>
            <a:srgbClr val="77946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PA_椭圆 53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520668" y="2997565"/>
            <a:ext cx="1150662" cy="11686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03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" name="PA_椭圆 54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606653" y="2898486"/>
            <a:ext cx="1371337" cy="1366833"/>
          </a:xfrm>
          <a:prstGeom prst="ellipse">
            <a:avLst/>
          </a:prstGeom>
          <a:solidFill>
            <a:srgbClr val="75CFE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PA_椭圆 55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716991" y="2997565"/>
            <a:ext cx="1150662" cy="11686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02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9" name="PA_组合 18"/>
          <p:cNvGrpSpPr/>
          <p:nvPr>
            <p:custDataLst>
              <p:tags r:id="rId14"/>
            </p:custDataLst>
          </p:nvPr>
        </p:nvGrpSpPr>
        <p:grpSpPr>
          <a:xfrm>
            <a:off x="2501028" y="2319777"/>
            <a:ext cx="1769902" cy="389559"/>
            <a:chOff x="2501028" y="2300439"/>
            <a:chExt cx="1769902" cy="389559"/>
          </a:xfrm>
          <a:solidFill>
            <a:srgbClr val="6276A5"/>
          </a:solidFill>
        </p:grpSpPr>
        <p:sp>
          <p:nvSpPr>
            <p:cNvPr id="20" name="Freeform 56"/>
            <p:cNvSpPr>
              <a:spLocks/>
            </p:cNvSpPr>
            <p:nvPr/>
          </p:nvSpPr>
          <p:spPr bwMode="auto">
            <a:xfrm>
              <a:off x="2501028" y="2300439"/>
              <a:ext cx="1637047" cy="389559"/>
            </a:xfrm>
            <a:custGeom>
              <a:avLst/>
              <a:gdLst>
                <a:gd name="T0" fmla="*/ 2 w 148"/>
                <a:gd name="T1" fmla="*/ 35 h 35"/>
                <a:gd name="T2" fmla="*/ 0 w 148"/>
                <a:gd name="T3" fmla="*/ 33 h 35"/>
                <a:gd name="T4" fmla="*/ 81 w 148"/>
                <a:gd name="T5" fmla="*/ 0 h 35"/>
                <a:gd name="T6" fmla="*/ 148 w 148"/>
                <a:gd name="T7" fmla="*/ 22 h 35"/>
                <a:gd name="T8" fmla="*/ 146 w 148"/>
                <a:gd name="T9" fmla="*/ 24 h 35"/>
                <a:gd name="T10" fmla="*/ 81 w 148"/>
                <a:gd name="T11" fmla="*/ 3 h 35"/>
                <a:gd name="T12" fmla="*/ 2 w 148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">
                  <a:moveTo>
                    <a:pt x="2" y="35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22" y="12"/>
                    <a:pt x="50" y="0"/>
                    <a:pt x="81" y="0"/>
                  </a:cubicBezTo>
                  <a:cubicBezTo>
                    <a:pt x="105" y="0"/>
                    <a:pt x="128" y="8"/>
                    <a:pt x="148" y="22"/>
                  </a:cubicBezTo>
                  <a:cubicBezTo>
                    <a:pt x="146" y="24"/>
                    <a:pt x="146" y="24"/>
                    <a:pt x="146" y="24"/>
                  </a:cubicBezTo>
                  <a:cubicBezTo>
                    <a:pt x="127" y="10"/>
                    <a:pt x="104" y="3"/>
                    <a:pt x="81" y="3"/>
                  </a:cubicBezTo>
                  <a:cubicBezTo>
                    <a:pt x="51" y="3"/>
                    <a:pt x="23" y="14"/>
                    <a:pt x="2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Freeform 57"/>
            <p:cNvSpPr>
              <a:spLocks/>
            </p:cNvSpPr>
            <p:nvPr/>
          </p:nvSpPr>
          <p:spPr bwMode="auto">
            <a:xfrm>
              <a:off x="3971442" y="2388259"/>
              <a:ext cx="299488" cy="290481"/>
            </a:xfrm>
            <a:custGeom>
              <a:avLst/>
              <a:gdLst>
                <a:gd name="T0" fmla="*/ 27 w 27"/>
                <a:gd name="T1" fmla="*/ 26 h 26"/>
                <a:gd name="T2" fmla="*/ 0 w 27"/>
                <a:gd name="T3" fmla="*/ 21 h 26"/>
                <a:gd name="T4" fmla="*/ 12 w 27"/>
                <a:gd name="T5" fmla="*/ 14 h 26"/>
                <a:gd name="T6" fmla="*/ 17 w 27"/>
                <a:gd name="T7" fmla="*/ 0 h 26"/>
                <a:gd name="T8" fmla="*/ 27 w 27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6">
                  <a:moveTo>
                    <a:pt x="27" y="26"/>
                  </a:moveTo>
                  <a:cubicBezTo>
                    <a:pt x="19" y="23"/>
                    <a:pt x="8" y="21"/>
                    <a:pt x="0" y="21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8" y="8"/>
                    <a:pt x="23" y="19"/>
                    <a:pt x="27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2" name="PA_组合 21"/>
          <p:cNvGrpSpPr/>
          <p:nvPr>
            <p:custDataLst>
              <p:tags r:id="rId15"/>
            </p:custDataLst>
          </p:nvPr>
        </p:nvGrpSpPr>
        <p:grpSpPr>
          <a:xfrm>
            <a:off x="4304705" y="4454468"/>
            <a:ext cx="1769904" cy="389559"/>
            <a:chOff x="4304705" y="4435130"/>
            <a:chExt cx="1769904" cy="389559"/>
          </a:xfrm>
          <a:solidFill>
            <a:srgbClr val="75CFE7"/>
          </a:solidFill>
        </p:grpSpPr>
        <p:sp>
          <p:nvSpPr>
            <p:cNvPr id="23" name="Freeform 58"/>
            <p:cNvSpPr>
              <a:spLocks/>
            </p:cNvSpPr>
            <p:nvPr/>
          </p:nvSpPr>
          <p:spPr bwMode="auto">
            <a:xfrm>
              <a:off x="4304705" y="4435130"/>
              <a:ext cx="1637047" cy="389559"/>
            </a:xfrm>
            <a:custGeom>
              <a:avLst/>
              <a:gdLst>
                <a:gd name="T0" fmla="*/ 81 w 148"/>
                <a:gd name="T1" fmla="*/ 35 h 35"/>
                <a:gd name="T2" fmla="*/ 0 w 148"/>
                <a:gd name="T3" fmla="*/ 2 h 35"/>
                <a:gd name="T4" fmla="*/ 2 w 148"/>
                <a:gd name="T5" fmla="*/ 0 h 35"/>
                <a:gd name="T6" fmla="*/ 81 w 148"/>
                <a:gd name="T7" fmla="*/ 32 h 35"/>
                <a:gd name="T8" fmla="*/ 146 w 148"/>
                <a:gd name="T9" fmla="*/ 11 h 35"/>
                <a:gd name="T10" fmla="*/ 148 w 148"/>
                <a:gd name="T11" fmla="*/ 13 h 35"/>
                <a:gd name="T12" fmla="*/ 81 w 148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">
                  <a:moveTo>
                    <a:pt x="81" y="35"/>
                  </a:moveTo>
                  <a:cubicBezTo>
                    <a:pt x="50" y="35"/>
                    <a:pt x="22" y="23"/>
                    <a:pt x="0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3" y="21"/>
                    <a:pt x="51" y="32"/>
                    <a:pt x="81" y="32"/>
                  </a:cubicBezTo>
                  <a:cubicBezTo>
                    <a:pt x="104" y="32"/>
                    <a:pt x="127" y="25"/>
                    <a:pt x="146" y="11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28" y="27"/>
                    <a:pt x="105" y="35"/>
                    <a:pt x="81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Freeform 59"/>
            <p:cNvSpPr>
              <a:spLocks/>
            </p:cNvSpPr>
            <p:nvPr/>
          </p:nvSpPr>
          <p:spPr bwMode="auto">
            <a:xfrm>
              <a:off x="5775121" y="4446389"/>
              <a:ext cx="299488" cy="288228"/>
            </a:xfrm>
            <a:custGeom>
              <a:avLst/>
              <a:gdLst>
                <a:gd name="T0" fmla="*/ 27 w 27"/>
                <a:gd name="T1" fmla="*/ 0 h 26"/>
                <a:gd name="T2" fmla="*/ 0 w 27"/>
                <a:gd name="T3" fmla="*/ 5 h 26"/>
                <a:gd name="T4" fmla="*/ 12 w 27"/>
                <a:gd name="T5" fmla="*/ 12 h 26"/>
                <a:gd name="T6" fmla="*/ 17 w 27"/>
                <a:gd name="T7" fmla="*/ 26 h 26"/>
                <a:gd name="T8" fmla="*/ 27 w 27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6">
                  <a:moveTo>
                    <a:pt x="27" y="0"/>
                  </a:moveTo>
                  <a:cubicBezTo>
                    <a:pt x="19" y="3"/>
                    <a:pt x="8" y="5"/>
                    <a:pt x="0" y="5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17"/>
                    <a:pt x="23" y="7"/>
                    <a:pt x="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5" name="PA_组合 24"/>
          <p:cNvGrpSpPr/>
          <p:nvPr>
            <p:custDataLst>
              <p:tags r:id="rId16"/>
            </p:custDataLst>
          </p:nvPr>
        </p:nvGrpSpPr>
        <p:grpSpPr>
          <a:xfrm>
            <a:off x="6106132" y="2319777"/>
            <a:ext cx="1772155" cy="389559"/>
            <a:chOff x="6106132" y="2300439"/>
            <a:chExt cx="1772155" cy="389559"/>
          </a:xfrm>
          <a:solidFill>
            <a:srgbClr val="779464"/>
          </a:solidFill>
        </p:grpSpPr>
        <p:sp>
          <p:nvSpPr>
            <p:cNvPr id="26" name="Freeform 60"/>
            <p:cNvSpPr>
              <a:spLocks/>
            </p:cNvSpPr>
            <p:nvPr/>
          </p:nvSpPr>
          <p:spPr bwMode="auto">
            <a:xfrm>
              <a:off x="6106132" y="2300439"/>
              <a:ext cx="1639298" cy="389559"/>
            </a:xfrm>
            <a:custGeom>
              <a:avLst/>
              <a:gdLst>
                <a:gd name="T0" fmla="*/ 2 w 148"/>
                <a:gd name="T1" fmla="*/ 35 h 35"/>
                <a:gd name="T2" fmla="*/ 0 w 148"/>
                <a:gd name="T3" fmla="*/ 33 h 35"/>
                <a:gd name="T4" fmla="*/ 80 w 148"/>
                <a:gd name="T5" fmla="*/ 0 h 35"/>
                <a:gd name="T6" fmla="*/ 148 w 148"/>
                <a:gd name="T7" fmla="*/ 22 h 35"/>
                <a:gd name="T8" fmla="*/ 146 w 148"/>
                <a:gd name="T9" fmla="*/ 24 h 35"/>
                <a:gd name="T10" fmla="*/ 80 w 148"/>
                <a:gd name="T11" fmla="*/ 3 h 35"/>
                <a:gd name="T12" fmla="*/ 2 w 148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">
                  <a:moveTo>
                    <a:pt x="2" y="35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22" y="12"/>
                    <a:pt x="50" y="0"/>
                    <a:pt x="80" y="0"/>
                  </a:cubicBezTo>
                  <a:cubicBezTo>
                    <a:pt x="105" y="0"/>
                    <a:pt x="128" y="8"/>
                    <a:pt x="148" y="22"/>
                  </a:cubicBezTo>
                  <a:cubicBezTo>
                    <a:pt x="146" y="24"/>
                    <a:pt x="146" y="24"/>
                    <a:pt x="146" y="24"/>
                  </a:cubicBezTo>
                  <a:cubicBezTo>
                    <a:pt x="127" y="10"/>
                    <a:pt x="104" y="3"/>
                    <a:pt x="80" y="3"/>
                  </a:cubicBezTo>
                  <a:cubicBezTo>
                    <a:pt x="51" y="3"/>
                    <a:pt x="23" y="14"/>
                    <a:pt x="2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Freeform 61"/>
            <p:cNvSpPr>
              <a:spLocks/>
            </p:cNvSpPr>
            <p:nvPr/>
          </p:nvSpPr>
          <p:spPr bwMode="auto">
            <a:xfrm>
              <a:off x="7578799" y="2388259"/>
              <a:ext cx="299488" cy="290481"/>
            </a:xfrm>
            <a:custGeom>
              <a:avLst/>
              <a:gdLst>
                <a:gd name="T0" fmla="*/ 27 w 27"/>
                <a:gd name="T1" fmla="*/ 26 h 26"/>
                <a:gd name="T2" fmla="*/ 0 w 27"/>
                <a:gd name="T3" fmla="*/ 21 h 26"/>
                <a:gd name="T4" fmla="*/ 12 w 27"/>
                <a:gd name="T5" fmla="*/ 14 h 26"/>
                <a:gd name="T6" fmla="*/ 17 w 27"/>
                <a:gd name="T7" fmla="*/ 0 h 26"/>
                <a:gd name="T8" fmla="*/ 27 w 27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6">
                  <a:moveTo>
                    <a:pt x="27" y="26"/>
                  </a:moveTo>
                  <a:cubicBezTo>
                    <a:pt x="19" y="23"/>
                    <a:pt x="8" y="21"/>
                    <a:pt x="0" y="21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8" y="8"/>
                    <a:pt x="22" y="19"/>
                    <a:pt x="27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8" name="PA_组合 27"/>
          <p:cNvGrpSpPr/>
          <p:nvPr>
            <p:custDataLst>
              <p:tags r:id="rId17"/>
            </p:custDataLst>
          </p:nvPr>
        </p:nvGrpSpPr>
        <p:grpSpPr>
          <a:xfrm>
            <a:off x="7909811" y="4454468"/>
            <a:ext cx="1769902" cy="389559"/>
            <a:chOff x="7909811" y="4435130"/>
            <a:chExt cx="1769902" cy="389559"/>
          </a:xfrm>
          <a:solidFill>
            <a:srgbClr val="807C78"/>
          </a:solidFill>
        </p:grpSpPr>
        <p:sp>
          <p:nvSpPr>
            <p:cNvPr id="29" name="Freeform 62"/>
            <p:cNvSpPr>
              <a:spLocks/>
            </p:cNvSpPr>
            <p:nvPr/>
          </p:nvSpPr>
          <p:spPr bwMode="auto">
            <a:xfrm>
              <a:off x="7909811" y="4435130"/>
              <a:ext cx="1628040" cy="389559"/>
            </a:xfrm>
            <a:custGeom>
              <a:avLst/>
              <a:gdLst>
                <a:gd name="T0" fmla="*/ 80 w 147"/>
                <a:gd name="T1" fmla="*/ 35 h 35"/>
                <a:gd name="T2" fmla="*/ 0 w 147"/>
                <a:gd name="T3" fmla="*/ 2 h 35"/>
                <a:gd name="T4" fmla="*/ 2 w 147"/>
                <a:gd name="T5" fmla="*/ 0 h 35"/>
                <a:gd name="T6" fmla="*/ 80 w 147"/>
                <a:gd name="T7" fmla="*/ 32 h 35"/>
                <a:gd name="T8" fmla="*/ 146 w 147"/>
                <a:gd name="T9" fmla="*/ 11 h 35"/>
                <a:gd name="T10" fmla="*/ 147 w 147"/>
                <a:gd name="T11" fmla="*/ 13 h 35"/>
                <a:gd name="T12" fmla="*/ 80 w 14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">
                  <a:moveTo>
                    <a:pt x="80" y="35"/>
                  </a:moveTo>
                  <a:cubicBezTo>
                    <a:pt x="50" y="35"/>
                    <a:pt x="22" y="23"/>
                    <a:pt x="0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3" y="21"/>
                    <a:pt x="51" y="32"/>
                    <a:pt x="80" y="32"/>
                  </a:cubicBezTo>
                  <a:cubicBezTo>
                    <a:pt x="104" y="32"/>
                    <a:pt x="127" y="25"/>
                    <a:pt x="146" y="11"/>
                  </a:cubicBezTo>
                  <a:cubicBezTo>
                    <a:pt x="147" y="13"/>
                    <a:pt x="147" y="13"/>
                    <a:pt x="147" y="13"/>
                  </a:cubicBezTo>
                  <a:cubicBezTo>
                    <a:pt x="128" y="27"/>
                    <a:pt x="105" y="35"/>
                    <a:pt x="8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Freeform 63"/>
            <p:cNvSpPr>
              <a:spLocks/>
            </p:cNvSpPr>
            <p:nvPr/>
          </p:nvSpPr>
          <p:spPr bwMode="auto">
            <a:xfrm>
              <a:off x="9371218" y="4446389"/>
              <a:ext cx="308495" cy="288228"/>
            </a:xfrm>
            <a:custGeom>
              <a:avLst/>
              <a:gdLst>
                <a:gd name="T0" fmla="*/ 28 w 28"/>
                <a:gd name="T1" fmla="*/ 0 h 26"/>
                <a:gd name="T2" fmla="*/ 0 w 28"/>
                <a:gd name="T3" fmla="*/ 5 h 26"/>
                <a:gd name="T4" fmla="*/ 13 w 28"/>
                <a:gd name="T5" fmla="*/ 12 h 26"/>
                <a:gd name="T6" fmla="*/ 18 w 28"/>
                <a:gd name="T7" fmla="*/ 26 h 26"/>
                <a:gd name="T8" fmla="*/ 28 w 28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6">
                  <a:moveTo>
                    <a:pt x="28" y="0"/>
                  </a:moveTo>
                  <a:cubicBezTo>
                    <a:pt x="20" y="3"/>
                    <a:pt x="9" y="5"/>
                    <a:pt x="0" y="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17"/>
                    <a:pt x="23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1" name="PA_文本框 30"/>
          <p:cNvSpPr txBox="1"/>
          <p:nvPr>
            <p:custDataLst>
              <p:tags r:id="rId18"/>
            </p:custDataLst>
          </p:nvPr>
        </p:nvSpPr>
        <p:spPr>
          <a:xfrm>
            <a:off x="1302953" y="5072393"/>
            <a:ext cx="2396149" cy="53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2" name="PA_文本框 31"/>
          <p:cNvSpPr txBox="1"/>
          <p:nvPr>
            <p:custDataLst>
              <p:tags r:id="rId19"/>
            </p:custDataLst>
          </p:nvPr>
        </p:nvSpPr>
        <p:spPr>
          <a:xfrm>
            <a:off x="4897925" y="5072393"/>
            <a:ext cx="2396149" cy="53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3" name="PA_文本框 32"/>
          <p:cNvSpPr txBox="1"/>
          <p:nvPr>
            <p:custDataLst>
              <p:tags r:id="rId20"/>
            </p:custDataLst>
          </p:nvPr>
        </p:nvSpPr>
        <p:spPr>
          <a:xfrm>
            <a:off x="8499652" y="5072393"/>
            <a:ext cx="2396149" cy="53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4" name="PA_文本框 33"/>
          <p:cNvSpPr txBox="1"/>
          <p:nvPr>
            <p:custDataLst>
              <p:tags r:id="rId21"/>
            </p:custDataLst>
          </p:nvPr>
        </p:nvSpPr>
        <p:spPr>
          <a:xfrm>
            <a:off x="3094246" y="1375145"/>
            <a:ext cx="2396149" cy="53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5" name="PA_文本框 34"/>
          <p:cNvSpPr txBox="1"/>
          <p:nvPr>
            <p:custDataLst>
              <p:tags r:id="rId22"/>
            </p:custDataLst>
          </p:nvPr>
        </p:nvSpPr>
        <p:spPr>
          <a:xfrm>
            <a:off x="6695973" y="1375145"/>
            <a:ext cx="2396149" cy="53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996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31" grpId="0"/>
      <p:bldP spid="32" grpId="0"/>
      <p:bldP spid="33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_文本框 76"/>
          <p:cNvSpPr txBox="1"/>
          <p:nvPr>
            <p:custDataLst>
              <p:tags r:id="rId1"/>
            </p:custDataLst>
          </p:nvPr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</a:p>
        </p:txBody>
      </p:sp>
      <p:sp>
        <p:nvSpPr>
          <p:cNvPr id="7" name="PA_文本框 6"/>
          <p:cNvSpPr txBox="1"/>
          <p:nvPr>
            <p:custDataLst>
              <p:tags r:id="rId2"/>
            </p:custDataLst>
          </p:nvPr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</a:p>
        </p:txBody>
      </p:sp>
      <p:cxnSp>
        <p:nvCxnSpPr>
          <p:cNvPr id="8" name="PA_直接连接符 7"/>
          <p:cNvCxnSpPr/>
          <p:nvPr>
            <p:custDataLst>
              <p:tags r:id="rId3"/>
            </p:custDataLst>
          </p:nvPr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A_矩形 8"/>
          <p:cNvSpPr/>
          <p:nvPr>
            <p:custDataLst>
              <p:tags r:id="rId4"/>
            </p:custDataLst>
          </p:nvPr>
        </p:nvSpPr>
        <p:spPr>
          <a:xfrm>
            <a:off x="8717756" y="2297897"/>
            <a:ext cx="2214562" cy="2946688"/>
          </a:xfrm>
          <a:prstGeom prst="rect">
            <a:avLst/>
          </a:prstGeom>
          <a:blipFill dpi="0" rotWithShape="1">
            <a:blip r:embed="rId12"/>
            <a:srcRect/>
            <a:stretch>
              <a:fillRect l="-50000" r="-5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PA_矩形 9"/>
          <p:cNvSpPr/>
          <p:nvPr>
            <p:custDataLst>
              <p:tags r:id="rId5"/>
            </p:custDataLst>
          </p:nvPr>
        </p:nvSpPr>
        <p:spPr>
          <a:xfrm>
            <a:off x="6231731" y="2297897"/>
            <a:ext cx="2214562" cy="2946688"/>
          </a:xfrm>
          <a:prstGeom prst="rect">
            <a:avLst/>
          </a:prstGeom>
          <a:solidFill>
            <a:srgbClr val="B6DD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PA_文本框 10"/>
          <p:cNvSpPr txBox="1"/>
          <p:nvPr>
            <p:custDataLst>
              <p:tags r:id="rId6"/>
            </p:custDataLst>
          </p:nvPr>
        </p:nvSpPr>
        <p:spPr>
          <a:xfrm>
            <a:off x="6404137" y="2702375"/>
            <a:ext cx="1869750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请在此添加文字说明，请在此添加文字说明，请在此添加文字说明，请在此添加文字说明，请在此添加文字说明，请在此添加文字说明</a:t>
            </a:r>
            <a:endParaRPr lang="en-US" altLang="zh-CN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PA_矩形 11"/>
          <p:cNvSpPr/>
          <p:nvPr>
            <p:custDataLst>
              <p:tags r:id="rId7"/>
            </p:custDataLst>
          </p:nvPr>
        </p:nvSpPr>
        <p:spPr>
          <a:xfrm>
            <a:off x="3745706" y="2297897"/>
            <a:ext cx="2214562" cy="2946688"/>
          </a:xfrm>
          <a:prstGeom prst="rect">
            <a:avLst/>
          </a:prstGeom>
          <a:blipFill dpi="0" rotWithShape="1">
            <a:blip r:embed="rId13"/>
            <a:srcRect/>
            <a:stretch>
              <a:fillRect l="-50000" r="-5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PA_矩形 12"/>
          <p:cNvSpPr/>
          <p:nvPr>
            <p:custDataLst>
              <p:tags r:id="rId8"/>
            </p:custDataLst>
          </p:nvPr>
        </p:nvSpPr>
        <p:spPr>
          <a:xfrm>
            <a:off x="1259681" y="2297897"/>
            <a:ext cx="2214562" cy="2946688"/>
          </a:xfrm>
          <a:prstGeom prst="rect">
            <a:avLst/>
          </a:prstGeom>
          <a:solidFill>
            <a:srgbClr val="75CF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PA_文本框 13"/>
          <p:cNvSpPr txBox="1"/>
          <p:nvPr>
            <p:custDataLst>
              <p:tags r:id="rId9"/>
            </p:custDataLst>
          </p:nvPr>
        </p:nvSpPr>
        <p:spPr>
          <a:xfrm>
            <a:off x="1432087" y="2702375"/>
            <a:ext cx="1869750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请在此添加文字说明，请在此添加文字说明，请在此添加文字说明，请在此添加文字说明，请在此添加文字说明，请在此添加文字说明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124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  <p:bldP spid="10" grpId="0" animBg="1"/>
      <p:bldP spid="11" grpId="0"/>
      <p:bldP spid="12" grpId="0" animBg="1"/>
      <p:bldP spid="13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_文本框 76"/>
          <p:cNvSpPr txBox="1"/>
          <p:nvPr>
            <p:custDataLst>
              <p:tags r:id="rId1"/>
            </p:custDataLst>
          </p:nvPr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</a:p>
        </p:txBody>
      </p:sp>
      <p:sp>
        <p:nvSpPr>
          <p:cNvPr id="7" name="PA_文本框 6"/>
          <p:cNvSpPr txBox="1"/>
          <p:nvPr>
            <p:custDataLst>
              <p:tags r:id="rId2"/>
            </p:custDataLst>
          </p:nvPr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</a:p>
        </p:txBody>
      </p:sp>
      <p:cxnSp>
        <p:nvCxnSpPr>
          <p:cNvPr id="8" name="PA_直接连接符 7"/>
          <p:cNvCxnSpPr/>
          <p:nvPr>
            <p:custDataLst>
              <p:tags r:id="rId3"/>
            </p:custDataLst>
          </p:nvPr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A_矩形 1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825038" y="3518523"/>
            <a:ext cx="1212850" cy="57150"/>
          </a:xfrm>
          <a:prstGeom prst="rect">
            <a:avLst/>
          </a:prstGeom>
          <a:solidFill>
            <a:srgbClr val="95D4C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" name="PA_矩形 1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478213" y="3518523"/>
            <a:ext cx="1111250" cy="57150"/>
          </a:xfrm>
          <a:prstGeom prst="rect">
            <a:avLst/>
          </a:prstGeom>
          <a:solidFill>
            <a:srgbClr val="75CFE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" name="PA_矩形 1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580063" y="3518523"/>
            <a:ext cx="1111250" cy="57150"/>
          </a:xfrm>
          <a:prstGeom prst="rect">
            <a:avLst/>
          </a:prstGeom>
          <a:solidFill>
            <a:srgbClr val="807C78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" name="PA_矩形 19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681913" y="3518523"/>
            <a:ext cx="1111250" cy="57150"/>
          </a:xfrm>
          <a:prstGeom prst="rect">
            <a:avLst/>
          </a:prstGeom>
          <a:solidFill>
            <a:srgbClr val="95D4C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PA_任意多边形 5"/>
          <p:cNvSpPr>
            <a:spLocks/>
          </p:cNvSpPr>
          <p:nvPr>
            <p:custDataLst>
              <p:tags r:id="rId8"/>
            </p:custDataLst>
          </p:nvPr>
        </p:nvSpPr>
        <p:spPr bwMode="auto">
          <a:xfrm>
            <a:off x="3035301" y="2913685"/>
            <a:ext cx="577850" cy="1266825"/>
          </a:xfrm>
          <a:custGeom>
            <a:avLst/>
            <a:gdLst>
              <a:gd name="T0" fmla="*/ 0 w 154"/>
              <a:gd name="T1" fmla="*/ 0 h 335"/>
              <a:gd name="T2" fmla="*/ 0 w 154"/>
              <a:gd name="T3" fmla="*/ 52 h 335"/>
              <a:gd name="T4" fmla="*/ 102 w 154"/>
              <a:gd name="T5" fmla="*/ 168 h 335"/>
              <a:gd name="T6" fmla="*/ 0 w 154"/>
              <a:gd name="T7" fmla="*/ 283 h 335"/>
              <a:gd name="T8" fmla="*/ 0 w 154"/>
              <a:gd name="T9" fmla="*/ 335 h 335"/>
              <a:gd name="T10" fmla="*/ 154 w 154"/>
              <a:gd name="T11" fmla="*/ 168 h 335"/>
              <a:gd name="T12" fmla="*/ 0 w 154"/>
              <a:gd name="T13" fmla="*/ 0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4" h="335">
                <a:moveTo>
                  <a:pt x="0" y="0"/>
                </a:moveTo>
                <a:cubicBezTo>
                  <a:pt x="0" y="52"/>
                  <a:pt x="0" y="52"/>
                  <a:pt x="0" y="52"/>
                </a:cubicBezTo>
                <a:cubicBezTo>
                  <a:pt x="58" y="59"/>
                  <a:pt x="102" y="108"/>
                  <a:pt x="102" y="168"/>
                </a:cubicBezTo>
                <a:cubicBezTo>
                  <a:pt x="102" y="227"/>
                  <a:pt x="58" y="276"/>
                  <a:pt x="0" y="283"/>
                </a:cubicBezTo>
                <a:cubicBezTo>
                  <a:pt x="0" y="335"/>
                  <a:pt x="0" y="335"/>
                  <a:pt x="0" y="335"/>
                </a:cubicBezTo>
                <a:cubicBezTo>
                  <a:pt x="86" y="328"/>
                  <a:pt x="154" y="255"/>
                  <a:pt x="154" y="168"/>
                </a:cubicBezTo>
                <a:cubicBezTo>
                  <a:pt x="154" y="80"/>
                  <a:pt x="86" y="8"/>
                  <a:pt x="0" y="0"/>
                </a:cubicBezTo>
                <a:close/>
              </a:path>
            </a:pathLst>
          </a:custGeom>
          <a:solidFill>
            <a:srgbClr val="B6DDD8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PA_任意多边形 6"/>
          <p:cNvSpPr>
            <a:spLocks/>
          </p:cNvSpPr>
          <p:nvPr>
            <p:custDataLst>
              <p:tags r:id="rId9"/>
            </p:custDataLst>
          </p:nvPr>
        </p:nvSpPr>
        <p:spPr bwMode="auto">
          <a:xfrm>
            <a:off x="2347913" y="2913685"/>
            <a:ext cx="577850" cy="1266825"/>
          </a:xfrm>
          <a:custGeom>
            <a:avLst/>
            <a:gdLst>
              <a:gd name="T0" fmla="*/ 154 w 154"/>
              <a:gd name="T1" fmla="*/ 283 h 335"/>
              <a:gd name="T2" fmla="*/ 52 w 154"/>
              <a:gd name="T3" fmla="*/ 168 h 335"/>
              <a:gd name="T4" fmla="*/ 154 w 154"/>
              <a:gd name="T5" fmla="*/ 52 h 335"/>
              <a:gd name="T6" fmla="*/ 154 w 154"/>
              <a:gd name="T7" fmla="*/ 0 h 335"/>
              <a:gd name="T8" fmla="*/ 0 w 154"/>
              <a:gd name="T9" fmla="*/ 168 h 335"/>
              <a:gd name="T10" fmla="*/ 154 w 154"/>
              <a:gd name="T11" fmla="*/ 335 h 335"/>
              <a:gd name="T12" fmla="*/ 154 w 154"/>
              <a:gd name="T13" fmla="*/ 283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4" h="335">
                <a:moveTo>
                  <a:pt x="154" y="283"/>
                </a:moveTo>
                <a:cubicBezTo>
                  <a:pt x="96" y="276"/>
                  <a:pt x="52" y="227"/>
                  <a:pt x="52" y="168"/>
                </a:cubicBezTo>
                <a:cubicBezTo>
                  <a:pt x="52" y="108"/>
                  <a:pt x="96" y="59"/>
                  <a:pt x="154" y="52"/>
                </a:cubicBezTo>
                <a:cubicBezTo>
                  <a:pt x="154" y="0"/>
                  <a:pt x="154" y="0"/>
                  <a:pt x="154" y="0"/>
                </a:cubicBezTo>
                <a:cubicBezTo>
                  <a:pt x="68" y="8"/>
                  <a:pt x="0" y="80"/>
                  <a:pt x="0" y="168"/>
                </a:cubicBezTo>
                <a:cubicBezTo>
                  <a:pt x="0" y="255"/>
                  <a:pt x="68" y="328"/>
                  <a:pt x="154" y="335"/>
                </a:cubicBezTo>
                <a:lnTo>
                  <a:pt x="154" y="283"/>
                </a:lnTo>
                <a:close/>
              </a:path>
            </a:pathLst>
          </a:custGeom>
          <a:solidFill>
            <a:srgbClr val="B6DDD8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5" name="PA_任意多边形 7"/>
          <p:cNvSpPr>
            <a:spLocks/>
          </p:cNvSpPr>
          <p:nvPr>
            <p:custDataLst>
              <p:tags r:id="rId10"/>
            </p:custDataLst>
          </p:nvPr>
        </p:nvSpPr>
        <p:spPr bwMode="auto">
          <a:xfrm>
            <a:off x="5137151" y="2913685"/>
            <a:ext cx="574675" cy="1266825"/>
          </a:xfrm>
          <a:custGeom>
            <a:avLst/>
            <a:gdLst>
              <a:gd name="T0" fmla="*/ 0 w 153"/>
              <a:gd name="T1" fmla="*/ 0 h 335"/>
              <a:gd name="T2" fmla="*/ 0 w 153"/>
              <a:gd name="T3" fmla="*/ 52 h 335"/>
              <a:gd name="T4" fmla="*/ 101 w 153"/>
              <a:gd name="T5" fmla="*/ 168 h 335"/>
              <a:gd name="T6" fmla="*/ 0 w 153"/>
              <a:gd name="T7" fmla="*/ 283 h 335"/>
              <a:gd name="T8" fmla="*/ 0 w 153"/>
              <a:gd name="T9" fmla="*/ 335 h 335"/>
              <a:gd name="T10" fmla="*/ 153 w 153"/>
              <a:gd name="T11" fmla="*/ 168 h 335"/>
              <a:gd name="T12" fmla="*/ 0 w 153"/>
              <a:gd name="T13" fmla="*/ 0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3" h="335">
                <a:moveTo>
                  <a:pt x="0" y="0"/>
                </a:moveTo>
                <a:cubicBezTo>
                  <a:pt x="0" y="52"/>
                  <a:pt x="0" y="52"/>
                  <a:pt x="0" y="52"/>
                </a:cubicBezTo>
                <a:cubicBezTo>
                  <a:pt x="57" y="59"/>
                  <a:pt x="101" y="108"/>
                  <a:pt x="101" y="168"/>
                </a:cubicBezTo>
                <a:cubicBezTo>
                  <a:pt x="101" y="227"/>
                  <a:pt x="57" y="276"/>
                  <a:pt x="0" y="283"/>
                </a:cubicBezTo>
                <a:cubicBezTo>
                  <a:pt x="0" y="335"/>
                  <a:pt x="0" y="335"/>
                  <a:pt x="0" y="335"/>
                </a:cubicBezTo>
                <a:cubicBezTo>
                  <a:pt x="86" y="328"/>
                  <a:pt x="153" y="255"/>
                  <a:pt x="153" y="168"/>
                </a:cubicBezTo>
                <a:cubicBezTo>
                  <a:pt x="153" y="80"/>
                  <a:pt x="86" y="8"/>
                  <a:pt x="0" y="0"/>
                </a:cubicBezTo>
                <a:close/>
              </a:path>
            </a:pathLst>
          </a:custGeom>
          <a:solidFill>
            <a:srgbClr val="75CFE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6" name="PA_任意多边形 8"/>
          <p:cNvSpPr>
            <a:spLocks/>
          </p:cNvSpPr>
          <p:nvPr>
            <p:custDataLst>
              <p:tags r:id="rId11"/>
            </p:custDataLst>
          </p:nvPr>
        </p:nvSpPr>
        <p:spPr bwMode="auto">
          <a:xfrm>
            <a:off x="4449763" y="2913685"/>
            <a:ext cx="574675" cy="1266825"/>
          </a:xfrm>
          <a:custGeom>
            <a:avLst/>
            <a:gdLst>
              <a:gd name="T0" fmla="*/ 153 w 153"/>
              <a:gd name="T1" fmla="*/ 283 h 335"/>
              <a:gd name="T2" fmla="*/ 51 w 153"/>
              <a:gd name="T3" fmla="*/ 168 h 335"/>
              <a:gd name="T4" fmla="*/ 153 w 153"/>
              <a:gd name="T5" fmla="*/ 52 h 335"/>
              <a:gd name="T6" fmla="*/ 153 w 153"/>
              <a:gd name="T7" fmla="*/ 0 h 335"/>
              <a:gd name="T8" fmla="*/ 0 w 153"/>
              <a:gd name="T9" fmla="*/ 168 h 335"/>
              <a:gd name="T10" fmla="*/ 153 w 153"/>
              <a:gd name="T11" fmla="*/ 335 h 335"/>
              <a:gd name="T12" fmla="*/ 153 w 153"/>
              <a:gd name="T13" fmla="*/ 283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3" h="335">
                <a:moveTo>
                  <a:pt x="153" y="283"/>
                </a:moveTo>
                <a:cubicBezTo>
                  <a:pt x="96" y="276"/>
                  <a:pt x="51" y="227"/>
                  <a:pt x="51" y="168"/>
                </a:cubicBezTo>
                <a:cubicBezTo>
                  <a:pt x="51" y="108"/>
                  <a:pt x="96" y="59"/>
                  <a:pt x="153" y="52"/>
                </a:cubicBezTo>
                <a:cubicBezTo>
                  <a:pt x="153" y="0"/>
                  <a:pt x="153" y="0"/>
                  <a:pt x="153" y="0"/>
                </a:cubicBezTo>
                <a:cubicBezTo>
                  <a:pt x="67" y="8"/>
                  <a:pt x="0" y="80"/>
                  <a:pt x="0" y="168"/>
                </a:cubicBezTo>
                <a:cubicBezTo>
                  <a:pt x="0" y="255"/>
                  <a:pt x="67" y="328"/>
                  <a:pt x="153" y="335"/>
                </a:cubicBezTo>
                <a:lnTo>
                  <a:pt x="153" y="283"/>
                </a:lnTo>
                <a:close/>
              </a:path>
            </a:pathLst>
          </a:custGeom>
          <a:solidFill>
            <a:srgbClr val="75CFE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" name="PA_任意多边形 9"/>
          <p:cNvSpPr>
            <a:spLocks/>
          </p:cNvSpPr>
          <p:nvPr>
            <p:custDataLst>
              <p:tags r:id="rId12"/>
            </p:custDataLst>
          </p:nvPr>
        </p:nvSpPr>
        <p:spPr bwMode="auto">
          <a:xfrm>
            <a:off x="7235826" y="2913685"/>
            <a:ext cx="577850" cy="1266825"/>
          </a:xfrm>
          <a:custGeom>
            <a:avLst/>
            <a:gdLst>
              <a:gd name="T0" fmla="*/ 0 w 154"/>
              <a:gd name="T1" fmla="*/ 0 h 335"/>
              <a:gd name="T2" fmla="*/ 0 w 154"/>
              <a:gd name="T3" fmla="*/ 52 h 335"/>
              <a:gd name="T4" fmla="*/ 102 w 154"/>
              <a:gd name="T5" fmla="*/ 168 h 335"/>
              <a:gd name="T6" fmla="*/ 0 w 154"/>
              <a:gd name="T7" fmla="*/ 283 h 335"/>
              <a:gd name="T8" fmla="*/ 0 w 154"/>
              <a:gd name="T9" fmla="*/ 335 h 335"/>
              <a:gd name="T10" fmla="*/ 154 w 154"/>
              <a:gd name="T11" fmla="*/ 168 h 335"/>
              <a:gd name="T12" fmla="*/ 0 w 154"/>
              <a:gd name="T13" fmla="*/ 0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4" h="335">
                <a:moveTo>
                  <a:pt x="0" y="0"/>
                </a:moveTo>
                <a:cubicBezTo>
                  <a:pt x="0" y="52"/>
                  <a:pt x="0" y="52"/>
                  <a:pt x="0" y="52"/>
                </a:cubicBezTo>
                <a:cubicBezTo>
                  <a:pt x="58" y="59"/>
                  <a:pt x="102" y="108"/>
                  <a:pt x="102" y="168"/>
                </a:cubicBezTo>
                <a:cubicBezTo>
                  <a:pt x="102" y="227"/>
                  <a:pt x="58" y="276"/>
                  <a:pt x="0" y="283"/>
                </a:cubicBezTo>
                <a:cubicBezTo>
                  <a:pt x="0" y="335"/>
                  <a:pt x="0" y="335"/>
                  <a:pt x="0" y="335"/>
                </a:cubicBezTo>
                <a:cubicBezTo>
                  <a:pt x="86" y="328"/>
                  <a:pt x="154" y="255"/>
                  <a:pt x="154" y="168"/>
                </a:cubicBezTo>
                <a:cubicBezTo>
                  <a:pt x="154" y="80"/>
                  <a:pt x="86" y="8"/>
                  <a:pt x="0" y="0"/>
                </a:cubicBezTo>
                <a:close/>
              </a:path>
            </a:pathLst>
          </a:custGeom>
          <a:solidFill>
            <a:srgbClr val="807C78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8" name="PA_任意多边形 10"/>
          <p:cNvSpPr>
            <a:spLocks/>
          </p:cNvSpPr>
          <p:nvPr>
            <p:custDataLst>
              <p:tags r:id="rId13"/>
            </p:custDataLst>
          </p:nvPr>
        </p:nvSpPr>
        <p:spPr bwMode="auto">
          <a:xfrm>
            <a:off x="6548438" y="2913685"/>
            <a:ext cx="574675" cy="1266825"/>
          </a:xfrm>
          <a:custGeom>
            <a:avLst/>
            <a:gdLst>
              <a:gd name="T0" fmla="*/ 153 w 153"/>
              <a:gd name="T1" fmla="*/ 283 h 335"/>
              <a:gd name="T2" fmla="*/ 52 w 153"/>
              <a:gd name="T3" fmla="*/ 168 h 335"/>
              <a:gd name="T4" fmla="*/ 153 w 153"/>
              <a:gd name="T5" fmla="*/ 52 h 335"/>
              <a:gd name="T6" fmla="*/ 153 w 153"/>
              <a:gd name="T7" fmla="*/ 0 h 335"/>
              <a:gd name="T8" fmla="*/ 0 w 153"/>
              <a:gd name="T9" fmla="*/ 168 h 335"/>
              <a:gd name="T10" fmla="*/ 153 w 153"/>
              <a:gd name="T11" fmla="*/ 335 h 335"/>
              <a:gd name="T12" fmla="*/ 153 w 153"/>
              <a:gd name="T13" fmla="*/ 283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3" h="335">
                <a:moveTo>
                  <a:pt x="153" y="283"/>
                </a:moveTo>
                <a:cubicBezTo>
                  <a:pt x="96" y="276"/>
                  <a:pt x="52" y="227"/>
                  <a:pt x="52" y="168"/>
                </a:cubicBezTo>
                <a:cubicBezTo>
                  <a:pt x="52" y="108"/>
                  <a:pt x="96" y="59"/>
                  <a:pt x="153" y="52"/>
                </a:cubicBezTo>
                <a:cubicBezTo>
                  <a:pt x="153" y="0"/>
                  <a:pt x="153" y="0"/>
                  <a:pt x="153" y="0"/>
                </a:cubicBezTo>
                <a:cubicBezTo>
                  <a:pt x="68" y="8"/>
                  <a:pt x="0" y="80"/>
                  <a:pt x="0" y="168"/>
                </a:cubicBezTo>
                <a:cubicBezTo>
                  <a:pt x="0" y="255"/>
                  <a:pt x="68" y="328"/>
                  <a:pt x="153" y="335"/>
                </a:cubicBezTo>
                <a:lnTo>
                  <a:pt x="153" y="283"/>
                </a:lnTo>
                <a:close/>
              </a:path>
            </a:pathLst>
          </a:custGeom>
          <a:solidFill>
            <a:srgbClr val="807C78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9" name="PA_任意多边形 11"/>
          <p:cNvSpPr>
            <a:spLocks/>
          </p:cNvSpPr>
          <p:nvPr>
            <p:custDataLst>
              <p:tags r:id="rId14"/>
            </p:custDataLst>
          </p:nvPr>
        </p:nvSpPr>
        <p:spPr bwMode="auto">
          <a:xfrm>
            <a:off x="9337676" y="2913685"/>
            <a:ext cx="574675" cy="1266825"/>
          </a:xfrm>
          <a:custGeom>
            <a:avLst/>
            <a:gdLst>
              <a:gd name="T0" fmla="*/ 0 w 153"/>
              <a:gd name="T1" fmla="*/ 0 h 335"/>
              <a:gd name="T2" fmla="*/ 0 w 153"/>
              <a:gd name="T3" fmla="*/ 52 h 335"/>
              <a:gd name="T4" fmla="*/ 101 w 153"/>
              <a:gd name="T5" fmla="*/ 168 h 335"/>
              <a:gd name="T6" fmla="*/ 0 w 153"/>
              <a:gd name="T7" fmla="*/ 283 h 335"/>
              <a:gd name="T8" fmla="*/ 0 w 153"/>
              <a:gd name="T9" fmla="*/ 335 h 335"/>
              <a:gd name="T10" fmla="*/ 153 w 153"/>
              <a:gd name="T11" fmla="*/ 168 h 335"/>
              <a:gd name="T12" fmla="*/ 0 w 153"/>
              <a:gd name="T13" fmla="*/ 0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3" h="335">
                <a:moveTo>
                  <a:pt x="0" y="0"/>
                </a:moveTo>
                <a:cubicBezTo>
                  <a:pt x="0" y="52"/>
                  <a:pt x="0" y="52"/>
                  <a:pt x="0" y="52"/>
                </a:cubicBezTo>
                <a:cubicBezTo>
                  <a:pt x="57" y="59"/>
                  <a:pt x="101" y="108"/>
                  <a:pt x="101" y="168"/>
                </a:cubicBezTo>
                <a:cubicBezTo>
                  <a:pt x="101" y="227"/>
                  <a:pt x="57" y="276"/>
                  <a:pt x="0" y="283"/>
                </a:cubicBezTo>
                <a:cubicBezTo>
                  <a:pt x="0" y="335"/>
                  <a:pt x="0" y="335"/>
                  <a:pt x="0" y="335"/>
                </a:cubicBezTo>
                <a:cubicBezTo>
                  <a:pt x="86" y="328"/>
                  <a:pt x="153" y="255"/>
                  <a:pt x="153" y="168"/>
                </a:cubicBezTo>
                <a:cubicBezTo>
                  <a:pt x="153" y="80"/>
                  <a:pt x="86" y="8"/>
                  <a:pt x="0" y="0"/>
                </a:cubicBezTo>
                <a:close/>
              </a:path>
            </a:pathLst>
          </a:custGeom>
          <a:solidFill>
            <a:srgbClr val="95D4C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0" name="PA_任意多边形 12"/>
          <p:cNvSpPr>
            <a:spLocks/>
          </p:cNvSpPr>
          <p:nvPr>
            <p:custDataLst>
              <p:tags r:id="rId15"/>
            </p:custDataLst>
          </p:nvPr>
        </p:nvSpPr>
        <p:spPr bwMode="auto">
          <a:xfrm>
            <a:off x="8650288" y="2913685"/>
            <a:ext cx="574675" cy="1266825"/>
          </a:xfrm>
          <a:custGeom>
            <a:avLst/>
            <a:gdLst>
              <a:gd name="T0" fmla="*/ 153 w 153"/>
              <a:gd name="T1" fmla="*/ 283 h 335"/>
              <a:gd name="T2" fmla="*/ 51 w 153"/>
              <a:gd name="T3" fmla="*/ 168 h 335"/>
              <a:gd name="T4" fmla="*/ 153 w 153"/>
              <a:gd name="T5" fmla="*/ 52 h 335"/>
              <a:gd name="T6" fmla="*/ 153 w 153"/>
              <a:gd name="T7" fmla="*/ 0 h 335"/>
              <a:gd name="T8" fmla="*/ 0 w 153"/>
              <a:gd name="T9" fmla="*/ 168 h 335"/>
              <a:gd name="T10" fmla="*/ 153 w 153"/>
              <a:gd name="T11" fmla="*/ 335 h 335"/>
              <a:gd name="T12" fmla="*/ 153 w 153"/>
              <a:gd name="T13" fmla="*/ 283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3" h="335">
                <a:moveTo>
                  <a:pt x="153" y="283"/>
                </a:moveTo>
                <a:cubicBezTo>
                  <a:pt x="96" y="276"/>
                  <a:pt x="51" y="227"/>
                  <a:pt x="51" y="168"/>
                </a:cubicBezTo>
                <a:cubicBezTo>
                  <a:pt x="51" y="108"/>
                  <a:pt x="96" y="59"/>
                  <a:pt x="153" y="52"/>
                </a:cubicBezTo>
                <a:cubicBezTo>
                  <a:pt x="153" y="0"/>
                  <a:pt x="153" y="0"/>
                  <a:pt x="153" y="0"/>
                </a:cubicBezTo>
                <a:cubicBezTo>
                  <a:pt x="67" y="8"/>
                  <a:pt x="0" y="80"/>
                  <a:pt x="0" y="168"/>
                </a:cubicBezTo>
                <a:cubicBezTo>
                  <a:pt x="0" y="255"/>
                  <a:pt x="67" y="328"/>
                  <a:pt x="153" y="335"/>
                </a:cubicBezTo>
                <a:lnTo>
                  <a:pt x="153" y="283"/>
                </a:lnTo>
                <a:close/>
              </a:path>
            </a:pathLst>
          </a:custGeom>
          <a:solidFill>
            <a:srgbClr val="95D4C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1" name="PA_矩形 13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150938" y="3518523"/>
            <a:ext cx="1208088" cy="57150"/>
          </a:xfrm>
          <a:prstGeom prst="rect">
            <a:avLst/>
          </a:prstGeom>
          <a:solidFill>
            <a:srgbClr val="B6DDD8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2" name="PA_椭圆 14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011238" y="3447085"/>
            <a:ext cx="198438" cy="200025"/>
          </a:xfrm>
          <a:prstGeom prst="ellipse">
            <a:avLst/>
          </a:prstGeom>
          <a:solidFill>
            <a:srgbClr val="B6DDD8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3" name="PA_椭圆 16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10974388" y="3447085"/>
            <a:ext cx="203200" cy="200025"/>
          </a:xfrm>
          <a:prstGeom prst="ellipse">
            <a:avLst/>
          </a:prstGeom>
          <a:solidFill>
            <a:srgbClr val="95D4C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4" name="PA_任意多边形 20"/>
          <p:cNvSpPr>
            <a:spLocks/>
          </p:cNvSpPr>
          <p:nvPr>
            <p:custDataLst>
              <p:tags r:id="rId19"/>
            </p:custDataLst>
          </p:nvPr>
        </p:nvSpPr>
        <p:spPr bwMode="auto">
          <a:xfrm>
            <a:off x="2933701" y="3416923"/>
            <a:ext cx="242888" cy="134938"/>
          </a:xfrm>
          <a:custGeom>
            <a:avLst/>
            <a:gdLst>
              <a:gd name="T0" fmla="*/ 25 w 65"/>
              <a:gd name="T1" fmla="*/ 0 h 36"/>
              <a:gd name="T2" fmla="*/ 25 w 65"/>
              <a:gd name="T3" fmla="*/ 0 h 36"/>
              <a:gd name="T4" fmla="*/ 2 w 65"/>
              <a:gd name="T5" fmla="*/ 9 h 36"/>
              <a:gd name="T6" fmla="*/ 0 w 65"/>
              <a:gd name="T7" fmla="*/ 12 h 36"/>
              <a:gd name="T8" fmla="*/ 1 w 65"/>
              <a:gd name="T9" fmla="*/ 14 h 36"/>
              <a:gd name="T10" fmla="*/ 5 w 65"/>
              <a:gd name="T11" fmla="*/ 15 h 36"/>
              <a:gd name="T12" fmla="*/ 13 w 65"/>
              <a:gd name="T13" fmla="*/ 14 h 36"/>
              <a:gd name="T14" fmla="*/ 22 w 65"/>
              <a:gd name="T15" fmla="*/ 11 h 36"/>
              <a:gd name="T16" fmla="*/ 52 w 65"/>
              <a:gd name="T17" fmla="*/ 36 h 36"/>
              <a:gd name="T18" fmla="*/ 65 w 65"/>
              <a:gd name="T19" fmla="*/ 30 h 36"/>
              <a:gd name="T20" fmla="*/ 55 w 65"/>
              <a:gd name="T21" fmla="*/ 4 h 36"/>
              <a:gd name="T22" fmla="*/ 25 w 65"/>
              <a:gd name="T23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5" h="36"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3" y="0"/>
                  <a:pt x="8" y="6"/>
                  <a:pt x="2" y="9"/>
                </a:cubicBezTo>
                <a:cubicBezTo>
                  <a:pt x="1" y="9"/>
                  <a:pt x="0" y="11"/>
                  <a:pt x="0" y="12"/>
                </a:cubicBezTo>
                <a:cubicBezTo>
                  <a:pt x="0" y="13"/>
                  <a:pt x="0" y="14"/>
                  <a:pt x="1" y="14"/>
                </a:cubicBezTo>
                <a:cubicBezTo>
                  <a:pt x="2" y="15"/>
                  <a:pt x="3" y="15"/>
                  <a:pt x="5" y="15"/>
                </a:cubicBezTo>
                <a:cubicBezTo>
                  <a:pt x="8" y="15"/>
                  <a:pt x="13" y="14"/>
                  <a:pt x="13" y="14"/>
                </a:cubicBezTo>
                <a:cubicBezTo>
                  <a:pt x="13" y="13"/>
                  <a:pt x="20" y="11"/>
                  <a:pt x="22" y="11"/>
                </a:cubicBezTo>
                <a:cubicBezTo>
                  <a:pt x="23" y="11"/>
                  <a:pt x="45" y="30"/>
                  <a:pt x="52" y="36"/>
                </a:cubicBezTo>
                <a:cubicBezTo>
                  <a:pt x="65" y="30"/>
                  <a:pt x="65" y="30"/>
                  <a:pt x="65" y="30"/>
                </a:cubicBezTo>
                <a:cubicBezTo>
                  <a:pt x="55" y="4"/>
                  <a:pt x="55" y="4"/>
                  <a:pt x="55" y="4"/>
                </a:cubicBezTo>
                <a:cubicBezTo>
                  <a:pt x="52" y="3"/>
                  <a:pt x="29" y="0"/>
                  <a:pt x="25" y="0"/>
                </a:cubicBezTo>
                <a:close/>
              </a:path>
            </a:pathLst>
          </a:custGeom>
          <a:solidFill>
            <a:srgbClr val="B6DDD8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5" name="PA_任意多边形 21"/>
          <p:cNvSpPr>
            <a:spLocks/>
          </p:cNvSpPr>
          <p:nvPr>
            <p:custDataLst>
              <p:tags r:id="rId20"/>
            </p:custDataLst>
          </p:nvPr>
        </p:nvSpPr>
        <p:spPr bwMode="auto">
          <a:xfrm>
            <a:off x="3148013" y="3401048"/>
            <a:ext cx="77788" cy="136525"/>
          </a:xfrm>
          <a:custGeom>
            <a:avLst/>
            <a:gdLst>
              <a:gd name="T0" fmla="*/ 7 w 21"/>
              <a:gd name="T1" fmla="*/ 0 h 36"/>
              <a:gd name="T2" fmla="*/ 6 w 21"/>
              <a:gd name="T3" fmla="*/ 0 h 36"/>
              <a:gd name="T4" fmla="*/ 2 w 21"/>
              <a:gd name="T5" fmla="*/ 2 h 36"/>
              <a:gd name="T6" fmla="*/ 0 w 21"/>
              <a:gd name="T7" fmla="*/ 4 h 36"/>
              <a:gd name="T8" fmla="*/ 0 w 21"/>
              <a:gd name="T9" fmla="*/ 6 h 36"/>
              <a:gd name="T10" fmla="*/ 11 w 21"/>
              <a:gd name="T11" fmla="*/ 34 h 36"/>
              <a:gd name="T12" fmla="*/ 15 w 21"/>
              <a:gd name="T13" fmla="*/ 36 h 36"/>
              <a:gd name="T14" fmla="*/ 19 w 21"/>
              <a:gd name="T15" fmla="*/ 34 h 36"/>
              <a:gd name="T16" fmla="*/ 21 w 21"/>
              <a:gd name="T17" fmla="*/ 32 h 36"/>
              <a:gd name="T18" fmla="*/ 21 w 21"/>
              <a:gd name="T19" fmla="*/ 30 h 36"/>
              <a:gd name="T20" fmla="*/ 10 w 21"/>
              <a:gd name="T21" fmla="*/ 2 h 36"/>
              <a:gd name="T22" fmla="*/ 7 w 21"/>
              <a:gd name="T23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" h="36">
                <a:moveTo>
                  <a:pt x="7" y="0"/>
                </a:moveTo>
                <a:cubicBezTo>
                  <a:pt x="7" y="0"/>
                  <a:pt x="6" y="0"/>
                  <a:pt x="6" y="0"/>
                </a:cubicBezTo>
                <a:cubicBezTo>
                  <a:pt x="2" y="2"/>
                  <a:pt x="2" y="2"/>
                  <a:pt x="2" y="2"/>
                </a:cubicBezTo>
                <a:cubicBezTo>
                  <a:pt x="1" y="2"/>
                  <a:pt x="0" y="3"/>
                  <a:pt x="0" y="4"/>
                </a:cubicBezTo>
                <a:cubicBezTo>
                  <a:pt x="0" y="4"/>
                  <a:pt x="0" y="5"/>
                  <a:pt x="0" y="6"/>
                </a:cubicBezTo>
                <a:cubicBezTo>
                  <a:pt x="11" y="34"/>
                  <a:pt x="11" y="34"/>
                  <a:pt x="11" y="34"/>
                </a:cubicBezTo>
                <a:cubicBezTo>
                  <a:pt x="12" y="35"/>
                  <a:pt x="13" y="36"/>
                  <a:pt x="15" y="36"/>
                </a:cubicBezTo>
                <a:cubicBezTo>
                  <a:pt x="19" y="34"/>
                  <a:pt x="19" y="34"/>
                  <a:pt x="19" y="34"/>
                </a:cubicBezTo>
                <a:cubicBezTo>
                  <a:pt x="20" y="34"/>
                  <a:pt x="21" y="33"/>
                  <a:pt x="21" y="32"/>
                </a:cubicBezTo>
                <a:cubicBezTo>
                  <a:pt x="21" y="32"/>
                  <a:pt x="21" y="31"/>
                  <a:pt x="21" y="30"/>
                </a:cubicBezTo>
                <a:cubicBezTo>
                  <a:pt x="10" y="2"/>
                  <a:pt x="10" y="2"/>
                  <a:pt x="10" y="2"/>
                </a:cubicBezTo>
                <a:cubicBezTo>
                  <a:pt x="9" y="1"/>
                  <a:pt x="8" y="0"/>
                  <a:pt x="7" y="0"/>
                </a:cubicBezTo>
                <a:close/>
              </a:path>
            </a:pathLst>
          </a:custGeom>
          <a:solidFill>
            <a:srgbClr val="B6DDD8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6" name="PA_任意多边形 22"/>
          <p:cNvSpPr>
            <a:spLocks/>
          </p:cNvSpPr>
          <p:nvPr>
            <p:custDataLst>
              <p:tags r:id="rId21"/>
            </p:custDataLst>
          </p:nvPr>
        </p:nvSpPr>
        <p:spPr bwMode="auto">
          <a:xfrm>
            <a:off x="2794001" y="3416923"/>
            <a:ext cx="49213" cy="142875"/>
          </a:xfrm>
          <a:custGeom>
            <a:avLst/>
            <a:gdLst>
              <a:gd name="T0" fmla="*/ 0 w 13"/>
              <a:gd name="T1" fmla="*/ 35 h 38"/>
              <a:gd name="T2" fmla="*/ 1 w 13"/>
              <a:gd name="T3" fmla="*/ 37 h 38"/>
              <a:gd name="T4" fmla="*/ 3 w 13"/>
              <a:gd name="T5" fmla="*/ 38 h 38"/>
              <a:gd name="T6" fmla="*/ 8 w 13"/>
              <a:gd name="T7" fmla="*/ 38 h 38"/>
              <a:gd name="T8" fmla="*/ 11 w 13"/>
              <a:gd name="T9" fmla="*/ 35 h 38"/>
              <a:gd name="T10" fmla="*/ 13 w 13"/>
              <a:gd name="T11" fmla="*/ 4 h 38"/>
              <a:gd name="T12" fmla="*/ 12 w 13"/>
              <a:gd name="T13" fmla="*/ 2 h 38"/>
              <a:gd name="T14" fmla="*/ 10 w 13"/>
              <a:gd name="T15" fmla="*/ 1 h 38"/>
              <a:gd name="T16" fmla="*/ 6 w 13"/>
              <a:gd name="T17" fmla="*/ 0 h 38"/>
              <a:gd name="T18" fmla="*/ 5 w 13"/>
              <a:gd name="T19" fmla="*/ 0 h 38"/>
              <a:gd name="T20" fmla="*/ 2 w 13"/>
              <a:gd name="T21" fmla="*/ 3 h 38"/>
              <a:gd name="T22" fmla="*/ 0 w 13"/>
              <a:gd name="T23" fmla="*/ 35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3" h="38">
                <a:moveTo>
                  <a:pt x="0" y="35"/>
                </a:moveTo>
                <a:cubicBezTo>
                  <a:pt x="0" y="35"/>
                  <a:pt x="0" y="36"/>
                  <a:pt x="1" y="37"/>
                </a:cubicBezTo>
                <a:cubicBezTo>
                  <a:pt x="1" y="37"/>
                  <a:pt x="2" y="38"/>
                  <a:pt x="3" y="38"/>
                </a:cubicBezTo>
                <a:cubicBezTo>
                  <a:pt x="8" y="38"/>
                  <a:pt x="8" y="38"/>
                  <a:pt x="8" y="38"/>
                </a:cubicBezTo>
                <a:cubicBezTo>
                  <a:pt x="9" y="38"/>
                  <a:pt x="11" y="37"/>
                  <a:pt x="11" y="35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3"/>
                  <a:pt x="13" y="2"/>
                  <a:pt x="12" y="2"/>
                </a:cubicBezTo>
                <a:cubicBezTo>
                  <a:pt x="12" y="1"/>
                  <a:pt x="11" y="1"/>
                  <a:pt x="10" y="1"/>
                </a:cubicBezTo>
                <a:cubicBezTo>
                  <a:pt x="6" y="0"/>
                  <a:pt x="6" y="0"/>
                  <a:pt x="6" y="0"/>
                </a:cubicBezTo>
                <a:cubicBezTo>
                  <a:pt x="6" y="0"/>
                  <a:pt x="6" y="0"/>
                  <a:pt x="5" y="0"/>
                </a:cubicBezTo>
                <a:cubicBezTo>
                  <a:pt x="4" y="0"/>
                  <a:pt x="3" y="1"/>
                  <a:pt x="2" y="3"/>
                </a:cubicBezTo>
                <a:lnTo>
                  <a:pt x="0" y="35"/>
                </a:lnTo>
                <a:close/>
              </a:path>
            </a:pathLst>
          </a:custGeom>
          <a:solidFill>
            <a:srgbClr val="B6DDD8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7" name="PA_任意多边形 23"/>
          <p:cNvSpPr>
            <a:spLocks/>
          </p:cNvSpPr>
          <p:nvPr>
            <p:custDataLst>
              <p:tags r:id="rId22"/>
            </p:custDataLst>
          </p:nvPr>
        </p:nvSpPr>
        <p:spPr bwMode="auto">
          <a:xfrm>
            <a:off x="2917826" y="3635998"/>
            <a:ext cx="57150" cy="55563"/>
          </a:xfrm>
          <a:custGeom>
            <a:avLst/>
            <a:gdLst>
              <a:gd name="T0" fmla="*/ 14 w 15"/>
              <a:gd name="T1" fmla="*/ 5 h 15"/>
              <a:gd name="T2" fmla="*/ 13 w 15"/>
              <a:gd name="T3" fmla="*/ 2 h 15"/>
              <a:gd name="T4" fmla="*/ 7 w 15"/>
              <a:gd name="T5" fmla="*/ 3 h 15"/>
              <a:gd name="T6" fmla="*/ 5 w 15"/>
              <a:gd name="T7" fmla="*/ 5 h 15"/>
              <a:gd name="T8" fmla="*/ 4 w 15"/>
              <a:gd name="T9" fmla="*/ 6 h 15"/>
              <a:gd name="T10" fmla="*/ 2 w 15"/>
              <a:gd name="T11" fmla="*/ 8 h 15"/>
              <a:gd name="T12" fmla="*/ 3 w 15"/>
              <a:gd name="T13" fmla="*/ 14 h 15"/>
              <a:gd name="T14" fmla="*/ 6 w 15"/>
              <a:gd name="T15" fmla="*/ 15 h 15"/>
              <a:gd name="T16" fmla="*/ 9 w 15"/>
              <a:gd name="T17" fmla="*/ 13 h 15"/>
              <a:gd name="T18" fmla="*/ 12 w 15"/>
              <a:gd name="T19" fmla="*/ 9 h 15"/>
              <a:gd name="T20" fmla="*/ 12 w 15"/>
              <a:gd name="T21" fmla="*/ 9 h 15"/>
              <a:gd name="T22" fmla="*/ 13 w 15"/>
              <a:gd name="T23" fmla="*/ 8 h 15"/>
              <a:gd name="T24" fmla="*/ 14 w 15"/>
              <a:gd name="T25" fmla="*/ 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" h="15">
                <a:moveTo>
                  <a:pt x="14" y="5"/>
                </a:moveTo>
                <a:cubicBezTo>
                  <a:pt x="14" y="4"/>
                  <a:pt x="14" y="3"/>
                  <a:pt x="13" y="2"/>
                </a:cubicBezTo>
                <a:cubicBezTo>
                  <a:pt x="11" y="0"/>
                  <a:pt x="9" y="0"/>
                  <a:pt x="7" y="3"/>
                </a:cubicBezTo>
                <a:cubicBezTo>
                  <a:pt x="5" y="5"/>
                  <a:pt x="5" y="5"/>
                  <a:pt x="5" y="5"/>
                </a:cubicBezTo>
                <a:cubicBezTo>
                  <a:pt x="4" y="6"/>
                  <a:pt x="4" y="6"/>
                  <a:pt x="4" y="6"/>
                </a:cubicBezTo>
                <a:cubicBezTo>
                  <a:pt x="2" y="8"/>
                  <a:pt x="2" y="8"/>
                  <a:pt x="2" y="8"/>
                </a:cubicBezTo>
                <a:cubicBezTo>
                  <a:pt x="0" y="11"/>
                  <a:pt x="2" y="13"/>
                  <a:pt x="3" y="14"/>
                </a:cubicBezTo>
                <a:cubicBezTo>
                  <a:pt x="4" y="15"/>
                  <a:pt x="5" y="15"/>
                  <a:pt x="6" y="15"/>
                </a:cubicBezTo>
                <a:cubicBezTo>
                  <a:pt x="7" y="15"/>
                  <a:pt x="8" y="14"/>
                  <a:pt x="9" y="13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3" y="8"/>
                  <a:pt x="13" y="8"/>
                  <a:pt x="13" y="8"/>
                </a:cubicBezTo>
                <a:cubicBezTo>
                  <a:pt x="14" y="7"/>
                  <a:pt x="15" y="6"/>
                  <a:pt x="14" y="5"/>
                </a:cubicBezTo>
                <a:close/>
              </a:path>
            </a:pathLst>
          </a:custGeom>
          <a:solidFill>
            <a:srgbClr val="B6DDD8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8" name="PA_任意多边形 24"/>
          <p:cNvSpPr>
            <a:spLocks/>
          </p:cNvSpPr>
          <p:nvPr>
            <p:custDataLst>
              <p:tags r:id="rId23"/>
            </p:custDataLst>
          </p:nvPr>
        </p:nvSpPr>
        <p:spPr bwMode="auto">
          <a:xfrm>
            <a:off x="2881313" y="3609010"/>
            <a:ext cx="63500" cy="65088"/>
          </a:xfrm>
          <a:custGeom>
            <a:avLst/>
            <a:gdLst>
              <a:gd name="T0" fmla="*/ 2 w 17"/>
              <a:gd name="T1" fmla="*/ 10 h 17"/>
              <a:gd name="T2" fmla="*/ 3 w 17"/>
              <a:gd name="T3" fmla="*/ 15 h 17"/>
              <a:gd name="T4" fmla="*/ 9 w 17"/>
              <a:gd name="T5" fmla="*/ 15 h 17"/>
              <a:gd name="T6" fmla="*/ 15 w 17"/>
              <a:gd name="T7" fmla="*/ 8 h 17"/>
              <a:gd name="T8" fmla="*/ 14 w 17"/>
              <a:gd name="T9" fmla="*/ 2 h 17"/>
              <a:gd name="T10" fmla="*/ 8 w 17"/>
              <a:gd name="T11" fmla="*/ 3 h 17"/>
              <a:gd name="T12" fmla="*/ 5 w 17"/>
              <a:gd name="T13" fmla="*/ 6 h 17"/>
              <a:gd name="T14" fmla="*/ 5 w 17"/>
              <a:gd name="T15" fmla="*/ 6 h 17"/>
              <a:gd name="T16" fmla="*/ 5 w 17"/>
              <a:gd name="T17" fmla="*/ 7 h 17"/>
              <a:gd name="T18" fmla="*/ 2 w 17"/>
              <a:gd name="T19" fmla="*/ 10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" h="17">
                <a:moveTo>
                  <a:pt x="2" y="10"/>
                </a:moveTo>
                <a:cubicBezTo>
                  <a:pt x="0" y="12"/>
                  <a:pt x="1" y="13"/>
                  <a:pt x="3" y="15"/>
                </a:cubicBezTo>
                <a:cubicBezTo>
                  <a:pt x="5" y="17"/>
                  <a:pt x="7" y="17"/>
                  <a:pt x="9" y="15"/>
                </a:cubicBezTo>
                <a:cubicBezTo>
                  <a:pt x="15" y="8"/>
                  <a:pt x="15" y="8"/>
                  <a:pt x="15" y="8"/>
                </a:cubicBezTo>
                <a:cubicBezTo>
                  <a:pt x="17" y="5"/>
                  <a:pt x="15" y="2"/>
                  <a:pt x="14" y="2"/>
                </a:cubicBezTo>
                <a:cubicBezTo>
                  <a:pt x="12" y="0"/>
                  <a:pt x="10" y="0"/>
                  <a:pt x="8" y="3"/>
                </a:cubicBezTo>
                <a:cubicBezTo>
                  <a:pt x="5" y="6"/>
                  <a:pt x="5" y="6"/>
                  <a:pt x="5" y="6"/>
                </a:cubicBezTo>
                <a:cubicBezTo>
                  <a:pt x="5" y="6"/>
                  <a:pt x="5" y="6"/>
                  <a:pt x="5" y="6"/>
                </a:cubicBezTo>
                <a:cubicBezTo>
                  <a:pt x="5" y="7"/>
                  <a:pt x="5" y="7"/>
                  <a:pt x="5" y="7"/>
                </a:cubicBezTo>
                <a:lnTo>
                  <a:pt x="2" y="10"/>
                </a:lnTo>
                <a:close/>
              </a:path>
            </a:pathLst>
          </a:custGeom>
          <a:solidFill>
            <a:srgbClr val="B6DDD8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9" name="PA_任意多边形 25"/>
          <p:cNvSpPr>
            <a:spLocks/>
          </p:cNvSpPr>
          <p:nvPr>
            <p:custDataLst>
              <p:tags r:id="rId24"/>
            </p:custDataLst>
          </p:nvPr>
        </p:nvSpPr>
        <p:spPr bwMode="auto">
          <a:xfrm>
            <a:off x="2854326" y="3578848"/>
            <a:ext cx="57150" cy="68263"/>
          </a:xfrm>
          <a:custGeom>
            <a:avLst/>
            <a:gdLst>
              <a:gd name="T0" fmla="*/ 1 w 15"/>
              <a:gd name="T1" fmla="*/ 10 h 18"/>
              <a:gd name="T2" fmla="*/ 0 w 15"/>
              <a:gd name="T3" fmla="*/ 13 h 18"/>
              <a:gd name="T4" fmla="*/ 2 w 15"/>
              <a:gd name="T5" fmla="*/ 16 h 18"/>
              <a:gd name="T6" fmla="*/ 8 w 15"/>
              <a:gd name="T7" fmla="*/ 15 h 18"/>
              <a:gd name="T8" fmla="*/ 14 w 15"/>
              <a:gd name="T9" fmla="*/ 8 h 18"/>
              <a:gd name="T10" fmla="*/ 15 w 15"/>
              <a:gd name="T11" fmla="*/ 5 h 18"/>
              <a:gd name="T12" fmla="*/ 13 w 15"/>
              <a:gd name="T13" fmla="*/ 2 h 18"/>
              <a:gd name="T14" fmla="*/ 7 w 15"/>
              <a:gd name="T15" fmla="*/ 3 h 18"/>
              <a:gd name="T16" fmla="*/ 4 w 15"/>
              <a:gd name="T17" fmla="*/ 6 h 18"/>
              <a:gd name="T18" fmla="*/ 4 w 15"/>
              <a:gd name="T19" fmla="*/ 6 h 18"/>
              <a:gd name="T20" fmla="*/ 4 w 15"/>
              <a:gd name="T21" fmla="*/ 7 h 18"/>
              <a:gd name="T22" fmla="*/ 1 w 15"/>
              <a:gd name="T23" fmla="*/ 1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" h="18">
                <a:moveTo>
                  <a:pt x="1" y="10"/>
                </a:moveTo>
                <a:cubicBezTo>
                  <a:pt x="0" y="11"/>
                  <a:pt x="0" y="12"/>
                  <a:pt x="0" y="13"/>
                </a:cubicBezTo>
                <a:cubicBezTo>
                  <a:pt x="0" y="14"/>
                  <a:pt x="1" y="15"/>
                  <a:pt x="2" y="16"/>
                </a:cubicBezTo>
                <a:cubicBezTo>
                  <a:pt x="4" y="18"/>
                  <a:pt x="6" y="17"/>
                  <a:pt x="8" y="15"/>
                </a:cubicBezTo>
                <a:cubicBezTo>
                  <a:pt x="14" y="8"/>
                  <a:pt x="14" y="8"/>
                  <a:pt x="14" y="8"/>
                </a:cubicBezTo>
                <a:cubicBezTo>
                  <a:pt x="15" y="7"/>
                  <a:pt x="15" y="6"/>
                  <a:pt x="15" y="5"/>
                </a:cubicBezTo>
                <a:cubicBezTo>
                  <a:pt x="15" y="4"/>
                  <a:pt x="14" y="3"/>
                  <a:pt x="13" y="2"/>
                </a:cubicBezTo>
                <a:cubicBezTo>
                  <a:pt x="11" y="0"/>
                  <a:pt x="9" y="1"/>
                  <a:pt x="7" y="3"/>
                </a:cubicBezTo>
                <a:cubicBezTo>
                  <a:pt x="4" y="6"/>
                  <a:pt x="4" y="6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7"/>
                  <a:pt x="4" y="7"/>
                  <a:pt x="4" y="7"/>
                </a:cubicBezTo>
                <a:lnTo>
                  <a:pt x="1" y="10"/>
                </a:lnTo>
                <a:close/>
              </a:path>
            </a:pathLst>
          </a:custGeom>
          <a:solidFill>
            <a:srgbClr val="B6DDD8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0" name="PA_任意多边形 26"/>
          <p:cNvSpPr>
            <a:spLocks/>
          </p:cNvSpPr>
          <p:nvPr>
            <p:custDataLst>
              <p:tags r:id="rId25"/>
            </p:custDataLst>
          </p:nvPr>
        </p:nvSpPr>
        <p:spPr bwMode="auto">
          <a:xfrm>
            <a:off x="2828926" y="3548685"/>
            <a:ext cx="55563" cy="60325"/>
          </a:xfrm>
          <a:custGeom>
            <a:avLst/>
            <a:gdLst>
              <a:gd name="T0" fmla="*/ 7 w 15"/>
              <a:gd name="T1" fmla="*/ 15 h 16"/>
              <a:gd name="T2" fmla="*/ 13 w 15"/>
              <a:gd name="T3" fmla="*/ 8 h 16"/>
              <a:gd name="T4" fmla="*/ 12 w 15"/>
              <a:gd name="T5" fmla="*/ 2 h 16"/>
              <a:gd name="T6" fmla="*/ 6 w 15"/>
              <a:gd name="T7" fmla="*/ 3 h 16"/>
              <a:gd name="T8" fmla="*/ 4 w 15"/>
              <a:gd name="T9" fmla="*/ 5 h 16"/>
              <a:gd name="T10" fmla="*/ 4 w 15"/>
              <a:gd name="T11" fmla="*/ 5 h 16"/>
              <a:gd name="T12" fmla="*/ 4 w 15"/>
              <a:gd name="T13" fmla="*/ 6 h 16"/>
              <a:gd name="T14" fmla="*/ 1 w 15"/>
              <a:gd name="T15" fmla="*/ 9 h 16"/>
              <a:gd name="T16" fmla="*/ 0 w 15"/>
              <a:gd name="T17" fmla="*/ 12 h 16"/>
              <a:gd name="T18" fmla="*/ 1 w 15"/>
              <a:gd name="T19" fmla="*/ 15 h 16"/>
              <a:gd name="T20" fmla="*/ 5 w 15"/>
              <a:gd name="T21" fmla="*/ 16 h 16"/>
              <a:gd name="T22" fmla="*/ 7 w 15"/>
              <a:gd name="T23" fmla="*/ 15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" h="16">
                <a:moveTo>
                  <a:pt x="7" y="15"/>
                </a:moveTo>
                <a:cubicBezTo>
                  <a:pt x="13" y="8"/>
                  <a:pt x="13" y="8"/>
                  <a:pt x="13" y="8"/>
                </a:cubicBezTo>
                <a:cubicBezTo>
                  <a:pt x="15" y="5"/>
                  <a:pt x="13" y="3"/>
                  <a:pt x="12" y="2"/>
                </a:cubicBezTo>
                <a:cubicBezTo>
                  <a:pt x="10" y="0"/>
                  <a:pt x="8" y="1"/>
                  <a:pt x="6" y="3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6"/>
                  <a:pt x="4" y="6"/>
                  <a:pt x="4" y="6"/>
                </a:cubicBezTo>
                <a:cubicBezTo>
                  <a:pt x="1" y="9"/>
                  <a:pt x="1" y="9"/>
                  <a:pt x="1" y="9"/>
                </a:cubicBezTo>
                <a:cubicBezTo>
                  <a:pt x="0" y="10"/>
                  <a:pt x="0" y="11"/>
                  <a:pt x="0" y="12"/>
                </a:cubicBezTo>
                <a:cubicBezTo>
                  <a:pt x="0" y="13"/>
                  <a:pt x="1" y="14"/>
                  <a:pt x="1" y="15"/>
                </a:cubicBezTo>
                <a:cubicBezTo>
                  <a:pt x="2" y="15"/>
                  <a:pt x="3" y="16"/>
                  <a:pt x="5" y="16"/>
                </a:cubicBezTo>
                <a:cubicBezTo>
                  <a:pt x="5" y="16"/>
                  <a:pt x="6" y="16"/>
                  <a:pt x="7" y="15"/>
                </a:cubicBezTo>
                <a:close/>
              </a:path>
            </a:pathLst>
          </a:custGeom>
          <a:solidFill>
            <a:srgbClr val="B6DDD8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1" name="PA_任意多边形 27"/>
          <p:cNvSpPr>
            <a:spLocks/>
          </p:cNvSpPr>
          <p:nvPr>
            <p:custDataLst>
              <p:tags r:id="rId26"/>
            </p:custDataLst>
          </p:nvPr>
        </p:nvSpPr>
        <p:spPr bwMode="auto">
          <a:xfrm>
            <a:off x="2846388" y="3431210"/>
            <a:ext cx="285750" cy="242888"/>
          </a:xfrm>
          <a:custGeom>
            <a:avLst/>
            <a:gdLst>
              <a:gd name="T0" fmla="*/ 73 w 76"/>
              <a:gd name="T1" fmla="*/ 40 h 64"/>
              <a:gd name="T2" fmla="*/ 73 w 76"/>
              <a:gd name="T3" fmla="*/ 34 h 64"/>
              <a:gd name="T4" fmla="*/ 71 w 76"/>
              <a:gd name="T5" fmla="*/ 32 h 64"/>
              <a:gd name="T6" fmla="*/ 44 w 76"/>
              <a:gd name="T7" fmla="*/ 10 h 64"/>
              <a:gd name="T8" fmla="*/ 36 w 76"/>
              <a:gd name="T9" fmla="*/ 12 h 64"/>
              <a:gd name="T10" fmla="*/ 36 w 76"/>
              <a:gd name="T11" fmla="*/ 12 h 64"/>
              <a:gd name="T12" fmla="*/ 28 w 76"/>
              <a:gd name="T13" fmla="*/ 14 h 64"/>
              <a:gd name="T14" fmla="*/ 23 w 76"/>
              <a:gd name="T15" fmla="*/ 12 h 64"/>
              <a:gd name="T16" fmla="*/ 20 w 76"/>
              <a:gd name="T17" fmla="*/ 8 h 64"/>
              <a:gd name="T18" fmla="*/ 24 w 76"/>
              <a:gd name="T19" fmla="*/ 3 h 64"/>
              <a:gd name="T20" fmla="*/ 2 w 76"/>
              <a:gd name="T21" fmla="*/ 0 h 64"/>
              <a:gd name="T22" fmla="*/ 0 w 76"/>
              <a:gd name="T23" fmla="*/ 31 h 64"/>
              <a:gd name="T24" fmla="*/ 4 w 76"/>
              <a:gd name="T25" fmla="*/ 29 h 64"/>
              <a:gd name="T26" fmla="*/ 9 w 76"/>
              <a:gd name="T27" fmla="*/ 31 h 64"/>
              <a:gd name="T28" fmla="*/ 11 w 76"/>
              <a:gd name="T29" fmla="*/ 37 h 64"/>
              <a:gd name="T30" fmla="*/ 17 w 76"/>
              <a:gd name="T31" fmla="*/ 39 h 64"/>
              <a:gd name="T32" fmla="*/ 19 w 76"/>
              <a:gd name="T33" fmla="*/ 45 h 64"/>
              <a:gd name="T34" fmla="*/ 25 w 76"/>
              <a:gd name="T35" fmla="*/ 47 h 64"/>
              <a:gd name="T36" fmla="*/ 27 w 76"/>
              <a:gd name="T37" fmla="*/ 52 h 64"/>
              <a:gd name="T38" fmla="*/ 33 w 76"/>
              <a:gd name="T39" fmla="*/ 54 h 64"/>
              <a:gd name="T40" fmla="*/ 36 w 76"/>
              <a:gd name="T41" fmla="*/ 61 h 64"/>
              <a:gd name="T42" fmla="*/ 38 w 76"/>
              <a:gd name="T43" fmla="*/ 63 h 64"/>
              <a:gd name="T44" fmla="*/ 38 w 76"/>
              <a:gd name="T45" fmla="*/ 63 h 64"/>
              <a:gd name="T46" fmla="*/ 38 w 76"/>
              <a:gd name="T47" fmla="*/ 63 h 64"/>
              <a:gd name="T48" fmla="*/ 40 w 76"/>
              <a:gd name="T49" fmla="*/ 64 h 64"/>
              <a:gd name="T50" fmla="*/ 43 w 76"/>
              <a:gd name="T51" fmla="*/ 62 h 64"/>
              <a:gd name="T52" fmla="*/ 44 w 76"/>
              <a:gd name="T53" fmla="*/ 58 h 64"/>
              <a:gd name="T54" fmla="*/ 44 w 76"/>
              <a:gd name="T55" fmla="*/ 58 h 64"/>
              <a:gd name="T56" fmla="*/ 34 w 76"/>
              <a:gd name="T57" fmla="*/ 49 h 64"/>
              <a:gd name="T58" fmla="*/ 33 w 76"/>
              <a:gd name="T59" fmla="*/ 48 h 64"/>
              <a:gd name="T60" fmla="*/ 34 w 76"/>
              <a:gd name="T61" fmla="*/ 47 h 64"/>
              <a:gd name="T62" fmla="*/ 36 w 76"/>
              <a:gd name="T63" fmla="*/ 47 h 64"/>
              <a:gd name="T64" fmla="*/ 49 w 76"/>
              <a:gd name="T65" fmla="*/ 58 h 64"/>
              <a:gd name="T66" fmla="*/ 51 w 76"/>
              <a:gd name="T67" fmla="*/ 58 h 64"/>
              <a:gd name="T68" fmla="*/ 54 w 76"/>
              <a:gd name="T69" fmla="*/ 57 h 64"/>
              <a:gd name="T70" fmla="*/ 55 w 76"/>
              <a:gd name="T71" fmla="*/ 54 h 64"/>
              <a:gd name="T72" fmla="*/ 54 w 76"/>
              <a:gd name="T73" fmla="*/ 50 h 64"/>
              <a:gd name="T74" fmla="*/ 52 w 76"/>
              <a:gd name="T75" fmla="*/ 49 h 64"/>
              <a:gd name="T76" fmla="*/ 52 w 76"/>
              <a:gd name="T77" fmla="*/ 49 h 64"/>
              <a:gd name="T78" fmla="*/ 45 w 76"/>
              <a:gd name="T79" fmla="*/ 43 h 64"/>
              <a:gd name="T80" fmla="*/ 44 w 76"/>
              <a:gd name="T81" fmla="*/ 42 h 64"/>
              <a:gd name="T82" fmla="*/ 45 w 76"/>
              <a:gd name="T83" fmla="*/ 41 h 64"/>
              <a:gd name="T84" fmla="*/ 47 w 76"/>
              <a:gd name="T85" fmla="*/ 41 h 64"/>
              <a:gd name="T86" fmla="*/ 59 w 76"/>
              <a:gd name="T87" fmla="*/ 50 h 64"/>
              <a:gd name="T88" fmla="*/ 61 w 76"/>
              <a:gd name="T89" fmla="*/ 52 h 64"/>
              <a:gd name="T90" fmla="*/ 65 w 76"/>
              <a:gd name="T91" fmla="*/ 49 h 64"/>
              <a:gd name="T92" fmla="*/ 66 w 76"/>
              <a:gd name="T93" fmla="*/ 46 h 64"/>
              <a:gd name="T94" fmla="*/ 65 w 76"/>
              <a:gd name="T95" fmla="*/ 43 h 64"/>
              <a:gd name="T96" fmla="*/ 61 w 76"/>
              <a:gd name="T97" fmla="*/ 40 h 64"/>
              <a:gd name="T98" fmla="*/ 61 w 76"/>
              <a:gd name="T99" fmla="*/ 40 h 64"/>
              <a:gd name="T100" fmla="*/ 55 w 76"/>
              <a:gd name="T101" fmla="*/ 36 h 64"/>
              <a:gd name="T102" fmla="*/ 55 w 76"/>
              <a:gd name="T103" fmla="*/ 33 h 64"/>
              <a:gd name="T104" fmla="*/ 57 w 76"/>
              <a:gd name="T105" fmla="*/ 33 h 64"/>
              <a:gd name="T106" fmla="*/ 67 w 76"/>
              <a:gd name="T107" fmla="*/ 41 h 64"/>
              <a:gd name="T108" fmla="*/ 73 w 76"/>
              <a:gd name="T109" fmla="*/ 40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76" h="64">
                <a:moveTo>
                  <a:pt x="73" y="40"/>
                </a:moveTo>
                <a:cubicBezTo>
                  <a:pt x="75" y="38"/>
                  <a:pt x="76" y="36"/>
                  <a:pt x="73" y="34"/>
                </a:cubicBezTo>
                <a:cubicBezTo>
                  <a:pt x="71" y="32"/>
                  <a:pt x="71" y="32"/>
                  <a:pt x="71" y="32"/>
                </a:cubicBezTo>
                <a:cubicBezTo>
                  <a:pt x="60" y="22"/>
                  <a:pt x="47" y="12"/>
                  <a:pt x="44" y="10"/>
                </a:cubicBezTo>
                <a:cubicBezTo>
                  <a:pt x="43" y="10"/>
                  <a:pt x="39" y="11"/>
                  <a:pt x="36" y="12"/>
                </a:cubicBezTo>
                <a:cubicBezTo>
                  <a:pt x="36" y="12"/>
                  <a:pt x="36" y="12"/>
                  <a:pt x="36" y="12"/>
                </a:cubicBezTo>
                <a:cubicBezTo>
                  <a:pt x="36" y="12"/>
                  <a:pt x="32" y="14"/>
                  <a:pt x="28" y="14"/>
                </a:cubicBezTo>
                <a:cubicBezTo>
                  <a:pt x="26" y="14"/>
                  <a:pt x="24" y="13"/>
                  <a:pt x="23" y="12"/>
                </a:cubicBezTo>
                <a:cubicBezTo>
                  <a:pt x="20" y="11"/>
                  <a:pt x="20" y="9"/>
                  <a:pt x="20" y="8"/>
                </a:cubicBezTo>
                <a:cubicBezTo>
                  <a:pt x="20" y="6"/>
                  <a:pt x="22" y="4"/>
                  <a:pt x="24" y="3"/>
                </a:cubicBezTo>
                <a:cubicBezTo>
                  <a:pt x="2" y="0"/>
                  <a:pt x="2" y="0"/>
                  <a:pt x="2" y="0"/>
                </a:cubicBezTo>
                <a:cubicBezTo>
                  <a:pt x="0" y="31"/>
                  <a:pt x="0" y="31"/>
                  <a:pt x="0" y="31"/>
                </a:cubicBezTo>
                <a:cubicBezTo>
                  <a:pt x="1" y="30"/>
                  <a:pt x="3" y="29"/>
                  <a:pt x="4" y="29"/>
                </a:cubicBezTo>
                <a:cubicBezTo>
                  <a:pt x="6" y="29"/>
                  <a:pt x="7" y="30"/>
                  <a:pt x="9" y="31"/>
                </a:cubicBezTo>
                <a:cubicBezTo>
                  <a:pt x="11" y="33"/>
                  <a:pt x="12" y="35"/>
                  <a:pt x="11" y="37"/>
                </a:cubicBezTo>
                <a:cubicBezTo>
                  <a:pt x="13" y="37"/>
                  <a:pt x="15" y="37"/>
                  <a:pt x="17" y="39"/>
                </a:cubicBezTo>
                <a:cubicBezTo>
                  <a:pt x="19" y="41"/>
                  <a:pt x="20" y="43"/>
                  <a:pt x="19" y="45"/>
                </a:cubicBezTo>
                <a:cubicBezTo>
                  <a:pt x="21" y="45"/>
                  <a:pt x="23" y="45"/>
                  <a:pt x="25" y="47"/>
                </a:cubicBezTo>
                <a:cubicBezTo>
                  <a:pt x="26" y="48"/>
                  <a:pt x="27" y="50"/>
                  <a:pt x="27" y="52"/>
                </a:cubicBezTo>
                <a:cubicBezTo>
                  <a:pt x="29" y="52"/>
                  <a:pt x="32" y="52"/>
                  <a:pt x="33" y="54"/>
                </a:cubicBezTo>
                <a:cubicBezTo>
                  <a:pt x="36" y="56"/>
                  <a:pt x="37" y="59"/>
                  <a:pt x="36" y="61"/>
                </a:cubicBezTo>
                <a:cubicBezTo>
                  <a:pt x="38" y="63"/>
                  <a:pt x="38" y="63"/>
                  <a:pt x="38" y="63"/>
                </a:cubicBezTo>
                <a:cubicBezTo>
                  <a:pt x="38" y="63"/>
                  <a:pt x="38" y="63"/>
                  <a:pt x="38" y="63"/>
                </a:cubicBezTo>
                <a:cubicBezTo>
                  <a:pt x="38" y="63"/>
                  <a:pt x="38" y="63"/>
                  <a:pt x="38" y="63"/>
                </a:cubicBezTo>
                <a:cubicBezTo>
                  <a:pt x="39" y="64"/>
                  <a:pt x="40" y="64"/>
                  <a:pt x="40" y="64"/>
                </a:cubicBezTo>
                <a:cubicBezTo>
                  <a:pt x="42" y="64"/>
                  <a:pt x="43" y="63"/>
                  <a:pt x="43" y="62"/>
                </a:cubicBezTo>
                <a:cubicBezTo>
                  <a:pt x="45" y="61"/>
                  <a:pt x="46" y="60"/>
                  <a:pt x="44" y="58"/>
                </a:cubicBezTo>
                <a:cubicBezTo>
                  <a:pt x="44" y="58"/>
                  <a:pt x="44" y="58"/>
                  <a:pt x="44" y="58"/>
                </a:cubicBezTo>
                <a:cubicBezTo>
                  <a:pt x="34" y="49"/>
                  <a:pt x="34" y="49"/>
                  <a:pt x="34" y="49"/>
                </a:cubicBezTo>
                <a:cubicBezTo>
                  <a:pt x="34" y="49"/>
                  <a:pt x="34" y="49"/>
                  <a:pt x="33" y="48"/>
                </a:cubicBezTo>
                <a:cubicBezTo>
                  <a:pt x="33" y="48"/>
                  <a:pt x="34" y="48"/>
                  <a:pt x="34" y="47"/>
                </a:cubicBezTo>
                <a:cubicBezTo>
                  <a:pt x="34" y="47"/>
                  <a:pt x="35" y="47"/>
                  <a:pt x="36" y="47"/>
                </a:cubicBezTo>
                <a:cubicBezTo>
                  <a:pt x="49" y="58"/>
                  <a:pt x="49" y="58"/>
                  <a:pt x="49" y="58"/>
                </a:cubicBezTo>
                <a:cubicBezTo>
                  <a:pt x="49" y="58"/>
                  <a:pt x="50" y="58"/>
                  <a:pt x="51" y="58"/>
                </a:cubicBezTo>
                <a:cubicBezTo>
                  <a:pt x="52" y="58"/>
                  <a:pt x="53" y="58"/>
                  <a:pt x="54" y="57"/>
                </a:cubicBezTo>
                <a:cubicBezTo>
                  <a:pt x="55" y="56"/>
                  <a:pt x="56" y="55"/>
                  <a:pt x="55" y="54"/>
                </a:cubicBezTo>
                <a:cubicBezTo>
                  <a:pt x="55" y="52"/>
                  <a:pt x="55" y="51"/>
                  <a:pt x="54" y="50"/>
                </a:cubicBezTo>
                <a:cubicBezTo>
                  <a:pt x="52" y="49"/>
                  <a:pt x="52" y="49"/>
                  <a:pt x="52" y="49"/>
                </a:cubicBezTo>
                <a:cubicBezTo>
                  <a:pt x="52" y="49"/>
                  <a:pt x="52" y="49"/>
                  <a:pt x="52" y="49"/>
                </a:cubicBezTo>
                <a:cubicBezTo>
                  <a:pt x="45" y="43"/>
                  <a:pt x="45" y="43"/>
                  <a:pt x="45" y="43"/>
                </a:cubicBezTo>
                <a:cubicBezTo>
                  <a:pt x="45" y="43"/>
                  <a:pt x="44" y="43"/>
                  <a:pt x="44" y="42"/>
                </a:cubicBezTo>
                <a:cubicBezTo>
                  <a:pt x="44" y="42"/>
                  <a:pt x="45" y="42"/>
                  <a:pt x="45" y="41"/>
                </a:cubicBezTo>
                <a:cubicBezTo>
                  <a:pt x="45" y="41"/>
                  <a:pt x="46" y="41"/>
                  <a:pt x="47" y="41"/>
                </a:cubicBezTo>
                <a:cubicBezTo>
                  <a:pt x="59" y="50"/>
                  <a:pt x="59" y="50"/>
                  <a:pt x="59" y="50"/>
                </a:cubicBezTo>
                <a:cubicBezTo>
                  <a:pt x="59" y="51"/>
                  <a:pt x="60" y="52"/>
                  <a:pt x="61" y="52"/>
                </a:cubicBezTo>
                <a:cubicBezTo>
                  <a:pt x="63" y="52"/>
                  <a:pt x="64" y="51"/>
                  <a:pt x="65" y="49"/>
                </a:cubicBezTo>
                <a:cubicBezTo>
                  <a:pt x="66" y="48"/>
                  <a:pt x="66" y="47"/>
                  <a:pt x="66" y="46"/>
                </a:cubicBezTo>
                <a:cubicBezTo>
                  <a:pt x="66" y="45"/>
                  <a:pt x="66" y="44"/>
                  <a:pt x="65" y="43"/>
                </a:cubicBezTo>
                <a:cubicBezTo>
                  <a:pt x="61" y="40"/>
                  <a:pt x="61" y="40"/>
                  <a:pt x="61" y="40"/>
                </a:cubicBezTo>
                <a:cubicBezTo>
                  <a:pt x="61" y="40"/>
                  <a:pt x="61" y="40"/>
                  <a:pt x="61" y="40"/>
                </a:cubicBezTo>
                <a:cubicBezTo>
                  <a:pt x="55" y="36"/>
                  <a:pt x="55" y="36"/>
                  <a:pt x="55" y="36"/>
                </a:cubicBezTo>
                <a:cubicBezTo>
                  <a:pt x="54" y="35"/>
                  <a:pt x="54" y="34"/>
                  <a:pt x="55" y="33"/>
                </a:cubicBezTo>
                <a:cubicBezTo>
                  <a:pt x="55" y="33"/>
                  <a:pt x="56" y="33"/>
                  <a:pt x="57" y="33"/>
                </a:cubicBezTo>
                <a:cubicBezTo>
                  <a:pt x="67" y="41"/>
                  <a:pt x="67" y="41"/>
                  <a:pt x="67" y="41"/>
                </a:cubicBezTo>
                <a:cubicBezTo>
                  <a:pt x="69" y="43"/>
                  <a:pt x="71" y="42"/>
                  <a:pt x="73" y="40"/>
                </a:cubicBezTo>
                <a:close/>
              </a:path>
            </a:pathLst>
          </a:custGeom>
          <a:solidFill>
            <a:srgbClr val="B6DDD8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2" name="PA_任意多边形 28"/>
          <p:cNvSpPr>
            <a:spLocks noEditPoints="1"/>
          </p:cNvSpPr>
          <p:nvPr>
            <p:custDataLst>
              <p:tags r:id="rId27"/>
            </p:custDataLst>
          </p:nvPr>
        </p:nvSpPr>
        <p:spPr bwMode="auto">
          <a:xfrm>
            <a:off x="4889501" y="3367710"/>
            <a:ext cx="374650" cy="339725"/>
          </a:xfrm>
          <a:custGeom>
            <a:avLst/>
            <a:gdLst>
              <a:gd name="T0" fmla="*/ 62 w 100"/>
              <a:gd name="T1" fmla="*/ 12 h 90"/>
              <a:gd name="T2" fmla="*/ 44 w 100"/>
              <a:gd name="T3" fmla="*/ 6 h 90"/>
              <a:gd name="T4" fmla="*/ 32 w 100"/>
              <a:gd name="T5" fmla="*/ 12 h 90"/>
              <a:gd name="T6" fmla="*/ 57 w 100"/>
              <a:gd name="T7" fmla="*/ 0 h 90"/>
              <a:gd name="T8" fmla="*/ 15 w 100"/>
              <a:gd name="T9" fmla="*/ 50 h 90"/>
              <a:gd name="T10" fmla="*/ 40 w 100"/>
              <a:gd name="T11" fmla="*/ 46 h 90"/>
              <a:gd name="T12" fmla="*/ 55 w 100"/>
              <a:gd name="T13" fmla="*/ 41 h 90"/>
              <a:gd name="T14" fmla="*/ 60 w 100"/>
              <a:gd name="T15" fmla="*/ 50 h 90"/>
              <a:gd name="T16" fmla="*/ 100 w 100"/>
              <a:gd name="T17" fmla="*/ 36 h 90"/>
              <a:gd name="T18" fmla="*/ 88 w 100"/>
              <a:gd name="T19" fmla="*/ 15 h 90"/>
              <a:gd name="T20" fmla="*/ 80 w 100"/>
              <a:gd name="T21" fmla="*/ 15 h 90"/>
              <a:gd name="T22" fmla="*/ 71 w 100"/>
              <a:gd name="T23" fmla="*/ 15 h 90"/>
              <a:gd name="T24" fmla="*/ 61 w 100"/>
              <a:gd name="T25" fmla="*/ 15 h 90"/>
              <a:gd name="T26" fmla="*/ 31 w 100"/>
              <a:gd name="T27" fmla="*/ 15 h 90"/>
              <a:gd name="T28" fmla="*/ 19 w 100"/>
              <a:gd name="T29" fmla="*/ 15 h 90"/>
              <a:gd name="T30" fmla="*/ 12 w 100"/>
              <a:gd name="T31" fmla="*/ 15 h 90"/>
              <a:gd name="T32" fmla="*/ 0 w 100"/>
              <a:gd name="T33" fmla="*/ 36 h 90"/>
              <a:gd name="T34" fmla="*/ 85 w 100"/>
              <a:gd name="T35" fmla="*/ 54 h 90"/>
              <a:gd name="T36" fmla="*/ 60 w 100"/>
              <a:gd name="T37" fmla="*/ 58 h 90"/>
              <a:gd name="T38" fmla="*/ 45 w 100"/>
              <a:gd name="T39" fmla="*/ 62 h 90"/>
              <a:gd name="T40" fmla="*/ 40 w 100"/>
              <a:gd name="T41" fmla="*/ 54 h 90"/>
              <a:gd name="T42" fmla="*/ 0 w 100"/>
              <a:gd name="T43" fmla="*/ 45 h 90"/>
              <a:gd name="T44" fmla="*/ 12 w 100"/>
              <a:gd name="T45" fmla="*/ 90 h 90"/>
              <a:gd name="T46" fmla="*/ 19 w 100"/>
              <a:gd name="T47" fmla="*/ 90 h 90"/>
              <a:gd name="T48" fmla="*/ 76 w 100"/>
              <a:gd name="T49" fmla="*/ 90 h 90"/>
              <a:gd name="T50" fmla="*/ 82 w 100"/>
              <a:gd name="T51" fmla="*/ 90 h 90"/>
              <a:gd name="T52" fmla="*/ 100 w 100"/>
              <a:gd name="T53" fmla="*/ 76 h 90"/>
              <a:gd name="T54" fmla="*/ 85 w 100"/>
              <a:gd name="T55" fmla="*/ 54 h 90"/>
              <a:gd name="T56" fmla="*/ 45 w 100"/>
              <a:gd name="T57" fmla="*/ 45 h 90"/>
              <a:gd name="T58" fmla="*/ 44 w 100"/>
              <a:gd name="T59" fmla="*/ 49 h 90"/>
              <a:gd name="T60" fmla="*/ 44 w 100"/>
              <a:gd name="T61" fmla="*/ 54 h 90"/>
              <a:gd name="T62" fmla="*/ 44 w 100"/>
              <a:gd name="T63" fmla="*/ 57 h 90"/>
              <a:gd name="T64" fmla="*/ 55 w 100"/>
              <a:gd name="T65" fmla="*/ 59 h 90"/>
              <a:gd name="T66" fmla="*/ 56 w 100"/>
              <a:gd name="T67" fmla="*/ 55 h 90"/>
              <a:gd name="T68" fmla="*/ 56 w 100"/>
              <a:gd name="T69" fmla="*/ 51 h 90"/>
              <a:gd name="T70" fmla="*/ 56 w 100"/>
              <a:gd name="T71" fmla="*/ 47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00" h="90">
                <a:moveTo>
                  <a:pt x="68" y="12"/>
                </a:moveTo>
                <a:cubicBezTo>
                  <a:pt x="62" y="12"/>
                  <a:pt x="62" y="12"/>
                  <a:pt x="62" y="12"/>
                </a:cubicBezTo>
                <a:cubicBezTo>
                  <a:pt x="62" y="8"/>
                  <a:pt x="59" y="6"/>
                  <a:pt x="56" y="6"/>
                </a:cubicBezTo>
                <a:cubicBezTo>
                  <a:pt x="44" y="6"/>
                  <a:pt x="44" y="6"/>
                  <a:pt x="44" y="6"/>
                </a:cubicBezTo>
                <a:cubicBezTo>
                  <a:pt x="41" y="6"/>
                  <a:pt x="38" y="8"/>
                  <a:pt x="38" y="12"/>
                </a:cubicBezTo>
                <a:cubicBezTo>
                  <a:pt x="32" y="12"/>
                  <a:pt x="32" y="12"/>
                  <a:pt x="32" y="12"/>
                </a:cubicBezTo>
                <a:cubicBezTo>
                  <a:pt x="32" y="5"/>
                  <a:pt x="37" y="0"/>
                  <a:pt x="43" y="0"/>
                </a:cubicBez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2"/>
                </a:cubicBezTo>
                <a:close/>
                <a:moveTo>
                  <a:pt x="15" y="50"/>
                </a:moveTo>
                <a:cubicBezTo>
                  <a:pt x="40" y="50"/>
                  <a:pt x="40" y="50"/>
                  <a:pt x="40" y="50"/>
                </a:cubicBezTo>
                <a:cubicBezTo>
                  <a:pt x="40" y="46"/>
                  <a:pt x="40" y="46"/>
                  <a:pt x="40" y="46"/>
                </a:cubicBezTo>
                <a:cubicBezTo>
                  <a:pt x="40" y="44"/>
                  <a:pt x="42" y="41"/>
                  <a:pt x="45" y="41"/>
                </a:cubicBezTo>
                <a:cubicBezTo>
                  <a:pt x="55" y="41"/>
                  <a:pt x="55" y="41"/>
                  <a:pt x="55" y="41"/>
                </a:cubicBezTo>
                <a:cubicBezTo>
                  <a:pt x="57" y="41"/>
                  <a:pt x="60" y="44"/>
                  <a:pt x="60" y="46"/>
                </a:cubicBezTo>
                <a:cubicBezTo>
                  <a:pt x="60" y="50"/>
                  <a:pt x="60" y="50"/>
                  <a:pt x="60" y="50"/>
                </a:cubicBezTo>
                <a:cubicBezTo>
                  <a:pt x="85" y="50"/>
                  <a:pt x="85" y="50"/>
                  <a:pt x="85" y="50"/>
                </a:cubicBezTo>
                <a:cubicBezTo>
                  <a:pt x="92" y="50"/>
                  <a:pt x="98" y="44"/>
                  <a:pt x="100" y="36"/>
                </a:cubicBezTo>
                <a:cubicBezTo>
                  <a:pt x="100" y="28"/>
                  <a:pt x="100" y="28"/>
                  <a:pt x="100" y="28"/>
                </a:cubicBezTo>
                <a:cubicBezTo>
                  <a:pt x="100" y="21"/>
                  <a:pt x="95" y="15"/>
                  <a:pt x="88" y="15"/>
                </a:cubicBezTo>
                <a:cubicBezTo>
                  <a:pt x="82" y="15"/>
                  <a:pt x="82" y="15"/>
                  <a:pt x="82" y="15"/>
                </a:cubicBezTo>
                <a:cubicBezTo>
                  <a:pt x="80" y="15"/>
                  <a:pt x="80" y="15"/>
                  <a:pt x="80" y="15"/>
                </a:cubicBezTo>
                <a:cubicBezTo>
                  <a:pt x="76" y="15"/>
                  <a:pt x="76" y="15"/>
                  <a:pt x="76" y="15"/>
                </a:cubicBezTo>
                <a:cubicBezTo>
                  <a:pt x="71" y="15"/>
                  <a:pt x="71" y="15"/>
                  <a:pt x="71" y="15"/>
                </a:cubicBezTo>
                <a:cubicBezTo>
                  <a:pt x="68" y="15"/>
                  <a:pt x="68" y="15"/>
                  <a:pt x="68" y="15"/>
                </a:cubicBezTo>
                <a:cubicBezTo>
                  <a:pt x="61" y="15"/>
                  <a:pt x="61" y="15"/>
                  <a:pt x="61" y="15"/>
                </a:cubicBezTo>
                <a:cubicBezTo>
                  <a:pt x="38" y="15"/>
                  <a:pt x="38" y="15"/>
                  <a:pt x="38" y="15"/>
                </a:cubicBezTo>
                <a:cubicBezTo>
                  <a:pt x="31" y="15"/>
                  <a:pt x="31" y="15"/>
                  <a:pt x="31" y="15"/>
                </a:cubicBezTo>
                <a:cubicBezTo>
                  <a:pt x="23" y="15"/>
                  <a:pt x="23" y="15"/>
                  <a:pt x="23" y="15"/>
                </a:cubicBezTo>
                <a:cubicBezTo>
                  <a:pt x="19" y="15"/>
                  <a:pt x="19" y="15"/>
                  <a:pt x="19" y="15"/>
                </a:cubicBezTo>
                <a:cubicBezTo>
                  <a:pt x="16" y="15"/>
                  <a:pt x="16" y="15"/>
                  <a:pt x="16" y="15"/>
                </a:cubicBezTo>
                <a:cubicBezTo>
                  <a:pt x="12" y="15"/>
                  <a:pt x="12" y="15"/>
                  <a:pt x="12" y="15"/>
                </a:cubicBezTo>
                <a:cubicBezTo>
                  <a:pt x="5" y="15"/>
                  <a:pt x="0" y="21"/>
                  <a:pt x="0" y="28"/>
                </a:cubicBezTo>
                <a:cubicBezTo>
                  <a:pt x="0" y="36"/>
                  <a:pt x="0" y="36"/>
                  <a:pt x="0" y="36"/>
                </a:cubicBezTo>
                <a:cubicBezTo>
                  <a:pt x="1" y="44"/>
                  <a:pt x="8" y="50"/>
                  <a:pt x="15" y="50"/>
                </a:cubicBezTo>
                <a:close/>
                <a:moveTo>
                  <a:pt x="85" y="54"/>
                </a:moveTo>
                <a:cubicBezTo>
                  <a:pt x="60" y="54"/>
                  <a:pt x="60" y="54"/>
                  <a:pt x="60" y="54"/>
                </a:cubicBezTo>
                <a:cubicBezTo>
                  <a:pt x="60" y="58"/>
                  <a:pt x="60" y="58"/>
                  <a:pt x="60" y="58"/>
                </a:cubicBezTo>
                <a:cubicBezTo>
                  <a:pt x="60" y="60"/>
                  <a:pt x="57" y="62"/>
                  <a:pt x="55" y="62"/>
                </a:cubicBezTo>
                <a:cubicBezTo>
                  <a:pt x="45" y="62"/>
                  <a:pt x="45" y="62"/>
                  <a:pt x="45" y="62"/>
                </a:cubicBezTo>
                <a:cubicBezTo>
                  <a:pt x="42" y="62"/>
                  <a:pt x="40" y="60"/>
                  <a:pt x="40" y="58"/>
                </a:cubicBezTo>
                <a:cubicBezTo>
                  <a:pt x="40" y="54"/>
                  <a:pt x="40" y="54"/>
                  <a:pt x="40" y="54"/>
                </a:cubicBezTo>
                <a:cubicBezTo>
                  <a:pt x="15" y="54"/>
                  <a:pt x="15" y="54"/>
                  <a:pt x="15" y="54"/>
                </a:cubicBezTo>
                <a:cubicBezTo>
                  <a:pt x="9" y="54"/>
                  <a:pt x="3" y="51"/>
                  <a:pt x="0" y="45"/>
                </a:cubicBezTo>
                <a:cubicBezTo>
                  <a:pt x="0" y="76"/>
                  <a:pt x="0" y="76"/>
                  <a:pt x="0" y="76"/>
                </a:cubicBezTo>
                <a:cubicBezTo>
                  <a:pt x="0" y="84"/>
                  <a:pt x="5" y="90"/>
                  <a:pt x="12" y="90"/>
                </a:cubicBezTo>
                <a:cubicBezTo>
                  <a:pt x="16" y="90"/>
                  <a:pt x="16" y="90"/>
                  <a:pt x="16" y="90"/>
                </a:cubicBezTo>
                <a:cubicBezTo>
                  <a:pt x="19" y="90"/>
                  <a:pt x="19" y="90"/>
                  <a:pt x="19" y="90"/>
                </a:cubicBezTo>
                <a:cubicBezTo>
                  <a:pt x="23" y="90"/>
                  <a:pt x="23" y="90"/>
                  <a:pt x="23" y="90"/>
                </a:cubicBezTo>
                <a:cubicBezTo>
                  <a:pt x="76" y="90"/>
                  <a:pt x="76" y="90"/>
                  <a:pt x="76" y="90"/>
                </a:cubicBezTo>
                <a:cubicBezTo>
                  <a:pt x="80" y="90"/>
                  <a:pt x="80" y="90"/>
                  <a:pt x="80" y="90"/>
                </a:cubicBezTo>
                <a:cubicBezTo>
                  <a:pt x="82" y="90"/>
                  <a:pt x="82" y="90"/>
                  <a:pt x="82" y="90"/>
                </a:cubicBezTo>
                <a:cubicBezTo>
                  <a:pt x="88" y="90"/>
                  <a:pt x="88" y="90"/>
                  <a:pt x="88" y="90"/>
                </a:cubicBezTo>
                <a:cubicBezTo>
                  <a:pt x="95" y="90"/>
                  <a:pt x="100" y="84"/>
                  <a:pt x="100" y="76"/>
                </a:cubicBezTo>
                <a:cubicBezTo>
                  <a:pt x="100" y="45"/>
                  <a:pt x="100" y="45"/>
                  <a:pt x="100" y="45"/>
                </a:cubicBezTo>
                <a:cubicBezTo>
                  <a:pt x="96" y="51"/>
                  <a:pt x="91" y="54"/>
                  <a:pt x="85" y="54"/>
                </a:cubicBezTo>
                <a:close/>
                <a:moveTo>
                  <a:pt x="55" y="45"/>
                </a:moveTo>
                <a:cubicBezTo>
                  <a:pt x="45" y="45"/>
                  <a:pt x="45" y="45"/>
                  <a:pt x="45" y="45"/>
                </a:cubicBezTo>
                <a:cubicBezTo>
                  <a:pt x="44" y="45"/>
                  <a:pt x="44" y="46"/>
                  <a:pt x="44" y="47"/>
                </a:cubicBezTo>
                <a:cubicBezTo>
                  <a:pt x="44" y="49"/>
                  <a:pt x="44" y="49"/>
                  <a:pt x="44" y="49"/>
                </a:cubicBezTo>
                <a:cubicBezTo>
                  <a:pt x="44" y="51"/>
                  <a:pt x="44" y="51"/>
                  <a:pt x="44" y="51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5"/>
                  <a:pt x="44" y="55"/>
                  <a:pt x="44" y="55"/>
                </a:cubicBezTo>
                <a:cubicBezTo>
                  <a:pt x="44" y="57"/>
                  <a:pt x="44" y="57"/>
                  <a:pt x="44" y="57"/>
                </a:cubicBezTo>
                <a:cubicBezTo>
                  <a:pt x="44" y="58"/>
                  <a:pt x="44" y="59"/>
                  <a:pt x="45" y="59"/>
                </a:cubicBezTo>
                <a:cubicBezTo>
                  <a:pt x="55" y="59"/>
                  <a:pt x="55" y="59"/>
                  <a:pt x="55" y="59"/>
                </a:cubicBezTo>
                <a:cubicBezTo>
                  <a:pt x="55" y="59"/>
                  <a:pt x="56" y="58"/>
                  <a:pt x="56" y="57"/>
                </a:cubicBezTo>
                <a:cubicBezTo>
                  <a:pt x="56" y="55"/>
                  <a:pt x="56" y="55"/>
                  <a:pt x="56" y="55"/>
                </a:cubicBezTo>
                <a:cubicBezTo>
                  <a:pt x="56" y="54"/>
                  <a:pt x="56" y="54"/>
                  <a:pt x="56" y="54"/>
                </a:cubicBezTo>
                <a:cubicBezTo>
                  <a:pt x="56" y="51"/>
                  <a:pt x="56" y="51"/>
                  <a:pt x="56" y="51"/>
                </a:cubicBezTo>
                <a:cubicBezTo>
                  <a:pt x="56" y="49"/>
                  <a:pt x="56" y="49"/>
                  <a:pt x="56" y="49"/>
                </a:cubicBezTo>
                <a:cubicBezTo>
                  <a:pt x="56" y="47"/>
                  <a:pt x="56" y="47"/>
                  <a:pt x="56" y="47"/>
                </a:cubicBezTo>
                <a:cubicBezTo>
                  <a:pt x="56" y="46"/>
                  <a:pt x="55" y="45"/>
                  <a:pt x="55" y="45"/>
                </a:cubicBezTo>
                <a:close/>
              </a:path>
            </a:pathLst>
          </a:custGeom>
          <a:solidFill>
            <a:srgbClr val="75CFE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3" name="PA_任意多边形 29"/>
          <p:cNvSpPr>
            <a:spLocks noEditPoints="1"/>
          </p:cNvSpPr>
          <p:nvPr>
            <p:custDataLst>
              <p:tags r:id="rId28"/>
            </p:custDataLst>
          </p:nvPr>
        </p:nvSpPr>
        <p:spPr bwMode="auto">
          <a:xfrm>
            <a:off x="6988176" y="3340723"/>
            <a:ext cx="374650" cy="382588"/>
          </a:xfrm>
          <a:custGeom>
            <a:avLst/>
            <a:gdLst>
              <a:gd name="T0" fmla="*/ 99 w 100"/>
              <a:gd name="T1" fmla="*/ 43 h 101"/>
              <a:gd name="T2" fmla="*/ 86 w 100"/>
              <a:gd name="T3" fmla="*/ 41 h 101"/>
              <a:gd name="T4" fmla="*/ 82 w 100"/>
              <a:gd name="T5" fmla="*/ 32 h 101"/>
              <a:gd name="T6" fmla="*/ 90 w 100"/>
              <a:gd name="T7" fmla="*/ 22 h 101"/>
              <a:gd name="T8" fmla="*/ 89 w 100"/>
              <a:gd name="T9" fmla="*/ 19 h 101"/>
              <a:gd name="T10" fmla="*/ 82 w 100"/>
              <a:gd name="T11" fmla="*/ 11 h 101"/>
              <a:gd name="T12" fmla="*/ 79 w 100"/>
              <a:gd name="T13" fmla="*/ 11 h 101"/>
              <a:gd name="T14" fmla="*/ 69 w 100"/>
              <a:gd name="T15" fmla="*/ 19 h 101"/>
              <a:gd name="T16" fmla="*/ 59 w 100"/>
              <a:gd name="T17" fmla="*/ 15 h 101"/>
              <a:gd name="T18" fmla="*/ 58 w 100"/>
              <a:gd name="T19" fmla="*/ 2 h 101"/>
              <a:gd name="T20" fmla="*/ 55 w 100"/>
              <a:gd name="T21" fmla="*/ 0 h 101"/>
              <a:gd name="T22" fmla="*/ 45 w 100"/>
              <a:gd name="T23" fmla="*/ 0 h 101"/>
              <a:gd name="T24" fmla="*/ 43 w 100"/>
              <a:gd name="T25" fmla="*/ 2 h 101"/>
              <a:gd name="T26" fmla="*/ 41 w 100"/>
              <a:gd name="T27" fmla="*/ 15 h 101"/>
              <a:gd name="T28" fmla="*/ 31 w 100"/>
              <a:gd name="T29" fmla="*/ 19 h 101"/>
              <a:gd name="T30" fmla="*/ 21 w 100"/>
              <a:gd name="T31" fmla="*/ 11 h 101"/>
              <a:gd name="T32" fmla="*/ 18 w 100"/>
              <a:gd name="T33" fmla="*/ 11 h 101"/>
              <a:gd name="T34" fmla="*/ 11 w 100"/>
              <a:gd name="T35" fmla="*/ 19 h 101"/>
              <a:gd name="T36" fmla="*/ 11 w 100"/>
              <a:gd name="T37" fmla="*/ 22 h 101"/>
              <a:gd name="T38" fmla="*/ 18 w 100"/>
              <a:gd name="T39" fmla="*/ 32 h 101"/>
              <a:gd name="T40" fmla="*/ 14 w 100"/>
              <a:gd name="T41" fmla="*/ 41 h 101"/>
              <a:gd name="T42" fmla="*/ 2 w 100"/>
              <a:gd name="T43" fmla="*/ 43 h 101"/>
              <a:gd name="T44" fmla="*/ 0 w 100"/>
              <a:gd name="T45" fmla="*/ 45 h 101"/>
              <a:gd name="T46" fmla="*/ 0 w 100"/>
              <a:gd name="T47" fmla="*/ 56 h 101"/>
              <a:gd name="T48" fmla="*/ 2 w 100"/>
              <a:gd name="T49" fmla="*/ 58 h 101"/>
              <a:gd name="T50" fmla="*/ 14 w 100"/>
              <a:gd name="T51" fmla="*/ 60 h 101"/>
              <a:gd name="T52" fmla="*/ 18 w 100"/>
              <a:gd name="T53" fmla="*/ 69 h 101"/>
              <a:gd name="T54" fmla="*/ 11 w 100"/>
              <a:gd name="T55" fmla="*/ 80 h 101"/>
              <a:gd name="T56" fmla="*/ 11 w 100"/>
              <a:gd name="T57" fmla="*/ 82 h 101"/>
              <a:gd name="T58" fmla="*/ 18 w 100"/>
              <a:gd name="T59" fmla="*/ 90 h 101"/>
              <a:gd name="T60" fmla="*/ 21 w 100"/>
              <a:gd name="T61" fmla="*/ 90 h 101"/>
              <a:gd name="T62" fmla="*/ 31 w 100"/>
              <a:gd name="T63" fmla="*/ 82 h 101"/>
              <a:gd name="T64" fmla="*/ 41 w 100"/>
              <a:gd name="T65" fmla="*/ 86 h 101"/>
              <a:gd name="T66" fmla="*/ 43 w 100"/>
              <a:gd name="T67" fmla="*/ 99 h 101"/>
              <a:gd name="T68" fmla="*/ 45 w 100"/>
              <a:gd name="T69" fmla="*/ 101 h 101"/>
              <a:gd name="T70" fmla="*/ 55 w 100"/>
              <a:gd name="T71" fmla="*/ 101 h 101"/>
              <a:gd name="T72" fmla="*/ 58 w 100"/>
              <a:gd name="T73" fmla="*/ 99 h 101"/>
              <a:gd name="T74" fmla="*/ 59 w 100"/>
              <a:gd name="T75" fmla="*/ 86 h 101"/>
              <a:gd name="T76" fmla="*/ 69 w 100"/>
              <a:gd name="T77" fmla="*/ 82 h 101"/>
              <a:gd name="T78" fmla="*/ 79 w 100"/>
              <a:gd name="T79" fmla="*/ 90 h 101"/>
              <a:gd name="T80" fmla="*/ 82 w 100"/>
              <a:gd name="T81" fmla="*/ 90 h 101"/>
              <a:gd name="T82" fmla="*/ 89 w 100"/>
              <a:gd name="T83" fmla="*/ 82 h 101"/>
              <a:gd name="T84" fmla="*/ 90 w 100"/>
              <a:gd name="T85" fmla="*/ 80 h 101"/>
              <a:gd name="T86" fmla="*/ 82 w 100"/>
              <a:gd name="T87" fmla="*/ 69 h 101"/>
              <a:gd name="T88" fmla="*/ 86 w 100"/>
              <a:gd name="T89" fmla="*/ 60 h 101"/>
              <a:gd name="T90" fmla="*/ 99 w 100"/>
              <a:gd name="T91" fmla="*/ 58 h 101"/>
              <a:gd name="T92" fmla="*/ 100 w 100"/>
              <a:gd name="T93" fmla="*/ 56 h 101"/>
              <a:gd name="T94" fmla="*/ 100 w 100"/>
              <a:gd name="T95" fmla="*/ 45 h 101"/>
              <a:gd name="T96" fmla="*/ 99 w 100"/>
              <a:gd name="T97" fmla="*/ 43 h 101"/>
              <a:gd name="T98" fmla="*/ 50 w 100"/>
              <a:gd name="T99" fmla="*/ 69 h 101"/>
              <a:gd name="T100" fmla="*/ 32 w 100"/>
              <a:gd name="T101" fmla="*/ 51 h 101"/>
              <a:gd name="T102" fmla="*/ 50 w 100"/>
              <a:gd name="T103" fmla="*/ 32 h 101"/>
              <a:gd name="T104" fmla="*/ 69 w 100"/>
              <a:gd name="T105" fmla="*/ 51 h 101"/>
              <a:gd name="T106" fmla="*/ 50 w 100"/>
              <a:gd name="T107" fmla="*/ 69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00" h="101">
                <a:moveTo>
                  <a:pt x="99" y="43"/>
                </a:moveTo>
                <a:cubicBezTo>
                  <a:pt x="86" y="41"/>
                  <a:pt x="86" y="41"/>
                  <a:pt x="86" y="41"/>
                </a:cubicBezTo>
                <a:cubicBezTo>
                  <a:pt x="85" y="38"/>
                  <a:pt x="84" y="35"/>
                  <a:pt x="82" y="32"/>
                </a:cubicBezTo>
                <a:cubicBezTo>
                  <a:pt x="90" y="22"/>
                  <a:pt x="90" y="22"/>
                  <a:pt x="90" y="22"/>
                </a:cubicBezTo>
                <a:cubicBezTo>
                  <a:pt x="90" y="21"/>
                  <a:pt x="90" y="19"/>
                  <a:pt x="89" y="19"/>
                </a:cubicBezTo>
                <a:cubicBezTo>
                  <a:pt x="82" y="11"/>
                  <a:pt x="82" y="11"/>
                  <a:pt x="82" y="11"/>
                </a:cubicBezTo>
                <a:cubicBezTo>
                  <a:pt x="81" y="11"/>
                  <a:pt x="80" y="11"/>
                  <a:pt x="79" y="11"/>
                </a:cubicBezTo>
                <a:cubicBezTo>
                  <a:pt x="69" y="19"/>
                  <a:pt x="69" y="19"/>
                  <a:pt x="69" y="19"/>
                </a:cubicBezTo>
                <a:cubicBezTo>
                  <a:pt x="66" y="17"/>
                  <a:pt x="63" y="16"/>
                  <a:pt x="59" y="15"/>
                </a:cubicBezTo>
                <a:cubicBezTo>
                  <a:pt x="58" y="2"/>
                  <a:pt x="58" y="2"/>
                  <a:pt x="58" y="2"/>
                </a:cubicBezTo>
                <a:cubicBezTo>
                  <a:pt x="57" y="1"/>
                  <a:pt x="56" y="0"/>
                  <a:pt x="55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4" y="0"/>
                  <a:pt x="43" y="1"/>
                  <a:pt x="43" y="2"/>
                </a:cubicBezTo>
                <a:cubicBezTo>
                  <a:pt x="41" y="15"/>
                  <a:pt x="41" y="15"/>
                  <a:pt x="41" y="15"/>
                </a:cubicBezTo>
                <a:cubicBezTo>
                  <a:pt x="38" y="16"/>
                  <a:pt x="34" y="17"/>
                  <a:pt x="31" y="19"/>
                </a:cubicBezTo>
                <a:cubicBezTo>
                  <a:pt x="21" y="11"/>
                  <a:pt x="21" y="11"/>
                  <a:pt x="21" y="11"/>
                </a:cubicBezTo>
                <a:cubicBezTo>
                  <a:pt x="20" y="11"/>
                  <a:pt x="19" y="11"/>
                  <a:pt x="18" y="11"/>
                </a:cubicBezTo>
                <a:cubicBezTo>
                  <a:pt x="11" y="19"/>
                  <a:pt x="11" y="19"/>
                  <a:pt x="11" y="19"/>
                </a:cubicBezTo>
                <a:cubicBezTo>
                  <a:pt x="10" y="19"/>
                  <a:pt x="10" y="21"/>
                  <a:pt x="11" y="22"/>
                </a:cubicBezTo>
                <a:cubicBezTo>
                  <a:pt x="18" y="32"/>
                  <a:pt x="18" y="32"/>
                  <a:pt x="18" y="32"/>
                </a:cubicBezTo>
                <a:cubicBezTo>
                  <a:pt x="17" y="35"/>
                  <a:pt x="15" y="38"/>
                  <a:pt x="14" y="41"/>
                </a:cubicBezTo>
                <a:cubicBezTo>
                  <a:pt x="2" y="43"/>
                  <a:pt x="2" y="43"/>
                  <a:pt x="2" y="43"/>
                </a:cubicBezTo>
                <a:cubicBezTo>
                  <a:pt x="1" y="43"/>
                  <a:pt x="0" y="44"/>
                  <a:pt x="0" y="45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7"/>
                  <a:pt x="1" y="58"/>
                  <a:pt x="2" y="58"/>
                </a:cubicBezTo>
                <a:cubicBezTo>
                  <a:pt x="14" y="60"/>
                  <a:pt x="14" y="60"/>
                  <a:pt x="14" y="60"/>
                </a:cubicBezTo>
                <a:cubicBezTo>
                  <a:pt x="15" y="63"/>
                  <a:pt x="17" y="66"/>
                  <a:pt x="18" y="69"/>
                </a:cubicBezTo>
                <a:cubicBezTo>
                  <a:pt x="11" y="80"/>
                  <a:pt x="11" y="80"/>
                  <a:pt x="11" y="80"/>
                </a:cubicBezTo>
                <a:cubicBezTo>
                  <a:pt x="10" y="80"/>
                  <a:pt x="10" y="82"/>
                  <a:pt x="11" y="82"/>
                </a:cubicBezTo>
                <a:cubicBezTo>
                  <a:pt x="18" y="90"/>
                  <a:pt x="18" y="90"/>
                  <a:pt x="18" y="90"/>
                </a:cubicBezTo>
                <a:cubicBezTo>
                  <a:pt x="19" y="90"/>
                  <a:pt x="20" y="90"/>
                  <a:pt x="21" y="90"/>
                </a:cubicBezTo>
                <a:cubicBezTo>
                  <a:pt x="31" y="82"/>
                  <a:pt x="31" y="82"/>
                  <a:pt x="31" y="82"/>
                </a:cubicBezTo>
                <a:cubicBezTo>
                  <a:pt x="34" y="84"/>
                  <a:pt x="38" y="86"/>
                  <a:pt x="41" y="86"/>
                </a:cubicBezTo>
                <a:cubicBezTo>
                  <a:pt x="43" y="99"/>
                  <a:pt x="43" y="99"/>
                  <a:pt x="43" y="99"/>
                </a:cubicBezTo>
                <a:cubicBezTo>
                  <a:pt x="43" y="100"/>
                  <a:pt x="44" y="101"/>
                  <a:pt x="45" y="101"/>
                </a:cubicBezTo>
                <a:cubicBezTo>
                  <a:pt x="55" y="101"/>
                  <a:pt x="55" y="101"/>
                  <a:pt x="55" y="101"/>
                </a:cubicBezTo>
                <a:cubicBezTo>
                  <a:pt x="56" y="101"/>
                  <a:pt x="57" y="100"/>
                  <a:pt x="58" y="99"/>
                </a:cubicBezTo>
                <a:cubicBezTo>
                  <a:pt x="59" y="86"/>
                  <a:pt x="59" y="86"/>
                  <a:pt x="59" y="86"/>
                </a:cubicBezTo>
                <a:cubicBezTo>
                  <a:pt x="63" y="86"/>
                  <a:pt x="66" y="84"/>
                  <a:pt x="69" y="82"/>
                </a:cubicBezTo>
                <a:cubicBezTo>
                  <a:pt x="79" y="90"/>
                  <a:pt x="79" y="90"/>
                  <a:pt x="79" y="90"/>
                </a:cubicBezTo>
                <a:cubicBezTo>
                  <a:pt x="80" y="90"/>
                  <a:pt x="81" y="90"/>
                  <a:pt x="82" y="90"/>
                </a:cubicBezTo>
                <a:cubicBezTo>
                  <a:pt x="89" y="82"/>
                  <a:pt x="89" y="82"/>
                  <a:pt x="89" y="82"/>
                </a:cubicBezTo>
                <a:cubicBezTo>
                  <a:pt x="90" y="82"/>
                  <a:pt x="90" y="80"/>
                  <a:pt x="90" y="80"/>
                </a:cubicBezTo>
                <a:cubicBezTo>
                  <a:pt x="82" y="69"/>
                  <a:pt x="82" y="69"/>
                  <a:pt x="82" y="69"/>
                </a:cubicBezTo>
                <a:cubicBezTo>
                  <a:pt x="84" y="66"/>
                  <a:pt x="85" y="63"/>
                  <a:pt x="86" y="60"/>
                </a:cubicBezTo>
                <a:cubicBezTo>
                  <a:pt x="99" y="58"/>
                  <a:pt x="99" y="58"/>
                  <a:pt x="99" y="58"/>
                </a:cubicBezTo>
                <a:cubicBezTo>
                  <a:pt x="100" y="58"/>
                  <a:pt x="100" y="57"/>
                  <a:pt x="100" y="56"/>
                </a:cubicBezTo>
                <a:cubicBezTo>
                  <a:pt x="100" y="45"/>
                  <a:pt x="100" y="45"/>
                  <a:pt x="100" y="45"/>
                </a:cubicBezTo>
                <a:cubicBezTo>
                  <a:pt x="100" y="44"/>
                  <a:pt x="100" y="43"/>
                  <a:pt x="99" y="43"/>
                </a:cubicBezTo>
                <a:close/>
                <a:moveTo>
                  <a:pt x="50" y="69"/>
                </a:moveTo>
                <a:cubicBezTo>
                  <a:pt x="40" y="69"/>
                  <a:pt x="32" y="61"/>
                  <a:pt x="32" y="51"/>
                </a:cubicBezTo>
                <a:cubicBezTo>
                  <a:pt x="32" y="40"/>
                  <a:pt x="40" y="32"/>
                  <a:pt x="50" y="32"/>
                </a:cubicBezTo>
                <a:cubicBezTo>
                  <a:pt x="61" y="32"/>
                  <a:pt x="69" y="40"/>
                  <a:pt x="69" y="51"/>
                </a:cubicBezTo>
                <a:cubicBezTo>
                  <a:pt x="69" y="61"/>
                  <a:pt x="61" y="69"/>
                  <a:pt x="50" y="69"/>
                </a:cubicBezTo>
                <a:close/>
              </a:path>
            </a:pathLst>
          </a:custGeom>
          <a:solidFill>
            <a:srgbClr val="807C78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4" name="PA_任意多边形 30"/>
          <p:cNvSpPr>
            <a:spLocks/>
          </p:cNvSpPr>
          <p:nvPr>
            <p:custDataLst>
              <p:tags r:id="rId29"/>
            </p:custDataLst>
          </p:nvPr>
        </p:nvSpPr>
        <p:spPr bwMode="auto">
          <a:xfrm>
            <a:off x="9139238" y="3329610"/>
            <a:ext cx="292100" cy="355600"/>
          </a:xfrm>
          <a:custGeom>
            <a:avLst/>
            <a:gdLst>
              <a:gd name="T0" fmla="*/ 78 w 78"/>
              <a:gd name="T1" fmla="*/ 82 h 94"/>
              <a:gd name="T2" fmla="*/ 58 w 78"/>
              <a:gd name="T3" fmla="*/ 63 h 94"/>
              <a:gd name="T4" fmla="*/ 53 w 78"/>
              <a:gd name="T5" fmla="*/ 63 h 94"/>
              <a:gd name="T6" fmla="*/ 48 w 78"/>
              <a:gd name="T7" fmla="*/ 58 h 94"/>
              <a:gd name="T8" fmla="*/ 49 w 78"/>
              <a:gd name="T9" fmla="*/ 55 h 94"/>
              <a:gd name="T10" fmla="*/ 57 w 78"/>
              <a:gd name="T11" fmla="*/ 44 h 94"/>
              <a:gd name="T12" fmla="*/ 58 w 78"/>
              <a:gd name="T13" fmla="*/ 45 h 94"/>
              <a:gd name="T14" fmla="*/ 64 w 78"/>
              <a:gd name="T15" fmla="*/ 34 h 94"/>
              <a:gd name="T16" fmla="*/ 61 w 78"/>
              <a:gd name="T17" fmla="*/ 26 h 94"/>
              <a:gd name="T18" fmla="*/ 60 w 78"/>
              <a:gd name="T19" fmla="*/ 26 h 94"/>
              <a:gd name="T20" fmla="*/ 39 w 78"/>
              <a:gd name="T21" fmla="*/ 0 h 94"/>
              <a:gd name="T22" fmla="*/ 18 w 78"/>
              <a:gd name="T23" fmla="*/ 26 h 94"/>
              <a:gd name="T24" fmla="*/ 17 w 78"/>
              <a:gd name="T25" fmla="*/ 26 h 94"/>
              <a:gd name="T26" fmla="*/ 14 w 78"/>
              <a:gd name="T27" fmla="*/ 34 h 94"/>
              <a:gd name="T28" fmla="*/ 20 w 78"/>
              <a:gd name="T29" fmla="*/ 45 h 94"/>
              <a:gd name="T30" fmla="*/ 21 w 78"/>
              <a:gd name="T31" fmla="*/ 44 h 94"/>
              <a:gd name="T32" fmla="*/ 28 w 78"/>
              <a:gd name="T33" fmla="*/ 55 h 94"/>
              <a:gd name="T34" fmla="*/ 29 w 78"/>
              <a:gd name="T35" fmla="*/ 58 h 94"/>
              <a:gd name="T36" fmla="*/ 25 w 78"/>
              <a:gd name="T37" fmla="*/ 63 h 94"/>
              <a:gd name="T38" fmla="*/ 19 w 78"/>
              <a:gd name="T39" fmla="*/ 63 h 94"/>
              <a:gd name="T40" fmla="*/ 0 w 78"/>
              <a:gd name="T41" fmla="*/ 82 h 94"/>
              <a:gd name="T42" fmla="*/ 0 w 78"/>
              <a:gd name="T43" fmla="*/ 88 h 94"/>
              <a:gd name="T44" fmla="*/ 6 w 78"/>
              <a:gd name="T45" fmla="*/ 94 h 94"/>
              <a:gd name="T46" fmla="*/ 72 w 78"/>
              <a:gd name="T47" fmla="*/ 94 h 94"/>
              <a:gd name="T48" fmla="*/ 78 w 78"/>
              <a:gd name="T49" fmla="*/ 88 h 94"/>
              <a:gd name="T50" fmla="*/ 78 w 78"/>
              <a:gd name="T51" fmla="*/ 82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78" h="94">
                <a:moveTo>
                  <a:pt x="78" y="82"/>
                </a:moveTo>
                <a:cubicBezTo>
                  <a:pt x="78" y="71"/>
                  <a:pt x="69" y="63"/>
                  <a:pt x="58" y="63"/>
                </a:cubicBezTo>
                <a:cubicBezTo>
                  <a:pt x="53" y="63"/>
                  <a:pt x="53" y="63"/>
                  <a:pt x="53" y="63"/>
                </a:cubicBezTo>
                <a:cubicBezTo>
                  <a:pt x="51" y="63"/>
                  <a:pt x="48" y="60"/>
                  <a:pt x="48" y="58"/>
                </a:cubicBezTo>
                <a:cubicBezTo>
                  <a:pt x="48" y="57"/>
                  <a:pt x="49" y="56"/>
                  <a:pt x="49" y="55"/>
                </a:cubicBezTo>
                <a:cubicBezTo>
                  <a:pt x="52" y="52"/>
                  <a:pt x="55" y="48"/>
                  <a:pt x="57" y="44"/>
                </a:cubicBezTo>
                <a:cubicBezTo>
                  <a:pt x="57" y="45"/>
                  <a:pt x="57" y="45"/>
                  <a:pt x="58" y="45"/>
                </a:cubicBezTo>
                <a:cubicBezTo>
                  <a:pt x="61" y="45"/>
                  <a:pt x="64" y="38"/>
                  <a:pt x="64" y="34"/>
                </a:cubicBezTo>
                <a:cubicBezTo>
                  <a:pt x="64" y="30"/>
                  <a:pt x="64" y="26"/>
                  <a:pt x="61" y="26"/>
                </a:cubicBezTo>
                <a:cubicBezTo>
                  <a:pt x="61" y="26"/>
                  <a:pt x="60" y="26"/>
                  <a:pt x="60" y="26"/>
                </a:cubicBezTo>
                <a:cubicBezTo>
                  <a:pt x="60" y="15"/>
                  <a:pt x="57" y="0"/>
                  <a:pt x="39" y="0"/>
                </a:cubicBezTo>
                <a:cubicBezTo>
                  <a:pt x="20" y="0"/>
                  <a:pt x="18" y="15"/>
                  <a:pt x="18" y="26"/>
                </a:cubicBezTo>
                <a:cubicBezTo>
                  <a:pt x="18" y="26"/>
                  <a:pt x="17" y="26"/>
                  <a:pt x="17" y="26"/>
                </a:cubicBezTo>
                <a:cubicBezTo>
                  <a:pt x="14" y="26"/>
                  <a:pt x="14" y="30"/>
                  <a:pt x="14" y="34"/>
                </a:cubicBezTo>
                <a:cubicBezTo>
                  <a:pt x="14" y="38"/>
                  <a:pt x="17" y="45"/>
                  <a:pt x="20" y="45"/>
                </a:cubicBezTo>
                <a:cubicBezTo>
                  <a:pt x="20" y="45"/>
                  <a:pt x="21" y="45"/>
                  <a:pt x="21" y="44"/>
                </a:cubicBezTo>
                <a:cubicBezTo>
                  <a:pt x="23" y="49"/>
                  <a:pt x="25" y="52"/>
                  <a:pt x="28" y="55"/>
                </a:cubicBezTo>
                <a:cubicBezTo>
                  <a:pt x="29" y="56"/>
                  <a:pt x="29" y="57"/>
                  <a:pt x="29" y="58"/>
                </a:cubicBezTo>
                <a:cubicBezTo>
                  <a:pt x="29" y="60"/>
                  <a:pt x="27" y="63"/>
                  <a:pt x="25" y="63"/>
                </a:cubicBezTo>
                <a:cubicBezTo>
                  <a:pt x="19" y="63"/>
                  <a:pt x="19" y="63"/>
                  <a:pt x="19" y="63"/>
                </a:cubicBezTo>
                <a:cubicBezTo>
                  <a:pt x="9" y="63"/>
                  <a:pt x="0" y="71"/>
                  <a:pt x="0" y="82"/>
                </a:cubicBezTo>
                <a:cubicBezTo>
                  <a:pt x="0" y="88"/>
                  <a:pt x="0" y="88"/>
                  <a:pt x="0" y="88"/>
                </a:cubicBezTo>
                <a:cubicBezTo>
                  <a:pt x="0" y="91"/>
                  <a:pt x="3" y="94"/>
                  <a:pt x="6" y="94"/>
                </a:cubicBezTo>
                <a:cubicBezTo>
                  <a:pt x="72" y="94"/>
                  <a:pt x="72" y="94"/>
                  <a:pt x="72" y="94"/>
                </a:cubicBezTo>
                <a:cubicBezTo>
                  <a:pt x="75" y="94"/>
                  <a:pt x="78" y="91"/>
                  <a:pt x="78" y="88"/>
                </a:cubicBezTo>
                <a:lnTo>
                  <a:pt x="78" y="82"/>
                </a:lnTo>
                <a:close/>
              </a:path>
            </a:pathLst>
          </a:custGeom>
          <a:solidFill>
            <a:srgbClr val="6276A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5" name="PA_文本框 76"/>
          <p:cNvSpPr txBox="1"/>
          <p:nvPr>
            <p:custDataLst>
              <p:tags r:id="rId30"/>
            </p:custDataLst>
          </p:nvPr>
        </p:nvSpPr>
        <p:spPr>
          <a:xfrm>
            <a:off x="2439993" y="1818064"/>
            <a:ext cx="1098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779464"/>
                </a:solidFill>
                <a:cs typeface="+mn-ea"/>
                <a:sym typeface="+mn-lt"/>
              </a:rPr>
              <a:t>添加标题</a:t>
            </a:r>
          </a:p>
        </p:txBody>
      </p:sp>
      <p:sp>
        <p:nvSpPr>
          <p:cNvPr id="36" name="PA_文本框 35"/>
          <p:cNvSpPr txBox="1"/>
          <p:nvPr>
            <p:custDataLst>
              <p:tags r:id="rId31"/>
            </p:custDataLst>
          </p:nvPr>
        </p:nvSpPr>
        <p:spPr>
          <a:xfrm>
            <a:off x="1802208" y="2119799"/>
            <a:ext cx="2374110" cy="53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7" name="PA_文本框 76"/>
          <p:cNvSpPr txBox="1"/>
          <p:nvPr>
            <p:custDataLst>
              <p:tags r:id="rId32"/>
            </p:custDataLst>
          </p:nvPr>
        </p:nvSpPr>
        <p:spPr>
          <a:xfrm>
            <a:off x="6628801" y="1818064"/>
            <a:ext cx="1098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807C78"/>
                </a:solidFill>
                <a:cs typeface="+mn-ea"/>
                <a:sym typeface="+mn-lt"/>
              </a:rPr>
              <a:t>添加标题</a:t>
            </a:r>
          </a:p>
        </p:txBody>
      </p:sp>
      <p:sp>
        <p:nvSpPr>
          <p:cNvPr id="38" name="PA_文本框 37"/>
          <p:cNvSpPr txBox="1"/>
          <p:nvPr>
            <p:custDataLst>
              <p:tags r:id="rId33"/>
            </p:custDataLst>
          </p:nvPr>
        </p:nvSpPr>
        <p:spPr>
          <a:xfrm>
            <a:off x="5991016" y="2119799"/>
            <a:ext cx="2374110" cy="53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9" name="PA_文本框 76"/>
          <p:cNvSpPr txBox="1"/>
          <p:nvPr>
            <p:custDataLst>
              <p:tags r:id="rId34"/>
            </p:custDataLst>
          </p:nvPr>
        </p:nvSpPr>
        <p:spPr>
          <a:xfrm>
            <a:off x="4279900" y="4286960"/>
            <a:ext cx="1406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75CFE7"/>
                </a:solidFill>
                <a:cs typeface="+mn-ea"/>
                <a:sym typeface="+mn-lt"/>
              </a:rPr>
              <a:t>添加标题</a:t>
            </a:r>
          </a:p>
        </p:txBody>
      </p:sp>
      <p:sp>
        <p:nvSpPr>
          <p:cNvPr id="40" name="PA_文本框 39"/>
          <p:cNvSpPr txBox="1"/>
          <p:nvPr>
            <p:custDataLst>
              <p:tags r:id="rId35"/>
            </p:custDataLst>
          </p:nvPr>
        </p:nvSpPr>
        <p:spPr>
          <a:xfrm>
            <a:off x="3950095" y="4588695"/>
            <a:ext cx="2374110" cy="53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1" name="PA_文本框 76"/>
          <p:cNvSpPr txBox="1"/>
          <p:nvPr>
            <p:custDataLst>
              <p:tags r:id="rId36"/>
            </p:custDataLst>
          </p:nvPr>
        </p:nvSpPr>
        <p:spPr>
          <a:xfrm>
            <a:off x="8776688" y="4286960"/>
            <a:ext cx="1098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6276A5"/>
                </a:solidFill>
                <a:cs typeface="+mn-ea"/>
                <a:sym typeface="+mn-lt"/>
              </a:rPr>
              <a:t>添加标题</a:t>
            </a:r>
          </a:p>
        </p:txBody>
      </p:sp>
      <p:sp>
        <p:nvSpPr>
          <p:cNvPr id="42" name="PA_文本框 41"/>
          <p:cNvSpPr txBox="1"/>
          <p:nvPr>
            <p:custDataLst>
              <p:tags r:id="rId37"/>
            </p:custDataLst>
          </p:nvPr>
        </p:nvSpPr>
        <p:spPr>
          <a:xfrm>
            <a:off x="8138903" y="4588695"/>
            <a:ext cx="2374110" cy="53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684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grpId="0" nodeType="with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2" presetClass="entr" presetSubtype="0" fill="hold" grpId="0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grpId="0" nodeType="withEffect">
                                  <p:stCondLst>
                                    <p:cond delay="74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2" presetClass="entr" presetSubtype="0" fill="hold" grpId="0" nodeType="withEffect">
                                  <p:stCondLst>
                                    <p:cond delay="76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_文本框 76"/>
          <p:cNvSpPr txBox="1"/>
          <p:nvPr>
            <p:custDataLst>
              <p:tags r:id="rId1"/>
            </p:custDataLst>
          </p:nvPr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</a:p>
        </p:txBody>
      </p:sp>
      <p:sp>
        <p:nvSpPr>
          <p:cNvPr id="7" name="PA_文本框 6"/>
          <p:cNvSpPr txBox="1"/>
          <p:nvPr>
            <p:custDataLst>
              <p:tags r:id="rId2"/>
            </p:custDataLst>
          </p:nvPr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</a:p>
        </p:txBody>
      </p:sp>
      <p:cxnSp>
        <p:nvCxnSpPr>
          <p:cNvPr id="8" name="PA_直接连接符 7"/>
          <p:cNvCxnSpPr/>
          <p:nvPr>
            <p:custDataLst>
              <p:tags r:id="rId3"/>
            </p:custDataLst>
          </p:nvPr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A_任意多边形 5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4307182" y="3842862"/>
            <a:ext cx="1294548" cy="1629327"/>
          </a:xfrm>
          <a:custGeom>
            <a:avLst/>
            <a:gdLst>
              <a:gd name="T0" fmla="*/ 116 w 116"/>
              <a:gd name="T1" fmla="*/ 0 h 147"/>
              <a:gd name="T2" fmla="*/ 116 w 116"/>
              <a:gd name="T3" fmla="*/ 107 h 147"/>
              <a:gd name="T4" fmla="*/ 58 w 116"/>
              <a:gd name="T5" fmla="*/ 147 h 147"/>
              <a:gd name="T6" fmla="*/ 58 w 116"/>
              <a:gd name="T7" fmla="*/ 147 h 147"/>
              <a:gd name="T8" fmla="*/ 0 w 116"/>
              <a:gd name="T9" fmla="*/ 107 h 147"/>
              <a:gd name="T10" fmla="*/ 0 w 116"/>
              <a:gd name="T11" fmla="*/ 0 h 147"/>
              <a:gd name="T12" fmla="*/ 116 w 116"/>
              <a:gd name="T13" fmla="*/ 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" h="147">
                <a:moveTo>
                  <a:pt x="116" y="0"/>
                </a:moveTo>
                <a:cubicBezTo>
                  <a:pt x="116" y="107"/>
                  <a:pt x="116" y="107"/>
                  <a:pt x="116" y="107"/>
                </a:cubicBezTo>
                <a:cubicBezTo>
                  <a:pt x="116" y="129"/>
                  <a:pt x="90" y="147"/>
                  <a:pt x="58" y="147"/>
                </a:cubicBezTo>
                <a:cubicBezTo>
                  <a:pt x="58" y="147"/>
                  <a:pt x="58" y="147"/>
                  <a:pt x="58" y="147"/>
                </a:cubicBezTo>
                <a:cubicBezTo>
                  <a:pt x="26" y="147"/>
                  <a:pt x="0" y="129"/>
                  <a:pt x="0" y="107"/>
                </a:cubicBezTo>
                <a:cubicBezTo>
                  <a:pt x="0" y="0"/>
                  <a:pt x="0" y="0"/>
                  <a:pt x="0" y="0"/>
                </a:cubicBezTo>
                <a:lnTo>
                  <a:pt x="116" y="0"/>
                </a:lnTo>
                <a:close/>
              </a:path>
            </a:pathLst>
          </a:custGeom>
          <a:solidFill>
            <a:srgbClr val="95D4C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" name="PA_任意多边形 5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8802780" y="3842862"/>
            <a:ext cx="1294548" cy="1629327"/>
          </a:xfrm>
          <a:custGeom>
            <a:avLst/>
            <a:gdLst>
              <a:gd name="T0" fmla="*/ 116 w 116"/>
              <a:gd name="T1" fmla="*/ 0 h 147"/>
              <a:gd name="T2" fmla="*/ 116 w 116"/>
              <a:gd name="T3" fmla="*/ 107 h 147"/>
              <a:gd name="T4" fmla="*/ 58 w 116"/>
              <a:gd name="T5" fmla="*/ 147 h 147"/>
              <a:gd name="T6" fmla="*/ 58 w 116"/>
              <a:gd name="T7" fmla="*/ 147 h 147"/>
              <a:gd name="T8" fmla="*/ 0 w 116"/>
              <a:gd name="T9" fmla="*/ 107 h 147"/>
              <a:gd name="T10" fmla="*/ 0 w 116"/>
              <a:gd name="T11" fmla="*/ 0 h 147"/>
              <a:gd name="T12" fmla="*/ 116 w 116"/>
              <a:gd name="T13" fmla="*/ 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" h="147">
                <a:moveTo>
                  <a:pt x="116" y="0"/>
                </a:moveTo>
                <a:cubicBezTo>
                  <a:pt x="116" y="107"/>
                  <a:pt x="116" y="107"/>
                  <a:pt x="116" y="107"/>
                </a:cubicBezTo>
                <a:cubicBezTo>
                  <a:pt x="116" y="129"/>
                  <a:pt x="90" y="147"/>
                  <a:pt x="58" y="147"/>
                </a:cubicBezTo>
                <a:cubicBezTo>
                  <a:pt x="58" y="147"/>
                  <a:pt x="58" y="147"/>
                  <a:pt x="58" y="147"/>
                </a:cubicBezTo>
                <a:cubicBezTo>
                  <a:pt x="26" y="147"/>
                  <a:pt x="0" y="129"/>
                  <a:pt x="0" y="107"/>
                </a:cubicBezTo>
                <a:cubicBezTo>
                  <a:pt x="0" y="0"/>
                  <a:pt x="0" y="0"/>
                  <a:pt x="0" y="0"/>
                </a:cubicBezTo>
                <a:lnTo>
                  <a:pt x="116" y="0"/>
                </a:lnTo>
                <a:close/>
              </a:path>
            </a:pathLst>
          </a:custGeom>
          <a:solidFill>
            <a:srgbClr val="B6DDD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" name="PA_任意多边形 5"/>
          <p:cNvSpPr>
            <a:spLocks/>
          </p:cNvSpPr>
          <p:nvPr>
            <p:custDataLst>
              <p:tags r:id="rId6"/>
            </p:custDataLst>
          </p:nvPr>
        </p:nvSpPr>
        <p:spPr bwMode="auto">
          <a:xfrm flipV="1">
            <a:off x="2094672" y="2084558"/>
            <a:ext cx="1294548" cy="1629327"/>
          </a:xfrm>
          <a:custGeom>
            <a:avLst/>
            <a:gdLst>
              <a:gd name="T0" fmla="*/ 116 w 116"/>
              <a:gd name="T1" fmla="*/ 0 h 147"/>
              <a:gd name="T2" fmla="*/ 116 w 116"/>
              <a:gd name="T3" fmla="*/ 107 h 147"/>
              <a:gd name="T4" fmla="*/ 58 w 116"/>
              <a:gd name="T5" fmla="*/ 147 h 147"/>
              <a:gd name="T6" fmla="*/ 58 w 116"/>
              <a:gd name="T7" fmla="*/ 147 h 147"/>
              <a:gd name="T8" fmla="*/ 0 w 116"/>
              <a:gd name="T9" fmla="*/ 107 h 147"/>
              <a:gd name="T10" fmla="*/ 0 w 116"/>
              <a:gd name="T11" fmla="*/ 0 h 147"/>
              <a:gd name="T12" fmla="*/ 116 w 116"/>
              <a:gd name="T13" fmla="*/ 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" h="147">
                <a:moveTo>
                  <a:pt x="116" y="0"/>
                </a:moveTo>
                <a:cubicBezTo>
                  <a:pt x="116" y="107"/>
                  <a:pt x="116" y="107"/>
                  <a:pt x="116" y="107"/>
                </a:cubicBezTo>
                <a:cubicBezTo>
                  <a:pt x="116" y="129"/>
                  <a:pt x="90" y="147"/>
                  <a:pt x="58" y="147"/>
                </a:cubicBezTo>
                <a:cubicBezTo>
                  <a:pt x="58" y="147"/>
                  <a:pt x="58" y="147"/>
                  <a:pt x="58" y="147"/>
                </a:cubicBezTo>
                <a:cubicBezTo>
                  <a:pt x="26" y="147"/>
                  <a:pt x="0" y="129"/>
                  <a:pt x="0" y="107"/>
                </a:cubicBezTo>
                <a:cubicBezTo>
                  <a:pt x="0" y="0"/>
                  <a:pt x="0" y="0"/>
                  <a:pt x="0" y="0"/>
                </a:cubicBezTo>
                <a:lnTo>
                  <a:pt x="116" y="0"/>
                </a:lnTo>
                <a:close/>
              </a:path>
            </a:pathLst>
          </a:custGeom>
          <a:solidFill>
            <a:srgbClr val="807C7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" name="PA_任意多边形 5"/>
          <p:cNvSpPr>
            <a:spLocks/>
          </p:cNvSpPr>
          <p:nvPr>
            <p:custDataLst>
              <p:tags r:id="rId7"/>
            </p:custDataLst>
          </p:nvPr>
        </p:nvSpPr>
        <p:spPr bwMode="auto">
          <a:xfrm flipV="1">
            <a:off x="6590270" y="2084558"/>
            <a:ext cx="1294548" cy="1629327"/>
          </a:xfrm>
          <a:custGeom>
            <a:avLst/>
            <a:gdLst>
              <a:gd name="T0" fmla="*/ 116 w 116"/>
              <a:gd name="T1" fmla="*/ 0 h 147"/>
              <a:gd name="T2" fmla="*/ 116 w 116"/>
              <a:gd name="T3" fmla="*/ 107 h 147"/>
              <a:gd name="T4" fmla="*/ 58 w 116"/>
              <a:gd name="T5" fmla="*/ 147 h 147"/>
              <a:gd name="T6" fmla="*/ 58 w 116"/>
              <a:gd name="T7" fmla="*/ 147 h 147"/>
              <a:gd name="T8" fmla="*/ 0 w 116"/>
              <a:gd name="T9" fmla="*/ 107 h 147"/>
              <a:gd name="T10" fmla="*/ 0 w 116"/>
              <a:gd name="T11" fmla="*/ 0 h 147"/>
              <a:gd name="T12" fmla="*/ 116 w 116"/>
              <a:gd name="T13" fmla="*/ 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" h="147">
                <a:moveTo>
                  <a:pt x="116" y="0"/>
                </a:moveTo>
                <a:cubicBezTo>
                  <a:pt x="116" y="107"/>
                  <a:pt x="116" y="107"/>
                  <a:pt x="116" y="107"/>
                </a:cubicBezTo>
                <a:cubicBezTo>
                  <a:pt x="116" y="129"/>
                  <a:pt x="90" y="147"/>
                  <a:pt x="58" y="147"/>
                </a:cubicBezTo>
                <a:cubicBezTo>
                  <a:pt x="58" y="147"/>
                  <a:pt x="58" y="147"/>
                  <a:pt x="58" y="147"/>
                </a:cubicBezTo>
                <a:cubicBezTo>
                  <a:pt x="26" y="147"/>
                  <a:pt x="0" y="129"/>
                  <a:pt x="0" y="107"/>
                </a:cubicBezTo>
                <a:cubicBezTo>
                  <a:pt x="0" y="0"/>
                  <a:pt x="0" y="0"/>
                  <a:pt x="0" y="0"/>
                </a:cubicBezTo>
                <a:lnTo>
                  <a:pt x="116" y="0"/>
                </a:lnTo>
                <a:close/>
              </a:path>
            </a:pathLst>
          </a:custGeom>
          <a:solidFill>
            <a:srgbClr val="C6A73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PA_文本框 76"/>
          <p:cNvSpPr txBox="1"/>
          <p:nvPr>
            <p:custDataLst>
              <p:tags r:id="rId8"/>
            </p:custDataLst>
          </p:nvPr>
        </p:nvSpPr>
        <p:spPr>
          <a:xfrm>
            <a:off x="5843975" y="3867737"/>
            <a:ext cx="1430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添加标题</a:t>
            </a:r>
          </a:p>
        </p:txBody>
      </p:sp>
      <p:sp>
        <p:nvSpPr>
          <p:cNvPr id="14" name="PA_文本框 13"/>
          <p:cNvSpPr txBox="1"/>
          <p:nvPr>
            <p:custDataLst>
              <p:tags r:id="rId9"/>
            </p:custDataLst>
          </p:nvPr>
        </p:nvSpPr>
        <p:spPr>
          <a:xfrm>
            <a:off x="5843976" y="4212194"/>
            <a:ext cx="2716558" cy="53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5" name="PA_文本框 76"/>
          <p:cNvSpPr txBox="1"/>
          <p:nvPr>
            <p:custDataLst>
              <p:tags r:id="rId10"/>
            </p:custDataLst>
          </p:nvPr>
        </p:nvSpPr>
        <p:spPr>
          <a:xfrm>
            <a:off x="3631465" y="2322236"/>
            <a:ext cx="1581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添加标题</a:t>
            </a:r>
          </a:p>
        </p:txBody>
      </p:sp>
      <p:sp>
        <p:nvSpPr>
          <p:cNvPr id="16" name="PA_文本框 15"/>
          <p:cNvSpPr txBox="1"/>
          <p:nvPr>
            <p:custDataLst>
              <p:tags r:id="rId11"/>
            </p:custDataLst>
          </p:nvPr>
        </p:nvSpPr>
        <p:spPr>
          <a:xfrm>
            <a:off x="3631466" y="2666693"/>
            <a:ext cx="2716558" cy="53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7" name="PA_组合 16"/>
          <p:cNvGrpSpPr/>
          <p:nvPr>
            <p:custDataLst>
              <p:tags r:id="rId12"/>
            </p:custDataLst>
          </p:nvPr>
        </p:nvGrpSpPr>
        <p:grpSpPr>
          <a:xfrm>
            <a:off x="9155197" y="4237069"/>
            <a:ext cx="589714" cy="572577"/>
            <a:chOff x="9609861" y="3243687"/>
            <a:chExt cx="448359" cy="435330"/>
          </a:xfrm>
          <a:solidFill>
            <a:schemeClr val="bg1"/>
          </a:solidFill>
        </p:grpSpPr>
        <p:sp>
          <p:nvSpPr>
            <p:cNvPr id="18" name="AutoShape 16"/>
            <p:cNvSpPr>
              <a:spLocks/>
            </p:cNvSpPr>
            <p:nvPr/>
          </p:nvSpPr>
          <p:spPr bwMode="auto">
            <a:xfrm>
              <a:off x="9834424" y="3482046"/>
              <a:ext cx="55949" cy="5671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8" y="0"/>
                    <a:pt x="0" y="4841"/>
                    <a:pt x="0" y="10800"/>
                  </a:cubicBezTo>
                  <a:cubicBezTo>
                    <a:pt x="0" y="16758"/>
                    <a:pt x="4838" y="21599"/>
                    <a:pt x="10800" y="21599"/>
                  </a:cubicBezTo>
                  <a:cubicBezTo>
                    <a:pt x="16761" y="21599"/>
                    <a:pt x="21600" y="16758"/>
                    <a:pt x="21600" y="10800"/>
                  </a:cubicBezTo>
                  <a:cubicBezTo>
                    <a:pt x="21600" y="4841"/>
                    <a:pt x="16761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defTabSz="609585"/>
              <a:endParaRPr lang="en-US" sz="40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19" name="AutoShape 17"/>
            <p:cNvSpPr>
              <a:spLocks/>
            </p:cNvSpPr>
            <p:nvPr/>
          </p:nvSpPr>
          <p:spPr bwMode="auto">
            <a:xfrm>
              <a:off x="9609861" y="3243687"/>
              <a:ext cx="448359" cy="435330"/>
            </a:xfrm>
            <a:custGeom>
              <a:avLst/>
              <a:gdLst>
                <a:gd name="T0" fmla="*/ 10473 w 20946"/>
                <a:gd name="T1" fmla="*/ 10800 h 21600"/>
                <a:gd name="T2" fmla="*/ 10473 w 20946"/>
                <a:gd name="T3" fmla="*/ 10800 h 21600"/>
                <a:gd name="T4" fmla="*/ 10473 w 20946"/>
                <a:gd name="T5" fmla="*/ 10800 h 21600"/>
                <a:gd name="T6" fmla="*/ 10473 w 20946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946" h="21600">
                  <a:moveTo>
                    <a:pt x="18509" y="15329"/>
                  </a:moveTo>
                  <a:lnTo>
                    <a:pt x="11782" y="15329"/>
                  </a:lnTo>
                  <a:cubicBezTo>
                    <a:pt x="10699" y="15329"/>
                    <a:pt x="9818" y="14391"/>
                    <a:pt x="9818" y="13238"/>
                  </a:cubicBezTo>
                  <a:cubicBezTo>
                    <a:pt x="9818" y="12086"/>
                    <a:pt x="10699" y="11148"/>
                    <a:pt x="11782" y="11148"/>
                  </a:cubicBezTo>
                  <a:lnTo>
                    <a:pt x="17673" y="11148"/>
                  </a:lnTo>
                  <a:cubicBezTo>
                    <a:pt x="18077" y="11142"/>
                    <a:pt x="18477" y="10934"/>
                    <a:pt x="18721" y="10588"/>
                  </a:cubicBezTo>
                  <a:cubicBezTo>
                    <a:pt x="18789" y="10491"/>
                    <a:pt x="18842" y="10381"/>
                    <a:pt x="18885" y="10267"/>
                  </a:cubicBezTo>
                  <a:cubicBezTo>
                    <a:pt x="18890" y="10251"/>
                    <a:pt x="18901" y="10239"/>
                    <a:pt x="18906" y="10224"/>
                  </a:cubicBezTo>
                  <a:cubicBezTo>
                    <a:pt x="19377" y="10880"/>
                    <a:pt x="19636" y="11686"/>
                    <a:pt x="19636" y="12541"/>
                  </a:cubicBezTo>
                  <a:cubicBezTo>
                    <a:pt x="19636" y="13613"/>
                    <a:pt x="19230" y="14607"/>
                    <a:pt x="18509" y="15329"/>
                  </a:cubicBezTo>
                  <a:moveTo>
                    <a:pt x="17673" y="17767"/>
                  </a:moveTo>
                  <a:cubicBezTo>
                    <a:pt x="17673" y="19114"/>
                    <a:pt x="16647" y="20206"/>
                    <a:pt x="15382" y="20206"/>
                  </a:cubicBezTo>
                  <a:lnTo>
                    <a:pt x="3600" y="20206"/>
                  </a:lnTo>
                  <a:cubicBezTo>
                    <a:pt x="2334" y="20206"/>
                    <a:pt x="1309" y="19114"/>
                    <a:pt x="1309" y="17767"/>
                  </a:cubicBezTo>
                  <a:lnTo>
                    <a:pt x="1309" y="6786"/>
                  </a:lnTo>
                  <a:cubicBezTo>
                    <a:pt x="1931" y="7334"/>
                    <a:pt x="2730" y="7664"/>
                    <a:pt x="3600" y="7664"/>
                  </a:cubicBezTo>
                  <a:lnTo>
                    <a:pt x="14400" y="7664"/>
                  </a:lnTo>
                  <a:lnTo>
                    <a:pt x="17018" y="7664"/>
                  </a:lnTo>
                  <a:cubicBezTo>
                    <a:pt x="17379" y="7664"/>
                    <a:pt x="17673" y="7976"/>
                    <a:pt x="17673" y="8361"/>
                  </a:cubicBezTo>
                  <a:lnTo>
                    <a:pt x="17673" y="9754"/>
                  </a:lnTo>
                  <a:lnTo>
                    <a:pt x="11782" y="9754"/>
                  </a:lnTo>
                  <a:cubicBezTo>
                    <a:pt x="9974" y="9754"/>
                    <a:pt x="8509" y="11314"/>
                    <a:pt x="8509" y="13238"/>
                  </a:cubicBezTo>
                  <a:cubicBezTo>
                    <a:pt x="8509" y="15163"/>
                    <a:pt x="9974" y="16722"/>
                    <a:pt x="11782" y="16722"/>
                  </a:cubicBezTo>
                  <a:lnTo>
                    <a:pt x="17673" y="16722"/>
                  </a:lnTo>
                  <a:cubicBezTo>
                    <a:pt x="17673" y="16722"/>
                    <a:pt x="17673" y="17767"/>
                    <a:pt x="17673" y="17767"/>
                  </a:cubicBezTo>
                  <a:close/>
                  <a:moveTo>
                    <a:pt x="16363" y="5574"/>
                  </a:moveTo>
                  <a:lnTo>
                    <a:pt x="16363" y="6270"/>
                  </a:lnTo>
                  <a:lnTo>
                    <a:pt x="14400" y="6270"/>
                  </a:lnTo>
                  <a:lnTo>
                    <a:pt x="3600" y="6270"/>
                  </a:lnTo>
                  <a:cubicBezTo>
                    <a:pt x="3246" y="6270"/>
                    <a:pt x="2916" y="6179"/>
                    <a:pt x="2617" y="6027"/>
                  </a:cubicBezTo>
                  <a:lnTo>
                    <a:pt x="2617" y="5574"/>
                  </a:lnTo>
                  <a:cubicBezTo>
                    <a:pt x="2617" y="5574"/>
                    <a:pt x="16363" y="5574"/>
                    <a:pt x="16363" y="5574"/>
                  </a:cubicBezTo>
                  <a:close/>
                  <a:moveTo>
                    <a:pt x="16363" y="4877"/>
                  </a:moveTo>
                  <a:lnTo>
                    <a:pt x="2617" y="4877"/>
                  </a:lnTo>
                  <a:lnTo>
                    <a:pt x="2617" y="4180"/>
                  </a:lnTo>
                  <a:lnTo>
                    <a:pt x="16363" y="4180"/>
                  </a:lnTo>
                  <a:cubicBezTo>
                    <a:pt x="16363" y="4180"/>
                    <a:pt x="16363" y="4877"/>
                    <a:pt x="16363" y="4877"/>
                  </a:cubicBezTo>
                  <a:close/>
                  <a:moveTo>
                    <a:pt x="16363" y="3483"/>
                  </a:moveTo>
                  <a:lnTo>
                    <a:pt x="2617" y="3483"/>
                  </a:lnTo>
                  <a:lnTo>
                    <a:pt x="2617" y="2787"/>
                  </a:lnTo>
                  <a:lnTo>
                    <a:pt x="16363" y="2787"/>
                  </a:lnTo>
                  <a:cubicBezTo>
                    <a:pt x="16363" y="2787"/>
                    <a:pt x="16363" y="3483"/>
                    <a:pt x="16363" y="3483"/>
                  </a:cubicBezTo>
                  <a:close/>
                  <a:moveTo>
                    <a:pt x="3600" y="1393"/>
                  </a:moveTo>
                  <a:lnTo>
                    <a:pt x="14400" y="1393"/>
                  </a:lnTo>
                  <a:lnTo>
                    <a:pt x="17018" y="1393"/>
                  </a:lnTo>
                  <a:cubicBezTo>
                    <a:pt x="17379" y="1393"/>
                    <a:pt x="17673" y="1705"/>
                    <a:pt x="17673" y="2090"/>
                  </a:cubicBezTo>
                  <a:lnTo>
                    <a:pt x="17673" y="3832"/>
                  </a:lnTo>
                  <a:lnTo>
                    <a:pt x="17673" y="4180"/>
                  </a:lnTo>
                  <a:lnTo>
                    <a:pt x="17673" y="6398"/>
                  </a:lnTo>
                  <a:cubicBezTo>
                    <a:pt x="17466" y="6321"/>
                    <a:pt x="17249" y="6270"/>
                    <a:pt x="17018" y="6270"/>
                  </a:cubicBezTo>
                  <a:lnTo>
                    <a:pt x="17018" y="5574"/>
                  </a:lnTo>
                  <a:lnTo>
                    <a:pt x="17018" y="4180"/>
                  </a:lnTo>
                  <a:lnTo>
                    <a:pt x="17018" y="2787"/>
                  </a:lnTo>
                  <a:cubicBezTo>
                    <a:pt x="17018" y="2401"/>
                    <a:pt x="16724" y="2090"/>
                    <a:pt x="16363" y="2090"/>
                  </a:cubicBezTo>
                  <a:lnTo>
                    <a:pt x="2617" y="2090"/>
                  </a:lnTo>
                  <a:cubicBezTo>
                    <a:pt x="2256" y="2090"/>
                    <a:pt x="1963" y="2401"/>
                    <a:pt x="1963" y="2787"/>
                  </a:cubicBezTo>
                  <a:lnTo>
                    <a:pt x="1963" y="4180"/>
                  </a:lnTo>
                  <a:lnTo>
                    <a:pt x="1963" y="5534"/>
                  </a:lnTo>
                  <a:cubicBezTo>
                    <a:pt x="1559" y="5094"/>
                    <a:pt x="1309" y="4495"/>
                    <a:pt x="1309" y="3832"/>
                  </a:cubicBezTo>
                  <a:cubicBezTo>
                    <a:pt x="1309" y="2485"/>
                    <a:pt x="2334" y="1393"/>
                    <a:pt x="3600" y="1393"/>
                  </a:cubicBezTo>
                  <a:moveTo>
                    <a:pt x="18983" y="8361"/>
                  </a:moveTo>
                  <a:lnTo>
                    <a:pt x="18982" y="8361"/>
                  </a:lnTo>
                  <a:lnTo>
                    <a:pt x="18982" y="4180"/>
                  </a:lnTo>
                  <a:lnTo>
                    <a:pt x="18982" y="3832"/>
                  </a:lnTo>
                  <a:lnTo>
                    <a:pt x="18982" y="2090"/>
                  </a:lnTo>
                  <a:cubicBezTo>
                    <a:pt x="18982" y="935"/>
                    <a:pt x="18102" y="0"/>
                    <a:pt x="17018" y="0"/>
                  </a:cubicBezTo>
                  <a:lnTo>
                    <a:pt x="14400" y="0"/>
                  </a:lnTo>
                  <a:lnTo>
                    <a:pt x="3600" y="0"/>
                  </a:lnTo>
                  <a:cubicBezTo>
                    <a:pt x="1614" y="0"/>
                    <a:pt x="0" y="1719"/>
                    <a:pt x="0" y="3832"/>
                  </a:cubicBezTo>
                  <a:lnTo>
                    <a:pt x="0" y="17767"/>
                  </a:lnTo>
                  <a:cubicBezTo>
                    <a:pt x="0" y="19880"/>
                    <a:pt x="1614" y="21600"/>
                    <a:pt x="3600" y="21600"/>
                  </a:cubicBezTo>
                  <a:lnTo>
                    <a:pt x="15382" y="21600"/>
                  </a:lnTo>
                  <a:cubicBezTo>
                    <a:pt x="17366" y="21600"/>
                    <a:pt x="18982" y="19880"/>
                    <a:pt x="18982" y="17767"/>
                  </a:cubicBezTo>
                  <a:lnTo>
                    <a:pt x="18982" y="16722"/>
                  </a:lnTo>
                  <a:lnTo>
                    <a:pt x="18983" y="16722"/>
                  </a:lnTo>
                  <a:cubicBezTo>
                    <a:pt x="21600" y="14631"/>
                    <a:pt x="21600" y="10452"/>
                    <a:pt x="18983" y="836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defTabSz="609585"/>
              <a:endParaRPr lang="en-US" sz="40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</p:grpSp>
      <p:grpSp>
        <p:nvGrpSpPr>
          <p:cNvPr id="20" name="PA_组合 19"/>
          <p:cNvGrpSpPr/>
          <p:nvPr>
            <p:custDataLst>
              <p:tags r:id="rId13"/>
            </p:custDataLst>
          </p:nvPr>
        </p:nvGrpSpPr>
        <p:grpSpPr>
          <a:xfrm>
            <a:off x="6942687" y="2673380"/>
            <a:ext cx="589714" cy="590721"/>
            <a:chOff x="7143757" y="2666996"/>
            <a:chExt cx="488067" cy="488901"/>
          </a:xfrm>
          <a:solidFill>
            <a:schemeClr val="bg1"/>
          </a:solidFill>
          <a:effectLst/>
        </p:grpSpPr>
        <p:sp>
          <p:nvSpPr>
            <p:cNvPr id="21" name="AutoShape 18"/>
            <p:cNvSpPr>
              <a:spLocks/>
            </p:cNvSpPr>
            <p:nvPr/>
          </p:nvSpPr>
          <p:spPr bwMode="auto">
            <a:xfrm>
              <a:off x="7143757" y="2666996"/>
              <a:ext cx="488067" cy="4889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9799"/>
                  </a:moveTo>
                  <a:cubicBezTo>
                    <a:pt x="20249" y="20048"/>
                    <a:pt x="20048" y="20249"/>
                    <a:pt x="19799" y="20249"/>
                  </a:cubicBezTo>
                  <a:lnTo>
                    <a:pt x="1800" y="20249"/>
                  </a:lnTo>
                  <a:cubicBezTo>
                    <a:pt x="1551" y="20249"/>
                    <a:pt x="1349" y="20048"/>
                    <a:pt x="1349" y="19799"/>
                  </a:cubicBezTo>
                  <a:lnTo>
                    <a:pt x="1349" y="3824"/>
                  </a:lnTo>
                  <a:cubicBezTo>
                    <a:pt x="1349" y="3576"/>
                    <a:pt x="1551" y="3375"/>
                    <a:pt x="1800" y="3375"/>
                  </a:cubicBezTo>
                  <a:lnTo>
                    <a:pt x="4724" y="3375"/>
                  </a:lnTo>
                  <a:lnTo>
                    <a:pt x="4724" y="4725"/>
                  </a:lnTo>
                  <a:cubicBezTo>
                    <a:pt x="4724" y="5098"/>
                    <a:pt x="5027" y="5400"/>
                    <a:pt x="5399" y="5400"/>
                  </a:cubicBezTo>
                  <a:cubicBezTo>
                    <a:pt x="5772" y="5400"/>
                    <a:pt x="6074" y="5098"/>
                    <a:pt x="6074" y="4725"/>
                  </a:cubicBezTo>
                  <a:lnTo>
                    <a:pt x="6074" y="3375"/>
                  </a:lnTo>
                  <a:lnTo>
                    <a:pt x="10124" y="3375"/>
                  </a:lnTo>
                  <a:lnTo>
                    <a:pt x="10124" y="4725"/>
                  </a:lnTo>
                  <a:cubicBezTo>
                    <a:pt x="10124" y="5098"/>
                    <a:pt x="10427" y="5400"/>
                    <a:pt x="10800" y="5400"/>
                  </a:cubicBezTo>
                  <a:cubicBezTo>
                    <a:pt x="11172" y="5400"/>
                    <a:pt x="11474" y="5098"/>
                    <a:pt x="11474" y="4725"/>
                  </a:cubicBezTo>
                  <a:lnTo>
                    <a:pt x="11474" y="3375"/>
                  </a:lnTo>
                  <a:lnTo>
                    <a:pt x="15524" y="3375"/>
                  </a:lnTo>
                  <a:lnTo>
                    <a:pt x="15524" y="4725"/>
                  </a:lnTo>
                  <a:cubicBezTo>
                    <a:pt x="15524" y="5098"/>
                    <a:pt x="15827" y="5400"/>
                    <a:pt x="16199" y="5400"/>
                  </a:cubicBezTo>
                  <a:cubicBezTo>
                    <a:pt x="16572" y="5400"/>
                    <a:pt x="16874" y="5098"/>
                    <a:pt x="16874" y="4725"/>
                  </a:cubicBezTo>
                  <a:lnTo>
                    <a:pt x="16874" y="3375"/>
                  </a:lnTo>
                  <a:lnTo>
                    <a:pt x="19799" y="3375"/>
                  </a:lnTo>
                  <a:cubicBezTo>
                    <a:pt x="20048" y="3375"/>
                    <a:pt x="20249" y="3576"/>
                    <a:pt x="20249" y="3824"/>
                  </a:cubicBezTo>
                  <a:cubicBezTo>
                    <a:pt x="20249" y="3824"/>
                    <a:pt x="20249" y="19799"/>
                    <a:pt x="20249" y="19799"/>
                  </a:cubicBezTo>
                  <a:close/>
                  <a:moveTo>
                    <a:pt x="19799" y="2025"/>
                  </a:moveTo>
                  <a:lnTo>
                    <a:pt x="16874" y="2025"/>
                  </a:lnTo>
                  <a:lnTo>
                    <a:pt x="16874" y="675"/>
                  </a:lnTo>
                  <a:cubicBezTo>
                    <a:pt x="16874" y="301"/>
                    <a:pt x="16572" y="0"/>
                    <a:pt x="16199" y="0"/>
                  </a:cubicBezTo>
                  <a:cubicBezTo>
                    <a:pt x="15827" y="0"/>
                    <a:pt x="15524" y="301"/>
                    <a:pt x="15524" y="675"/>
                  </a:cubicBezTo>
                  <a:lnTo>
                    <a:pt x="15524" y="2025"/>
                  </a:lnTo>
                  <a:lnTo>
                    <a:pt x="11474" y="2025"/>
                  </a:lnTo>
                  <a:lnTo>
                    <a:pt x="11474" y="675"/>
                  </a:lnTo>
                  <a:cubicBezTo>
                    <a:pt x="11474" y="301"/>
                    <a:pt x="11172" y="0"/>
                    <a:pt x="10800" y="0"/>
                  </a:cubicBezTo>
                  <a:cubicBezTo>
                    <a:pt x="10427" y="0"/>
                    <a:pt x="10124" y="301"/>
                    <a:pt x="10124" y="675"/>
                  </a:cubicBezTo>
                  <a:lnTo>
                    <a:pt x="10124" y="2025"/>
                  </a:lnTo>
                  <a:lnTo>
                    <a:pt x="6074" y="2025"/>
                  </a:lnTo>
                  <a:lnTo>
                    <a:pt x="6074" y="675"/>
                  </a:lnTo>
                  <a:cubicBezTo>
                    <a:pt x="6074" y="301"/>
                    <a:pt x="5772" y="0"/>
                    <a:pt x="5399" y="0"/>
                  </a:cubicBezTo>
                  <a:cubicBezTo>
                    <a:pt x="5027" y="0"/>
                    <a:pt x="4724" y="301"/>
                    <a:pt x="4724" y="675"/>
                  </a:cubicBezTo>
                  <a:lnTo>
                    <a:pt x="4724" y="2025"/>
                  </a:lnTo>
                  <a:lnTo>
                    <a:pt x="1800" y="2025"/>
                  </a:lnTo>
                  <a:cubicBezTo>
                    <a:pt x="805" y="2025"/>
                    <a:pt x="0" y="2830"/>
                    <a:pt x="0" y="3824"/>
                  </a:cubicBezTo>
                  <a:lnTo>
                    <a:pt x="0" y="19799"/>
                  </a:lnTo>
                  <a:cubicBezTo>
                    <a:pt x="0" y="20793"/>
                    <a:pt x="805" y="21599"/>
                    <a:pt x="1800" y="21599"/>
                  </a:cubicBezTo>
                  <a:lnTo>
                    <a:pt x="19799" y="21599"/>
                  </a:lnTo>
                  <a:cubicBezTo>
                    <a:pt x="20794" y="21599"/>
                    <a:pt x="21600" y="20793"/>
                    <a:pt x="21600" y="19799"/>
                  </a:cubicBezTo>
                  <a:lnTo>
                    <a:pt x="21600" y="3824"/>
                  </a:lnTo>
                  <a:cubicBezTo>
                    <a:pt x="21600" y="2830"/>
                    <a:pt x="20794" y="2025"/>
                    <a:pt x="19799" y="202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defTabSz="609585"/>
              <a:endParaRPr lang="en-US" sz="40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22" name="AutoShape 19"/>
            <p:cNvSpPr>
              <a:spLocks/>
            </p:cNvSpPr>
            <p:nvPr/>
          </p:nvSpPr>
          <p:spPr bwMode="auto">
            <a:xfrm>
              <a:off x="7250548" y="2850544"/>
              <a:ext cx="60904" cy="4588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defTabSz="609585"/>
              <a:endParaRPr lang="en-US" sz="40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23" name="AutoShape 20"/>
            <p:cNvSpPr>
              <a:spLocks/>
            </p:cNvSpPr>
            <p:nvPr/>
          </p:nvSpPr>
          <p:spPr bwMode="auto">
            <a:xfrm>
              <a:off x="7250548" y="2926466"/>
              <a:ext cx="60904" cy="4588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defTabSz="609585"/>
              <a:endParaRPr lang="en-US" sz="40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24" name="AutoShape 21"/>
            <p:cNvSpPr>
              <a:spLocks/>
            </p:cNvSpPr>
            <p:nvPr/>
          </p:nvSpPr>
          <p:spPr bwMode="auto">
            <a:xfrm>
              <a:off x="7250548" y="3003222"/>
              <a:ext cx="60904" cy="4505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defTabSz="609585"/>
              <a:endParaRPr lang="en-US" sz="40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25" name="AutoShape 22"/>
            <p:cNvSpPr>
              <a:spLocks/>
            </p:cNvSpPr>
            <p:nvPr/>
          </p:nvSpPr>
          <p:spPr bwMode="auto">
            <a:xfrm>
              <a:off x="7357338" y="3003222"/>
              <a:ext cx="60904" cy="4505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defTabSz="609585"/>
              <a:endParaRPr lang="en-US" sz="40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26" name="AutoShape 23"/>
            <p:cNvSpPr>
              <a:spLocks/>
            </p:cNvSpPr>
            <p:nvPr/>
          </p:nvSpPr>
          <p:spPr bwMode="auto">
            <a:xfrm>
              <a:off x="7357338" y="2926466"/>
              <a:ext cx="60904" cy="4588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defTabSz="609585"/>
              <a:endParaRPr lang="en-US" sz="40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27" name="AutoShape 24"/>
            <p:cNvSpPr>
              <a:spLocks/>
            </p:cNvSpPr>
            <p:nvPr/>
          </p:nvSpPr>
          <p:spPr bwMode="auto">
            <a:xfrm>
              <a:off x="7357338" y="2850544"/>
              <a:ext cx="60904" cy="4588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defTabSz="609585"/>
              <a:endParaRPr lang="en-US" sz="40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28" name="AutoShape 25"/>
            <p:cNvSpPr>
              <a:spLocks/>
            </p:cNvSpPr>
            <p:nvPr/>
          </p:nvSpPr>
          <p:spPr bwMode="auto">
            <a:xfrm>
              <a:off x="7464131" y="3003222"/>
              <a:ext cx="60904" cy="4505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defTabSz="609585"/>
              <a:endParaRPr lang="en-US" sz="40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29" name="AutoShape 26"/>
            <p:cNvSpPr>
              <a:spLocks/>
            </p:cNvSpPr>
            <p:nvPr/>
          </p:nvSpPr>
          <p:spPr bwMode="auto">
            <a:xfrm>
              <a:off x="7464131" y="2926466"/>
              <a:ext cx="60904" cy="4588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defTabSz="609585"/>
              <a:endParaRPr lang="en-US" sz="40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30" name="AutoShape 27"/>
            <p:cNvSpPr>
              <a:spLocks/>
            </p:cNvSpPr>
            <p:nvPr/>
          </p:nvSpPr>
          <p:spPr bwMode="auto">
            <a:xfrm>
              <a:off x="7464131" y="2850544"/>
              <a:ext cx="60904" cy="4588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599"/>
                  </a:moveTo>
                  <a:lnTo>
                    <a:pt x="21600" y="21599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599"/>
                    <a:pt x="0" y="21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pPr defTabSz="609585"/>
              <a:endParaRPr lang="en-US" sz="40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</p:grpSp>
      <p:sp>
        <p:nvSpPr>
          <p:cNvPr id="31" name="PA_AutoShape 28"/>
          <p:cNvSpPr>
            <a:spLocks/>
          </p:cNvSpPr>
          <p:nvPr>
            <p:custDataLst>
              <p:tags r:id="rId14"/>
            </p:custDataLst>
          </p:nvPr>
        </p:nvSpPr>
        <p:spPr bwMode="auto">
          <a:xfrm>
            <a:off x="2415792" y="2673379"/>
            <a:ext cx="590723" cy="59072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49" y="9450"/>
                </a:moveTo>
                <a:cubicBezTo>
                  <a:pt x="20249" y="9823"/>
                  <a:pt x="19947" y="10124"/>
                  <a:pt x="19575" y="10124"/>
                </a:cubicBezTo>
                <a:lnTo>
                  <a:pt x="18324" y="10124"/>
                </a:lnTo>
                <a:lnTo>
                  <a:pt x="15624" y="5400"/>
                </a:lnTo>
                <a:lnTo>
                  <a:pt x="17549" y="5400"/>
                </a:lnTo>
                <a:cubicBezTo>
                  <a:pt x="17762" y="5400"/>
                  <a:pt x="17962" y="5500"/>
                  <a:pt x="18089" y="5670"/>
                </a:cubicBezTo>
                <a:lnTo>
                  <a:pt x="20114" y="8370"/>
                </a:lnTo>
                <a:cubicBezTo>
                  <a:pt x="20202" y="8486"/>
                  <a:pt x="20249" y="8628"/>
                  <a:pt x="20249" y="8774"/>
                </a:cubicBezTo>
                <a:cubicBezTo>
                  <a:pt x="20249" y="8774"/>
                  <a:pt x="20249" y="9450"/>
                  <a:pt x="20249" y="9450"/>
                </a:cubicBezTo>
                <a:close/>
                <a:moveTo>
                  <a:pt x="18224" y="20249"/>
                </a:moveTo>
                <a:lnTo>
                  <a:pt x="14174" y="20249"/>
                </a:lnTo>
                <a:lnTo>
                  <a:pt x="14174" y="13500"/>
                </a:lnTo>
                <a:cubicBezTo>
                  <a:pt x="14174" y="13126"/>
                  <a:pt x="13872" y="12825"/>
                  <a:pt x="13499" y="12825"/>
                </a:cubicBezTo>
                <a:lnTo>
                  <a:pt x="8437" y="12825"/>
                </a:lnTo>
                <a:cubicBezTo>
                  <a:pt x="8064" y="12825"/>
                  <a:pt x="7762" y="13126"/>
                  <a:pt x="7762" y="13500"/>
                </a:cubicBezTo>
                <a:lnTo>
                  <a:pt x="7762" y="20249"/>
                </a:lnTo>
                <a:lnTo>
                  <a:pt x="3374" y="20249"/>
                </a:lnTo>
                <a:lnTo>
                  <a:pt x="3374" y="11475"/>
                </a:lnTo>
                <a:lnTo>
                  <a:pt x="18224" y="11475"/>
                </a:lnTo>
                <a:cubicBezTo>
                  <a:pt x="18224" y="11475"/>
                  <a:pt x="18224" y="20249"/>
                  <a:pt x="18224" y="20249"/>
                </a:cubicBezTo>
                <a:close/>
                <a:moveTo>
                  <a:pt x="13499" y="20249"/>
                </a:moveTo>
                <a:lnTo>
                  <a:pt x="8437" y="20249"/>
                </a:lnTo>
                <a:lnTo>
                  <a:pt x="8437" y="13500"/>
                </a:lnTo>
                <a:lnTo>
                  <a:pt x="13499" y="13500"/>
                </a:lnTo>
                <a:cubicBezTo>
                  <a:pt x="13499" y="13500"/>
                  <a:pt x="13499" y="20249"/>
                  <a:pt x="13499" y="20249"/>
                </a:cubicBezTo>
                <a:close/>
                <a:moveTo>
                  <a:pt x="1349" y="9450"/>
                </a:moveTo>
                <a:lnTo>
                  <a:pt x="1349" y="8774"/>
                </a:lnTo>
                <a:cubicBezTo>
                  <a:pt x="1349" y="8628"/>
                  <a:pt x="1397" y="8486"/>
                  <a:pt x="1485" y="8370"/>
                </a:cubicBezTo>
                <a:lnTo>
                  <a:pt x="3510" y="5670"/>
                </a:lnTo>
                <a:cubicBezTo>
                  <a:pt x="3637" y="5500"/>
                  <a:pt x="3837" y="5400"/>
                  <a:pt x="4049" y="5400"/>
                </a:cubicBezTo>
                <a:lnTo>
                  <a:pt x="5975" y="5400"/>
                </a:lnTo>
                <a:lnTo>
                  <a:pt x="3275" y="10124"/>
                </a:lnTo>
                <a:lnTo>
                  <a:pt x="2024" y="10124"/>
                </a:lnTo>
                <a:cubicBezTo>
                  <a:pt x="1652" y="10124"/>
                  <a:pt x="1349" y="9823"/>
                  <a:pt x="1349" y="9450"/>
                </a:cubicBezTo>
                <a:moveTo>
                  <a:pt x="13369" y="5400"/>
                </a:moveTo>
                <a:lnTo>
                  <a:pt x="14846" y="5400"/>
                </a:lnTo>
                <a:lnTo>
                  <a:pt x="17546" y="10124"/>
                </a:lnTo>
                <a:lnTo>
                  <a:pt x="14719" y="10124"/>
                </a:lnTo>
                <a:cubicBezTo>
                  <a:pt x="14719" y="10124"/>
                  <a:pt x="13369" y="5400"/>
                  <a:pt x="13369" y="5400"/>
                </a:cubicBezTo>
                <a:close/>
                <a:moveTo>
                  <a:pt x="11137" y="5400"/>
                </a:moveTo>
                <a:lnTo>
                  <a:pt x="12666" y="5400"/>
                </a:lnTo>
                <a:lnTo>
                  <a:pt x="14016" y="10124"/>
                </a:lnTo>
                <a:lnTo>
                  <a:pt x="11137" y="10124"/>
                </a:lnTo>
                <a:cubicBezTo>
                  <a:pt x="11137" y="10124"/>
                  <a:pt x="11137" y="5400"/>
                  <a:pt x="11137" y="5400"/>
                </a:cubicBezTo>
                <a:close/>
                <a:moveTo>
                  <a:pt x="8932" y="5400"/>
                </a:moveTo>
                <a:lnTo>
                  <a:pt x="10462" y="5400"/>
                </a:lnTo>
                <a:lnTo>
                  <a:pt x="10462" y="10124"/>
                </a:lnTo>
                <a:lnTo>
                  <a:pt x="7582" y="10124"/>
                </a:lnTo>
                <a:cubicBezTo>
                  <a:pt x="7582" y="10124"/>
                  <a:pt x="8932" y="5400"/>
                  <a:pt x="8932" y="5400"/>
                </a:cubicBezTo>
                <a:close/>
                <a:moveTo>
                  <a:pt x="6880" y="10124"/>
                </a:moveTo>
                <a:lnTo>
                  <a:pt x="4052" y="10124"/>
                </a:lnTo>
                <a:lnTo>
                  <a:pt x="6752" y="5400"/>
                </a:lnTo>
                <a:lnTo>
                  <a:pt x="8230" y="5400"/>
                </a:lnTo>
                <a:cubicBezTo>
                  <a:pt x="8230" y="5400"/>
                  <a:pt x="6880" y="10124"/>
                  <a:pt x="6880" y="10124"/>
                </a:cubicBezTo>
                <a:close/>
                <a:moveTo>
                  <a:pt x="17549" y="1350"/>
                </a:moveTo>
                <a:lnTo>
                  <a:pt x="17549" y="4050"/>
                </a:lnTo>
                <a:lnTo>
                  <a:pt x="4049" y="4050"/>
                </a:lnTo>
                <a:lnTo>
                  <a:pt x="4049" y="1350"/>
                </a:lnTo>
                <a:cubicBezTo>
                  <a:pt x="4049" y="1350"/>
                  <a:pt x="17549" y="1350"/>
                  <a:pt x="17549" y="1350"/>
                </a:cubicBezTo>
                <a:close/>
                <a:moveTo>
                  <a:pt x="21194" y="7560"/>
                </a:moveTo>
                <a:lnTo>
                  <a:pt x="19170" y="4861"/>
                </a:lnTo>
                <a:cubicBezTo>
                  <a:pt x="19091" y="4755"/>
                  <a:pt x="18997" y="4663"/>
                  <a:pt x="18899" y="4576"/>
                </a:cubicBezTo>
                <a:lnTo>
                  <a:pt x="18899" y="1350"/>
                </a:lnTo>
                <a:cubicBezTo>
                  <a:pt x="18899" y="605"/>
                  <a:pt x="18295" y="0"/>
                  <a:pt x="17549" y="0"/>
                </a:cubicBezTo>
                <a:lnTo>
                  <a:pt x="4049" y="0"/>
                </a:lnTo>
                <a:cubicBezTo>
                  <a:pt x="3304" y="0"/>
                  <a:pt x="2699" y="605"/>
                  <a:pt x="2699" y="1350"/>
                </a:cubicBezTo>
                <a:lnTo>
                  <a:pt x="2699" y="4576"/>
                </a:lnTo>
                <a:cubicBezTo>
                  <a:pt x="2602" y="4663"/>
                  <a:pt x="2508" y="4754"/>
                  <a:pt x="2430" y="4860"/>
                </a:cubicBezTo>
                <a:lnTo>
                  <a:pt x="406" y="7559"/>
                </a:lnTo>
                <a:cubicBezTo>
                  <a:pt x="143" y="7907"/>
                  <a:pt x="0" y="8338"/>
                  <a:pt x="0" y="8774"/>
                </a:cubicBezTo>
                <a:lnTo>
                  <a:pt x="0" y="9450"/>
                </a:lnTo>
                <a:cubicBezTo>
                  <a:pt x="0" y="10566"/>
                  <a:pt x="908" y="11475"/>
                  <a:pt x="2024" y="11475"/>
                </a:cubicBezTo>
                <a:lnTo>
                  <a:pt x="2024" y="20249"/>
                </a:lnTo>
                <a:cubicBezTo>
                  <a:pt x="2024" y="20994"/>
                  <a:pt x="2629" y="21599"/>
                  <a:pt x="3374" y="21599"/>
                </a:cubicBezTo>
                <a:lnTo>
                  <a:pt x="18224" y="21599"/>
                </a:lnTo>
                <a:cubicBezTo>
                  <a:pt x="18970" y="21599"/>
                  <a:pt x="19575" y="20994"/>
                  <a:pt x="19575" y="20249"/>
                </a:cubicBezTo>
                <a:lnTo>
                  <a:pt x="19575" y="11475"/>
                </a:lnTo>
                <a:cubicBezTo>
                  <a:pt x="20691" y="11475"/>
                  <a:pt x="21600" y="10566"/>
                  <a:pt x="21600" y="9450"/>
                </a:cubicBezTo>
                <a:lnTo>
                  <a:pt x="21600" y="8774"/>
                </a:lnTo>
                <a:cubicBezTo>
                  <a:pt x="21600" y="8338"/>
                  <a:pt x="21456" y="7907"/>
                  <a:pt x="21194" y="756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defTabSz="609585"/>
            <a:endParaRPr lang="en-US" sz="400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ea"/>
              <a:sym typeface="+mn-lt"/>
            </a:endParaRPr>
          </a:p>
        </p:txBody>
      </p:sp>
      <p:sp>
        <p:nvSpPr>
          <p:cNvPr id="32" name="PA_AutoShape 100"/>
          <p:cNvSpPr>
            <a:spLocks/>
          </p:cNvSpPr>
          <p:nvPr>
            <p:custDataLst>
              <p:tags r:id="rId15"/>
            </p:custDataLst>
          </p:nvPr>
        </p:nvSpPr>
        <p:spPr bwMode="auto">
          <a:xfrm>
            <a:off x="4696392" y="4255215"/>
            <a:ext cx="516127" cy="59072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057" y="6750"/>
                </a:moveTo>
                <a:lnTo>
                  <a:pt x="1542" y="6750"/>
                </a:lnTo>
                <a:lnTo>
                  <a:pt x="1542" y="4725"/>
                </a:lnTo>
                <a:lnTo>
                  <a:pt x="20057" y="4725"/>
                </a:lnTo>
                <a:cubicBezTo>
                  <a:pt x="20057" y="4725"/>
                  <a:pt x="20057" y="6750"/>
                  <a:pt x="20057" y="6750"/>
                </a:cubicBezTo>
                <a:close/>
                <a:moveTo>
                  <a:pt x="17485" y="10124"/>
                </a:moveTo>
                <a:lnTo>
                  <a:pt x="4113" y="10124"/>
                </a:lnTo>
                <a:lnTo>
                  <a:pt x="3857" y="8100"/>
                </a:lnTo>
                <a:lnTo>
                  <a:pt x="17742" y="8100"/>
                </a:lnTo>
                <a:cubicBezTo>
                  <a:pt x="17742" y="8100"/>
                  <a:pt x="17485" y="10124"/>
                  <a:pt x="17485" y="10124"/>
                </a:cubicBezTo>
                <a:close/>
                <a:moveTo>
                  <a:pt x="16542" y="17549"/>
                </a:moveTo>
                <a:lnTo>
                  <a:pt x="5057" y="17549"/>
                </a:lnTo>
                <a:lnTo>
                  <a:pt x="4199" y="10800"/>
                </a:lnTo>
                <a:lnTo>
                  <a:pt x="17399" y="10800"/>
                </a:lnTo>
                <a:cubicBezTo>
                  <a:pt x="17399" y="10800"/>
                  <a:pt x="16542" y="17549"/>
                  <a:pt x="16542" y="17549"/>
                </a:cubicBezTo>
                <a:close/>
                <a:moveTo>
                  <a:pt x="5400" y="20249"/>
                </a:moveTo>
                <a:lnTo>
                  <a:pt x="5142" y="18225"/>
                </a:lnTo>
                <a:lnTo>
                  <a:pt x="16456" y="18225"/>
                </a:lnTo>
                <a:lnTo>
                  <a:pt x="16200" y="20249"/>
                </a:lnTo>
                <a:cubicBezTo>
                  <a:pt x="16200" y="20249"/>
                  <a:pt x="5400" y="20249"/>
                  <a:pt x="5400" y="20249"/>
                </a:cubicBezTo>
                <a:close/>
                <a:moveTo>
                  <a:pt x="3857" y="1350"/>
                </a:moveTo>
                <a:lnTo>
                  <a:pt x="17742" y="1350"/>
                </a:lnTo>
                <a:lnTo>
                  <a:pt x="18514" y="3375"/>
                </a:lnTo>
                <a:lnTo>
                  <a:pt x="3085" y="3375"/>
                </a:lnTo>
                <a:cubicBezTo>
                  <a:pt x="3085" y="3375"/>
                  <a:pt x="3857" y="1350"/>
                  <a:pt x="3857" y="1350"/>
                </a:cubicBezTo>
                <a:close/>
                <a:moveTo>
                  <a:pt x="20143" y="3389"/>
                </a:moveTo>
                <a:lnTo>
                  <a:pt x="19205" y="922"/>
                </a:lnTo>
                <a:cubicBezTo>
                  <a:pt x="18996" y="371"/>
                  <a:pt x="18407" y="0"/>
                  <a:pt x="17742" y="0"/>
                </a:cubicBezTo>
                <a:lnTo>
                  <a:pt x="3857" y="0"/>
                </a:lnTo>
                <a:cubicBezTo>
                  <a:pt x="3192" y="0"/>
                  <a:pt x="2603" y="371"/>
                  <a:pt x="2393" y="922"/>
                </a:cubicBezTo>
                <a:lnTo>
                  <a:pt x="1448" y="3391"/>
                </a:lnTo>
                <a:cubicBezTo>
                  <a:pt x="643" y="3436"/>
                  <a:pt x="0" y="4008"/>
                  <a:pt x="0" y="4725"/>
                </a:cubicBezTo>
                <a:lnTo>
                  <a:pt x="0" y="6750"/>
                </a:lnTo>
                <a:cubicBezTo>
                  <a:pt x="0" y="7495"/>
                  <a:pt x="690" y="8100"/>
                  <a:pt x="1542" y="8100"/>
                </a:cubicBezTo>
                <a:lnTo>
                  <a:pt x="2340" y="8100"/>
                </a:lnTo>
                <a:cubicBezTo>
                  <a:pt x="2340" y="8150"/>
                  <a:pt x="2317" y="8198"/>
                  <a:pt x="2323" y="8249"/>
                </a:cubicBezTo>
                <a:lnTo>
                  <a:pt x="3866" y="20398"/>
                </a:lnTo>
                <a:cubicBezTo>
                  <a:pt x="3953" y="21082"/>
                  <a:pt x="4614" y="21599"/>
                  <a:pt x="5400" y="21599"/>
                </a:cubicBezTo>
                <a:lnTo>
                  <a:pt x="16200" y="21599"/>
                </a:lnTo>
                <a:cubicBezTo>
                  <a:pt x="16986" y="21599"/>
                  <a:pt x="17646" y="21082"/>
                  <a:pt x="17732" y="20398"/>
                </a:cubicBezTo>
                <a:lnTo>
                  <a:pt x="19275" y="8249"/>
                </a:lnTo>
                <a:cubicBezTo>
                  <a:pt x="19282" y="8198"/>
                  <a:pt x="19258" y="8150"/>
                  <a:pt x="19258" y="8100"/>
                </a:cubicBezTo>
                <a:lnTo>
                  <a:pt x="20057" y="8100"/>
                </a:lnTo>
                <a:cubicBezTo>
                  <a:pt x="20908" y="8100"/>
                  <a:pt x="21600" y="7495"/>
                  <a:pt x="21600" y="6750"/>
                </a:cubicBezTo>
                <a:lnTo>
                  <a:pt x="21600" y="4725"/>
                </a:lnTo>
                <a:cubicBezTo>
                  <a:pt x="21600" y="4006"/>
                  <a:pt x="20952" y="3431"/>
                  <a:pt x="20143" y="3389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defTabSz="609585"/>
            <a:endParaRPr lang="en-US" sz="400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393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prism isContent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31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框 21"/>
          <p:cNvSpPr txBox="1"/>
          <p:nvPr/>
        </p:nvSpPr>
        <p:spPr>
          <a:xfrm>
            <a:off x="3673052" y="4110208"/>
            <a:ext cx="4845893" cy="509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zh-CN" sz="1100" dirty="0">
                <a:cs typeface="+mn-ea"/>
                <a:sym typeface="+mn-lt"/>
              </a:rPr>
              <a:t>There are many variations of passages of Lorem Ipsum available, but the majority have suffered alteration in some form, by injected </a:t>
            </a:r>
            <a:r>
              <a:rPr lang="en-US" altLang="zh-CN" sz="1100" dirty="0" err="1">
                <a:cs typeface="+mn-ea"/>
                <a:sym typeface="+mn-lt"/>
              </a:rPr>
              <a:t>humour</a:t>
            </a:r>
            <a:endParaRPr lang="zh-CN" altLang="en-US" sz="1100" dirty="0">
              <a:cs typeface="+mn-ea"/>
              <a:sym typeface="+mn-lt"/>
            </a:endParaRPr>
          </a:p>
        </p:txBody>
      </p:sp>
      <p:sp>
        <p:nvSpPr>
          <p:cNvPr id="34" name="TextBox 76"/>
          <p:cNvSpPr txBox="1"/>
          <p:nvPr/>
        </p:nvSpPr>
        <p:spPr>
          <a:xfrm>
            <a:off x="4323048" y="3463877"/>
            <a:ext cx="3545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请在此添加标题</a:t>
            </a:r>
          </a:p>
        </p:txBody>
      </p:sp>
      <p:sp>
        <p:nvSpPr>
          <p:cNvPr id="35" name="TextBox 76"/>
          <p:cNvSpPr txBox="1"/>
          <p:nvPr/>
        </p:nvSpPr>
        <p:spPr>
          <a:xfrm>
            <a:off x="3673052" y="2575542"/>
            <a:ext cx="4862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solidFill>
                  <a:srgbClr val="75CFE7"/>
                </a:solidFill>
                <a:cs typeface="+mn-ea"/>
                <a:sym typeface="+mn-lt"/>
              </a:rPr>
              <a:t>PART THREE</a:t>
            </a:r>
            <a:endParaRPr lang="zh-CN" altLang="en-US" sz="5400" dirty="0">
              <a:solidFill>
                <a:srgbClr val="75CFE7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0574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_文本框 76"/>
          <p:cNvSpPr txBox="1"/>
          <p:nvPr>
            <p:custDataLst>
              <p:tags r:id="rId1"/>
            </p:custDataLst>
          </p:nvPr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</a:p>
        </p:txBody>
      </p:sp>
      <p:sp>
        <p:nvSpPr>
          <p:cNvPr id="7" name="PA_文本框 6"/>
          <p:cNvSpPr txBox="1"/>
          <p:nvPr>
            <p:custDataLst>
              <p:tags r:id="rId2"/>
            </p:custDataLst>
          </p:nvPr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</a:p>
        </p:txBody>
      </p:sp>
      <p:cxnSp>
        <p:nvCxnSpPr>
          <p:cNvPr id="8" name="PA_直接连接符 7"/>
          <p:cNvCxnSpPr/>
          <p:nvPr>
            <p:custDataLst>
              <p:tags r:id="rId3"/>
            </p:custDataLst>
          </p:nvPr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A_矩形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 rot="5400000">
            <a:off x="4026693" y="2601913"/>
            <a:ext cx="655638" cy="1581150"/>
          </a:xfrm>
          <a:prstGeom prst="rect">
            <a:avLst/>
          </a:prstGeom>
          <a:solidFill>
            <a:srgbClr val="807C7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PA_矩形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rot="5400000">
            <a:off x="4025900" y="3481786"/>
            <a:ext cx="657225" cy="1581150"/>
          </a:xfrm>
          <a:prstGeom prst="rect">
            <a:avLst/>
          </a:prstGeom>
          <a:solidFill>
            <a:srgbClr val="B6DDD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PA_任意多边形 7"/>
          <p:cNvSpPr>
            <a:spLocks/>
          </p:cNvSpPr>
          <p:nvPr>
            <p:custDataLst>
              <p:tags r:id="rId6"/>
            </p:custDataLst>
          </p:nvPr>
        </p:nvSpPr>
        <p:spPr bwMode="auto">
          <a:xfrm rot="5400000">
            <a:off x="4954587" y="3039269"/>
            <a:ext cx="882650" cy="501650"/>
          </a:xfrm>
          <a:custGeom>
            <a:avLst/>
            <a:gdLst>
              <a:gd name="T0" fmla="*/ 556 w 556"/>
              <a:gd name="T1" fmla="*/ 0 h 316"/>
              <a:gd name="T2" fmla="*/ 0 w 556"/>
              <a:gd name="T3" fmla="*/ 0 h 316"/>
              <a:gd name="T4" fmla="*/ 136 w 556"/>
              <a:gd name="T5" fmla="*/ 316 h 316"/>
              <a:gd name="T6" fmla="*/ 549 w 556"/>
              <a:gd name="T7" fmla="*/ 316 h 316"/>
              <a:gd name="T8" fmla="*/ 556 w 556"/>
              <a:gd name="T9" fmla="*/ 0 h 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6" h="316">
                <a:moveTo>
                  <a:pt x="556" y="0"/>
                </a:moveTo>
                <a:lnTo>
                  <a:pt x="0" y="0"/>
                </a:lnTo>
                <a:lnTo>
                  <a:pt x="136" y="316"/>
                </a:lnTo>
                <a:lnTo>
                  <a:pt x="549" y="316"/>
                </a:lnTo>
                <a:lnTo>
                  <a:pt x="556" y="0"/>
                </a:lnTo>
                <a:close/>
              </a:path>
            </a:pathLst>
          </a:custGeom>
          <a:solidFill>
            <a:srgbClr val="807C78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PA_任意多边形 8"/>
          <p:cNvSpPr>
            <a:spLocks/>
          </p:cNvSpPr>
          <p:nvPr>
            <p:custDataLst>
              <p:tags r:id="rId7"/>
            </p:custDataLst>
          </p:nvPr>
        </p:nvSpPr>
        <p:spPr bwMode="auto">
          <a:xfrm rot="5400000">
            <a:off x="4954587" y="4134249"/>
            <a:ext cx="882650" cy="501650"/>
          </a:xfrm>
          <a:custGeom>
            <a:avLst/>
            <a:gdLst>
              <a:gd name="T0" fmla="*/ 556 w 556"/>
              <a:gd name="T1" fmla="*/ 0 h 316"/>
              <a:gd name="T2" fmla="*/ 4 w 556"/>
              <a:gd name="T3" fmla="*/ 0 h 316"/>
              <a:gd name="T4" fmla="*/ 0 w 556"/>
              <a:gd name="T5" fmla="*/ 316 h 316"/>
              <a:gd name="T6" fmla="*/ 414 w 556"/>
              <a:gd name="T7" fmla="*/ 316 h 316"/>
              <a:gd name="T8" fmla="*/ 556 w 556"/>
              <a:gd name="T9" fmla="*/ 0 h 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6" h="316">
                <a:moveTo>
                  <a:pt x="556" y="0"/>
                </a:moveTo>
                <a:lnTo>
                  <a:pt x="4" y="0"/>
                </a:lnTo>
                <a:lnTo>
                  <a:pt x="0" y="316"/>
                </a:lnTo>
                <a:lnTo>
                  <a:pt x="414" y="316"/>
                </a:lnTo>
                <a:lnTo>
                  <a:pt x="556" y="0"/>
                </a:lnTo>
                <a:close/>
              </a:path>
            </a:pathLst>
          </a:custGeom>
          <a:solidFill>
            <a:srgbClr val="B6DDD8">
              <a:alpha val="61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PA_矩形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 rot="5400000">
            <a:off x="7509669" y="2601913"/>
            <a:ext cx="655638" cy="1581150"/>
          </a:xfrm>
          <a:prstGeom prst="rect">
            <a:avLst/>
          </a:prstGeom>
          <a:solidFill>
            <a:srgbClr val="807C7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PA_矩形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 rot="5400000">
            <a:off x="7508875" y="3477024"/>
            <a:ext cx="657225" cy="1581150"/>
          </a:xfrm>
          <a:prstGeom prst="rect">
            <a:avLst/>
          </a:prstGeom>
          <a:solidFill>
            <a:srgbClr val="B6DDD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PA_任意多边形 11"/>
          <p:cNvSpPr>
            <a:spLocks/>
          </p:cNvSpPr>
          <p:nvPr>
            <p:custDataLst>
              <p:tags r:id="rId10"/>
            </p:custDataLst>
          </p:nvPr>
        </p:nvSpPr>
        <p:spPr bwMode="auto">
          <a:xfrm rot="5400000">
            <a:off x="6354763" y="3034507"/>
            <a:ext cx="877888" cy="506413"/>
          </a:xfrm>
          <a:custGeom>
            <a:avLst/>
            <a:gdLst>
              <a:gd name="T0" fmla="*/ 553 w 553"/>
              <a:gd name="T1" fmla="*/ 319 h 319"/>
              <a:gd name="T2" fmla="*/ 0 w 553"/>
              <a:gd name="T3" fmla="*/ 319 h 319"/>
              <a:gd name="T4" fmla="*/ 136 w 553"/>
              <a:gd name="T5" fmla="*/ 0 h 319"/>
              <a:gd name="T6" fmla="*/ 549 w 553"/>
              <a:gd name="T7" fmla="*/ 0 h 319"/>
              <a:gd name="T8" fmla="*/ 553 w 553"/>
              <a:gd name="T9" fmla="*/ 319 h 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3" h="319">
                <a:moveTo>
                  <a:pt x="553" y="319"/>
                </a:moveTo>
                <a:lnTo>
                  <a:pt x="0" y="319"/>
                </a:lnTo>
                <a:lnTo>
                  <a:pt x="136" y="0"/>
                </a:lnTo>
                <a:lnTo>
                  <a:pt x="549" y="0"/>
                </a:lnTo>
                <a:lnTo>
                  <a:pt x="553" y="319"/>
                </a:lnTo>
                <a:close/>
              </a:path>
            </a:pathLst>
          </a:custGeom>
          <a:solidFill>
            <a:srgbClr val="807C78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PA_任意多边形 12"/>
          <p:cNvSpPr>
            <a:spLocks/>
          </p:cNvSpPr>
          <p:nvPr>
            <p:custDataLst>
              <p:tags r:id="rId11"/>
            </p:custDataLst>
          </p:nvPr>
        </p:nvSpPr>
        <p:spPr bwMode="auto">
          <a:xfrm rot="5400000">
            <a:off x="6350000" y="4129486"/>
            <a:ext cx="887413" cy="506413"/>
          </a:xfrm>
          <a:custGeom>
            <a:avLst/>
            <a:gdLst>
              <a:gd name="T0" fmla="*/ 559 w 559"/>
              <a:gd name="T1" fmla="*/ 319 h 319"/>
              <a:gd name="T2" fmla="*/ 3 w 559"/>
              <a:gd name="T3" fmla="*/ 319 h 319"/>
              <a:gd name="T4" fmla="*/ 0 w 559"/>
              <a:gd name="T5" fmla="*/ 0 h 319"/>
              <a:gd name="T6" fmla="*/ 414 w 559"/>
              <a:gd name="T7" fmla="*/ 0 h 319"/>
              <a:gd name="T8" fmla="*/ 559 w 559"/>
              <a:gd name="T9" fmla="*/ 319 h 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9" h="319">
                <a:moveTo>
                  <a:pt x="559" y="319"/>
                </a:moveTo>
                <a:lnTo>
                  <a:pt x="3" y="319"/>
                </a:lnTo>
                <a:lnTo>
                  <a:pt x="0" y="0"/>
                </a:lnTo>
                <a:lnTo>
                  <a:pt x="414" y="0"/>
                </a:lnTo>
                <a:lnTo>
                  <a:pt x="559" y="319"/>
                </a:lnTo>
                <a:close/>
              </a:path>
            </a:pathLst>
          </a:custGeom>
          <a:solidFill>
            <a:srgbClr val="B6DDD8">
              <a:alpha val="61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PA_矩形 13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5400000">
            <a:off x="5659038" y="2836469"/>
            <a:ext cx="871539" cy="896143"/>
          </a:xfrm>
          <a:prstGeom prst="rect">
            <a:avLst/>
          </a:prstGeom>
          <a:solidFill>
            <a:srgbClr val="807C7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PA_矩形 14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5400000">
            <a:off x="5651101" y="3934623"/>
            <a:ext cx="887413" cy="896144"/>
          </a:xfrm>
          <a:prstGeom prst="rect">
            <a:avLst/>
          </a:prstGeom>
          <a:solidFill>
            <a:srgbClr val="B6DDD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9" name="PA_组合 15"/>
          <p:cNvGrpSpPr/>
          <p:nvPr>
            <p:custDataLst>
              <p:tags r:id="rId14"/>
            </p:custDataLst>
          </p:nvPr>
        </p:nvGrpSpPr>
        <p:grpSpPr bwMode="auto">
          <a:xfrm>
            <a:off x="5934940" y="4216534"/>
            <a:ext cx="322119" cy="313529"/>
            <a:chOff x="0" y="0"/>
            <a:chExt cx="150" cy="146"/>
          </a:xfrm>
          <a:solidFill>
            <a:schemeClr val="bg1"/>
          </a:solidFill>
        </p:grpSpPr>
        <p:sp>
          <p:nvSpPr>
            <p:cNvPr id="20" name="Freeform 16"/>
            <p:cNvSpPr>
              <a:spLocks noEditPoints="1"/>
            </p:cNvSpPr>
            <p:nvPr/>
          </p:nvSpPr>
          <p:spPr bwMode="auto">
            <a:xfrm>
              <a:off x="0" y="0"/>
              <a:ext cx="96" cy="88"/>
            </a:xfrm>
            <a:custGeom>
              <a:avLst/>
              <a:gdLst>
                <a:gd name="T0" fmla="*/ 54 w 54"/>
                <a:gd name="T1" fmla="*/ 34 h 50"/>
                <a:gd name="T2" fmla="*/ 2 w 54"/>
                <a:gd name="T3" fmla="*/ 34 h 50"/>
                <a:gd name="T4" fmla="*/ 1 w 54"/>
                <a:gd name="T5" fmla="*/ 36 h 50"/>
                <a:gd name="T6" fmla="*/ 19 w 54"/>
                <a:gd name="T7" fmla="*/ 50 h 50"/>
                <a:gd name="T8" fmla="*/ 38 w 54"/>
                <a:gd name="T9" fmla="*/ 50 h 50"/>
                <a:gd name="T10" fmla="*/ 42 w 54"/>
                <a:gd name="T11" fmla="*/ 47 h 50"/>
                <a:gd name="T12" fmla="*/ 40 w 54"/>
                <a:gd name="T13" fmla="*/ 42 h 50"/>
                <a:gd name="T14" fmla="*/ 40 w 54"/>
                <a:gd name="T15" fmla="*/ 40 h 50"/>
                <a:gd name="T16" fmla="*/ 41 w 54"/>
                <a:gd name="T17" fmla="*/ 40 h 50"/>
                <a:gd name="T18" fmla="*/ 45 w 54"/>
                <a:gd name="T19" fmla="*/ 43 h 50"/>
                <a:gd name="T20" fmla="*/ 47 w 54"/>
                <a:gd name="T21" fmla="*/ 42 h 50"/>
                <a:gd name="T22" fmla="*/ 42 w 54"/>
                <a:gd name="T23" fmla="*/ 38 h 50"/>
                <a:gd name="T24" fmla="*/ 43 w 54"/>
                <a:gd name="T25" fmla="*/ 37 h 50"/>
                <a:gd name="T26" fmla="*/ 45 w 54"/>
                <a:gd name="T27" fmla="*/ 36 h 50"/>
                <a:gd name="T28" fmla="*/ 50 w 54"/>
                <a:gd name="T29" fmla="*/ 39 h 50"/>
                <a:gd name="T30" fmla="*/ 54 w 54"/>
                <a:gd name="T31" fmla="*/ 34 h 50"/>
                <a:gd name="T32" fmla="*/ 35 w 54"/>
                <a:gd name="T33" fmla="*/ 31 h 50"/>
                <a:gd name="T34" fmla="*/ 27 w 54"/>
                <a:gd name="T35" fmla="*/ 3 h 50"/>
                <a:gd name="T36" fmla="*/ 29 w 54"/>
                <a:gd name="T37" fmla="*/ 1 h 50"/>
                <a:gd name="T38" fmla="*/ 47 w 54"/>
                <a:gd name="T39" fmla="*/ 15 h 50"/>
                <a:gd name="T40" fmla="*/ 51 w 54"/>
                <a:gd name="T41" fmla="*/ 30 h 50"/>
                <a:gd name="T42" fmla="*/ 49 w 54"/>
                <a:gd name="T43" fmla="*/ 32 h 50"/>
                <a:gd name="T44" fmla="*/ 36 w 54"/>
                <a:gd name="T45" fmla="*/ 32 h 50"/>
                <a:gd name="T46" fmla="*/ 35 w 54"/>
                <a:gd name="T47" fmla="*/ 3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" h="50">
                  <a:moveTo>
                    <a:pt x="54" y="34"/>
                  </a:moveTo>
                  <a:cubicBezTo>
                    <a:pt x="2" y="34"/>
                    <a:pt x="2" y="34"/>
                    <a:pt x="2" y="34"/>
                  </a:cubicBezTo>
                  <a:cubicBezTo>
                    <a:pt x="1" y="34"/>
                    <a:pt x="0" y="35"/>
                    <a:pt x="1" y="36"/>
                  </a:cubicBezTo>
                  <a:cubicBezTo>
                    <a:pt x="2" y="45"/>
                    <a:pt x="11" y="50"/>
                    <a:pt x="19" y="50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42" y="47"/>
                    <a:pt x="42" y="47"/>
                    <a:pt x="42" y="47"/>
                  </a:cubicBezTo>
                  <a:cubicBezTo>
                    <a:pt x="41" y="45"/>
                    <a:pt x="40" y="44"/>
                    <a:pt x="40" y="42"/>
                  </a:cubicBezTo>
                  <a:cubicBezTo>
                    <a:pt x="40" y="41"/>
                    <a:pt x="40" y="41"/>
                    <a:pt x="40" y="40"/>
                  </a:cubicBezTo>
                  <a:cubicBezTo>
                    <a:pt x="40" y="40"/>
                    <a:pt x="41" y="39"/>
                    <a:pt x="41" y="40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47" y="42"/>
                    <a:pt x="47" y="42"/>
                    <a:pt x="47" y="42"/>
                  </a:cubicBezTo>
                  <a:cubicBezTo>
                    <a:pt x="42" y="38"/>
                    <a:pt x="42" y="38"/>
                    <a:pt x="42" y="38"/>
                  </a:cubicBezTo>
                  <a:cubicBezTo>
                    <a:pt x="42" y="38"/>
                    <a:pt x="42" y="37"/>
                    <a:pt x="43" y="37"/>
                  </a:cubicBezTo>
                  <a:cubicBezTo>
                    <a:pt x="43" y="36"/>
                    <a:pt x="44" y="36"/>
                    <a:pt x="45" y="36"/>
                  </a:cubicBezTo>
                  <a:cubicBezTo>
                    <a:pt x="47" y="36"/>
                    <a:pt x="49" y="37"/>
                    <a:pt x="50" y="39"/>
                  </a:cubicBezTo>
                  <a:lnTo>
                    <a:pt x="54" y="34"/>
                  </a:lnTo>
                  <a:close/>
                  <a:moveTo>
                    <a:pt x="35" y="31"/>
                  </a:moveTo>
                  <a:cubicBezTo>
                    <a:pt x="27" y="3"/>
                    <a:pt x="27" y="3"/>
                    <a:pt x="27" y="3"/>
                  </a:cubicBezTo>
                  <a:cubicBezTo>
                    <a:pt x="27" y="2"/>
                    <a:pt x="28" y="1"/>
                    <a:pt x="29" y="1"/>
                  </a:cubicBezTo>
                  <a:cubicBezTo>
                    <a:pt x="37" y="0"/>
                    <a:pt x="45" y="7"/>
                    <a:pt x="47" y="15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51" y="31"/>
                    <a:pt x="51" y="32"/>
                    <a:pt x="49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6" y="32"/>
                    <a:pt x="35" y="32"/>
                    <a:pt x="35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1" name="Freeform 17"/>
            <p:cNvSpPr>
              <a:spLocks noEditPoints="1"/>
            </p:cNvSpPr>
            <p:nvPr/>
          </p:nvSpPr>
          <p:spPr bwMode="auto">
            <a:xfrm>
              <a:off x="67" y="60"/>
              <a:ext cx="83" cy="86"/>
            </a:xfrm>
            <a:custGeom>
              <a:avLst/>
              <a:gdLst>
                <a:gd name="T0" fmla="*/ 46 w 47"/>
                <a:gd name="T1" fmla="*/ 0 h 49"/>
                <a:gd name="T2" fmla="*/ 16 w 47"/>
                <a:gd name="T3" fmla="*/ 0 h 49"/>
                <a:gd name="T4" fmla="*/ 12 w 47"/>
                <a:gd name="T5" fmla="*/ 5 h 49"/>
                <a:gd name="T6" fmla="*/ 13 w 47"/>
                <a:gd name="T7" fmla="*/ 8 h 49"/>
                <a:gd name="T8" fmla="*/ 13 w 47"/>
                <a:gd name="T9" fmla="*/ 9 h 49"/>
                <a:gd name="T10" fmla="*/ 12 w 47"/>
                <a:gd name="T11" fmla="*/ 10 h 49"/>
                <a:gd name="T12" fmla="*/ 9 w 47"/>
                <a:gd name="T13" fmla="*/ 8 h 49"/>
                <a:gd name="T14" fmla="*/ 7 w 47"/>
                <a:gd name="T15" fmla="*/ 9 h 49"/>
                <a:gd name="T16" fmla="*/ 11 w 47"/>
                <a:gd name="T17" fmla="*/ 11 h 49"/>
                <a:gd name="T18" fmla="*/ 10 w 47"/>
                <a:gd name="T19" fmla="*/ 13 h 49"/>
                <a:gd name="T20" fmla="*/ 7 w 47"/>
                <a:gd name="T21" fmla="*/ 14 h 49"/>
                <a:gd name="T22" fmla="*/ 4 w 47"/>
                <a:gd name="T23" fmla="*/ 13 h 49"/>
                <a:gd name="T24" fmla="*/ 0 w 47"/>
                <a:gd name="T25" fmla="*/ 16 h 49"/>
                <a:gd name="T26" fmla="*/ 46 w 47"/>
                <a:gd name="T27" fmla="*/ 16 h 49"/>
                <a:gd name="T28" fmla="*/ 47 w 47"/>
                <a:gd name="T29" fmla="*/ 14 h 49"/>
                <a:gd name="T30" fmla="*/ 47 w 47"/>
                <a:gd name="T31" fmla="*/ 2 h 49"/>
                <a:gd name="T32" fmla="*/ 46 w 47"/>
                <a:gd name="T33" fmla="*/ 0 h 49"/>
                <a:gd name="T34" fmla="*/ 10 w 47"/>
                <a:gd name="T35" fmla="*/ 48 h 49"/>
                <a:gd name="T36" fmla="*/ 3 w 47"/>
                <a:gd name="T37" fmla="*/ 20 h 49"/>
                <a:gd name="T38" fmla="*/ 4 w 47"/>
                <a:gd name="T39" fmla="*/ 18 h 49"/>
                <a:gd name="T40" fmla="*/ 17 w 47"/>
                <a:gd name="T41" fmla="*/ 18 h 49"/>
                <a:gd name="T42" fmla="*/ 19 w 47"/>
                <a:gd name="T43" fmla="*/ 19 h 49"/>
                <a:gd name="T44" fmla="*/ 26 w 47"/>
                <a:gd name="T45" fmla="*/ 43 h 49"/>
                <a:gd name="T46" fmla="*/ 24 w 47"/>
                <a:gd name="T47" fmla="*/ 46 h 49"/>
                <a:gd name="T48" fmla="*/ 12 w 47"/>
                <a:gd name="T49" fmla="*/ 49 h 49"/>
                <a:gd name="T50" fmla="*/ 10 w 47"/>
                <a:gd name="T51" fmla="*/ 48 h 49"/>
                <a:gd name="T52" fmla="*/ 15 w 47"/>
                <a:gd name="T53" fmla="*/ 45 h 49"/>
                <a:gd name="T54" fmla="*/ 20 w 47"/>
                <a:gd name="T55" fmla="*/ 43 h 49"/>
                <a:gd name="T56" fmla="*/ 21 w 47"/>
                <a:gd name="T57" fmla="*/ 41 h 49"/>
                <a:gd name="T58" fmla="*/ 17 w 47"/>
                <a:gd name="T59" fmla="*/ 25 h 49"/>
                <a:gd name="T60" fmla="*/ 15 w 47"/>
                <a:gd name="T61" fmla="*/ 24 h 49"/>
                <a:gd name="T62" fmla="*/ 10 w 47"/>
                <a:gd name="T63" fmla="*/ 25 h 49"/>
                <a:gd name="T64" fmla="*/ 8 w 47"/>
                <a:gd name="T65" fmla="*/ 27 h 49"/>
                <a:gd name="T66" fmla="*/ 13 w 47"/>
                <a:gd name="T67" fmla="*/ 43 h 49"/>
                <a:gd name="T68" fmla="*/ 15 w 47"/>
                <a:gd name="T69" fmla="*/ 45 h 49"/>
                <a:gd name="T70" fmla="*/ 44 w 47"/>
                <a:gd name="T71" fmla="*/ 5 h 49"/>
                <a:gd name="T72" fmla="*/ 44 w 47"/>
                <a:gd name="T73" fmla="*/ 11 h 49"/>
                <a:gd name="T74" fmla="*/ 42 w 47"/>
                <a:gd name="T75" fmla="*/ 13 h 49"/>
                <a:gd name="T76" fmla="*/ 26 w 47"/>
                <a:gd name="T77" fmla="*/ 13 h 49"/>
                <a:gd name="T78" fmla="*/ 24 w 47"/>
                <a:gd name="T79" fmla="*/ 11 h 49"/>
                <a:gd name="T80" fmla="*/ 24 w 47"/>
                <a:gd name="T81" fmla="*/ 5 h 49"/>
                <a:gd name="T82" fmla="*/ 26 w 47"/>
                <a:gd name="T83" fmla="*/ 4 h 49"/>
                <a:gd name="T84" fmla="*/ 42 w 47"/>
                <a:gd name="T85" fmla="*/ 4 h 49"/>
                <a:gd name="T86" fmla="*/ 44 w 47"/>
                <a:gd name="T87" fmla="*/ 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7" h="49">
                  <a:moveTo>
                    <a:pt x="46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5"/>
                    <a:pt x="13" y="7"/>
                    <a:pt x="13" y="8"/>
                  </a:cubicBezTo>
                  <a:cubicBezTo>
                    <a:pt x="13" y="8"/>
                    <a:pt x="13" y="9"/>
                    <a:pt x="13" y="9"/>
                  </a:cubicBezTo>
                  <a:cubicBezTo>
                    <a:pt x="13" y="10"/>
                    <a:pt x="12" y="10"/>
                    <a:pt x="12" y="10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2"/>
                    <a:pt x="11" y="12"/>
                    <a:pt x="10" y="13"/>
                  </a:cubicBezTo>
                  <a:cubicBezTo>
                    <a:pt x="10" y="13"/>
                    <a:pt x="9" y="14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46" y="16"/>
                    <a:pt x="46" y="16"/>
                    <a:pt x="46" y="16"/>
                  </a:cubicBezTo>
                  <a:cubicBezTo>
                    <a:pt x="47" y="16"/>
                    <a:pt x="47" y="15"/>
                    <a:pt x="47" y="14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1"/>
                    <a:pt x="47" y="0"/>
                    <a:pt x="46" y="0"/>
                  </a:cubicBezTo>
                  <a:close/>
                  <a:moveTo>
                    <a:pt x="10" y="48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2" y="19"/>
                    <a:pt x="3" y="18"/>
                    <a:pt x="4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8" y="18"/>
                    <a:pt x="19" y="18"/>
                    <a:pt x="19" y="19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4"/>
                    <a:pt x="25" y="45"/>
                    <a:pt x="24" y="46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1" y="49"/>
                    <a:pt x="10" y="48"/>
                    <a:pt x="10" y="48"/>
                  </a:cubicBezTo>
                  <a:close/>
                  <a:moveTo>
                    <a:pt x="15" y="45"/>
                  </a:moveTo>
                  <a:cubicBezTo>
                    <a:pt x="20" y="43"/>
                    <a:pt x="20" y="43"/>
                    <a:pt x="20" y="43"/>
                  </a:cubicBezTo>
                  <a:cubicBezTo>
                    <a:pt x="21" y="43"/>
                    <a:pt x="22" y="42"/>
                    <a:pt x="21" y="41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4"/>
                    <a:pt x="16" y="23"/>
                    <a:pt x="15" y="24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9" y="25"/>
                    <a:pt x="8" y="26"/>
                    <a:pt x="8" y="27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4" y="45"/>
                    <a:pt x="15" y="45"/>
                  </a:cubicBezTo>
                  <a:close/>
                  <a:moveTo>
                    <a:pt x="44" y="5"/>
                  </a:moveTo>
                  <a:cubicBezTo>
                    <a:pt x="44" y="11"/>
                    <a:pt x="44" y="11"/>
                    <a:pt x="44" y="11"/>
                  </a:cubicBezTo>
                  <a:cubicBezTo>
                    <a:pt x="44" y="12"/>
                    <a:pt x="43" y="13"/>
                    <a:pt x="42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5" y="13"/>
                    <a:pt x="24" y="12"/>
                    <a:pt x="24" y="11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3" y="4"/>
                    <a:pt x="44" y="4"/>
                    <a:pt x="4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22" name="PA_任意多边形 19"/>
          <p:cNvSpPr>
            <a:spLocks noEditPoints="1"/>
          </p:cNvSpPr>
          <p:nvPr>
            <p:custDataLst>
              <p:tags r:id="rId15"/>
            </p:custDataLst>
          </p:nvPr>
        </p:nvSpPr>
        <p:spPr bwMode="auto">
          <a:xfrm>
            <a:off x="5929255" y="3125626"/>
            <a:ext cx="270580" cy="317824"/>
          </a:xfrm>
          <a:custGeom>
            <a:avLst/>
            <a:gdLst>
              <a:gd name="T0" fmla="*/ 24 w 72"/>
              <a:gd name="T1" fmla="*/ 71 h 85"/>
              <a:gd name="T2" fmla="*/ 30 w 72"/>
              <a:gd name="T3" fmla="*/ 73 h 85"/>
              <a:gd name="T4" fmla="*/ 18 w 72"/>
              <a:gd name="T5" fmla="*/ 30 h 85"/>
              <a:gd name="T6" fmla="*/ 18 w 72"/>
              <a:gd name="T7" fmla="*/ 32 h 85"/>
              <a:gd name="T8" fmla="*/ 4 w 72"/>
              <a:gd name="T9" fmla="*/ 55 h 85"/>
              <a:gd name="T10" fmla="*/ 3 w 72"/>
              <a:gd name="T11" fmla="*/ 55 h 85"/>
              <a:gd name="T12" fmla="*/ 17 w 72"/>
              <a:gd name="T13" fmla="*/ 29 h 85"/>
              <a:gd name="T14" fmla="*/ 18 w 72"/>
              <a:gd name="T15" fmla="*/ 30 h 85"/>
              <a:gd name="T16" fmla="*/ 68 w 72"/>
              <a:gd name="T17" fmla="*/ 59 h 85"/>
              <a:gd name="T18" fmla="*/ 54 w 72"/>
              <a:gd name="T19" fmla="*/ 82 h 85"/>
              <a:gd name="T20" fmla="*/ 54 w 72"/>
              <a:gd name="T21" fmla="*/ 84 h 85"/>
              <a:gd name="T22" fmla="*/ 55 w 72"/>
              <a:gd name="T23" fmla="*/ 84 h 85"/>
              <a:gd name="T24" fmla="*/ 69 w 72"/>
              <a:gd name="T25" fmla="*/ 59 h 85"/>
              <a:gd name="T26" fmla="*/ 60 w 72"/>
              <a:gd name="T27" fmla="*/ 59 h 85"/>
              <a:gd name="T28" fmla="*/ 59 w 72"/>
              <a:gd name="T29" fmla="*/ 59 h 85"/>
              <a:gd name="T30" fmla="*/ 50 w 72"/>
              <a:gd name="T31" fmla="*/ 75 h 85"/>
              <a:gd name="T32" fmla="*/ 50 w 72"/>
              <a:gd name="T33" fmla="*/ 76 h 85"/>
              <a:gd name="T34" fmla="*/ 51 w 72"/>
              <a:gd name="T35" fmla="*/ 78 h 85"/>
              <a:gd name="T36" fmla="*/ 60 w 72"/>
              <a:gd name="T37" fmla="*/ 59 h 85"/>
              <a:gd name="T38" fmla="*/ 22 w 72"/>
              <a:gd name="T39" fmla="*/ 37 h 85"/>
              <a:gd name="T40" fmla="*/ 22 w 72"/>
              <a:gd name="T41" fmla="*/ 39 h 85"/>
              <a:gd name="T42" fmla="*/ 13 w 72"/>
              <a:gd name="T43" fmla="*/ 54 h 85"/>
              <a:gd name="T44" fmla="*/ 12 w 72"/>
              <a:gd name="T45" fmla="*/ 55 h 85"/>
              <a:gd name="T46" fmla="*/ 21 w 72"/>
              <a:gd name="T47" fmla="*/ 36 h 85"/>
              <a:gd name="T48" fmla="*/ 51 w 72"/>
              <a:gd name="T49" fmla="*/ 57 h 85"/>
              <a:gd name="T50" fmla="*/ 46 w 72"/>
              <a:gd name="T51" fmla="*/ 76 h 85"/>
              <a:gd name="T52" fmla="*/ 14 w 72"/>
              <a:gd name="T53" fmla="*/ 62 h 85"/>
              <a:gd name="T54" fmla="*/ 22 w 72"/>
              <a:gd name="T55" fmla="*/ 53 h 85"/>
              <a:gd name="T56" fmla="*/ 41 w 72"/>
              <a:gd name="T57" fmla="*/ 38 h 85"/>
              <a:gd name="T58" fmla="*/ 45 w 72"/>
              <a:gd name="T59" fmla="*/ 33 h 85"/>
              <a:gd name="T60" fmla="*/ 52 w 72"/>
              <a:gd name="T61" fmla="*/ 35 h 85"/>
              <a:gd name="T62" fmla="*/ 51 w 72"/>
              <a:gd name="T63" fmla="*/ 37 h 85"/>
              <a:gd name="T64" fmla="*/ 51 w 72"/>
              <a:gd name="T65" fmla="*/ 57 h 85"/>
              <a:gd name="T66" fmla="*/ 59 w 72"/>
              <a:gd name="T67" fmla="*/ 7 h 85"/>
              <a:gd name="T68" fmla="*/ 67 w 72"/>
              <a:gd name="T69" fmla="*/ 11 h 85"/>
              <a:gd name="T70" fmla="*/ 54 w 72"/>
              <a:gd name="T71" fmla="*/ 34 h 85"/>
              <a:gd name="T72" fmla="*/ 47 w 72"/>
              <a:gd name="T73" fmla="*/ 31 h 85"/>
              <a:gd name="T74" fmla="*/ 61 w 72"/>
              <a:gd name="T75" fmla="*/ 5 h 85"/>
              <a:gd name="T76" fmla="*/ 68 w 72"/>
              <a:gd name="T77" fmla="*/ 9 h 85"/>
              <a:gd name="T78" fmla="*/ 61 w 72"/>
              <a:gd name="T79" fmla="*/ 6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2" h="85">
                <a:moveTo>
                  <a:pt x="30" y="74"/>
                </a:moveTo>
                <a:cubicBezTo>
                  <a:pt x="27" y="78"/>
                  <a:pt x="22" y="74"/>
                  <a:pt x="24" y="71"/>
                </a:cubicBezTo>
                <a:cubicBezTo>
                  <a:pt x="24" y="70"/>
                  <a:pt x="24" y="70"/>
                  <a:pt x="25" y="70"/>
                </a:cubicBezTo>
                <a:cubicBezTo>
                  <a:pt x="30" y="73"/>
                  <a:pt x="30" y="73"/>
                  <a:pt x="30" y="73"/>
                </a:cubicBezTo>
                <a:cubicBezTo>
                  <a:pt x="31" y="73"/>
                  <a:pt x="31" y="74"/>
                  <a:pt x="30" y="74"/>
                </a:cubicBezTo>
                <a:close/>
                <a:moveTo>
                  <a:pt x="18" y="30"/>
                </a:moveTo>
                <a:cubicBezTo>
                  <a:pt x="19" y="30"/>
                  <a:pt x="19" y="30"/>
                  <a:pt x="19" y="30"/>
                </a:cubicBezTo>
                <a:cubicBezTo>
                  <a:pt x="19" y="31"/>
                  <a:pt x="18" y="32"/>
                  <a:pt x="18" y="32"/>
                </a:cubicBezTo>
                <a:cubicBezTo>
                  <a:pt x="9" y="35"/>
                  <a:pt x="3" y="44"/>
                  <a:pt x="5" y="54"/>
                </a:cubicBezTo>
                <a:cubicBezTo>
                  <a:pt x="5" y="54"/>
                  <a:pt x="5" y="55"/>
                  <a:pt x="4" y="55"/>
                </a:cubicBezTo>
                <a:cubicBezTo>
                  <a:pt x="4" y="55"/>
                  <a:pt x="4" y="55"/>
                  <a:pt x="4" y="55"/>
                </a:cubicBezTo>
                <a:cubicBezTo>
                  <a:pt x="4" y="55"/>
                  <a:pt x="3" y="55"/>
                  <a:pt x="3" y="55"/>
                </a:cubicBezTo>
                <a:cubicBezTo>
                  <a:pt x="3" y="55"/>
                  <a:pt x="3" y="55"/>
                  <a:pt x="3" y="54"/>
                </a:cubicBezTo>
                <a:cubicBezTo>
                  <a:pt x="0" y="43"/>
                  <a:pt x="7" y="33"/>
                  <a:pt x="17" y="29"/>
                </a:cubicBezTo>
                <a:cubicBezTo>
                  <a:pt x="17" y="29"/>
                  <a:pt x="18" y="29"/>
                  <a:pt x="18" y="29"/>
                </a:cubicBezTo>
                <a:cubicBezTo>
                  <a:pt x="18" y="29"/>
                  <a:pt x="18" y="30"/>
                  <a:pt x="18" y="30"/>
                </a:cubicBezTo>
                <a:close/>
                <a:moveTo>
                  <a:pt x="68" y="59"/>
                </a:moveTo>
                <a:cubicBezTo>
                  <a:pt x="68" y="59"/>
                  <a:pt x="68" y="59"/>
                  <a:pt x="68" y="59"/>
                </a:cubicBezTo>
                <a:cubicBezTo>
                  <a:pt x="67" y="59"/>
                  <a:pt x="67" y="59"/>
                  <a:pt x="67" y="60"/>
                </a:cubicBezTo>
                <a:cubicBezTo>
                  <a:pt x="69" y="69"/>
                  <a:pt x="63" y="79"/>
                  <a:pt x="54" y="82"/>
                </a:cubicBezTo>
                <a:cubicBezTo>
                  <a:pt x="54" y="82"/>
                  <a:pt x="53" y="83"/>
                  <a:pt x="53" y="83"/>
                </a:cubicBezTo>
                <a:cubicBezTo>
                  <a:pt x="54" y="84"/>
                  <a:pt x="54" y="84"/>
                  <a:pt x="54" y="84"/>
                </a:cubicBezTo>
                <a:cubicBezTo>
                  <a:pt x="54" y="84"/>
                  <a:pt x="54" y="84"/>
                  <a:pt x="54" y="84"/>
                </a:cubicBezTo>
                <a:cubicBezTo>
                  <a:pt x="54" y="85"/>
                  <a:pt x="55" y="85"/>
                  <a:pt x="55" y="84"/>
                </a:cubicBezTo>
                <a:cubicBezTo>
                  <a:pt x="65" y="81"/>
                  <a:pt x="72" y="70"/>
                  <a:pt x="69" y="59"/>
                </a:cubicBezTo>
                <a:cubicBezTo>
                  <a:pt x="69" y="59"/>
                  <a:pt x="69" y="59"/>
                  <a:pt x="69" y="59"/>
                </a:cubicBezTo>
                <a:cubicBezTo>
                  <a:pt x="69" y="59"/>
                  <a:pt x="68" y="59"/>
                  <a:pt x="68" y="59"/>
                </a:cubicBezTo>
                <a:close/>
                <a:moveTo>
                  <a:pt x="60" y="59"/>
                </a:moveTo>
                <a:cubicBezTo>
                  <a:pt x="60" y="59"/>
                  <a:pt x="60" y="59"/>
                  <a:pt x="60" y="59"/>
                </a:cubicBezTo>
                <a:cubicBezTo>
                  <a:pt x="59" y="59"/>
                  <a:pt x="59" y="59"/>
                  <a:pt x="59" y="59"/>
                </a:cubicBezTo>
                <a:cubicBezTo>
                  <a:pt x="59" y="60"/>
                  <a:pt x="59" y="60"/>
                  <a:pt x="59" y="60"/>
                </a:cubicBezTo>
                <a:cubicBezTo>
                  <a:pt x="61" y="67"/>
                  <a:pt x="57" y="74"/>
                  <a:pt x="50" y="75"/>
                </a:cubicBezTo>
                <a:cubicBezTo>
                  <a:pt x="50" y="75"/>
                  <a:pt x="50" y="75"/>
                  <a:pt x="50" y="75"/>
                </a:cubicBezTo>
                <a:cubicBezTo>
                  <a:pt x="50" y="76"/>
                  <a:pt x="50" y="76"/>
                  <a:pt x="50" y="76"/>
                </a:cubicBezTo>
                <a:cubicBezTo>
                  <a:pt x="50" y="77"/>
                  <a:pt x="50" y="77"/>
                  <a:pt x="50" y="77"/>
                </a:cubicBezTo>
                <a:cubicBezTo>
                  <a:pt x="50" y="77"/>
                  <a:pt x="50" y="78"/>
                  <a:pt x="51" y="78"/>
                </a:cubicBezTo>
                <a:cubicBezTo>
                  <a:pt x="59" y="76"/>
                  <a:pt x="64" y="67"/>
                  <a:pt x="61" y="59"/>
                </a:cubicBezTo>
                <a:cubicBezTo>
                  <a:pt x="61" y="59"/>
                  <a:pt x="61" y="59"/>
                  <a:pt x="60" y="59"/>
                </a:cubicBezTo>
                <a:close/>
                <a:moveTo>
                  <a:pt x="22" y="37"/>
                </a:moveTo>
                <a:cubicBezTo>
                  <a:pt x="22" y="37"/>
                  <a:pt x="22" y="37"/>
                  <a:pt x="22" y="37"/>
                </a:cubicBezTo>
                <a:cubicBezTo>
                  <a:pt x="22" y="38"/>
                  <a:pt x="22" y="38"/>
                  <a:pt x="22" y="38"/>
                </a:cubicBezTo>
                <a:cubicBezTo>
                  <a:pt x="22" y="38"/>
                  <a:pt x="22" y="39"/>
                  <a:pt x="22" y="39"/>
                </a:cubicBezTo>
                <a:cubicBezTo>
                  <a:pt x="15" y="40"/>
                  <a:pt x="11" y="47"/>
                  <a:pt x="13" y="53"/>
                </a:cubicBezTo>
                <a:cubicBezTo>
                  <a:pt x="13" y="54"/>
                  <a:pt x="13" y="54"/>
                  <a:pt x="13" y="54"/>
                </a:cubicBezTo>
                <a:cubicBezTo>
                  <a:pt x="13" y="55"/>
                  <a:pt x="13" y="55"/>
                  <a:pt x="12" y="55"/>
                </a:cubicBezTo>
                <a:cubicBezTo>
                  <a:pt x="12" y="55"/>
                  <a:pt x="12" y="55"/>
                  <a:pt x="12" y="55"/>
                </a:cubicBezTo>
                <a:cubicBezTo>
                  <a:pt x="11" y="55"/>
                  <a:pt x="11" y="55"/>
                  <a:pt x="11" y="54"/>
                </a:cubicBezTo>
                <a:cubicBezTo>
                  <a:pt x="8" y="46"/>
                  <a:pt x="13" y="38"/>
                  <a:pt x="21" y="36"/>
                </a:cubicBezTo>
                <a:cubicBezTo>
                  <a:pt x="22" y="36"/>
                  <a:pt x="22" y="36"/>
                  <a:pt x="22" y="37"/>
                </a:cubicBezTo>
                <a:close/>
                <a:moveTo>
                  <a:pt x="51" y="57"/>
                </a:moveTo>
                <a:cubicBezTo>
                  <a:pt x="48" y="62"/>
                  <a:pt x="47" y="65"/>
                  <a:pt x="46" y="68"/>
                </a:cubicBezTo>
                <a:cubicBezTo>
                  <a:pt x="46" y="70"/>
                  <a:pt x="46" y="72"/>
                  <a:pt x="46" y="76"/>
                </a:cubicBezTo>
                <a:cubicBezTo>
                  <a:pt x="46" y="79"/>
                  <a:pt x="45" y="80"/>
                  <a:pt x="42" y="79"/>
                </a:cubicBezTo>
                <a:cubicBezTo>
                  <a:pt x="33" y="73"/>
                  <a:pt x="23" y="68"/>
                  <a:pt x="14" y="62"/>
                </a:cubicBezTo>
                <a:cubicBezTo>
                  <a:pt x="12" y="61"/>
                  <a:pt x="12" y="59"/>
                  <a:pt x="14" y="58"/>
                </a:cubicBezTo>
                <a:cubicBezTo>
                  <a:pt x="18" y="56"/>
                  <a:pt x="20" y="55"/>
                  <a:pt x="22" y="53"/>
                </a:cubicBezTo>
                <a:cubicBezTo>
                  <a:pt x="24" y="51"/>
                  <a:pt x="25" y="49"/>
                  <a:pt x="28" y="44"/>
                </a:cubicBezTo>
                <a:cubicBezTo>
                  <a:pt x="31" y="38"/>
                  <a:pt x="37" y="37"/>
                  <a:pt x="41" y="38"/>
                </a:cubicBezTo>
                <a:cubicBezTo>
                  <a:pt x="44" y="38"/>
                  <a:pt x="44" y="37"/>
                  <a:pt x="45" y="34"/>
                </a:cubicBezTo>
                <a:cubicBezTo>
                  <a:pt x="45" y="34"/>
                  <a:pt x="45" y="33"/>
                  <a:pt x="45" y="33"/>
                </a:cubicBezTo>
                <a:cubicBezTo>
                  <a:pt x="46" y="32"/>
                  <a:pt x="46" y="32"/>
                  <a:pt x="47" y="32"/>
                </a:cubicBezTo>
                <a:cubicBezTo>
                  <a:pt x="52" y="35"/>
                  <a:pt x="52" y="35"/>
                  <a:pt x="52" y="35"/>
                </a:cubicBezTo>
                <a:cubicBezTo>
                  <a:pt x="53" y="36"/>
                  <a:pt x="53" y="36"/>
                  <a:pt x="52" y="37"/>
                </a:cubicBezTo>
                <a:cubicBezTo>
                  <a:pt x="52" y="37"/>
                  <a:pt x="52" y="37"/>
                  <a:pt x="51" y="37"/>
                </a:cubicBezTo>
                <a:cubicBezTo>
                  <a:pt x="49" y="40"/>
                  <a:pt x="49" y="41"/>
                  <a:pt x="50" y="43"/>
                </a:cubicBezTo>
                <a:cubicBezTo>
                  <a:pt x="53" y="46"/>
                  <a:pt x="54" y="52"/>
                  <a:pt x="51" y="57"/>
                </a:cubicBezTo>
                <a:close/>
                <a:moveTo>
                  <a:pt x="46" y="30"/>
                </a:moveTo>
                <a:cubicBezTo>
                  <a:pt x="49" y="23"/>
                  <a:pt x="54" y="13"/>
                  <a:pt x="59" y="7"/>
                </a:cubicBezTo>
                <a:cubicBezTo>
                  <a:pt x="59" y="7"/>
                  <a:pt x="60" y="7"/>
                  <a:pt x="60" y="7"/>
                </a:cubicBezTo>
                <a:cubicBezTo>
                  <a:pt x="67" y="11"/>
                  <a:pt x="67" y="11"/>
                  <a:pt x="67" y="11"/>
                </a:cubicBezTo>
                <a:cubicBezTo>
                  <a:pt x="68" y="11"/>
                  <a:pt x="68" y="11"/>
                  <a:pt x="68" y="12"/>
                </a:cubicBezTo>
                <a:cubicBezTo>
                  <a:pt x="65" y="19"/>
                  <a:pt x="59" y="29"/>
                  <a:pt x="54" y="34"/>
                </a:cubicBezTo>
                <a:cubicBezTo>
                  <a:pt x="54" y="35"/>
                  <a:pt x="54" y="35"/>
                  <a:pt x="53" y="35"/>
                </a:cubicBezTo>
                <a:cubicBezTo>
                  <a:pt x="47" y="31"/>
                  <a:pt x="47" y="31"/>
                  <a:pt x="47" y="31"/>
                </a:cubicBezTo>
                <a:cubicBezTo>
                  <a:pt x="46" y="31"/>
                  <a:pt x="46" y="30"/>
                  <a:pt x="46" y="30"/>
                </a:cubicBezTo>
                <a:close/>
                <a:moveTo>
                  <a:pt x="61" y="5"/>
                </a:moveTo>
                <a:cubicBezTo>
                  <a:pt x="64" y="2"/>
                  <a:pt x="66" y="0"/>
                  <a:pt x="68" y="1"/>
                </a:cubicBezTo>
                <a:cubicBezTo>
                  <a:pt x="70" y="2"/>
                  <a:pt x="70" y="5"/>
                  <a:pt x="68" y="9"/>
                </a:cubicBezTo>
                <a:cubicBezTo>
                  <a:pt x="68" y="10"/>
                  <a:pt x="68" y="10"/>
                  <a:pt x="67" y="10"/>
                </a:cubicBezTo>
                <a:cubicBezTo>
                  <a:pt x="61" y="6"/>
                  <a:pt x="61" y="6"/>
                  <a:pt x="61" y="6"/>
                </a:cubicBezTo>
                <a:cubicBezTo>
                  <a:pt x="61" y="6"/>
                  <a:pt x="61" y="5"/>
                  <a:pt x="61" y="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3" name="PA_文本框 76"/>
          <p:cNvSpPr txBox="1"/>
          <p:nvPr>
            <p:custDataLst>
              <p:tags r:id="rId16"/>
            </p:custDataLst>
          </p:nvPr>
        </p:nvSpPr>
        <p:spPr>
          <a:xfrm>
            <a:off x="7046912" y="4857560"/>
            <a:ext cx="1098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6276A5"/>
                </a:solidFill>
                <a:cs typeface="+mn-ea"/>
                <a:sym typeface="+mn-lt"/>
              </a:rPr>
              <a:t>添加标题</a:t>
            </a:r>
          </a:p>
        </p:txBody>
      </p:sp>
      <p:sp>
        <p:nvSpPr>
          <p:cNvPr id="24" name="PA_文本框 23"/>
          <p:cNvSpPr txBox="1"/>
          <p:nvPr>
            <p:custDataLst>
              <p:tags r:id="rId17"/>
            </p:custDataLst>
          </p:nvPr>
        </p:nvSpPr>
        <p:spPr>
          <a:xfrm>
            <a:off x="7046912" y="5154155"/>
            <a:ext cx="3051344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5" name="PA_文本框 76"/>
          <p:cNvSpPr txBox="1"/>
          <p:nvPr>
            <p:custDataLst>
              <p:tags r:id="rId18"/>
            </p:custDataLst>
          </p:nvPr>
        </p:nvSpPr>
        <p:spPr>
          <a:xfrm>
            <a:off x="4046546" y="4857560"/>
            <a:ext cx="1098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b="1" dirty="0">
                <a:solidFill>
                  <a:srgbClr val="6276A5"/>
                </a:solidFill>
                <a:cs typeface="+mn-ea"/>
                <a:sym typeface="+mn-lt"/>
              </a:rPr>
              <a:t>添加标题</a:t>
            </a:r>
          </a:p>
        </p:txBody>
      </p:sp>
      <p:sp>
        <p:nvSpPr>
          <p:cNvPr id="26" name="PA_文本框 25"/>
          <p:cNvSpPr txBox="1"/>
          <p:nvPr>
            <p:custDataLst>
              <p:tags r:id="rId19"/>
            </p:custDataLst>
          </p:nvPr>
        </p:nvSpPr>
        <p:spPr>
          <a:xfrm>
            <a:off x="2093743" y="5154155"/>
            <a:ext cx="3051344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7" name="PA_文本框 76"/>
          <p:cNvSpPr txBox="1"/>
          <p:nvPr>
            <p:custDataLst>
              <p:tags r:id="rId20"/>
            </p:custDataLst>
          </p:nvPr>
        </p:nvSpPr>
        <p:spPr>
          <a:xfrm>
            <a:off x="7046912" y="1778556"/>
            <a:ext cx="1098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807C78"/>
                </a:solidFill>
                <a:cs typeface="+mn-ea"/>
                <a:sym typeface="+mn-lt"/>
              </a:rPr>
              <a:t>添加标题</a:t>
            </a:r>
          </a:p>
        </p:txBody>
      </p:sp>
      <p:sp>
        <p:nvSpPr>
          <p:cNvPr id="28" name="PA_文本框 27"/>
          <p:cNvSpPr txBox="1"/>
          <p:nvPr>
            <p:custDataLst>
              <p:tags r:id="rId21"/>
            </p:custDataLst>
          </p:nvPr>
        </p:nvSpPr>
        <p:spPr>
          <a:xfrm>
            <a:off x="7046912" y="2075151"/>
            <a:ext cx="3051344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9" name="PA_文本框 76"/>
          <p:cNvSpPr txBox="1"/>
          <p:nvPr>
            <p:custDataLst>
              <p:tags r:id="rId22"/>
            </p:custDataLst>
          </p:nvPr>
        </p:nvSpPr>
        <p:spPr>
          <a:xfrm>
            <a:off x="4046546" y="1778556"/>
            <a:ext cx="1098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b="1" dirty="0">
                <a:solidFill>
                  <a:srgbClr val="807C78"/>
                </a:solidFill>
                <a:cs typeface="+mn-ea"/>
                <a:sym typeface="+mn-lt"/>
              </a:rPr>
              <a:t>添加标题</a:t>
            </a:r>
          </a:p>
        </p:txBody>
      </p:sp>
      <p:sp>
        <p:nvSpPr>
          <p:cNvPr id="30" name="PA_文本框 29"/>
          <p:cNvSpPr txBox="1"/>
          <p:nvPr>
            <p:custDataLst>
              <p:tags r:id="rId23"/>
            </p:custDataLst>
          </p:nvPr>
        </p:nvSpPr>
        <p:spPr>
          <a:xfrm>
            <a:off x="2093743" y="2075151"/>
            <a:ext cx="3051344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40380186"/>
      </p:ext>
    </p:extLst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2" grpId="0" animBg="1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_文本框 76"/>
          <p:cNvSpPr txBox="1"/>
          <p:nvPr>
            <p:custDataLst>
              <p:tags r:id="rId1"/>
            </p:custDataLst>
          </p:nvPr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</a:p>
        </p:txBody>
      </p:sp>
      <p:sp>
        <p:nvSpPr>
          <p:cNvPr id="7" name="PA_文本框 6"/>
          <p:cNvSpPr txBox="1"/>
          <p:nvPr>
            <p:custDataLst>
              <p:tags r:id="rId2"/>
            </p:custDataLst>
          </p:nvPr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</a:p>
        </p:txBody>
      </p:sp>
      <p:cxnSp>
        <p:nvCxnSpPr>
          <p:cNvPr id="8" name="PA_直接连接符 7"/>
          <p:cNvCxnSpPr/>
          <p:nvPr>
            <p:custDataLst>
              <p:tags r:id="rId3"/>
            </p:custDataLst>
          </p:nvPr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A_矩形 8"/>
          <p:cNvSpPr/>
          <p:nvPr>
            <p:custDataLst>
              <p:tags r:id="rId4"/>
            </p:custDataLst>
          </p:nvPr>
        </p:nvSpPr>
        <p:spPr>
          <a:xfrm>
            <a:off x="2440384" y="4300625"/>
            <a:ext cx="1169582" cy="1169582"/>
          </a:xfrm>
          <a:prstGeom prst="rect">
            <a:avLst/>
          </a:prstGeom>
          <a:blipFill dpi="0" rotWithShape="1">
            <a:blip r:embed="rId1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PA_矩形 9"/>
          <p:cNvSpPr/>
          <p:nvPr>
            <p:custDataLst>
              <p:tags r:id="rId5"/>
            </p:custDataLst>
          </p:nvPr>
        </p:nvSpPr>
        <p:spPr>
          <a:xfrm>
            <a:off x="3716291" y="4300625"/>
            <a:ext cx="1169582" cy="1169582"/>
          </a:xfrm>
          <a:prstGeom prst="rect">
            <a:avLst/>
          </a:prstGeom>
          <a:solidFill>
            <a:srgbClr val="B6DDD8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PA_矩形 10"/>
          <p:cNvSpPr/>
          <p:nvPr>
            <p:custDataLst>
              <p:tags r:id="rId6"/>
            </p:custDataLst>
          </p:nvPr>
        </p:nvSpPr>
        <p:spPr>
          <a:xfrm>
            <a:off x="1164477" y="4300625"/>
            <a:ext cx="1169582" cy="1169582"/>
          </a:xfrm>
          <a:prstGeom prst="rect">
            <a:avLst/>
          </a:prstGeom>
          <a:solidFill>
            <a:srgbClr val="B6DDD8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PA_矩形 11"/>
          <p:cNvSpPr/>
          <p:nvPr>
            <p:custDataLst>
              <p:tags r:id="rId7"/>
            </p:custDataLst>
          </p:nvPr>
        </p:nvSpPr>
        <p:spPr>
          <a:xfrm>
            <a:off x="1164477" y="2139696"/>
            <a:ext cx="3721396" cy="2088180"/>
          </a:xfrm>
          <a:prstGeom prst="rect">
            <a:avLst/>
          </a:prstGeom>
          <a:solidFill>
            <a:srgbClr val="807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PA_文本框 13"/>
          <p:cNvSpPr txBox="1"/>
          <p:nvPr>
            <p:custDataLst>
              <p:tags r:id="rId8"/>
            </p:custDataLst>
          </p:nvPr>
        </p:nvSpPr>
        <p:spPr>
          <a:xfrm>
            <a:off x="1276296" y="2669189"/>
            <a:ext cx="3434315" cy="10525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请在此添加文字说明，请在此添加文字说明，请在此添加文字说明，请在此添加文字说明，请在此添加文字说明，请在此添加文字说明，请在此添加文字说明。请在此添加文字说明</a:t>
            </a:r>
            <a:endParaRPr lang="en-US" altLang="zh-CN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5" name="PA_任意多边形 28"/>
          <p:cNvSpPr>
            <a:spLocks noEditPoints="1"/>
          </p:cNvSpPr>
          <p:nvPr>
            <p:custDataLst>
              <p:tags r:id="rId9"/>
            </p:custDataLst>
          </p:nvPr>
        </p:nvSpPr>
        <p:spPr bwMode="auto">
          <a:xfrm>
            <a:off x="3982009" y="4564776"/>
            <a:ext cx="638146" cy="608389"/>
          </a:xfrm>
          <a:custGeom>
            <a:avLst/>
            <a:gdLst>
              <a:gd name="T0" fmla="*/ 188 w 490"/>
              <a:gd name="T1" fmla="*/ 199 h 467"/>
              <a:gd name="T2" fmla="*/ 162 w 490"/>
              <a:gd name="T3" fmla="*/ 123 h 467"/>
              <a:gd name="T4" fmla="*/ 162 w 490"/>
              <a:gd name="T5" fmla="*/ 117 h 467"/>
              <a:gd name="T6" fmla="*/ 329 w 490"/>
              <a:gd name="T7" fmla="*/ 117 h 467"/>
              <a:gd name="T8" fmla="*/ 329 w 490"/>
              <a:gd name="T9" fmla="*/ 123 h 467"/>
              <a:gd name="T10" fmla="*/ 303 w 490"/>
              <a:gd name="T11" fmla="*/ 199 h 467"/>
              <a:gd name="T12" fmla="*/ 391 w 490"/>
              <a:gd name="T13" fmla="*/ 244 h 467"/>
              <a:gd name="T14" fmla="*/ 445 w 490"/>
              <a:gd name="T15" fmla="*/ 172 h 467"/>
              <a:gd name="T16" fmla="*/ 445 w 490"/>
              <a:gd name="T17" fmla="*/ 172 h 467"/>
              <a:gd name="T18" fmla="*/ 407 w 490"/>
              <a:gd name="T19" fmla="*/ 94 h 467"/>
              <a:gd name="T20" fmla="*/ 375 w 490"/>
              <a:gd name="T21" fmla="*/ 93 h 467"/>
              <a:gd name="T22" fmla="*/ 337 w 490"/>
              <a:gd name="T23" fmla="*/ 172 h 467"/>
              <a:gd name="T24" fmla="*/ 337 w 490"/>
              <a:gd name="T25" fmla="*/ 172 h 467"/>
              <a:gd name="T26" fmla="*/ 391 w 490"/>
              <a:gd name="T27" fmla="*/ 244 h 467"/>
              <a:gd name="T28" fmla="*/ 344 w 490"/>
              <a:gd name="T29" fmla="*/ 173 h 467"/>
              <a:gd name="T30" fmla="*/ 349 w 490"/>
              <a:gd name="T31" fmla="*/ 148 h 467"/>
              <a:gd name="T32" fmla="*/ 430 w 490"/>
              <a:gd name="T33" fmla="*/ 134 h 467"/>
              <a:gd name="T34" fmla="*/ 434 w 490"/>
              <a:gd name="T35" fmla="*/ 160 h 467"/>
              <a:gd name="T36" fmla="*/ 422 w 490"/>
              <a:gd name="T37" fmla="*/ 217 h 467"/>
              <a:gd name="T38" fmla="*/ 360 w 490"/>
              <a:gd name="T39" fmla="*/ 217 h 467"/>
              <a:gd name="T40" fmla="*/ 137 w 490"/>
              <a:gd name="T41" fmla="*/ 221 h 467"/>
              <a:gd name="T42" fmla="*/ 154 w 490"/>
              <a:gd name="T43" fmla="*/ 172 h 467"/>
              <a:gd name="T44" fmla="*/ 154 w 490"/>
              <a:gd name="T45" fmla="*/ 168 h 467"/>
              <a:gd name="T46" fmla="*/ 99 w 490"/>
              <a:gd name="T47" fmla="*/ 92 h 467"/>
              <a:gd name="T48" fmla="*/ 46 w 490"/>
              <a:gd name="T49" fmla="*/ 168 h 467"/>
              <a:gd name="T50" fmla="*/ 46 w 490"/>
              <a:gd name="T51" fmla="*/ 172 h 467"/>
              <a:gd name="T52" fmla="*/ 62 w 490"/>
              <a:gd name="T53" fmla="*/ 221 h 467"/>
              <a:gd name="T54" fmla="*/ 68 w 490"/>
              <a:gd name="T55" fmla="*/ 217 h 467"/>
              <a:gd name="T56" fmla="*/ 56 w 490"/>
              <a:gd name="T57" fmla="*/ 160 h 467"/>
              <a:gd name="T58" fmla="*/ 61 w 490"/>
              <a:gd name="T59" fmla="*/ 134 h 467"/>
              <a:gd name="T60" fmla="*/ 142 w 490"/>
              <a:gd name="T61" fmla="*/ 148 h 467"/>
              <a:gd name="T62" fmla="*/ 146 w 490"/>
              <a:gd name="T63" fmla="*/ 173 h 467"/>
              <a:gd name="T64" fmla="*/ 100 w 490"/>
              <a:gd name="T65" fmla="*/ 237 h 467"/>
              <a:gd name="T66" fmla="*/ 262 w 490"/>
              <a:gd name="T67" fmla="*/ 291 h 467"/>
              <a:gd name="T68" fmla="*/ 252 w 490"/>
              <a:gd name="T69" fmla="*/ 313 h 467"/>
              <a:gd name="T70" fmla="*/ 314 w 490"/>
              <a:gd name="T71" fmla="*/ 264 h 467"/>
              <a:gd name="T72" fmla="*/ 402 w 490"/>
              <a:gd name="T73" fmla="*/ 437 h 467"/>
              <a:gd name="T74" fmla="*/ 119 w 490"/>
              <a:gd name="T75" fmla="*/ 467 h 467"/>
              <a:gd name="T76" fmla="*/ 88 w 490"/>
              <a:gd name="T77" fmla="*/ 334 h 467"/>
              <a:gd name="T78" fmla="*/ 231 w 490"/>
              <a:gd name="T79" fmla="*/ 413 h 467"/>
              <a:gd name="T80" fmla="*/ 238 w 490"/>
              <a:gd name="T81" fmla="*/ 308 h 467"/>
              <a:gd name="T82" fmla="*/ 229 w 490"/>
              <a:gd name="T83" fmla="*/ 288 h 467"/>
              <a:gd name="T84" fmla="*/ 259 w 490"/>
              <a:gd name="T85" fmla="*/ 286 h 467"/>
              <a:gd name="T86" fmla="*/ 262 w 490"/>
              <a:gd name="T87" fmla="*/ 291 h 467"/>
              <a:gd name="T88" fmla="*/ 490 w 490"/>
              <a:gd name="T89" fmla="*/ 305 h 467"/>
              <a:gd name="T90" fmla="*/ 412 w 490"/>
              <a:gd name="T91" fmla="*/ 312 h 467"/>
              <a:gd name="T92" fmla="*/ 416 w 490"/>
              <a:gd name="T93" fmla="*/ 388 h 467"/>
              <a:gd name="T94" fmla="*/ 490 w 490"/>
              <a:gd name="T95" fmla="*/ 371 h 467"/>
              <a:gd name="T96" fmla="*/ 16 w 490"/>
              <a:gd name="T97" fmla="*/ 388 h 467"/>
              <a:gd name="T98" fmla="*/ 74 w 490"/>
              <a:gd name="T99" fmla="*/ 334 h 467"/>
              <a:gd name="T100" fmla="*/ 139 w 490"/>
              <a:gd name="T101" fmla="*/ 260 h 467"/>
              <a:gd name="T102" fmla="*/ 0 w 490"/>
              <a:gd name="T103" fmla="*/ 371 h 467"/>
              <a:gd name="T104" fmla="*/ 245 w 490"/>
              <a:gd name="T105" fmla="*/ 223 h 467"/>
              <a:gd name="T106" fmla="*/ 317 w 490"/>
              <a:gd name="T107" fmla="*/ 124 h 467"/>
              <a:gd name="T108" fmla="*/ 310 w 490"/>
              <a:gd name="T109" fmla="*/ 85 h 467"/>
              <a:gd name="T110" fmla="*/ 274 w 490"/>
              <a:gd name="T111" fmla="*/ 61 h 467"/>
              <a:gd name="T112" fmla="*/ 216 w 490"/>
              <a:gd name="T113" fmla="*/ 61 h 467"/>
              <a:gd name="T114" fmla="*/ 185 w 490"/>
              <a:gd name="T115" fmla="*/ 64 h 467"/>
              <a:gd name="T116" fmla="*/ 178 w 490"/>
              <a:gd name="T117" fmla="*/ 105 h 467"/>
              <a:gd name="T118" fmla="*/ 197 w 490"/>
              <a:gd name="T119" fmla="*/ 192 h 4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90" h="467">
                <a:moveTo>
                  <a:pt x="245" y="235"/>
                </a:moveTo>
                <a:cubicBezTo>
                  <a:pt x="224" y="235"/>
                  <a:pt x="203" y="220"/>
                  <a:pt x="188" y="199"/>
                </a:cubicBezTo>
                <a:cubicBezTo>
                  <a:pt x="172" y="178"/>
                  <a:pt x="162" y="150"/>
                  <a:pt x="162" y="123"/>
                </a:cubicBezTo>
                <a:cubicBezTo>
                  <a:pt x="162" y="123"/>
                  <a:pt x="162" y="123"/>
                  <a:pt x="162" y="123"/>
                </a:cubicBezTo>
                <a:cubicBezTo>
                  <a:pt x="162" y="122"/>
                  <a:pt x="162" y="122"/>
                  <a:pt x="162" y="122"/>
                </a:cubicBezTo>
                <a:cubicBezTo>
                  <a:pt x="162" y="121"/>
                  <a:pt x="162" y="119"/>
                  <a:pt x="162" y="117"/>
                </a:cubicBezTo>
                <a:cubicBezTo>
                  <a:pt x="162" y="52"/>
                  <a:pt x="151" y="0"/>
                  <a:pt x="245" y="0"/>
                </a:cubicBezTo>
                <a:cubicBezTo>
                  <a:pt x="340" y="0"/>
                  <a:pt x="329" y="52"/>
                  <a:pt x="329" y="117"/>
                </a:cubicBezTo>
                <a:cubicBezTo>
                  <a:pt x="329" y="119"/>
                  <a:pt x="329" y="121"/>
                  <a:pt x="329" y="122"/>
                </a:cubicBezTo>
                <a:cubicBezTo>
                  <a:pt x="329" y="123"/>
                  <a:pt x="329" y="123"/>
                  <a:pt x="329" y="123"/>
                </a:cubicBezTo>
                <a:cubicBezTo>
                  <a:pt x="329" y="123"/>
                  <a:pt x="329" y="123"/>
                  <a:pt x="329" y="123"/>
                </a:cubicBezTo>
                <a:cubicBezTo>
                  <a:pt x="329" y="150"/>
                  <a:pt x="318" y="178"/>
                  <a:pt x="303" y="199"/>
                </a:cubicBezTo>
                <a:cubicBezTo>
                  <a:pt x="287" y="220"/>
                  <a:pt x="266" y="235"/>
                  <a:pt x="245" y="235"/>
                </a:cubicBezTo>
                <a:close/>
                <a:moveTo>
                  <a:pt x="391" y="244"/>
                </a:moveTo>
                <a:cubicBezTo>
                  <a:pt x="404" y="244"/>
                  <a:pt x="418" y="235"/>
                  <a:pt x="428" y="221"/>
                </a:cubicBezTo>
                <a:cubicBezTo>
                  <a:pt x="438" y="208"/>
                  <a:pt x="445" y="190"/>
                  <a:pt x="445" y="172"/>
                </a:cubicBezTo>
                <a:cubicBezTo>
                  <a:pt x="445" y="172"/>
                  <a:pt x="445" y="172"/>
                  <a:pt x="445" y="172"/>
                </a:cubicBezTo>
                <a:cubicBezTo>
                  <a:pt x="445" y="172"/>
                  <a:pt x="445" y="172"/>
                  <a:pt x="445" y="172"/>
                </a:cubicBezTo>
                <a:cubicBezTo>
                  <a:pt x="445" y="170"/>
                  <a:pt x="445" y="169"/>
                  <a:pt x="445" y="168"/>
                </a:cubicBezTo>
                <a:cubicBezTo>
                  <a:pt x="445" y="131"/>
                  <a:pt x="451" y="99"/>
                  <a:pt x="407" y="94"/>
                </a:cubicBezTo>
                <a:cubicBezTo>
                  <a:pt x="402" y="93"/>
                  <a:pt x="397" y="92"/>
                  <a:pt x="391" y="92"/>
                </a:cubicBezTo>
                <a:cubicBezTo>
                  <a:pt x="385" y="92"/>
                  <a:pt x="380" y="93"/>
                  <a:pt x="375" y="93"/>
                </a:cubicBezTo>
                <a:cubicBezTo>
                  <a:pt x="331" y="99"/>
                  <a:pt x="337" y="130"/>
                  <a:pt x="337" y="168"/>
                </a:cubicBezTo>
                <a:cubicBezTo>
                  <a:pt x="337" y="169"/>
                  <a:pt x="337" y="170"/>
                  <a:pt x="337" y="172"/>
                </a:cubicBezTo>
                <a:cubicBezTo>
                  <a:pt x="337" y="172"/>
                  <a:pt x="337" y="172"/>
                  <a:pt x="337" y="172"/>
                </a:cubicBezTo>
                <a:cubicBezTo>
                  <a:pt x="337" y="172"/>
                  <a:pt x="337" y="172"/>
                  <a:pt x="337" y="172"/>
                </a:cubicBezTo>
                <a:cubicBezTo>
                  <a:pt x="337" y="190"/>
                  <a:pt x="344" y="208"/>
                  <a:pt x="354" y="221"/>
                </a:cubicBezTo>
                <a:cubicBezTo>
                  <a:pt x="364" y="235"/>
                  <a:pt x="377" y="244"/>
                  <a:pt x="391" y="244"/>
                </a:cubicBezTo>
                <a:close/>
                <a:moveTo>
                  <a:pt x="360" y="217"/>
                </a:moveTo>
                <a:cubicBezTo>
                  <a:pt x="351" y="204"/>
                  <a:pt x="345" y="188"/>
                  <a:pt x="344" y="173"/>
                </a:cubicBezTo>
                <a:cubicBezTo>
                  <a:pt x="348" y="160"/>
                  <a:pt x="348" y="160"/>
                  <a:pt x="348" y="160"/>
                </a:cubicBezTo>
                <a:cubicBezTo>
                  <a:pt x="349" y="156"/>
                  <a:pt x="349" y="152"/>
                  <a:pt x="349" y="148"/>
                </a:cubicBezTo>
                <a:cubicBezTo>
                  <a:pt x="349" y="142"/>
                  <a:pt x="349" y="138"/>
                  <a:pt x="352" y="134"/>
                </a:cubicBezTo>
                <a:cubicBezTo>
                  <a:pt x="354" y="127"/>
                  <a:pt x="429" y="127"/>
                  <a:pt x="430" y="134"/>
                </a:cubicBezTo>
                <a:cubicBezTo>
                  <a:pt x="433" y="138"/>
                  <a:pt x="433" y="142"/>
                  <a:pt x="433" y="148"/>
                </a:cubicBezTo>
                <a:cubicBezTo>
                  <a:pt x="433" y="152"/>
                  <a:pt x="433" y="156"/>
                  <a:pt x="434" y="160"/>
                </a:cubicBezTo>
                <a:cubicBezTo>
                  <a:pt x="437" y="173"/>
                  <a:pt x="437" y="173"/>
                  <a:pt x="437" y="173"/>
                </a:cubicBezTo>
                <a:cubicBezTo>
                  <a:pt x="437" y="188"/>
                  <a:pt x="431" y="204"/>
                  <a:pt x="422" y="217"/>
                </a:cubicBezTo>
                <a:cubicBezTo>
                  <a:pt x="413" y="229"/>
                  <a:pt x="402" y="237"/>
                  <a:pt x="391" y="237"/>
                </a:cubicBezTo>
                <a:cubicBezTo>
                  <a:pt x="380" y="237"/>
                  <a:pt x="368" y="229"/>
                  <a:pt x="360" y="217"/>
                </a:cubicBezTo>
                <a:close/>
                <a:moveTo>
                  <a:pt x="100" y="244"/>
                </a:moveTo>
                <a:cubicBezTo>
                  <a:pt x="113" y="244"/>
                  <a:pt x="127" y="235"/>
                  <a:pt x="137" y="221"/>
                </a:cubicBezTo>
                <a:cubicBezTo>
                  <a:pt x="147" y="208"/>
                  <a:pt x="154" y="190"/>
                  <a:pt x="154" y="172"/>
                </a:cubicBezTo>
                <a:cubicBezTo>
                  <a:pt x="154" y="172"/>
                  <a:pt x="154" y="172"/>
                  <a:pt x="154" y="172"/>
                </a:cubicBezTo>
                <a:cubicBezTo>
                  <a:pt x="154" y="172"/>
                  <a:pt x="154" y="172"/>
                  <a:pt x="154" y="172"/>
                </a:cubicBezTo>
                <a:cubicBezTo>
                  <a:pt x="154" y="170"/>
                  <a:pt x="154" y="169"/>
                  <a:pt x="154" y="168"/>
                </a:cubicBezTo>
                <a:cubicBezTo>
                  <a:pt x="154" y="130"/>
                  <a:pt x="160" y="99"/>
                  <a:pt x="114" y="93"/>
                </a:cubicBezTo>
                <a:cubicBezTo>
                  <a:pt x="110" y="92"/>
                  <a:pt x="105" y="92"/>
                  <a:pt x="99" y="92"/>
                </a:cubicBezTo>
                <a:cubicBezTo>
                  <a:pt x="93" y="92"/>
                  <a:pt x="87" y="93"/>
                  <a:pt x="82" y="94"/>
                </a:cubicBezTo>
                <a:cubicBezTo>
                  <a:pt x="40" y="100"/>
                  <a:pt x="46" y="131"/>
                  <a:pt x="46" y="168"/>
                </a:cubicBezTo>
                <a:cubicBezTo>
                  <a:pt x="46" y="169"/>
                  <a:pt x="46" y="170"/>
                  <a:pt x="46" y="172"/>
                </a:cubicBezTo>
                <a:cubicBezTo>
                  <a:pt x="46" y="172"/>
                  <a:pt x="46" y="172"/>
                  <a:pt x="46" y="172"/>
                </a:cubicBezTo>
                <a:cubicBezTo>
                  <a:pt x="46" y="172"/>
                  <a:pt x="46" y="172"/>
                  <a:pt x="46" y="172"/>
                </a:cubicBezTo>
                <a:cubicBezTo>
                  <a:pt x="46" y="190"/>
                  <a:pt x="52" y="208"/>
                  <a:pt x="62" y="221"/>
                </a:cubicBezTo>
                <a:cubicBezTo>
                  <a:pt x="72" y="235"/>
                  <a:pt x="86" y="244"/>
                  <a:pt x="100" y="244"/>
                </a:cubicBezTo>
                <a:close/>
                <a:moveTo>
                  <a:pt x="68" y="217"/>
                </a:moveTo>
                <a:cubicBezTo>
                  <a:pt x="59" y="204"/>
                  <a:pt x="53" y="188"/>
                  <a:pt x="53" y="173"/>
                </a:cubicBezTo>
                <a:cubicBezTo>
                  <a:pt x="56" y="160"/>
                  <a:pt x="56" y="160"/>
                  <a:pt x="56" y="160"/>
                </a:cubicBezTo>
                <a:cubicBezTo>
                  <a:pt x="57" y="156"/>
                  <a:pt x="57" y="152"/>
                  <a:pt x="58" y="148"/>
                </a:cubicBezTo>
                <a:cubicBezTo>
                  <a:pt x="58" y="142"/>
                  <a:pt x="58" y="138"/>
                  <a:pt x="61" y="134"/>
                </a:cubicBezTo>
                <a:cubicBezTo>
                  <a:pt x="63" y="127"/>
                  <a:pt x="138" y="127"/>
                  <a:pt x="139" y="134"/>
                </a:cubicBezTo>
                <a:cubicBezTo>
                  <a:pt x="141" y="138"/>
                  <a:pt x="142" y="142"/>
                  <a:pt x="142" y="148"/>
                </a:cubicBezTo>
                <a:cubicBezTo>
                  <a:pt x="142" y="152"/>
                  <a:pt x="142" y="156"/>
                  <a:pt x="143" y="160"/>
                </a:cubicBezTo>
                <a:cubicBezTo>
                  <a:pt x="146" y="173"/>
                  <a:pt x="146" y="173"/>
                  <a:pt x="146" y="173"/>
                </a:cubicBezTo>
                <a:cubicBezTo>
                  <a:pt x="146" y="188"/>
                  <a:pt x="140" y="204"/>
                  <a:pt x="131" y="217"/>
                </a:cubicBezTo>
                <a:cubicBezTo>
                  <a:pt x="122" y="229"/>
                  <a:pt x="111" y="237"/>
                  <a:pt x="100" y="237"/>
                </a:cubicBezTo>
                <a:cubicBezTo>
                  <a:pt x="89" y="237"/>
                  <a:pt x="77" y="229"/>
                  <a:pt x="68" y="217"/>
                </a:cubicBezTo>
                <a:close/>
                <a:moveTo>
                  <a:pt x="262" y="291"/>
                </a:moveTo>
                <a:cubicBezTo>
                  <a:pt x="253" y="308"/>
                  <a:pt x="253" y="308"/>
                  <a:pt x="253" y="308"/>
                </a:cubicBezTo>
                <a:cubicBezTo>
                  <a:pt x="252" y="310"/>
                  <a:pt x="251" y="311"/>
                  <a:pt x="252" y="313"/>
                </a:cubicBezTo>
                <a:cubicBezTo>
                  <a:pt x="260" y="412"/>
                  <a:pt x="260" y="412"/>
                  <a:pt x="260" y="412"/>
                </a:cubicBezTo>
                <a:cubicBezTo>
                  <a:pt x="285" y="360"/>
                  <a:pt x="299" y="326"/>
                  <a:pt x="314" y="264"/>
                </a:cubicBezTo>
                <a:cubicBezTo>
                  <a:pt x="364" y="275"/>
                  <a:pt x="402" y="298"/>
                  <a:pt x="402" y="334"/>
                </a:cubicBezTo>
                <a:cubicBezTo>
                  <a:pt x="402" y="437"/>
                  <a:pt x="402" y="437"/>
                  <a:pt x="402" y="437"/>
                </a:cubicBezTo>
                <a:cubicBezTo>
                  <a:pt x="402" y="454"/>
                  <a:pt x="388" y="467"/>
                  <a:pt x="371" y="467"/>
                </a:cubicBezTo>
                <a:cubicBezTo>
                  <a:pt x="287" y="467"/>
                  <a:pt x="203" y="467"/>
                  <a:pt x="119" y="467"/>
                </a:cubicBezTo>
                <a:cubicBezTo>
                  <a:pt x="102" y="467"/>
                  <a:pt x="88" y="454"/>
                  <a:pt x="88" y="437"/>
                </a:cubicBezTo>
                <a:cubicBezTo>
                  <a:pt x="88" y="402"/>
                  <a:pt x="88" y="368"/>
                  <a:pt x="88" y="334"/>
                </a:cubicBezTo>
                <a:cubicBezTo>
                  <a:pt x="88" y="298"/>
                  <a:pt x="126" y="275"/>
                  <a:pt x="176" y="264"/>
                </a:cubicBezTo>
                <a:cubicBezTo>
                  <a:pt x="191" y="327"/>
                  <a:pt x="206" y="360"/>
                  <a:pt x="231" y="413"/>
                </a:cubicBezTo>
                <a:cubicBezTo>
                  <a:pt x="239" y="313"/>
                  <a:pt x="239" y="313"/>
                  <a:pt x="239" y="313"/>
                </a:cubicBezTo>
                <a:cubicBezTo>
                  <a:pt x="239" y="311"/>
                  <a:pt x="239" y="310"/>
                  <a:pt x="238" y="308"/>
                </a:cubicBezTo>
                <a:cubicBezTo>
                  <a:pt x="229" y="291"/>
                  <a:pt x="229" y="291"/>
                  <a:pt x="229" y="291"/>
                </a:cubicBezTo>
                <a:cubicBezTo>
                  <a:pt x="228" y="290"/>
                  <a:pt x="228" y="289"/>
                  <a:pt x="229" y="288"/>
                </a:cubicBezTo>
                <a:cubicBezTo>
                  <a:pt x="229" y="287"/>
                  <a:pt x="230" y="286"/>
                  <a:pt x="231" y="286"/>
                </a:cubicBezTo>
                <a:cubicBezTo>
                  <a:pt x="241" y="286"/>
                  <a:pt x="250" y="286"/>
                  <a:pt x="259" y="286"/>
                </a:cubicBezTo>
                <a:cubicBezTo>
                  <a:pt x="261" y="286"/>
                  <a:pt x="262" y="287"/>
                  <a:pt x="262" y="288"/>
                </a:cubicBezTo>
                <a:cubicBezTo>
                  <a:pt x="263" y="289"/>
                  <a:pt x="263" y="290"/>
                  <a:pt x="262" y="291"/>
                </a:cubicBezTo>
                <a:close/>
                <a:moveTo>
                  <a:pt x="490" y="371"/>
                </a:moveTo>
                <a:cubicBezTo>
                  <a:pt x="490" y="305"/>
                  <a:pt x="490" y="305"/>
                  <a:pt x="490" y="305"/>
                </a:cubicBezTo>
                <a:cubicBezTo>
                  <a:pt x="490" y="263"/>
                  <a:pt x="410" y="248"/>
                  <a:pt x="351" y="260"/>
                </a:cubicBezTo>
                <a:cubicBezTo>
                  <a:pt x="376" y="269"/>
                  <a:pt x="402" y="286"/>
                  <a:pt x="412" y="312"/>
                </a:cubicBezTo>
                <a:cubicBezTo>
                  <a:pt x="415" y="319"/>
                  <a:pt x="416" y="326"/>
                  <a:pt x="416" y="334"/>
                </a:cubicBezTo>
                <a:cubicBezTo>
                  <a:pt x="416" y="388"/>
                  <a:pt x="416" y="388"/>
                  <a:pt x="416" y="388"/>
                </a:cubicBezTo>
                <a:cubicBezTo>
                  <a:pt x="435" y="388"/>
                  <a:pt x="454" y="388"/>
                  <a:pt x="474" y="388"/>
                </a:cubicBezTo>
                <a:cubicBezTo>
                  <a:pt x="483" y="388"/>
                  <a:pt x="490" y="380"/>
                  <a:pt x="490" y="371"/>
                </a:cubicBezTo>
                <a:close/>
                <a:moveTo>
                  <a:pt x="0" y="371"/>
                </a:moveTo>
                <a:cubicBezTo>
                  <a:pt x="0" y="380"/>
                  <a:pt x="7" y="388"/>
                  <a:pt x="16" y="388"/>
                </a:cubicBezTo>
                <a:cubicBezTo>
                  <a:pt x="36" y="388"/>
                  <a:pt x="55" y="388"/>
                  <a:pt x="74" y="388"/>
                </a:cubicBezTo>
                <a:cubicBezTo>
                  <a:pt x="74" y="334"/>
                  <a:pt x="74" y="334"/>
                  <a:pt x="74" y="334"/>
                </a:cubicBezTo>
                <a:cubicBezTo>
                  <a:pt x="74" y="326"/>
                  <a:pt x="75" y="319"/>
                  <a:pt x="78" y="312"/>
                </a:cubicBezTo>
                <a:cubicBezTo>
                  <a:pt x="88" y="286"/>
                  <a:pt x="114" y="269"/>
                  <a:pt x="139" y="260"/>
                </a:cubicBezTo>
                <a:cubicBezTo>
                  <a:pt x="80" y="248"/>
                  <a:pt x="0" y="263"/>
                  <a:pt x="0" y="305"/>
                </a:cubicBezTo>
                <a:cubicBezTo>
                  <a:pt x="0" y="327"/>
                  <a:pt x="0" y="349"/>
                  <a:pt x="0" y="371"/>
                </a:cubicBezTo>
                <a:close/>
                <a:moveTo>
                  <a:pt x="197" y="192"/>
                </a:moveTo>
                <a:cubicBezTo>
                  <a:pt x="211" y="210"/>
                  <a:pt x="228" y="223"/>
                  <a:pt x="245" y="223"/>
                </a:cubicBezTo>
                <a:cubicBezTo>
                  <a:pt x="262" y="223"/>
                  <a:pt x="280" y="210"/>
                  <a:pt x="293" y="192"/>
                </a:cubicBezTo>
                <a:cubicBezTo>
                  <a:pt x="307" y="173"/>
                  <a:pt x="317" y="148"/>
                  <a:pt x="317" y="124"/>
                </a:cubicBezTo>
                <a:cubicBezTo>
                  <a:pt x="312" y="105"/>
                  <a:pt x="312" y="105"/>
                  <a:pt x="312" y="105"/>
                </a:cubicBezTo>
                <a:cubicBezTo>
                  <a:pt x="310" y="98"/>
                  <a:pt x="310" y="91"/>
                  <a:pt x="310" y="85"/>
                </a:cubicBezTo>
                <a:cubicBezTo>
                  <a:pt x="310" y="77"/>
                  <a:pt x="310" y="70"/>
                  <a:pt x="305" y="64"/>
                </a:cubicBezTo>
                <a:cubicBezTo>
                  <a:pt x="298" y="54"/>
                  <a:pt x="287" y="57"/>
                  <a:pt x="274" y="61"/>
                </a:cubicBezTo>
                <a:cubicBezTo>
                  <a:pt x="265" y="64"/>
                  <a:pt x="256" y="66"/>
                  <a:pt x="245" y="66"/>
                </a:cubicBezTo>
                <a:cubicBezTo>
                  <a:pt x="235" y="66"/>
                  <a:pt x="225" y="64"/>
                  <a:pt x="216" y="61"/>
                </a:cubicBezTo>
                <a:cubicBezTo>
                  <a:pt x="216" y="61"/>
                  <a:pt x="216" y="61"/>
                  <a:pt x="216" y="61"/>
                </a:cubicBezTo>
                <a:cubicBezTo>
                  <a:pt x="203" y="57"/>
                  <a:pt x="192" y="54"/>
                  <a:pt x="185" y="64"/>
                </a:cubicBezTo>
                <a:cubicBezTo>
                  <a:pt x="181" y="70"/>
                  <a:pt x="180" y="77"/>
                  <a:pt x="180" y="85"/>
                </a:cubicBezTo>
                <a:cubicBezTo>
                  <a:pt x="180" y="91"/>
                  <a:pt x="180" y="98"/>
                  <a:pt x="178" y="105"/>
                </a:cubicBezTo>
                <a:cubicBezTo>
                  <a:pt x="174" y="124"/>
                  <a:pt x="174" y="124"/>
                  <a:pt x="174" y="124"/>
                </a:cubicBezTo>
                <a:cubicBezTo>
                  <a:pt x="174" y="148"/>
                  <a:pt x="183" y="173"/>
                  <a:pt x="197" y="1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14213F"/>
              </a:solidFill>
              <a:cs typeface="+mn-ea"/>
              <a:sym typeface="+mn-lt"/>
            </a:endParaRPr>
          </a:p>
        </p:txBody>
      </p:sp>
      <p:sp>
        <p:nvSpPr>
          <p:cNvPr id="16" name="PA_任意多边形 30"/>
          <p:cNvSpPr>
            <a:spLocks noEditPoints="1"/>
          </p:cNvSpPr>
          <p:nvPr>
            <p:custDataLst>
              <p:tags r:id="rId10"/>
            </p:custDataLst>
          </p:nvPr>
        </p:nvSpPr>
        <p:spPr bwMode="auto">
          <a:xfrm>
            <a:off x="1558863" y="4621339"/>
            <a:ext cx="487613" cy="609516"/>
          </a:xfrm>
          <a:custGeom>
            <a:avLst/>
            <a:gdLst>
              <a:gd name="T0" fmla="*/ 100 w 408"/>
              <a:gd name="T1" fmla="*/ 18 h 510"/>
              <a:gd name="T2" fmla="*/ 290 w 408"/>
              <a:gd name="T3" fmla="*/ 368 h 510"/>
              <a:gd name="T4" fmla="*/ 345 w 408"/>
              <a:gd name="T5" fmla="*/ 332 h 510"/>
              <a:gd name="T6" fmla="*/ 259 w 408"/>
              <a:gd name="T7" fmla="*/ 464 h 510"/>
              <a:gd name="T8" fmla="*/ 267 w 408"/>
              <a:gd name="T9" fmla="*/ 397 h 510"/>
              <a:gd name="T10" fmla="*/ 241 w 408"/>
              <a:gd name="T11" fmla="*/ 345 h 510"/>
              <a:gd name="T12" fmla="*/ 216 w 408"/>
              <a:gd name="T13" fmla="*/ 319 h 510"/>
              <a:gd name="T14" fmla="*/ 320 w 408"/>
              <a:gd name="T15" fmla="*/ 474 h 510"/>
              <a:gd name="T16" fmla="*/ 159 w 408"/>
              <a:gd name="T17" fmla="*/ 386 h 510"/>
              <a:gd name="T18" fmla="*/ 196 w 408"/>
              <a:gd name="T19" fmla="*/ 298 h 510"/>
              <a:gd name="T20" fmla="*/ 229 w 408"/>
              <a:gd name="T21" fmla="*/ 381 h 510"/>
              <a:gd name="T22" fmla="*/ 338 w 408"/>
              <a:gd name="T23" fmla="*/ 391 h 510"/>
              <a:gd name="T24" fmla="*/ 278 w 408"/>
              <a:gd name="T25" fmla="*/ 440 h 510"/>
              <a:gd name="T26" fmla="*/ 289 w 408"/>
              <a:gd name="T27" fmla="*/ 332 h 510"/>
              <a:gd name="T28" fmla="*/ 126 w 408"/>
              <a:gd name="T29" fmla="*/ 86 h 510"/>
              <a:gd name="T30" fmla="*/ 138 w 408"/>
              <a:gd name="T31" fmla="*/ 19 h 510"/>
              <a:gd name="T32" fmla="*/ 217 w 408"/>
              <a:gd name="T33" fmla="*/ 61 h 510"/>
              <a:gd name="T34" fmla="*/ 127 w 408"/>
              <a:gd name="T35" fmla="*/ 22 h 510"/>
              <a:gd name="T36" fmla="*/ 244 w 408"/>
              <a:gd name="T37" fmla="*/ 59 h 510"/>
              <a:gd name="T38" fmla="*/ 134 w 408"/>
              <a:gd name="T39" fmla="*/ 343 h 510"/>
              <a:gd name="T40" fmla="*/ 87 w 408"/>
              <a:gd name="T41" fmla="*/ 290 h 510"/>
              <a:gd name="T42" fmla="*/ 86 w 408"/>
              <a:gd name="T43" fmla="*/ 290 h 510"/>
              <a:gd name="T44" fmla="*/ 85 w 408"/>
              <a:gd name="T45" fmla="*/ 290 h 510"/>
              <a:gd name="T46" fmla="*/ 84 w 408"/>
              <a:gd name="T47" fmla="*/ 289 h 510"/>
              <a:gd name="T48" fmla="*/ 83 w 408"/>
              <a:gd name="T49" fmla="*/ 289 h 510"/>
              <a:gd name="T50" fmla="*/ 83 w 408"/>
              <a:gd name="T51" fmla="*/ 289 h 510"/>
              <a:gd name="T52" fmla="*/ 82 w 408"/>
              <a:gd name="T53" fmla="*/ 289 h 510"/>
              <a:gd name="T54" fmla="*/ 81 w 408"/>
              <a:gd name="T55" fmla="*/ 288 h 510"/>
              <a:gd name="T56" fmla="*/ 81 w 408"/>
              <a:gd name="T57" fmla="*/ 288 h 510"/>
              <a:gd name="T58" fmla="*/ 80 w 408"/>
              <a:gd name="T59" fmla="*/ 287 h 510"/>
              <a:gd name="T60" fmla="*/ 80 w 408"/>
              <a:gd name="T61" fmla="*/ 287 h 510"/>
              <a:gd name="T62" fmla="*/ 79 w 408"/>
              <a:gd name="T63" fmla="*/ 286 h 510"/>
              <a:gd name="T64" fmla="*/ 79 w 408"/>
              <a:gd name="T65" fmla="*/ 285 h 510"/>
              <a:gd name="T66" fmla="*/ 78 w 408"/>
              <a:gd name="T67" fmla="*/ 284 h 510"/>
              <a:gd name="T68" fmla="*/ 78 w 408"/>
              <a:gd name="T69" fmla="*/ 284 h 510"/>
              <a:gd name="T70" fmla="*/ 78 w 408"/>
              <a:gd name="T71" fmla="*/ 283 h 510"/>
              <a:gd name="T72" fmla="*/ 78 w 408"/>
              <a:gd name="T73" fmla="*/ 282 h 510"/>
              <a:gd name="T74" fmla="*/ 77 w 408"/>
              <a:gd name="T75" fmla="*/ 281 h 510"/>
              <a:gd name="T76" fmla="*/ 77 w 408"/>
              <a:gd name="T77" fmla="*/ 281 h 510"/>
              <a:gd name="T78" fmla="*/ 77 w 408"/>
              <a:gd name="T79" fmla="*/ 280 h 510"/>
              <a:gd name="T80" fmla="*/ 77 w 408"/>
              <a:gd name="T81" fmla="*/ 279 h 510"/>
              <a:gd name="T82" fmla="*/ 78 w 408"/>
              <a:gd name="T83" fmla="*/ 278 h 510"/>
              <a:gd name="T84" fmla="*/ 78 w 408"/>
              <a:gd name="T85" fmla="*/ 278 h 510"/>
              <a:gd name="T86" fmla="*/ 78 w 408"/>
              <a:gd name="T87" fmla="*/ 277 h 510"/>
              <a:gd name="T88" fmla="*/ 79 w 408"/>
              <a:gd name="T89" fmla="*/ 276 h 510"/>
              <a:gd name="T90" fmla="*/ 79 w 408"/>
              <a:gd name="T91" fmla="*/ 275 h 510"/>
              <a:gd name="T92" fmla="*/ 80 w 408"/>
              <a:gd name="T93" fmla="*/ 274 h 510"/>
              <a:gd name="T94" fmla="*/ 80 w 408"/>
              <a:gd name="T95" fmla="*/ 274 h 510"/>
              <a:gd name="T96" fmla="*/ 81 w 408"/>
              <a:gd name="T97" fmla="*/ 273 h 510"/>
              <a:gd name="T98" fmla="*/ 82 w 408"/>
              <a:gd name="T99" fmla="*/ 272 h 510"/>
              <a:gd name="T100" fmla="*/ 83 w 408"/>
              <a:gd name="T101" fmla="*/ 272 h 510"/>
              <a:gd name="T102" fmla="*/ 84 w 408"/>
              <a:gd name="T103" fmla="*/ 272 h 510"/>
              <a:gd name="T104" fmla="*/ 86 w 408"/>
              <a:gd name="T105" fmla="*/ 271 h 510"/>
              <a:gd name="T106" fmla="*/ 77 w 408"/>
              <a:gd name="T107" fmla="*/ 280 h 510"/>
              <a:gd name="T108" fmla="*/ 87 w 408"/>
              <a:gd name="T109" fmla="*/ 237 h 510"/>
              <a:gd name="T110" fmla="*/ 267 w 408"/>
              <a:gd name="T111" fmla="*/ 175 h 510"/>
              <a:gd name="T112" fmla="*/ 258 w 408"/>
              <a:gd name="T113" fmla="*/ 115 h 510"/>
              <a:gd name="T114" fmla="*/ 87 w 408"/>
              <a:gd name="T115" fmla="*/ 115 h 510"/>
              <a:gd name="T116" fmla="*/ 212 w 408"/>
              <a:gd name="T117" fmla="*/ 28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08" h="510">
                <a:moveTo>
                  <a:pt x="23" y="460"/>
                </a:moveTo>
                <a:cubicBezTo>
                  <a:pt x="147" y="460"/>
                  <a:pt x="147" y="460"/>
                  <a:pt x="147" y="460"/>
                </a:cubicBezTo>
                <a:cubicBezTo>
                  <a:pt x="140" y="447"/>
                  <a:pt x="135" y="434"/>
                  <a:pt x="132" y="419"/>
                </a:cubicBezTo>
                <a:cubicBezTo>
                  <a:pt x="43" y="419"/>
                  <a:pt x="43" y="419"/>
                  <a:pt x="43" y="419"/>
                </a:cubicBezTo>
                <a:cubicBezTo>
                  <a:pt x="43" y="59"/>
                  <a:pt x="43" y="59"/>
                  <a:pt x="43" y="59"/>
                </a:cubicBezTo>
                <a:cubicBezTo>
                  <a:pt x="100" y="59"/>
                  <a:pt x="100" y="59"/>
                  <a:pt x="100" y="59"/>
                </a:cubicBezTo>
                <a:cubicBezTo>
                  <a:pt x="100" y="18"/>
                  <a:pt x="100" y="18"/>
                  <a:pt x="100" y="18"/>
                </a:cubicBezTo>
                <a:cubicBezTo>
                  <a:pt x="23" y="18"/>
                  <a:pt x="23" y="18"/>
                  <a:pt x="23" y="18"/>
                </a:cubicBezTo>
                <a:cubicBezTo>
                  <a:pt x="11" y="18"/>
                  <a:pt x="0" y="28"/>
                  <a:pt x="0" y="41"/>
                </a:cubicBezTo>
                <a:cubicBezTo>
                  <a:pt x="0" y="437"/>
                  <a:pt x="0" y="437"/>
                  <a:pt x="0" y="437"/>
                </a:cubicBezTo>
                <a:cubicBezTo>
                  <a:pt x="0" y="450"/>
                  <a:pt x="11" y="460"/>
                  <a:pt x="23" y="460"/>
                </a:cubicBezTo>
                <a:close/>
                <a:moveTo>
                  <a:pt x="286" y="370"/>
                </a:moveTo>
                <a:cubicBezTo>
                  <a:pt x="286" y="370"/>
                  <a:pt x="287" y="369"/>
                  <a:pt x="287" y="369"/>
                </a:cubicBezTo>
                <a:cubicBezTo>
                  <a:pt x="288" y="368"/>
                  <a:pt x="289" y="368"/>
                  <a:pt x="290" y="368"/>
                </a:cubicBezTo>
                <a:cubicBezTo>
                  <a:pt x="291" y="369"/>
                  <a:pt x="291" y="369"/>
                  <a:pt x="291" y="370"/>
                </a:cubicBezTo>
                <a:cubicBezTo>
                  <a:pt x="292" y="370"/>
                  <a:pt x="292" y="370"/>
                  <a:pt x="292" y="370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8" y="324"/>
                  <a:pt x="340" y="323"/>
                  <a:pt x="341" y="323"/>
                </a:cubicBezTo>
                <a:cubicBezTo>
                  <a:pt x="342" y="323"/>
                  <a:pt x="344" y="324"/>
                  <a:pt x="345" y="325"/>
                </a:cubicBezTo>
                <a:cubicBezTo>
                  <a:pt x="346" y="326"/>
                  <a:pt x="346" y="327"/>
                  <a:pt x="346" y="329"/>
                </a:cubicBezTo>
                <a:cubicBezTo>
                  <a:pt x="346" y="330"/>
                  <a:pt x="346" y="331"/>
                  <a:pt x="345" y="332"/>
                </a:cubicBezTo>
                <a:cubicBezTo>
                  <a:pt x="293" y="384"/>
                  <a:pt x="293" y="384"/>
                  <a:pt x="293" y="384"/>
                </a:cubicBezTo>
                <a:cubicBezTo>
                  <a:pt x="300" y="389"/>
                  <a:pt x="300" y="389"/>
                  <a:pt x="300" y="389"/>
                </a:cubicBezTo>
                <a:cubicBezTo>
                  <a:pt x="302" y="391"/>
                  <a:pt x="303" y="392"/>
                  <a:pt x="303" y="394"/>
                </a:cubicBezTo>
                <a:cubicBezTo>
                  <a:pt x="304" y="398"/>
                  <a:pt x="301" y="402"/>
                  <a:pt x="297" y="403"/>
                </a:cubicBezTo>
                <a:cubicBezTo>
                  <a:pt x="295" y="403"/>
                  <a:pt x="293" y="403"/>
                  <a:pt x="291" y="401"/>
                </a:cubicBezTo>
                <a:cubicBezTo>
                  <a:pt x="283" y="396"/>
                  <a:pt x="283" y="396"/>
                  <a:pt x="283" y="396"/>
                </a:cubicBezTo>
                <a:cubicBezTo>
                  <a:pt x="259" y="464"/>
                  <a:pt x="259" y="464"/>
                  <a:pt x="259" y="464"/>
                </a:cubicBezTo>
                <a:cubicBezTo>
                  <a:pt x="259" y="465"/>
                  <a:pt x="258" y="465"/>
                  <a:pt x="258" y="466"/>
                </a:cubicBezTo>
                <a:cubicBezTo>
                  <a:pt x="256" y="466"/>
                  <a:pt x="254" y="466"/>
                  <a:pt x="253" y="464"/>
                </a:cubicBezTo>
                <a:cubicBezTo>
                  <a:pt x="253" y="463"/>
                  <a:pt x="253" y="463"/>
                  <a:pt x="253" y="462"/>
                </a:cubicBezTo>
                <a:cubicBezTo>
                  <a:pt x="274" y="402"/>
                  <a:pt x="274" y="402"/>
                  <a:pt x="274" y="402"/>
                </a:cubicBezTo>
                <a:cubicBezTo>
                  <a:pt x="274" y="402"/>
                  <a:pt x="273" y="403"/>
                  <a:pt x="272" y="403"/>
                </a:cubicBezTo>
                <a:cubicBezTo>
                  <a:pt x="271" y="403"/>
                  <a:pt x="270" y="402"/>
                  <a:pt x="269" y="401"/>
                </a:cubicBezTo>
                <a:cubicBezTo>
                  <a:pt x="268" y="400"/>
                  <a:pt x="267" y="399"/>
                  <a:pt x="267" y="397"/>
                </a:cubicBezTo>
                <a:cubicBezTo>
                  <a:pt x="267" y="396"/>
                  <a:pt x="268" y="394"/>
                  <a:pt x="269" y="393"/>
                </a:cubicBezTo>
                <a:cubicBezTo>
                  <a:pt x="274" y="388"/>
                  <a:pt x="274" y="388"/>
                  <a:pt x="274" y="388"/>
                </a:cubicBezTo>
                <a:cubicBezTo>
                  <a:pt x="232" y="357"/>
                  <a:pt x="232" y="357"/>
                  <a:pt x="232" y="357"/>
                </a:cubicBezTo>
                <a:cubicBezTo>
                  <a:pt x="231" y="356"/>
                  <a:pt x="230" y="354"/>
                  <a:pt x="229" y="352"/>
                </a:cubicBezTo>
                <a:cubicBezTo>
                  <a:pt x="229" y="350"/>
                  <a:pt x="230" y="348"/>
                  <a:pt x="231" y="347"/>
                </a:cubicBezTo>
                <a:cubicBezTo>
                  <a:pt x="232" y="345"/>
                  <a:pt x="234" y="344"/>
                  <a:pt x="236" y="344"/>
                </a:cubicBezTo>
                <a:cubicBezTo>
                  <a:pt x="238" y="344"/>
                  <a:pt x="240" y="344"/>
                  <a:pt x="241" y="345"/>
                </a:cubicBezTo>
                <a:cubicBezTo>
                  <a:pt x="283" y="377"/>
                  <a:pt x="283" y="377"/>
                  <a:pt x="283" y="377"/>
                </a:cubicBezTo>
                <a:cubicBezTo>
                  <a:pt x="286" y="370"/>
                  <a:pt x="286" y="370"/>
                  <a:pt x="286" y="370"/>
                </a:cubicBezTo>
                <a:close/>
                <a:moveTo>
                  <a:pt x="350" y="319"/>
                </a:moveTo>
                <a:cubicBezTo>
                  <a:pt x="342" y="310"/>
                  <a:pt x="331" y="303"/>
                  <a:pt x="320" y="299"/>
                </a:cubicBezTo>
                <a:cubicBezTo>
                  <a:pt x="309" y="294"/>
                  <a:pt x="296" y="291"/>
                  <a:pt x="283" y="291"/>
                </a:cubicBezTo>
                <a:cubicBezTo>
                  <a:pt x="271" y="291"/>
                  <a:pt x="258" y="294"/>
                  <a:pt x="247" y="299"/>
                </a:cubicBezTo>
                <a:cubicBezTo>
                  <a:pt x="236" y="303"/>
                  <a:pt x="225" y="310"/>
                  <a:pt x="216" y="319"/>
                </a:cubicBezTo>
                <a:cubicBezTo>
                  <a:pt x="208" y="328"/>
                  <a:pt x="201" y="338"/>
                  <a:pt x="196" y="350"/>
                </a:cubicBezTo>
                <a:cubicBezTo>
                  <a:pt x="191" y="361"/>
                  <a:pt x="189" y="373"/>
                  <a:pt x="189" y="386"/>
                </a:cubicBezTo>
                <a:cubicBezTo>
                  <a:pt x="189" y="399"/>
                  <a:pt x="191" y="411"/>
                  <a:pt x="196" y="422"/>
                </a:cubicBezTo>
                <a:cubicBezTo>
                  <a:pt x="201" y="434"/>
                  <a:pt x="208" y="444"/>
                  <a:pt x="216" y="453"/>
                </a:cubicBezTo>
                <a:cubicBezTo>
                  <a:pt x="225" y="462"/>
                  <a:pt x="236" y="469"/>
                  <a:pt x="247" y="474"/>
                </a:cubicBezTo>
                <a:cubicBezTo>
                  <a:pt x="258" y="478"/>
                  <a:pt x="271" y="481"/>
                  <a:pt x="283" y="481"/>
                </a:cubicBezTo>
                <a:cubicBezTo>
                  <a:pt x="296" y="481"/>
                  <a:pt x="309" y="478"/>
                  <a:pt x="320" y="474"/>
                </a:cubicBezTo>
                <a:cubicBezTo>
                  <a:pt x="331" y="469"/>
                  <a:pt x="342" y="462"/>
                  <a:pt x="350" y="453"/>
                </a:cubicBezTo>
                <a:cubicBezTo>
                  <a:pt x="359" y="444"/>
                  <a:pt x="366" y="434"/>
                  <a:pt x="371" y="422"/>
                </a:cubicBezTo>
                <a:cubicBezTo>
                  <a:pt x="376" y="411"/>
                  <a:pt x="378" y="399"/>
                  <a:pt x="378" y="386"/>
                </a:cubicBezTo>
                <a:cubicBezTo>
                  <a:pt x="378" y="373"/>
                  <a:pt x="376" y="361"/>
                  <a:pt x="371" y="350"/>
                </a:cubicBezTo>
                <a:cubicBezTo>
                  <a:pt x="366" y="338"/>
                  <a:pt x="359" y="328"/>
                  <a:pt x="350" y="319"/>
                </a:cubicBezTo>
                <a:close/>
                <a:moveTo>
                  <a:pt x="196" y="298"/>
                </a:moveTo>
                <a:cubicBezTo>
                  <a:pt x="173" y="321"/>
                  <a:pt x="159" y="352"/>
                  <a:pt x="159" y="386"/>
                </a:cubicBezTo>
                <a:cubicBezTo>
                  <a:pt x="159" y="420"/>
                  <a:pt x="173" y="451"/>
                  <a:pt x="196" y="474"/>
                </a:cubicBezTo>
                <a:cubicBezTo>
                  <a:pt x="218" y="496"/>
                  <a:pt x="249" y="510"/>
                  <a:pt x="283" y="510"/>
                </a:cubicBezTo>
                <a:cubicBezTo>
                  <a:pt x="318" y="510"/>
                  <a:pt x="349" y="496"/>
                  <a:pt x="371" y="474"/>
                </a:cubicBezTo>
                <a:cubicBezTo>
                  <a:pt x="394" y="451"/>
                  <a:pt x="408" y="420"/>
                  <a:pt x="408" y="386"/>
                </a:cubicBezTo>
                <a:cubicBezTo>
                  <a:pt x="408" y="352"/>
                  <a:pt x="394" y="321"/>
                  <a:pt x="371" y="298"/>
                </a:cubicBezTo>
                <a:cubicBezTo>
                  <a:pt x="349" y="276"/>
                  <a:pt x="318" y="262"/>
                  <a:pt x="283" y="262"/>
                </a:cubicBezTo>
                <a:cubicBezTo>
                  <a:pt x="249" y="262"/>
                  <a:pt x="218" y="276"/>
                  <a:pt x="196" y="298"/>
                </a:cubicBezTo>
                <a:close/>
                <a:moveTo>
                  <a:pt x="229" y="381"/>
                </a:moveTo>
                <a:cubicBezTo>
                  <a:pt x="202" y="381"/>
                  <a:pt x="202" y="381"/>
                  <a:pt x="202" y="381"/>
                </a:cubicBezTo>
                <a:cubicBezTo>
                  <a:pt x="199" y="381"/>
                  <a:pt x="197" y="383"/>
                  <a:pt x="197" y="386"/>
                </a:cubicBezTo>
                <a:cubicBezTo>
                  <a:pt x="197" y="389"/>
                  <a:pt x="199" y="391"/>
                  <a:pt x="202" y="391"/>
                </a:cubicBezTo>
                <a:cubicBezTo>
                  <a:pt x="229" y="391"/>
                  <a:pt x="229" y="391"/>
                  <a:pt x="229" y="391"/>
                </a:cubicBezTo>
                <a:cubicBezTo>
                  <a:pt x="232" y="391"/>
                  <a:pt x="235" y="389"/>
                  <a:pt x="235" y="386"/>
                </a:cubicBezTo>
                <a:cubicBezTo>
                  <a:pt x="235" y="383"/>
                  <a:pt x="232" y="381"/>
                  <a:pt x="229" y="381"/>
                </a:cubicBezTo>
                <a:close/>
                <a:moveTo>
                  <a:pt x="338" y="391"/>
                </a:moveTo>
                <a:cubicBezTo>
                  <a:pt x="365" y="391"/>
                  <a:pt x="365" y="391"/>
                  <a:pt x="365" y="391"/>
                </a:cubicBezTo>
                <a:cubicBezTo>
                  <a:pt x="368" y="391"/>
                  <a:pt x="370" y="389"/>
                  <a:pt x="370" y="386"/>
                </a:cubicBezTo>
                <a:cubicBezTo>
                  <a:pt x="370" y="383"/>
                  <a:pt x="368" y="381"/>
                  <a:pt x="365" y="381"/>
                </a:cubicBezTo>
                <a:cubicBezTo>
                  <a:pt x="338" y="381"/>
                  <a:pt x="338" y="381"/>
                  <a:pt x="338" y="381"/>
                </a:cubicBezTo>
                <a:cubicBezTo>
                  <a:pt x="335" y="381"/>
                  <a:pt x="332" y="383"/>
                  <a:pt x="332" y="386"/>
                </a:cubicBezTo>
                <a:cubicBezTo>
                  <a:pt x="332" y="389"/>
                  <a:pt x="335" y="391"/>
                  <a:pt x="338" y="391"/>
                </a:cubicBezTo>
                <a:close/>
                <a:moveTo>
                  <a:pt x="278" y="440"/>
                </a:moveTo>
                <a:cubicBezTo>
                  <a:pt x="278" y="467"/>
                  <a:pt x="278" y="467"/>
                  <a:pt x="278" y="467"/>
                </a:cubicBezTo>
                <a:cubicBezTo>
                  <a:pt x="278" y="470"/>
                  <a:pt x="280" y="473"/>
                  <a:pt x="283" y="473"/>
                </a:cubicBezTo>
                <a:cubicBezTo>
                  <a:pt x="286" y="473"/>
                  <a:pt x="289" y="470"/>
                  <a:pt x="289" y="467"/>
                </a:cubicBezTo>
                <a:cubicBezTo>
                  <a:pt x="289" y="440"/>
                  <a:pt x="289" y="440"/>
                  <a:pt x="289" y="440"/>
                </a:cubicBezTo>
                <a:cubicBezTo>
                  <a:pt x="289" y="437"/>
                  <a:pt x="286" y="435"/>
                  <a:pt x="283" y="435"/>
                </a:cubicBezTo>
                <a:cubicBezTo>
                  <a:pt x="280" y="435"/>
                  <a:pt x="278" y="437"/>
                  <a:pt x="278" y="440"/>
                </a:cubicBezTo>
                <a:close/>
                <a:moveTo>
                  <a:pt x="289" y="332"/>
                </a:moveTo>
                <a:cubicBezTo>
                  <a:pt x="289" y="305"/>
                  <a:pt x="289" y="305"/>
                  <a:pt x="289" y="305"/>
                </a:cubicBezTo>
                <a:cubicBezTo>
                  <a:pt x="289" y="302"/>
                  <a:pt x="286" y="299"/>
                  <a:pt x="283" y="299"/>
                </a:cubicBezTo>
                <a:cubicBezTo>
                  <a:pt x="280" y="299"/>
                  <a:pt x="278" y="302"/>
                  <a:pt x="278" y="305"/>
                </a:cubicBezTo>
                <a:cubicBezTo>
                  <a:pt x="278" y="332"/>
                  <a:pt x="278" y="332"/>
                  <a:pt x="278" y="332"/>
                </a:cubicBezTo>
                <a:cubicBezTo>
                  <a:pt x="278" y="335"/>
                  <a:pt x="280" y="337"/>
                  <a:pt x="283" y="337"/>
                </a:cubicBezTo>
                <a:cubicBezTo>
                  <a:pt x="286" y="337"/>
                  <a:pt x="289" y="335"/>
                  <a:pt x="289" y="332"/>
                </a:cubicBezTo>
                <a:close/>
                <a:moveTo>
                  <a:pt x="218" y="0"/>
                </a:moveTo>
                <a:cubicBezTo>
                  <a:pt x="224" y="0"/>
                  <a:pt x="228" y="2"/>
                  <a:pt x="232" y="4"/>
                </a:cubicBezTo>
                <a:cubicBezTo>
                  <a:pt x="235" y="7"/>
                  <a:pt x="237" y="11"/>
                  <a:pt x="237" y="14"/>
                </a:cubicBezTo>
                <a:cubicBezTo>
                  <a:pt x="237" y="72"/>
                  <a:pt x="237" y="72"/>
                  <a:pt x="237" y="72"/>
                </a:cubicBezTo>
                <a:cubicBezTo>
                  <a:pt x="237" y="75"/>
                  <a:pt x="235" y="79"/>
                  <a:pt x="232" y="82"/>
                </a:cubicBezTo>
                <a:cubicBezTo>
                  <a:pt x="228" y="84"/>
                  <a:pt x="224" y="86"/>
                  <a:pt x="218" y="86"/>
                </a:cubicBezTo>
                <a:cubicBezTo>
                  <a:pt x="126" y="86"/>
                  <a:pt x="126" y="86"/>
                  <a:pt x="126" y="86"/>
                </a:cubicBezTo>
                <a:cubicBezTo>
                  <a:pt x="121" y="86"/>
                  <a:pt x="116" y="84"/>
                  <a:pt x="113" y="82"/>
                </a:cubicBezTo>
                <a:cubicBezTo>
                  <a:pt x="110" y="79"/>
                  <a:pt x="108" y="75"/>
                  <a:pt x="108" y="72"/>
                </a:cubicBezTo>
                <a:cubicBezTo>
                  <a:pt x="108" y="14"/>
                  <a:pt x="108" y="14"/>
                  <a:pt x="108" y="14"/>
                </a:cubicBezTo>
                <a:cubicBezTo>
                  <a:pt x="108" y="11"/>
                  <a:pt x="110" y="7"/>
                  <a:pt x="113" y="4"/>
                </a:cubicBezTo>
                <a:cubicBezTo>
                  <a:pt x="116" y="2"/>
                  <a:pt x="121" y="0"/>
                  <a:pt x="126" y="0"/>
                </a:cubicBezTo>
                <a:cubicBezTo>
                  <a:pt x="218" y="0"/>
                  <a:pt x="218" y="0"/>
                  <a:pt x="218" y="0"/>
                </a:cubicBezTo>
                <a:close/>
                <a:moveTo>
                  <a:pt x="138" y="19"/>
                </a:moveTo>
                <a:cubicBezTo>
                  <a:pt x="206" y="19"/>
                  <a:pt x="206" y="19"/>
                  <a:pt x="206" y="19"/>
                </a:cubicBezTo>
                <a:cubicBezTo>
                  <a:pt x="210" y="19"/>
                  <a:pt x="214" y="20"/>
                  <a:pt x="217" y="22"/>
                </a:cubicBezTo>
                <a:cubicBezTo>
                  <a:pt x="217" y="22"/>
                  <a:pt x="217" y="22"/>
                  <a:pt x="217" y="22"/>
                </a:cubicBezTo>
                <a:cubicBezTo>
                  <a:pt x="220" y="25"/>
                  <a:pt x="222" y="29"/>
                  <a:pt x="222" y="33"/>
                </a:cubicBezTo>
                <a:cubicBezTo>
                  <a:pt x="222" y="51"/>
                  <a:pt x="222" y="51"/>
                  <a:pt x="222" y="51"/>
                </a:cubicBezTo>
                <a:cubicBezTo>
                  <a:pt x="222" y="55"/>
                  <a:pt x="220" y="58"/>
                  <a:pt x="217" y="61"/>
                </a:cubicBezTo>
                <a:cubicBezTo>
                  <a:pt x="217" y="61"/>
                  <a:pt x="217" y="61"/>
                  <a:pt x="217" y="61"/>
                </a:cubicBezTo>
                <a:cubicBezTo>
                  <a:pt x="214" y="63"/>
                  <a:pt x="210" y="65"/>
                  <a:pt x="206" y="65"/>
                </a:cubicBezTo>
                <a:cubicBezTo>
                  <a:pt x="138" y="65"/>
                  <a:pt x="138" y="65"/>
                  <a:pt x="138" y="65"/>
                </a:cubicBezTo>
                <a:cubicBezTo>
                  <a:pt x="134" y="65"/>
                  <a:pt x="130" y="63"/>
                  <a:pt x="127" y="61"/>
                </a:cubicBezTo>
                <a:cubicBezTo>
                  <a:pt x="127" y="61"/>
                  <a:pt x="127" y="61"/>
                  <a:pt x="127" y="61"/>
                </a:cubicBezTo>
                <a:cubicBezTo>
                  <a:pt x="124" y="58"/>
                  <a:pt x="122" y="55"/>
                  <a:pt x="122" y="51"/>
                </a:cubicBezTo>
                <a:cubicBezTo>
                  <a:pt x="122" y="33"/>
                  <a:pt x="122" y="33"/>
                  <a:pt x="122" y="33"/>
                </a:cubicBezTo>
                <a:cubicBezTo>
                  <a:pt x="122" y="29"/>
                  <a:pt x="124" y="25"/>
                  <a:pt x="127" y="22"/>
                </a:cubicBezTo>
                <a:cubicBezTo>
                  <a:pt x="127" y="22"/>
                  <a:pt x="127" y="22"/>
                  <a:pt x="127" y="22"/>
                </a:cubicBezTo>
                <a:cubicBezTo>
                  <a:pt x="130" y="20"/>
                  <a:pt x="134" y="19"/>
                  <a:pt x="138" y="19"/>
                </a:cubicBezTo>
                <a:close/>
                <a:moveTo>
                  <a:pt x="344" y="243"/>
                </a:moveTo>
                <a:cubicBezTo>
                  <a:pt x="344" y="41"/>
                  <a:pt x="344" y="41"/>
                  <a:pt x="344" y="41"/>
                </a:cubicBezTo>
                <a:cubicBezTo>
                  <a:pt x="344" y="28"/>
                  <a:pt x="334" y="18"/>
                  <a:pt x="321" y="18"/>
                </a:cubicBezTo>
                <a:cubicBezTo>
                  <a:pt x="244" y="18"/>
                  <a:pt x="244" y="18"/>
                  <a:pt x="244" y="18"/>
                </a:cubicBezTo>
                <a:cubicBezTo>
                  <a:pt x="244" y="59"/>
                  <a:pt x="244" y="59"/>
                  <a:pt x="244" y="59"/>
                </a:cubicBezTo>
                <a:cubicBezTo>
                  <a:pt x="302" y="59"/>
                  <a:pt x="302" y="59"/>
                  <a:pt x="302" y="59"/>
                </a:cubicBezTo>
                <a:cubicBezTo>
                  <a:pt x="302" y="92"/>
                  <a:pt x="302" y="92"/>
                  <a:pt x="302" y="92"/>
                </a:cubicBezTo>
                <a:cubicBezTo>
                  <a:pt x="302" y="232"/>
                  <a:pt x="302" y="232"/>
                  <a:pt x="302" y="232"/>
                </a:cubicBezTo>
                <a:cubicBezTo>
                  <a:pt x="317" y="234"/>
                  <a:pt x="331" y="238"/>
                  <a:pt x="344" y="243"/>
                </a:cubicBezTo>
                <a:close/>
                <a:moveTo>
                  <a:pt x="87" y="324"/>
                </a:moveTo>
                <a:cubicBezTo>
                  <a:pt x="141" y="324"/>
                  <a:pt x="141" y="324"/>
                  <a:pt x="141" y="324"/>
                </a:cubicBezTo>
                <a:cubicBezTo>
                  <a:pt x="139" y="330"/>
                  <a:pt x="136" y="336"/>
                  <a:pt x="134" y="343"/>
                </a:cubicBezTo>
                <a:cubicBezTo>
                  <a:pt x="87" y="343"/>
                  <a:pt x="87" y="343"/>
                  <a:pt x="87" y="343"/>
                </a:cubicBezTo>
                <a:cubicBezTo>
                  <a:pt x="82" y="343"/>
                  <a:pt x="77" y="339"/>
                  <a:pt x="77" y="333"/>
                </a:cubicBezTo>
                <a:cubicBezTo>
                  <a:pt x="77" y="333"/>
                  <a:pt x="77" y="333"/>
                  <a:pt x="77" y="333"/>
                </a:cubicBezTo>
                <a:cubicBezTo>
                  <a:pt x="77" y="328"/>
                  <a:pt x="82" y="324"/>
                  <a:pt x="87" y="324"/>
                </a:cubicBezTo>
                <a:close/>
                <a:moveTo>
                  <a:pt x="162" y="290"/>
                </a:moveTo>
                <a:cubicBezTo>
                  <a:pt x="87" y="290"/>
                  <a:pt x="87" y="290"/>
                  <a:pt x="87" y="290"/>
                </a:cubicBezTo>
                <a:cubicBezTo>
                  <a:pt x="87" y="290"/>
                  <a:pt x="87" y="290"/>
                  <a:pt x="87" y="290"/>
                </a:cubicBezTo>
                <a:cubicBezTo>
                  <a:pt x="86" y="290"/>
                  <a:pt x="86" y="290"/>
                  <a:pt x="86" y="290"/>
                </a:cubicBezTo>
                <a:cubicBezTo>
                  <a:pt x="86" y="290"/>
                  <a:pt x="86" y="290"/>
                  <a:pt x="86" y="290"/>
                </a:cubicBezTo>
                <a:cubicBezTo>
                  <a:pt x="86" y="290"/>
                  <a:pt x="86" y="290"/>
                  <a:pt x="86" y="290"/>
                </a:cubicBezTo>
                <a:cubicBezTo>
                  <a:pt x="86" y="290"/>
                  <a:pt x="86" y="290"/>
                  <a:pt x="86" y="290"/>
                </a:cubicBezTo>
                <a:cubicBezTo>
                  <a:pt x="86" y="290"/>
                  <a:pt x="86" y="290"/>
                  <a:pt x="86" y="290"/>
                </a:cubicBezTo>
                <a:cubicBezTo>
                  <a:pt x="86" y="290"/>
                  <a:pt x="86" y="290"/>
                  <a:pt x="86" y="290"/>
                </a:cubicBezTo>
                <a:cubicBezTo>
                  <a:pt x="86" y="290"/>
                  <a:pt x="86" y="290"/>
                  <a:pt x="86" y="290"/>
                </a:cubicBezTo>
                <a:cubicBezTo>
                  <a:pt x="86" y="290"/>
                  <a:pt x="86" y="290"/>
                  <a:pt x="86" y="290"/>
                </a:cubicBezTo>
                <a:cubicBezTo>
                  <a:pt x="85" y="290"/>
                  <a:pt x="85" y="290"/>
                  <a:pt x="85" y="290"/>
                </a:cubicBezTo>
                <a:cubicBezTo>
                  <a:pt x="85" y="290"/>
                  <a:pt x="85" y="290"/>
                  <a:pt x="85" y="290"/>
                </a:cubicBezTo>
                <a:cubicBezTo>
                  <a:pt x="85" y="290"/>
                  <a:pt x="85" y="290"/>
                  <a:pt x="85" y="290"/>
                </a:cubicBezTo>
                <a:cubicBezTo>
                  <a:pt x="85" y="290"/>
                  <a:pt x="85" y="290"/>
                  <a:pt x="85" y="290"/>
                </a:cubicBezTo>
                <a:cubicBezTo>
                  <a:pt x="85" y="290"/>
                  <a:pt x="85" y="290"/>
                  <a:pt x="85" y="290"/>
                </a:cubicBezTo>
                <a:cubicBezTo>
                  <a:pt x="85" y="290"/>
                  <a:pt x="85" y="290"/>
                  <a:pt x="85" y="290"/>
                </a:cubicBezTo>
                <a:cubicBezTo>
                  <a:pt x="85" y="290"/>
                  <a:pt x="85" y="290"/>
                  <a:pt x="85" y="290"/>
                </a:cubicBezTo>
                <a:cubicBezTo>
                  <a:pt x="85" y="290"/>
                  <a:pt x="85" y="290"/>
                  <a:pt x="85" y="290"/>
                </a:cubicBezTo>
                <a:cubicBezTo>
                  <a:pt x="85" y="290"/>
                  <a:pt x="85" y="290"/>
                  <a:pt x="85" y="290"/>
                </a:cubicBezTo>
                <a:cubicBezTo>
                  <a:pt x="85" y="290"/>
                  <a:pt x="85" y="290"/>
                  <a:pt x="85" y="290"/>
                </a:cubicBezTo>
                <a:cubicBezTo>
                  <a:pt x="84" y="289"/>
                  <a:pt x="84" y="289"/>
                  <a:pt x="84" y="289"/>
                </a:cubicBezTo>
                <a:cubicBezTo>
                  <a:pt x="84" y="289"/>
                  <a:pt x="84" y="289"/>
                  <a:pt x="84" y="289"/>
                </a:cubicBezTo>
                <a:cubicBezTo>
                  <a:pt x="84" y="289"/>
                  <a:pt x="84" y="289"/>
                  <a:pt x="84" y="289"/>
                </a:cubicBezTo>
                <a:cubicBezTo>
                  <a:pt x="84" y="289"/>
                  <a:pt x="84" y="289"/>
                  <a:pt x="84" y="289"/>
                </a:cubicBezTo>
                <a:cubicBezTo>
                  <a:pt x="84" y="289"/>
                  <a:pt x="84" y="289"/>
                  <a:pt x="84" y="289"/>
                </a:cubicBezTo>
                <a:cubicBezTo>
                  <a:pt x="84" y="289"/>
                  <a:pt x="84" y="289"/>
                  <a:pt x="84" y="289"/>
                </a:cubicBezTo>
                <a:cubicBezTo>
                  <a:pt x="84" y="289"/>
                  <a:pt x="84" y="289"/>
                  <a:pt x="84" y="289"/>
                </a:cubicBezTo>
                <a:cubicBezTo>
                  <a:pt x="84" y="289"/>
                  <a:pt x="84" y="289"/>
                  <a:pt x="84" y="289"/>
                </a:cubicBezTo>
                <a:cubicBezTo>
                  <a:pt x="83" y="289"/>
                  <a:pt x="83" y="289"/>
                  <a:pt x="83" y="289"/>
                </a:cubicBezTo>
                <a:cubicBezTo>
                  <a:pt x="83" y="289"/>
                  <a:pt x="83" y="289"/>
                  <a:pt x="83" y="289"/>
                </a:cubicBezTo>
                <a:cubicBezTo>
                  <a:pt x="83" y="289"/>
                  <a:pt x="83" y="289"/>
                  <a:pt x="83" y="289"/>
                </a:cubicBezTo>
                <a:cubicBezTo>
                  <a:pt x="83" y="289"/>
                  <a:pt x="83" y="289"/>
                  <a:pt x="83" y="289"/>
                </a:cubicBezTo>
                <a:cubicBezTo>
                  <a:pt x="83" y="289"/>
                  <a:pt x="83" y="289"/>
                  <a:pt x="83" y="289"/>
                </a:cubicBezTo>
                <a:cubicBezTo>
                  <a:pt x="83" y="289"/>
                  <a:pt x="83" y="289"/>
                  <a:pt x="83" y="289"/>
                </a:cubicBezTo>
                <a:cubicBezTo>
                  <a:pt x="83" y="289"/>
                  <a:pt x="83" y="289"/>
                  <a:pt x="83" y="289"/>
                </a:cubicBezTo>
                <a:cubicBezTo>
                  <a:pt x="83" y="289"/>
                  <a:pt x="83" y="289"/>
                  <a:pt x="83" y="289"/>
                </a:cubicBezTo>
                <a:cubicBezTo>
                  <a:pt x="83" y="289"/>
                  <a:pt x="83" y="289"/>
                  <a:pt x="83" y="289"/>
                </a:cubicBezTo>
                <a:cubicBezTo>
                  <a:pt x="83" y="289"/>
                  <a:pt x="83" y="289"/>
                  <a:pt x="83" y="289"/>
                </a:cubicBezTo>
                <a:cubicBezTo>
                  <a:pt x="82" y="289"/>
                  <a:pt x="82" y="289"/>
                  <a:pt x="82" y="289"/>
                </a:cubicBezTo>
                <a:cubicBezTo>
                  <a:pt x="82" y="289"/>
                  <a:pt x="82" y="289"/>
                  <a:pt x="82" y="289"/>
                </a:cubicBezTo>
                <a:cubicBezTo>
                  <a:pt x="82" y="289"/>
                  <a:pt x="82" y="289"/>
                  <a:pt x="82" y="289"/>
                </a:cubicBezTo>
                <a:cubicBezTo>
                  <a:pt x="82" y="289"/>
                  <a:pt x="82" y="289"/>
                  <a:pt x="82" y="289"/>
                </a:cubicBezTo>
                <a:cubicBezTo>
                  <a:pt x="82" y="289"/>
                  <a:pt x="82" y="289"/>
                  <a:pt x="82" y="289"/>
                </a:cubicBezTo>
                <a:cubicBezTo>
                  <a:pt x="82" y="289"/>
                  <a:pt x="82" y="289"/>
                  <a:pt x="82" y="289"/>
                </a:cubicBezTo>
                <a:cubicBezTo>
                  <a:pt x="82" y="288"/>
                  <a:pt x="82" y="288"/>
                  <a:pt x="82" y="288"/>
                </a:cubicBezTo>
                <a:cubicBezTo>
                  <a:pt x="82" y="288"/>
                  <a:pt x="82" y="288"/>
                  <a:pt x="82" y="288"/>
                </a:cubicBezTo>
                <a:cubicBezTo>
                  <a:pt x="82" y="288"/>
                  <a:pt x="82" y="288"/>
                  <a:pt x="82" y="288"/>
                </a:cubicBezTo>
                <a:cubicBezTo>
                  <a:pt x="82" y="288"/>
                  <a:pt x="82" y="288"/>
                  <a:pt x="82" y="288"/>
                </a:cubicBezTo>
                <a:cubicBezTo>
                  <a:pt x="81" y="288"/>
                  <a:pt x="81" y="288"/>
                  <a:pt x="81" y="288"/>
                </a:cubicBezTo>
                <a:cubicBezTo>
                  <a:pt x="81" y="288"/>
                  <a:pt x="81" y="288"/>
                  <a:pt x="81" y="288"/>
                </a:cubicBezTo>
                <a:cubicBezTo>
                  <a:pt x="81" y="288"/>
                  <a:pt x="81" y="288"/>
                  <a:pt x="81" y="288"/>
                </a:cubicBezTo>
                <a:cubicBezTo>
                  <a:pt x="81" y="288"/>
                  <a:pt x="81" y="288"/>
                  <a:pt x="81" y="288"/>
                </a:cubicBezTo>
                <a:cubicBezTo>
                  <a:pt x="81" y="288"/>
                  <a:pt x="81" y="288"/>
                  <a:pt x="81" y="288"/>
                </a:cubicBezTo>
                <a:cubicBezTo>
                  <a:pt x="81" y="288"/>
                  <a:pt x="81" y="288"/>
                  <a:pt x="81" y="288"/>
                </a:cubicBezTo>
                <a:cubicBezTo>
                  <a:pt x="81" y="288"/>
                  <a:pt x="81" y="288"/>
                  <a:pt x="81" y="288"/>
                </a:cubicBezTo>
                <a:cubicBezTo>
                  <a:pt x="81" y="288"/>
                  <a:pt x="81" y="288"/>
                  <a:pt x="81" y="288"/>
                </a:cubicBezTo>
                <a:cubicBezTo>
                  <a:pt x="81" y="288"/>
                  <a:pt x="81" y="288"/>
                  <a:pt x="81" y="288"/>
                </a:cubicBezTo>
                <a:cubicBezTo>
                  <a:pt x="81" y="288"/>
                  <a:pt x="81" y="288"/>
                  <a:pt x="81" y="288"/>
                </a:cubicBezTo>
                <a:cubicBezTo>
                  <a:pt x="81" y="287"/>
                  <a:pt x="81" y="287"/>
                  <a:pt x="81" y="287"/>
                </a:cubicBezTo>
                <a:cubicBezTo>
                  <a:pt x="81" y="287"/>
                  <a:pt x="81" y="287"/>
                  <a:pt x="81" y="287"/>
                </a:cubicBezTo>
                <a:cubicBezTo>
                  <a:pt x="80" y="287"/>
                  <a:pt x="80" y="287"/>
                  <a:pt x="80" y="287"/>
                </a:cubicBezTo>
                <a:cubicBezTo>
                  <a:pt x="80" y="287"/>
                  <a:pt x="80" y="287"/>
                  <a:pt x="80" y="287"/>
                </a:cubicBezTo>
                <a:cubicBezTo>
                  <a:pt x="80" y="287"/>
                  <a:pt x="80" y="287"/>
                  <a:pt x="80" y="287"/>
                </a:cubicBezTo>
                <a:cubicBezTo>
                  <a:pt x="80" y="287"/>
                  <a:pt x="80" y="287"/>
                  <a:pt x="80" y="287"/>
                </a:cubicBezTo>
                <a:cubicBezTo>
                  <a:pt x="80" y="287"/>
                  <a:pt x="80" y="287"/>
                  <a:pt x="80" y="287"/>
                </a:cubicBezTo>
                <a:cubicBezTo>
                  <a:pt x="80" y="287"/>
                  <a:pt x="80" y="287"/>
                  <a:pt x="80" y="287"/>
                </a:cubicBezTo>
                <a:cubicBezTo>
                  <a:pt x="80" y="287"/>
                  <a:pt x="80" y="287"/>
                  <a:pt x="80" y="287"/>
                </a:cubicBezTo>
                <a:cubicBezTo>
                  <a:pt x="80" y="287"/>
                  <a:pt x="80" y="287"/>
                  <a:pt x="80" y="287"/>
                </a:cubicBezTo>
                <a:cubicBezTo>
                  <a:pt x="80" y="287"/>
                  <a:pt x="80" y="287"/>
                  <a:pt x="80" y="287"/>
                </a:cubicBezTo>
                <a:cubicBezTo>
                  <a:pt x="80" y="287"/>
                  <a:pt x="80" y="287"/>
                  <a:pt x="80" y="287"/>
                </a:cubicBezTo>
                <a:cubicBezTo>
                  <a:pt x="80" y="287"/>
                  <a:pt x="80" y="287"/>
                  <a:pt x="80" y="287"/>
                </a:cubicBezTo>
                <a:cubicBezTo>
                  <a:pt x="80" y="287"/>
                  <a:pt x="80" y="287"/>
                  <a:pt x="80" y="287"/>
                </a:cubicBezTo>
                <a:cubicBezTo>
                  <a:pt x="80" y="286"/>
                  <a:pt x="80" y="286"/>
                  <a:pt x="80" y="286"/>
                </a:cubicBezTo>
                <a:cubicBezTo>
                  <a:pt x="80" y="286"/>
                  <a:pt x="80" y="286"/>
                  <a:pt x="80" y="286"/>
                </a:cubicBezTo>
                <a:cubicBezTo>
                  <a:pt x="79" y="286"/>
                  <a:pt x="79" y="286"/>
                  <a:pt x="79" y="286"/>
                </a:cubicBezTo>
                <a:cubicBezTo>
                  <a:pt x="79" y="286"/>
                  <a:pt x="79" y="286"/>
                  <a:pt x="79" y="286"/>
                </a:cubicBezTo>
                <a:cubicBezTo>
                  <a:pt x="79" y="286"/>
                  <a:pt x="79" y="286"/>
                  <a:pt x="79" y="286"/>
                </a:cubicBezTo>
                <a:cubicBezTo>
                  <a:pt x="79" y="286"/>
                  <a:pt x="79" y="286"/>
                  <a:pt x="79" y="286"/>
                </a:cubicBezTo>
                <a:cubicBezTo>
                  <a:pt x="79" y="286"/>
                  <a:pt x="79" y="286"/>
                  <a:pt x="79" y="286"/>
                </a:cubicBezTo>
                <a:cubicBezTo>
                  <a:pt x="79" y="286"/>
                  <a:pt x="79" y="286"/>
                  <a:pt x="79" y="286"/>
                </a:cubicBezTo>
                <a:cubicBezTo>
                  <a:pt x="79" y="286"/>
                  <a:pt x="79" y="286"/>
                  <a:pt x="79" y="286"/>
                </a:cubicBezTo>
                <a:cubicBezTo>
                  <a:pt x="79" y="286"/>
                  <a:pt x="79" y="286"/>
                  <a:pt x="79" y="286"/>
                </a:cubicBezTo>
                <a:cubicBezTo>
                  <a:pt x="79" y="285"/>
                  <a:pt x="79" y="285"/>
                  <a:pt x="79" y="285"/>
                </a:cubicBezTo>
                <a:cubicBezTo>
                  <a:pt x="79" y="285"/>
                  <a:pt x="79" y="285"/>
                  <a:pt x="79" y="285"/>
                </a:cubicBezTo>
                <a:cubicBezTo>
                  <a:pt x="79" y="285"/>
                  <a:pt x="79" y="285"/>
                  <a:pt x="79" y="285"/>
                </a:cubicBezTo>
                <a:cubicBezTo>
                  <a:pt x="79" y="285"/>
                  <a:pt x="79" y="285"/>
                  <a:pt x="79" y="285"/>
                </a:cubicBezTo>
                <a:cubicBezTo>
                  <a:pt x="79" y="285"/>
                  <a:pt x="79" y="285"/>
                  <a:pt x="79" y="285"/>
                </a:cubicBezTo>
                <a:cubicBezTo>
                  <a:pt x="79" y="285"/>
                  <a:pt x="79" y="285"/>
                  <a:pt x="79" y="285"/>
                </a:cubicBezTo>
                <a:cubicBezTo>
                  <a:pt x="78" y="285"/>
                  <a:pt x="78" y="285"/>
                  <a:pt x="78" y="285"/>
                </a:cubicBezTo>
                <a:cubicBezTo>
                  <a:pt x="78" y="285"/>
                  <a:pt x="78" y="285"/>
                  <a:pt x="78" y="285"/>
                </a:cubicBezTo>
                <a:cubicBezTo>
                  <a:pt x="78" y="285"/>
                  <a:pt x="78" y="285"/>
                  <a:pt x="78" y="285"/>
                </a:cubicBezTo>
                <a:cubicBezTo>
                  <a:pt x="78" y="285"/>
                  <a:pt x="78" y="285"/>
                  <a:pt x="78" y="285"/>
                </a:cubicBezTo>
                <a:cubicBezTo>
                  <a:pt x="78" y="284"/>
                  <a:pt x="78" y="284"/>
                  <a:pt x="78" y="284"/>
                </a:cubicBezTo>
                <a:cubicBezTo>
                  <a:pt x="78" y="284"/>
                  <a:pt x="78" y="284"/>
                  <a:pt x="78" y="284"/>
                </a:cubicBezTo>
                <a:cubicBezTo>
                  <a:pt x="78" y="284"/>
                  <a:pt x="78" y="284"/>
                  <a:pt x="78" y="284"/>
                </a:cubicBezTo>
                <a:cubicBezTo>
                  <a:pt x="78" y="284"/>
                  <a:pt x="78" y="284"/>
                  <a:pt x="78" y="284"/>
                </a:cubicBezTo>
                <a:cubicBezTo>
                  <a:pt x="78" y="284"/>
                  <a:pt x="78" y="284"/>
                  <a:pt x="78" y="284"/>
                </a:cubicBezTo>
                <a:cubicBezTo>
                  <a:pt x="78" y="284"/>
                  <a:pt x="78" y="284"/>
                  <a:pt x="78" y="284"/>
                </a:cubicBezTo>
                <a:cubicBezTo>
                  <a:pt x="78" y="284"/>
                  <a:pt x="78" y="284"/>
                  <a:pt x="78" y="284"/>
                </a:cubicBezTo>
                <a:cubicBezTo>
                  <a:pt x="78" y="284"/>
                  <a:pt x="78" y="284"/>
                  <a:pt x="78" y="284"/>
                </a:cubicBezTo>
                <a:cubicBezTo>
                  <a:pt x="78" y="284"/>
                  <a:pt x="78" y="284"/>
                  <a:pt x="78" y="284"/>
                </a:cubicBezTo>
                <a:cubicBezTo>
                  <a:pt x="78" y="284"/>
                  <a:pt x="78" y="284"/>
                  <a:pt x="78" y="284"/>
                </a:cubicBezTo>
                <a:cubicBezTo>
                  <a:pt x="78" y="283"/>
                  <a:pt x="78" y="283"/>
                  <a:pt x="78" y="283"/>
                </a:cubicBezTo>
                <a:cubicBezTo>
                  <a:pt x="78" y="283"/>
                  <a:pt x="78" y="283"/>
                  <a:pt x="78" y="283"/>
                </a:cubicBezTo>
                <a:cubicBezTo>
                  <a:pt x="78" y="283"/>
                  <a:pt x="78" y="283"/>
                  <a:pt x="78" y="283"/>
                </a:cubicBezTo>
                <a:cubicBezTo>
                  <a:pt x="78" y="283"/>
                  <a:pt x="78" y="283"/>
                  <a:pt x="78" y="283"/>
                </a:cubicBezTo>
                <a:cubicBezTo>
                  <a:pt x="78" y="283"/>
                  <a:pt x="78" y="283"/>
                  <a:pt x="78" y="283"/>
                </a:cubicBezTo>
                <a:cubicBezTo>
                  <a:pt x="78" y="283"/>
                  <a:pt x="78" y="283"/>
                  <a:pt x="78" y="283"/>
                </a:cubicBezTo>
                <a:cubicBezTo>
                  <a:pt x="78" y="283"/>
                  <a:pt x="78" y="283"/>
                  <a:pt x="78" y="283"/>
                </a:cubicBezTo>
                <a:cubicBezTo>
                  <a:pt x="78" y="283"/>
                  <a:pt x="78" y="283"/>
                  <a:pt x="78" y="283"/>
                </a:cubicBezTo>
                <a:cubicBezTo>
                  <a:pt x="78" y="283"/>
                  <a:pt x="78" y="283"/>
                  <a:pt x="78" y="283"/>
                </a:cubicBezTo>
                <a:cubicBezTo>
                  <a:pt x="78" y="283"/>
                  <a:pt x="78" y="283"/>
                  <a:pt x="78" y="283"/>
                </a:cubicBezTo>
                <a:cubicBezTo>
                  <a:pt x="78" y="282"/>
                  <a:pt x="78" y="282"/>
                  <a:pt x="78" y="282"/>
                </a:cubicBezTo>
                <a:cubicBezTo>
                  <a:pt x="78" y="282"/>
                  <a:pt x="78" y="282"/>
                  <a:pt x="78" y="282"/>
                </a:cubicBezTo>
                <a:cubicBezTo>
                  <a:pt x="78" y="282"/>
                  <a:pt x="78" y="282"/>
                  <a:pt x="78" y="282"/>
                </a:cubicBezTo>
                <a:cubicBezTo>
                  <a:pt x="78" y="282"/>
                  <a:pt x="78" y="282"/>
                  <a:pt x="78" y="282"/>
                </a:cubicBezTo>
                <a:cubicBezTo>
                  <a:pt x="77" y="282"/>
                  <a:pt x="77" y="282"/>
                  <a:pt x="77" y="282"/>
                </a:cubicBezTo>
                <a:cubicBezTo>
                  <a:pt x="77" y="282"/>
                  <a:pt x="77" y="282"/>
                  <a:pt x="77" y="282"/>
                </a:cubicBezTo>
                <a:cubicBezTo>
                  <a:pt x="77" y="282"/>
                  <a:pt x="77" y="282"/>
                  <a:pt x="77" y="282"/>
                </a:cubicBezTo>
                <a:cubicBezTo>
                  <a:pt x="77" y="282"/>
                  <a:pt x="77" y="282"/>
                  <a:pt x="77" y="282"/>
                </a:cubicBezTo>
                <a:cubicBezTo>
                  <a:pt x="77" y="281"/>
                  <a:pt x="77" y="281"/>
                  <a:pt x="77" y="281"/>
                </a:cubicBezTo>
                <a:cubicBezTo>
                  <a:pt x="77" y="281"/>
                  <a:pt x="77" y="281"/>
                  <a:pt x="77" y="281"/>
                </a:cubicBezTo>
                <a:cubicBezTo>
                  <a:pt x="77" y="281"/>
                  <a:pt x="77" y="281"/>
                  <a:pt x="77" y="281"/>
                </a:cubicBezTo>
                <a:cubicBezTo>
                  <a:pt x="77" y="281"/>
                  <a:pt x="77" y="281"/>
                  <a:pt x="77" y="281"/>
                </a:cubicBezTo>
                <a:cubicBezTo>
                  <a:pt x="77" y="281"/>
                  <a:pt x="77" y="281"/>
                  <a:pt x="77" y="281"/>
                </a:cubicBezTo>
                <a:cubicBezTo>
                  <a:pt x="77" y="281"/>
                  <a:pt x="77" y="281"/>
                  <a:pt x="77" y="281"/>
                </a:cubicBezTo>
                <a:cubicBezTo>
                  <a:pt x="77" y="281"/>
                  <a:pt x="77" y="281"/>
                  <a:pt x="77" y="281"/>
                </a:cubicBezTo>
                <a:cubicBezTo>
                  <a:pt x="77" y="281"/>
                  <a:pt x="77" y="281"/>
                  <a:pt x="77" y="281"/>
                </a:cubicBezTo>
                <a:cubicBezTo>
                  <a:pt x="77" y="280"/>
                  <a:pt x="77" y="280"/>
                  <a:pt x="77" y="280"/>
                </a:cubicBezTo>
                <a:cubicBezTo>
                  <a:pt x="77" y="280"/>
                  <a:pt x="77" y="280"/>
                  <a:pt x="77" y="280"/>
                </a:cubicBezTo>
                <a:cubicBezTo>
                  <a:pt x="77" y="280"/>
                  <a:pt x="77" y="280"/>
                  <a:pt x="77" y="280"/>
                </a:cubicBezTo>
                <a:cubicBezTo>
                  <a:pt x="77" y="280"/>
                  <a:pt x="77" y="280"/>
                  <a:pt x="77" y="280"/>
                </a:cubicBezTo>
                <a:cubicBezTo>
                  <a:pt x="77" y="280"/>
                  <a:pt x="77" y="280"/>
                  <a:pt x="77" y="280"/>
                </a:cubicBezTo>
                <a:cubicBezTo>
                  <a:pt x="77" y="280"/>
                  <a:pt x="77" y="280"/>
                  <a:pt x="77" y="280"/>
                </a:cubicBezTo>
                <a:cubicBezTo>
                  <a:pt x="77" y="280"/>
                  <a:pt x="77" y="280"/>
                  <a:pt x="77" y="280"/>
                </a:cubicBezTo>
                <a:cubicBezTo>
                  <a:pt x="77" y="280"/>
                  <a:pt x="77" y="280"/>
                  <a:pt x="77" y="280"/>
                </a:cubicBezTo>
                <a:cubicBezTo>
                  <a:pt x="77" y="280"/>
                  <a:pt x="77" y="280"/>
                  <a:pt x="77" y="280"/>
                </a:cubicBezTo>
                <a:cubicBezTo>
                  <a:pt x="77" y="280"/>
                  <a:pt x="77" y="280"/>
                  <a:pt x="77" y="280"/>
                </a:cubicBezTo>
                <a:cubicBezTo>
                  <a:pt x="77" y="279"/>
                  <a:pt x="77" y="279"/>
                  <a:pt x="77" y="279"/>
                </a:cubicBezTo>
                <a:cubicBezTo>
                  <a:pt x="77" y="279"/>
                  <a:pt x="77" y="279"/>
                  <a:pt x="77" y="279"/>
                </a:cubicBezTo>
                <a:cubicBezTo>
                  <a:pt x="77" y="279"/>
                  <a:pt x="77" y="279"/>
                  <a:pt x="77" y="279"/>
                </a:cubicBezTo>
                <a:cubicBezTo>
                  <a:pt x="77" y="279"/>
                  <a:pt x="77" y="279"/>
                  <a:pt x="77" y="279"/>
                </a:cubicBezTo>
                <a:cubicBezTo>
                  <a:pt x="78" y="279"/>
                  <a:pt x="78" y="279"/>
                  <a:pt x="78" y="279"/>
                </a:cubicBezTo>
                <a:cubicBezTo>
                  <a:pt x="78" y="279"/>
                  <a:pt x="78" y="279"/>
                  <a:pt x="78" y="279"/>
                </a:cubicBezTo>
                <a:cubicBezTo>
                  <a:pt x="78" y="279"/>
                  <a:pt x="78" y="279"/>
                  <a:pt x="78" y="279"/>
                </a:cubicBezTo>
                <a:cubicBezTo>
                  <a:pt x="78" y="279"/>
                  <a:pt x="78" y="279"/>
                  <a:pt x="78" y="279"/>
                </a:cubicBezTo>
                <a:cubicBezTo>
                  <a:pt x="78" y="278"/>
                  <a:pt x="78" y="278"/>
                  <a:pt x="78" y="278"/>
                </a:cubicBezTo>
                <a:cubicBezTo>
                  <a:pt x="78" y="278"/>
                  <a:pt x="78" y="278"/>
                  <a:pt x="78" y="278"/>
                </a:cubicBezTo>
                <a:cubicBezTo>
                  <a:pt x="78" y="278"/>
                  <a:pt x="78" y="278"/>
                  <a:pt x="78" y="278"/>
                </a:cubicBezTo>
                <a:cubicBezTo>
                  <a:pt x="78" y="278"/>
                  <a:pt x="78" y="278"/>
                  <a:pt x="78" y="278"/>
                </a:cubicBezTo>
                <a:cubicBezTo>
                  <a:pt x="78" y="278"/>
                  <a:pt x="78" y="278"/>
                  <a:pt x="78" y="278"/>
                </a:cubicBezTo>
                <a:cubicBezTo>
                  <a:pt x="78" y="278"/>
                  <a:pt x="78" y="278"/>
                  <a:pt x="78" y="278"/>
                </a:cubicBezTo>
                <a:cubicBezTo>
                  <a:pt x="78" y="278"/>
                  <a:pt x="78" y="278"/>
                  <a:pt x="78" y="278"/>
                </a:cubicBezTo>
                <a:cubicBezTo>
                  <a:pt x="78" y="278"/>
                  <a:pt x="78" y="278"/>
                  <a:pt x="78" y="278"/>
                </a:cubicBezTo>
                <a:cubicBezTo>
                  <a:pt x="78" y="278"/>
                  <a:pt x="78" y="278"/>
                  <a:pt x="78" y="278"/>
                </a:cubicBezTo>
                <a:cubicBezTo>
                  <a:pt x="78" y="278"/>
                  <a:pt x="78" y="278"/>
                  <a:pt x="78" y="278"/>
                </a:cubicBezTo>
                <a:cubicBezTo>
                  <a:pt x="78" y="277"/>
                  <a:pt x="78" y="277"/>
                  <a:pt x="78" y="277"/>
                </a:cubicBezTo>
                <a:cubicBezTo>
                  <a:pt x="78" y="277"/>
                  <a:pt x="78" y="277"/>
                  <a:pt x="78" y="277"/>
                </a:cubicBezTo>
                <a:cubicBezTo>
                  <a:pt x="78" y="277"/>
                  <a:pt x="78" y="277"/>
                  <a:pt x="78" y="277"/>
                </a:cubicBezTo>
                <a:cubicBezTo>
                  <a:pt x="78" y="277"/>
                  <a:pt x="78" y="277"/>
                  <a:pt x="78" y="277"/>
                </a:cubicBezTo>
                <a:cubicBezTo>
                  <a:pt x="78" y="277"/>
                  <a:pt x="78" y="277"/>
                  <a:pt x="78" y="277"/>
                </a:cubicBezTo>
                <a:cubicBezTo>
                  <a:pt x="78" y="277"/>
                  <a:pt x="78" y="277"/>
                  <a:pt x="78" y="277"/>
                </a:cubicBezTo>
                <a:cubicBezTo>
                  <a:pt x="78" y="277"/>
                  <a:pt x="78" y="277"/>
                  <a:pt x="78" y="277"/>
                </a:cubicBezTo>
                <a:cubicBezTo>
                  <a:pt x="78" y="277"/>
                  <a:pt x="78" y="277"/>
                  <a:pt x="78" y="277"/>
                </a:cubicBezTo>
                <a:cubicBezTo>
                  <a:pt x="78" y="276"/>
                  <a:pt x="78" y="276"/>
                  <a:pt x="78" y="276"/>
                </a:cubicBezTo>
                <a:cubicBezTo>
                  <a:pt x="78" y="276"/>
                  <a:pt x="78" y="276"/>
                  <a:pt x="78" y="276"/>
                </a:cubicBezTo>
                <a:cubicBezTo>
                  <a:pt x="78" y="276"/>
                  <a:pt x="78" y="276"/>
                  <a:pt x="78" y="276"/>
                </a:cubicBezTo>
                <a:cubicBezTo>
                  <a:pt x="78" y="276"/>
                  <a:pt x="78" y="276"/>
                  <a:pt x="78" y="276"/>
                </a:cubicBezTo>
                <a:cubicBezTo>
                  <a:pt x="78" y="276"/>
                  <a:pt x="78" y="276"/>
                  <a:pt x="78" y="276"/>
                </a:cubicBezTo>
                <a:cubicBezTo>
                  <a:pt x="79" y="276"/>
                  <a:pt x="79" y="276"/>
                  <a:pt x="79" y="276"/>
                </a:cubicBezTo>
                <a:cubicBezTo>
                  <a:pt x="79" y="276"/>
                  <a:pt x="79" y="276"/>
                  <a:pt x="79" y="276"/>
                </a:cubicBezTo>
                <a:cubicBezTo>
                  <a:pt x="79" y="276"/>
                  <a:pt x="79" y="276"/>
                  <a:pt x="79" y="276"/>
                </a:cubicBezTo>
                <a:cubicBezTo>
                  <a:pt x="79" y="276"/>
                  <a:pt x="79" y="276"/>
                  <a:pt x="79" y="276"/>
                </a:cubicBezTo>
                <a:cubicBezTo>
                  <a:pt x="79" y="275"/>
                  <a:pt x="79" y="275"/>
                  <a:pt x="79" y="275"/>
                </a:cubicBezTo>
                <a:cubicBezTo>
                  <a:pt x="79" y="275"/>
                  <a:pt x="79" y="275"/>
                  <a:pt x="79" y="275"/>
                </a:cubicBezTo>
                <a:cubicBezTo>
                  <a:pt x="79" y="275"/>
                  <a:pt x="79" y="275"/>
                  <a:pt x="79" y="275"/>
                </a:cubicBezTo>
                <a:cubicBezTo>
                  <a:pt x="79" y="275"/>
                  <a:pt x="79" y="275"/>
                  <a:pt x="79" y="275"/>
                </a:cubicBezTo>
                <a:cubicBezTo>
                  <a:pt x="79" y="275"/>
                  <a:pt x="79" y="275"/>
                  <a:pt x="79" y="275"/>
                </a:cubicBezTo>
                <a:cubicBezTo>
                  <a:pt x="79" y="275"/>
                  <a:pt x="79" y="275"/>
                  <a:pt x="79" y="275"/>
                </a:cubicBezTo>
                <a:cubicBezTo>
                  <a:pt x="79" y="275"/>
                  <a:pt x="79" y="275"/>
                  <a:pt x="79" y="275"/>
                </a:cubicBezTo>
                <a:cubicBezTo>
                  <a:pt x="79" y="275"/>
                  <a:pt x="79" y="275"/>
                  <a:pt x="79" y="275"/>
                </a:cubicBezTo>
                <a:cubicBezTo>
                  <a:pt x="80" y="275"/>
                  <a:pt x="80" y="275"/>
                  <a:pt x="80" y="275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0" y="274"/>
                  <a:pt x="80" y="274"/>
                  <a:pt x="80" y="274"/>
                </a:cubicBezTo>
                <a:cubicBezTo>
                  <a:pt x="81" y="273"/>
                  <a:pt x="81" y="273"/>
                  <a:pt x="81" y="273"/>
                </a:cubicBezTo>
                <a:cubicBezTo>
                  <a:pt x="81" y="273"/>
                  <a:pt x="81" y="273"/>
                  <a:pt x="81" y="273"/>
                </a:cubicBezTo>
                <a:cubicBezTo>
                  <a:pt x="81" y="273"/>
                  <a:pt x="81" y="273"/>
                  <a:pt x="81" y="273"/>
                </a:cubicBezTo>
                <a:cubicBezTo>
                  <a:pt x="81" y="273"/>
                  <a:pt x="81" y="273"/>
                  <a:pt x="81" y="273"/>
                </a:cubicBezTo>
                <a:cubicBezTo>
                  <a:pt x="81" y="273"/>
                  <a:pt x="81" y="273"/>
                  <a:pt x="81" y="273"/>
                </a:cubicBezTo>
                <a:cubicBezTo>
                  <a:pt x="81" y="273"/>
                  <a:pt x="81" y="273"/>
                  <a:pt x="81" y="273"/>
                </a:cubicBezTo>
                <a:cubicBezTo>
                  <a:pt x="81" y="273"/>
                  <a:pt x="81" y="273"/>
                  <a:pt x="81" y="273"/>
                </a:cubicBezTo>
                <a:cubicBezTo>
                  <a:pt x="81" y="273"/>
                  <a:pt x="81" y="273"/>
                  <a:pt x="81" y="273"/>
                </a:cubicBezTo>
                <a:cubicBezTo>
                  <a:pt x="82" y="273"/>
                  <a:pt x="82" y="273"/>
                  <a:pt x="82" y="273"/>
                </a:cubicBezTo>
                <a:cubicBezTo>
                  <a:pt x="82" y="273"/>
                  <a:pt x="82" y="273"/>
                  <a:pt x="82" y="273"/>
                </a:cubicBezTo>
                <a:cubicBezTo>
                  <a:pt x="82" y="273"/>
                  <a:pt x="82" y="273"/>
                  <a:pt x="82" y="273"/>
                </a:cubicBezTo>
                <a:cubicBezTo>
                  <a:pt x="82" y="272"/>
                  <a:pt x="82" y="272"/>
                  <a:pt x="82" y="272"/>
                </a:cubicBezTo>
                <a:cubicBezTo>
                  <a:pt x="82" y="272"/>
                  <a:pt x="82" y="272"/>
                  <a:pt x="82" y="272"/>
                </a:cubicBezTo>
                <a:cubicBezTo>
                  <a:pt x="82" y="272"/>
                  <a:pt x="82" y="272"/>
                  <a:pt x="82" y="272"/>
                </a:cubicBezTo>
                <a:cubicBezTo>
                  <a:pt x="82" y="272"/>
                  <a:pt x="82" y="272"/>
                  <a:pt x="82" y="272"/>
                </a:cubicBezTo>
                <a:cubicBezTo>
                  <a:pt x="83" y="272"/>
                  <a:pt x="83" y="272"/>
                  <a:pt x="83" y="272"/>
                </a:cubicBezTo>
                <a:cubicBezTo>
                  <a:pt x="83" y="272"/>
                  <a:pt x="83" y="272"/>
                  <a:pt x="83" y="272"/>
                </a:cubicBezTo>
                <a:cubicBezTo>
                  <a:pt x="83" y="272"/>
                  <a:pt x="83" y="272"/>
                  <a:pt x="83" y="272"/>
                </a:cubicBezTo>
                <a:cubicBezTo>
                  <a:pt x="83" y="272"/>
                  <a:pt x="83" y="272"/>
                  <a:pt x="83" y="272"/>
                </a:cubicBezTo>
                <a:cubicBezTo>
                  <a:pt x="83" y="272"/>
                  <a:pt x="83" y="272"/>
                  <a:pt x="83" y="272"/>
                </a:cubicBezTo>
                <a:cubicBezTo>
                  <a:pt x="83" y="272"/>
                  <a:pt x="83" y="272"/>
                  <a:pt x="83" y="272"/>
                </a:cubicBezTo>
                <a:cubicBezTo>
                  <a:pt x="83" y="272"/>
                  <a:pt x="83" y="272"/>
                  <a:pt x="83" y="272"/>
                </a:cubicBezTo>
                <a:cubicBezTo>
                  <a:pt x="84" y="272"/>
                  <a:pt x="84" y="272"/>
                  <a:pt x="84" y="272"/>
                </a:cubicBezTo>
                <a:cubicBezTo>
                  <a:pt x="84" y="272"/>
                  <a:pt x="84" y="272"/>
                  <a:pt x="84" y="272"/>
                </a:cubicBezTo>
                <a:cubicBezTo>
                  <a:pt x="84" y="272"/>
                  <a:pt x="84" y="272"/>
                  <a:pt x="84" y="272"/>
                </a:cubicBezTo>
                <a:cubicBezTo>
                  <a:pt x="84" y="272"/>
                  <a:pt x="84" y="272"/>
                  <a:pt x="84" y="272"/>
                </a:cubicBezTo>
                <a:cubicBezTo>
                  <a:pt x="84" y="272"/>
                  <a:pt x="84" y="272"/>
                  <a:pt x="84" y="272"/>
                </a:cubicBezTo>
                <a:cubicBezTo>
                  <a:pt x="85" y="271"/>
                  <a:pt x="85" y="271"/>
                  <a:pt x="85" y="271"/>
                </a:cubicBezTo>
                <a:cubicBezTo>
                  <a:pt x="85" y="271"/>
                  <a:pt x="85" y="271"/>
                  <a:pt x="85" y="271"/>
                </a:cubicBezTo>
                <a:cubicBezTo>
                  <a:pt x="85" y="271"/>
                  <a:pt x="85" y="271"/>
                  <a:pt x="85" y="271"/>
                </a:cubicBezTo>
                <a:cubicBezTo>
                  <a:pt x="85" y="271"/>
                  <a:pt x="85" y="271"/>
                  <a:pt x="85" y="271"/>
                </a:cubicBezTo>
                <a:cubicBezTo>
                  <a:pt x="85" y="271"/>
                  <a:pt x="85" y="271"/>
                  <a:pt x="85" y="271"/>
                </a:cubicBezTo>
                <a:cubicBezTo>
                  <a:pt x="86" y="271"/>
                  <a:pt x="86" y="271"/>
                  <a:pt x="86" y="271"/>
                </a:cubicBezTo>
                <a:cubicBezTo>
                  <a:pt x="86" y="271"/>
                  <a:pt x="86" y="271"/>
                  <a:pt x="86" y="271"/>
                </a:cubicBezTo>
                <a:cubicBezTo>
                  <a:pt x="86" y="271"/>
                  <a:pt x="86" y="271"/>
                  <a:pt x="86" y="271"/>
                </a:cubicBezTo>
                <a:cubicBezTo>
                  <a:pt x="86" y="271"/>
                  <a:pt x="86" y="271"/>
                  <a:pt x="86" y="271"/>
                </a:cubicBezTo>
                <a:cubicBezTo>
                  <a:pt x="87" y="271"/>
                  <a:pt x="87" y="271"/>
                  <a:pt x="87" y="271"/>
                </a:cubicBezTo>
                <a:cubicBezTo>
                  <a:pt x="179" y="271"/>
                  <a:pt x="179" y="271"/>
                  <a:pt x="179" y="271"/>
                </a:cubicBezTo>
                <a:cubicBezTo>
                  <a:pt x="173" y="277"/>
                  <a:pt x="167" y="283"/>
                  <a:pt x="162" y="290"/>
                </a:cubicBezTo>
                <a:close/>
                <a:moveTo>
                  <a:pt x="77" y="280"/>
                </a:moveTo>
                <a:cubicBezTo>
                  <a:pt x="77" y="280"/>
                  <a:pt x="77" y="280"/>
                  <a:pt x="77" y="280"/>
                </a:cubicBezTo>
                <a:close/>
                <a:moveTo>
                  <a:pt x="87" y="218"/>
                </a:moveTo>
                <a:cubicBezTo>
                  <a:pt x="258" y="218"/>
                  <a:pt x="258" y="218"/>
                  <a:pt x="258" y="218"/>
                </a:cubicBezTo>
                <a:cubicBezTo>
                  <a:pt x="263" y="218"/>
                  <a:pt x="267" y="222"/>
                  <a:pt x="267" y="228"/>
                </a:cubicBezTo>
                <a:cubicBezTo>
                  <a:pt x="267" y="228"/>
                  <a:pt x="267" y="228"/>
                  <a:pt x="267" y="228"/>
                </a:cubicBezTo>
                <a:cubicBezTo>
                  <a:pt x="267" y="229"/>
                  <a:pt x="267" y="231"/>
                  <a:pt x="266" y="232"/>
                </a:cubicBezTo>
                <a:cubicBezTo>
                  <a:pt x="257" y="233"/>
                  <a:pt x="249" y="235"/>
                  <a:pt x="241" y="237"/>
                </a:cubicBezTo>
                <a:cubicBezTo>
                  <a:pt x="87" y="237"/>
                  <a:pt x="87" y="237"/>
                  <a:pt x="87" y="237"/>
                </a:cubicBezTo>
                <a:cubicBezTo>
                  <a:pt x="82" y="237"/>
                  <a:pt x="77" y="233"/>
                  <a:pt x="77" y="228"/>
                </a:cubicBezTo>
                <a:cubicBezTo>
                  <a:pt x="77" y="228"/>
                  <a:pt x="77" y="228"/>
                  <a:pt x="77" y="228"/>
                </a:cubicBezTo>
                <a:cubicBezTo>
                  <a:pt x="77" y="222"/>
                  <a:pt x="82" y="218"/>
                  <a:pt x="87" y="218"/>
                </a:cubicBezTo>
                <a:close/>
                <a:moveTo>
                  <a:pt x="87" y="165"/>
                </a:moveTo>
                <a:cubicBezTo>
                  <a:pt x="258" y="165"/>
                  <a:pt x="258" y="165"/>
                  <a:pt x="258" y="165"/>
                </a:cubicBezTo>
                <a:cubicBezTo>
                  <a:pt x="263" y="165"/>
                  <a:pt x="267" y="170"/>
                  <a:pt x="267" y="175"/>
                </a:cubicBezTo>
                <a:cubicBezTo>
                  <a:pt x="267" y="175"/>
                  <a:pt x="267" y="175"/>
                  <a:pt x="267" y="175"/>
                </a:cubicBezTo>
                <a:cubicBezTo>
                  <a:pt x="267" y="180"/>
                  <a:pt x="263" y="184"/>
                  <a:pt x="258" y="184"/>
                </a:cubicBezTo>
                <a:cubicBezTo>
                  <a:pt x="87" y="184"/>
                  <a:pt x="87" y="184"/>
                  <a:pt x="87" y="184"/>
                </a:cubicBezTo>
                <a:cubicBezTo>
                  <a:pt x="82" y="184"/>
                  <a:pt x="77" y="180"/>
                  <a:pt x="77" y="175"/>
                </a:cubicBezTo>
                <a:cubicBezTo>
                  <a:pt x="77" y="175"/>
                  <a:pt x="77" y="175"/>
                  <a:pt x="77" y="175"/>
                </a:cubicBezTo>
                <a:cubicBezTo>
                  <a:pt x="77" y="170"/>
                  <a:pt x="82" y="165"/>
                  <a:pt x="87" y="165"/>
                </a:cubicBezTo>
                <a:close/>
                <a:moveTo>
                  <a:pt x="87" y="115"/>
                </a:moveTo>
                <a:cubicBezTo>
                  <a:pt x="258" y="115"/>
                  <a:pt x="258" y="115"/>
                  <a:pt x="258" y="115"/>
                </a:cubicBezTo>
                <a:cubicBezTo>
                  <a:pt x="263" y="115"/>
                  <a:pt x="267" y="120"/>
                  <a:pt x="267" y="125"/>
                </a:cubicBezTo>
                <a:cubicBezTo>
                  <a:pt x="267" y="125"/>
                  <a:pt x="267" y="125"/>
                  <a:pt x="267" y="125"/>
                </a:cubicBezTo>
                <a:cubicBezTo>
                  <a:pt x="267" y="130"/>
                  <a:pt x="263" y="134"/>
                  <a:pt x="258" y="134"/>
                </a:cubicBezTo>
                <a:cubicBezTo>
                  <a:pt x="87" y="134"/>
                  <a:pt x="87" y="134"/>
                  <a:pt x="87" y="134"/>
                </a:cubicBezTo>
                <a:cubicBezTo>
                  <a:pt x="82" y="134"/>
                  <a:pt x="77" y="130"/>
                  <a:pt x="77" y="125"/>
                </a:cubicBezTo>
                <a:cubicBezTo>
                  <a:pt x="77" y="125"/>
                  <a:pt x="77" y="125"/>
                  <a:pt x="77" y="125"/>
                </a:cubicBezTo>
                <a:cubicBezTo>
                  <a:pt x="77" y="120"/>
                  <a:pt x="82" y="115"/>
                  <a:pt x="87" y="115"/>
                </a:cubicBezTo>
                <a:close/>
                <a:moveTo>
                  <a:pt x="130" y="59"/>
                </a:moveTo>
                <a:cubicBezTo>
                  <a:pt x="130" y="33"/>
                  <a:pt x="130" y="33"/>
                  <a:pt x="130" y="33"/>
                </a:cubicBezTo>
                <a:cubicBezTo>
                  <a:pt x="130" y="31"/>
                  <a:pt x="131" y="29"/>
                  <a:pt x="132" y="28"/>
                </a:cubicBezTo>
                <a:cubicBezTo>
                  <a:pt x="132" y="28"/>
                  <a:pt x="132" y="28"/>
                  <a:pt x="132" y="28"/>
                </a:cubicBezTo>
                <a:cubicBezTo>
                  <a:pt x="134" y="27"/>
                  <a:pt x="136" y="26"/>
                  <a:pt x="138" y="26"/>
                </a:cubicBezTo>
                <a:cubicBezTo>
                  <a:pt x="206" y="26"/>
                  <a:pt x="206" y="26"/>
                  <a:pt x="206" y="26"/>
                </a:cubicBezTo>
                <a:cubicBezTo>
                  <a:pt x="208" y="26"/>
                  <a:pt x="211" y="27"/>
                  <a:pt x="212" y="28"/>
                </a:cubicBezTo>
                <a:cubicBezTo>
                  <a:pt x="212" y="28"/>
                  <a:pt x="212" y="28"/>
                  <a:pt x="212" y="28"/>
                </a:cubicBezTo>
                <a:cubicBezTo>
                  <a:pt x="214" y="29"/>
                  <a:pt x="215" y="31"/>
                  <a:pt x="215" y="33"/>
                </a:cubicBezTo>
                <a:cubicBezTo>
                  <a:pt x="215" y="59"/>
                  <a:pt x="215" y="59"/>
                  <a:pt x="215" y="59"/>
                </a:cubicBezTo>
                <a:lnTo>
                  <a:pt x="130" y="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14213F"/>
              </a:solidFill>
              <a:cs typeface="+mn-ea"/>
              <a:sym typeface="+mn-lt"/>
            </a:endParaRPr>
          </a:p>
        </p:txBody>
      </p:sp>
      <p:sp>
        <p:nvSpPr>
          <p:cNvPr id="17" name="PA_文本框 76"/>
          <p:cNvSpPr txBox="1"/>
          <p:nvPr>
            <p:custDataLst>
              <p:tags r:id="rId11"/>
            </p:custDataLst>
          </p:nvPr>
        </p:nvSpPr>
        <p:spPr>
          <a:xfrm>
            <a:off x="6096000" y="2503895"/>
            <a:ext cx="1098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添加标题</a:t>
            </a:r>
          </a:p>
        </p:txBody>
      </p:sp>
      <p:sp>
        <p:nvSpPr>
          <p:cNvPr id="18" name="PA_文本框 17"/>
          <p:cNvSpPr txBox="1"/>
          <p:nvPr>
            <p:custDataLst>
              <p:tags r:id="rId12"/>
            </p:custDataLst>
          </p:nvPr>
        </p:nvSpPr>
        <p:spPr>
          <a:xfrm>
            <a:off x="6096000" y="2873227"/>
            <a:ext cx="4465320" cy="205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，请在此添加文字说明，请在此添加文字说明，请在此添加文字说明，请在此添加文字说明。请在此添加文字说明，请在此添加文字说明，请在此添加文字说明，请在此添加文字说明，请在此添加文字说明，请在此添加文字说明，请在此添加文字说明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9126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  <p:bldP spid="10" grpId="0" animBg="1"/>
      <p:bldP spid="11" grpId="0" animBg="1"/>
      <p:bldP spid="12" grpId="0" animBg="1"/>
      <p:bldP spid="14" grpId="0"/>
      <p:bldP spid="15" grpId="0" animBg="1"/>
      <p:bldP spid="16" grpId="0" animBg="1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_文本框 76"/>
          <p:cNvSpPr txBox="1"/>
          <p:nvPr>
            <p:custDataLst>
              <p:tags r:id="rId1"/>
            </p:custDataLst>
          </p:nvPr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</a:p>
        </p:txBody>
      </p:sp>
      <p:sp>
        <p:nvSpPr>
          <p:cNvPr id="7" name="PA_文本框 6"/>
          <p:cNvSpPr txBox="1"/>
          <p:nvPr>
            <p:custDataLst>
              <p:tags r:id="rId2"/>
            </p:custDataLst>
          </p:nvPr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</a:p>
        </p:txBody>
      </p:sp>
      <p:cxnSp>
        <p:nvCxnSpPr>
          <p:cNvPr id="8" name="PA_直接连接符 7"/>
          <p:cNvCxnSpPr/>
          <p:nvPr>
            <p:custDataLst>
              <p:tags r:id="rId3"/>
            </p:custDataLst>
          </p:nvPr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A_矩形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300809" y="2528659"/>
            <a:ext cx="827264" cy="608214"/>
          </a:xfrm>
          <a:prstGeom prst="rect">
            <a:avLst/>
          </a:prstGeom>
          <a:solidFill>
            <a:srgbClr val="95D4C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PA_矩形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300809" y="3139203"/>
            <a:ext cx="3113310" cy="608214"/>
          </a:xfrm>
          <a:prstGeom prst="rect">
            <a:avLst/>
          </a:prstGeom>
          <a:solidFill>
            <a:srgbClr val="77946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PA_矩形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300809" y="3738095"/>
            <a:ext cx="1461112" cy="608214"/>
          </a:xfrm>
          <a:prstGeom prst="rect">
            <a:avLst/>
          </a:prstGeom>
          <a:solidFill>
            <a:srgbClr val="B6DDD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PA_矩形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300809" y="4341648"/>
            <a:ext cx="2365277" cy="610544"/>
          </a:xfrm>
          <a:prstGeom prst="rect">
            <a:avLst/>
          </a:prstGeom>
          <a:solidFill>
            <a:srgbClr val="75CFE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PA_矩形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894391" y="2528659"/>
            <a:ext cx="1057966" cy="608214"/>
          </a:xfrm>
          <a:prstGeom prst="rect">
            <a:avLst/>
          </a:prstGeom>
          <a:solidFill>
            <a:srgbClr val="95D4C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PA_矩形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253553" y="3136873"/>
            <a:ext cx="1698805" cy="610544"/>
          </a:xfrm>
          <a:prstGeom prst="rect">
            <a:avLst/>
          </a:prstGeom>
          <a:solidFill>
            <a:srgbClr val="77946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PA_矩形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990518" y="3742756"/>
            <a:ext cx="2961840" cy="603553"/>
          </a:xfrm>
          <a:prstGeom prst="rect">
            <a:avLst/>
          </a:prstGeom>
          <a:solidFill>
            <a:srgbClr val="B6DDD8">
              <a:alpha val="61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PA_矩形 1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724569" y="4341648"/>
            <a:ext cx="2227788" cy="610544"/>
          </a:xfrm>
          <a:prstGeom prst="rect">
            <a:avLst/>
          </a:prstGeom>
          <a:solidFill>
            <a:srgbClr val="75CFE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PA_文本框 76"/>
          <p:cNvSpPr txBox="1"/>
          <p:nvPr>
            <p:custDataLst>
              <p:tags r:id="rId12"/>
            </p:custDataLst>
          </p:nvPr>
        </p:nvSpPr>
        <p:spPr>
          <a:xfrm>
            <a:off x="2838463" y="2648100"/>
            <a:ext cx="1098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20%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PA_文本框 76"/>
          <p:cNvSpPr txBox="1"/>
          <p:nvPr>
            <p:custDataLst>
              <p:tags r:id="rId13"/>
            </p:custDataLst>
          </p:nvPr>
        </p:nvSpPr>
        <p:spPr>
          <a:xfrm>
            <a:off x="2838463" y="3251140"/>
            <a:ext cx="1098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45%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PA_文本框 76"/>
          <p:cNvSpPr txBox="1"/>
          <p:nvPr>
            <p:custDataLst>
              <p:tags r:id="rId14"/>
            </p:custDataLst>
          </p:nvPr>
        </p:nvSpPr>
        <p:spPr>
          <a:xfrm>
            <a:off x="2838463" y="3863270"/>
            <a:ext cx="1098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90%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PA_文本框 76"/>
          <p:cNvSpPr txBox="1"/>
          <p:nvPr>
            <p:custDataLst>
              <p:tags r:id="rId15"/>
            </p:custDataLst>
          </p:nvPr>
        </p:nvSpPr>
        <p:spPr>
          <a:xfrm>
            <a:off x="2838463" y="4464859"/>
            <a:ext cx="1098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50%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1" name="PA_文本框 76"/>
          <p:cNvSpPr txBox="1"/>
          <p:nvPr>
            <p:custDataLst>
              <p:tags r:id="rId16"/>
            </p:custDataLst>
          </p:nvPr>
        </p:nvSpPr>
        <p:spPr>
          <a:xfrm>
            <a:off x="8306360" y="2648100"/>
            <a:ext cx="1098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15%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2" name="PA_文本框 76"/>
          <p:cNvSpPr txBox="1"/>
          <p:nvPr>
            <p:custDataLst>
              <p:tags r:id="rId17"/>
            </p:custDataLst>
          </p:nvPr>
        </p:nvSpPr>
        <p:spPr>
          <a:xfrm>
            <a:off x="8306360" y="3251140"/>
            <a:ext cx="1098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89%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3" name="PA_文本框 76"/>
          <p:cNvSpPr txBox="1"/>
          <p:nvPr>
            <p:custDataLst>
              <p:tags r:id="rId18"/>
            </p:custDataLst>
          </p:nvPr>
        </p:nvSpPr>
        <p:spPr>
          <a:xfrm>
            <a:off x="8306360" y="3863270"/>
            <a:ext cx="1098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30%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4" name="PA_文本框 76"/>
          <p:cNvSpPr txBox="1"/>
          <p:nvPr>
            <p:custDataLst>
              <p:tags r:id="rId19"/>
            </p:custDataLst>
          </p:nvPr>
        </p:nvSpPr>
        <p:spPr>
          <a:xfrm>
            <a:off x="8306360" y="4464859"/>
            <a:ext cx="1098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49%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" name="PA_文本框 76"/>
          <p:cNvSpPr txBox="1"/>
          <p:nvPr>
            <p:custDataLst>
              <p:tags r:id="rId20"/>
            </p:custDataLst>
          </p:nvPr>
        </p:nvSpPr>
        <p:spPr>
          <a:xfrm>
            <a:off x="5550070" y="2648100"/>
            <a:ext cx="1407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添加标题</a:t>
            </a:r>
          </a:p>
        </p:txBody>
      </p:sp>
      <p:sp>
        <p:nvSpPr>
          <p:cNvPr id="26" name="PA_文本框 25"/>
          <p:cNvSpPr txBox="1"/>
          <p:nvPr>
            <p:custDataLst>
              <p:tags r:id="rId21"/>
            </p:custDataLst>
          </p:nvPr>
        </p:nvSpPr>
        <p:spPr>
          <a:xfrm>
            <a:off x="4294265" y="3017432"/>
            <a:ext cx="3610151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，请在此添加文字说明，请在此添加文字说明，请在此添加文字说明，请在此添加文字说明。请在此添加文字说明，请在此添加文字说明，请在此添加文字说明，请在此添加文字说明，请在此添加文字说明，请在此添加文字说明，请在此添加文字说明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4346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_文本框 76"/>
          <p:cNvSpPr txBox="1"/>
          <p:nvPr>
            <p:custDataLst>
              <p:tags r:id="rId1"/>
            </p:custDataLst>
          </p:nvPr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</a:p>
        </p:txBody>
      </p:sp>
      <p:sp>
        <p:nvSpPr>
          <p:cNvPr id="7" name="PA_文本框 6"/>
          <p:cNvSpPr txBox="1"/>
          <p:nvPr>
            <p:custDataLst>
              <p:tags r:id="rId2"/>
            </p:custDataLst>
          </p:nvPr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</a:p>
        </p:txBody>
      </p:sp>
      <p:cxnSp>
        <p:nvCxnSpPr>
          <p:cNvPr id="8" name="PA_直接连接符 7"/>
          <p:cNvCxnSpPr/>
          <p:nvPr>
            <p:custDataLst>
              <p:tags r:id="rId3"/>
            </p:custDataLst>
          </p:nvPr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A_椭圆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58119" y="2645037"/>
            <a:ext cx="631353" cy="635647"/>
          </a:xfrm>
          <a:prstGeom prst="rect">
            <a:avLst/>
          </a:prstGeom>
          <a:solidFill>
            <a:srgbClr val="807C78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" name="PA_椭圆 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58119" y="4286248"/>
            <a:ext cx="631353" cy="633499"/>
          </a:xfrm>
          <a:prstGeom prst="rect">
            <a:avLst/>
          </a:prstGeom>
          <a:solidFill>
            <a:srgbClr val="B6DDD8"/>
          </a:solidFill>
          <a:ln w="6350"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" name="PA_椭圆 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819390" y="2645037"/>
            <a:ext cx="631353" cy="635647"/>
          </a:xfrm>
          <a:prstGeom prst="rect">
            <a:avLst/>
          </a:prstGeom>
          <a:solidFill>
            <a:srgbClr val="95D4CF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" name="PA_椭圆 9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819390" y="4286248"/>
            <a:ext cx="631353" cy="633499"/>
          </a:xfrm>
          <a:prstGeom prst="rect">
            <a:avLst/>
          </a:prstGeom>
          <a:solidFill>
            <a:srgbClr val="75CFE7"/>
          </a:solidFill>
          <a:ln w="6350"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3" name="PA_组合 12"/>
          <p:cNvGrpSpPr/>
          <p:nvPr>
            <p:custDataLst>
              <p:tags r:id="rId8"/>
            </p:custDataLst>
          </p:nvPr>
        </p:nvGrpSpPr>
        <p:grpSpPr bwMode="auto">
          <a:xfrm>
            <a:off x="1749243" y="2798579"/>
            <a:ext cx="257695" cy="328562"/>
            <a:chOff x="0" y="0"/>
            <a:chExt cx="120" cy="153"/>
          </a:xfrm>
          <a:solidFill>
            <a:srgbClr val="F4F5F7"/>
          </a:solidFill>
        </p:grpSpPr>
        <p:sp>
          <p:nvSpPr>
            <p:cNvPr id="14" name="Freeform 13"/>
            <p:cNvSpPr>
              <a:spLocks noEditPoints="1"/>
            </p:cNvSpPr>
            <p:nvPr/>
          </p:nvSpPr>
          <p:spPr bwMode="auto">
            <a:xfrm>
              <a:off x="0" y="0"/>
              <a:ext cx="116" cy="116"/>
            </a:xfrm>
            <a:custGeom>
              <a:avLst/>
              <a:gdLst>
                <a:gd name="T0" fmla="*/ 10 w 66"/>
                <a:gd name="T1" fmla="*/ 57 h 66"/>
                <a:gd name="T2" fmla="*/ 9 w 66"/>
                <a:gd name="T3" fmla="*/ 64 h 66"/>
                <a:gd name="T4" fmla="*/ 7 w 66"/>
                <a:gd name="T5" fmla="*/ 57 h 66"/>
                <a:gd name="T6" fmla="*/ 12 w 66"/>
                <a:gd name="T7" fmla="*/ 52 h 66"/>
                <a:gd name="T8" fmla="*/ 53 w 66"/>
                <a:gd name="T9" fmla="*/ 12 h 66"/>
                <a:gd name="T10" fmla="*/ 57 w 66"/>
                <a:gd name="T11" fmla="*/ 2 h 66"/>
                <a:gd name="T12" fmla="*/ 59 w 66"/>
                <a:gd name="T13" fmla="*/ 10 h 66"/>
                <a:gd name="T14" fmla="*/ 57 w 66"/>
                <a:gd name="T15" fmla="*/ 12 h 66"/>
                <a:gd name="T16" fmla="*/ 56 w 66"/>
                <a:gd name="T17" fmla="*/ 13 h 66"/>
                <a:gd name="T18" fmla="*/ 54 w 66"/>
                <a:gd name="T19" fmla="*/ 14 h 66"/>
                <a:gd name="T20" fmla="*/ 56 w 66"/>
                <a:gd name="T21" fmla="*/ 21 h 66"/>
                <a:gd name="T22" fmla="*/ 53 w 66"/>
                <a:gd name="T23" fmla="*/ 16 h 66"/>
                <a:gd name="T24" fmla="*/ 43 w 66"/>
                <a:gd name="T25" fmla="*/ 25 h 66"/>
                <a:gd name="T26" fmla="*/ 46 w 66"/>
                <a:gd name="T27" fmla="*/ 31 h 66"/>
                <a:gd name="T28" fmla="*/ 35 w 66"/>
                <a:gd name="T29" fmla="*/ 33 h 66"/>
                <a:gd name="T30" fmla="*/ 38 w 66"/>
                <a:gd name="T31" fmla="*/ 39 h 66"/>
                <a:gd name="T32" fmla="*/ 27 w 66"/>
                <a:gd name="T33" fmla="*/ 41 h 66"/>
                <a:gd name="T34" fmla="*/ 29 w 66"/>
                <a:gd name="T35" fmla="*/ 48 h 66"/>
                <a:gd name="T36" fmla="*/ 16 w 66"/>
                <a:gd name="T37" fmla="*/ 52 h 66"/>
                <a:gd name="T38" fmla="*/ 21 w 66"/>
                <a:gd name="T39" fmla="*/ 56 h 66"/>
                <a:gd name="T40" fmla="*/ 14 w 66"/>
                <a:gd name="T41" fmla="*/ 54 h 66"/>
                <a:gd name="T42" fmla="*/ 13 w 66"/>
                <a:gd name="T43" fmla="*/ 55 h 66"/>
                <a:gd name="T44" fmla="*/ 16 w 66"/>
                <a:gd name="T45" fmla="*/ 61 h 66"/>
                <a:gd name="T46" fmla="*/ 32 w 66"/>
                <a:gd name="T47" fmla="*/ 17 h 66"/>
                <a:gd name="T48" fmla="*/ 25 w 66"/>
                <a:gd name="T49" fmla="*/ 24 h 66"/>
                <a:gd name="T50" fmla="*/ 39 w 66"/>
                <a:gd name="T51" fmla="*/ 26 h 66"/>
                <a:gd name="T52" fmla="*/ 29 w 66"/>
                <a:gd name="T53" fmla="*/ 8 h 66"/>
                <a:gd name="T54" fmla="*/ 16 w 66"/>
                <a:gd name="T55" fmla="*/ 15 h 66"/>
                <a:gd name="T56" fmla="*/ 31 w 66"/>
                <a:gd name="T57" fmla="*/ 16 h 66"/>
                <a:gd name="T58" fmla="*/ 33 w 66"/>
                <a:gd name="T59" fmla="*/ 13 h 66"/>
                <a:gd name="T60" fmla="*/ 45 w 66"/>
                <a:gd name="T61" fmla="*/ 10 h 66"/>
                <a:gd name="T62" fmla="*/ 35 w 66"/>
                <a:gd name="T63" fmla="*/ 17 h 66"/>
                <a:gd name="T64" fmla="*/ 50 w 66"/>
                <a:gd name="T65" fmla="*/ 15 h 66"/>
                <a:gd name="T66" fmla="*/ 36 w 66"/>
                <a:gd name="T67" fmla="*/ 15 h 66"/>
                <a:gd name="T68" fmla="*/ 14 w 66"/>
                <a:gd name="T69" fmla="*/ 32 h 66"/>
                <a:gd name="T70" fmla="*/ 21 w 66"/>
                <a:gd name="T71" fmla="*/ 23 h 66"/>
                <a:gd name="T72" fmla="*/ 7 w 66"/>
                <a:gd name="T73" fmla="*/ 28 h 66"/>
                <a:gd name="T74" fmla="*/ 10 w 66"/>
                <a:gd name="T75" fmla="*/ 46 h 66"/>
                <a:gd name="T76" fmla="*/ 13 w 66"/>
                <a:gd name="T77" fmla="*/ 34 h 66"/>
                <a:gd name="T78" fmla="*/ 17 w 66"/>
                <a:gd name="T79" fmla="*/ 34 h 66"/>
                <a:gd name="T80" fmla="*/ 31 w 66"/>
                <a:gd name="T81" fmla="*/ 34 h 66"/>
                <a:gd name="T82" fmla="*/ 22 w 66"/>
                <a:gd name="T83" fmla="*/ 25 h 66"/>
                <a:gd name="T84" fmla="*/ 23 w 66"/>
                <a:gd name="T85" fmla="*/ 41 h 66"/>
                <a:gd name="T86" fmla="*/ 13 w 66"/>
                <a:gd name="T87" fmla="*/ 50 h 66"/>
                <a:gd name="T88" fmla="*/ 23 w 66"/>
                <a:gd name="T89" fmla="*/ 4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6" h="66">
                  <a:moveTo>
                    <a:pt x="16" y="61"/>
                  </a:moveTo>
                  <a:cubicBezTo>
                    <a:pt x="14" y="60"/>
                    <a:pt x="13" y="59"/>
                    <a:pt x="11" y="57"/>
                  </a:cubicBezTo>
                  <a:cubicBezTo>
                    <a:pt x="11" y="57"/>
                    <a:pt x="11" y="57"/>
                    <a:pt x="10" y="57"/>
                  </a:cubicBezTo>
                  <a:cubicBezTo>
                    <a:pt x="10" y="58"/>
                    <a:pt x="10" y="58"/>
                    <a:pt x="10" y="58"/>
                  </a:cubicBezTo>
                  <a:cubicBezTo>
                    <a:pt x="9" y="58"/>
                    <a:pt x="9" y="59"/>
                    <a:pt x="9" y="59"/>
                  </a:cubicBezTo>
                  <a:cubicBezTo>
                    <a:pt x="10" y="61"/>
                    <a:pt x="10" y="63"/>
                    <a:pt x="9" y="64"/>
                  </a:cubicBezTo>
                  <a:cubicBezTo>
                    <a:pt x="7" y="66"/>
                    <a:pt x="4" y="66"/>
                    <a:pt x="2" y="64"/>
                  </a:cubicBezTo>
                  <a:cubicBezTo>
                    <a:pt x="0" y="63"/>
                    <a:pt x="0" y="60"/>
                    <a:pt x="2" y="58"/>
                  </a:cubicBezTo>
                  <a:cubicBezTo>
                    <a:pt x="3" y="56"/>
                    <a:pt x="6" y="56"/>
                    <a:pt x="7" y="57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9" y="55"/>
                    <a:pt x="11" y="54"/>
                    <a:pt x="12" y="53"/>
                  </a:cubicBezTo>
                  <a:cubicBezTo>
                    <a:pt x="12" y="53"/>
                    <a:pt x="12" y="52"/>
                    <a:pt x="12" y="52"/>
                  </a:cubicBezTo>
                  <a:cubicBezTo>
                    <a:pt x="2" y="41"/>
                    <a:pt x="2" y="24"/>
                    <a:pt x="13" y="13"/>
                  </a:cubicBezTo>
                  <a:cubicBezTo>
                    <a:pt x="24" y="2"/>
                    <a:pt x="41" y="3"/>
                    <a:pt x="52" y="12"/>
                  </a:cubicBezTo>
                  <a:cubicBezTo>
                    <a:pt x="52" y="12"/>
                    <a:pt x="53" y="12"/>
                    <a:pt x="53" y="12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6" y="6"/>
                    <a:pt x="56" y="4"/>
                    <a:pt x="57" y="2"/>
                  </a:cubicBezTo>
                  <a:cubicBezTo>
                    <a:pt x="59" y="0"/>
                    <a:pt x="62" y="0"/>
                    <a:pt x="64" y="2"/>
                  </a:cubicBezTo>
                  <a:cubicBezTo>
                    <a:pt x="66" y="4"/>
                    <a:pt x="66" y="7"/>
                    <a:pt x="64" y="9"/>
                  </a:cubicBezTo>
                  <a:cubicBezTo>
                    <a:pt x="63" y="10"/>
                    <a:pt x="60" y="11"/>
                    <a:pt x="59" y="10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7" y="11"/>
                    <a:pt x="57" y="11"/>
                    <a:pt x="57" y="12"/>
                  </a:cubicBezTo>
                  <a:cubicBezTo>
                    <a:pt x="58" y="13"/>
                    <a:pt x="60" y="15"/>
                    <a:pt x="61" y="16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8" y="16"/>
                    <a:pt x="57" y="15"/>
                    <a:pt x="56" y="13"/>
                  </a:cubicBezTo>
                  <a:cubicBezTo>
                    <a:pt x="56" y="13"/>
                    <a:pt x="55" y="13"/>
                    <a:pt x="55" y="13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4" y="14"/>
                    <a:pt x="54" y="14"/>
                    <a:pt x="54" y="15"/>
                  </a:cubicBezTo>
                  <a:cubicBezTo>
                    <a:pt x="55" y="16"/>
                    <a:pt x="57" y="18"/>
                    <a:pt x="57" y="19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3" y="23"/>
                    <a:pt x="53" y="23"/>
                    <a:pt x="53" y="23"/>
                  </a:cubicBezTo>
                  <a:cubicBezTo>
                    <a:pt x="54" y="21"/>
                    <a:pt x="54" y="18"/>
                    <a:pt x="53" y="16"/>
                  </a:cubicBezTo>
                  <a:cubicBezTo>
                    <a:pt x="53" y="16"/>
                    <a:pt x="52" y="16"/>
                    <a:pt x="52" y="16"/>
                  </a:cubicBezTo>
                  <a:cubicBezTo>
                    <a:pt x="52" y="16"/>
                    <a:pt x="52" y="16"/>
                    <a:pt x="51" y="16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43" y="26"/>
                    <a:pt x="45" y="28"/>
                    <a:pt x="47" y="29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44" y="30"/>
                    <a:pt x="43" y="29"/>
                    <a:pt x="42" y="27"/>
                  </a:cubicBezTo>
                  <a:cubicBezTo>
                    <a:pt x="41" y="27"/>
                    <a:pt x="41" y="27"/>
                    <a:pt x="40" y="27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3"/>
                    <a:pt x="35" y="34"/>
                    <a:pt x="35" y="34"/>
                  </a:cubicBezTo>
                  <a:cubicBezTo>
                    <a:pt x="39" y="38"/>
                    <a:pt x="39" y="38"/>
                    <a:pt x="39" y="38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3" y="35"/>
                    <a:pt x="33" y="35"/>
                    <a:pt x="32" y="3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7" y="41"/>
                    <a:pt x="27" y="42"/>
                    <a:pt x="27" y="42"/>
                  </a:cubicBezTo>
                  <a:cubicBezTo>
                    <a:pt x="28" y="43"/>
                    <a:pt x="30" y="45"/>
                    <a:pt x="31" y="46"/>
                  </a:cubicBezTo>
                  <a:cubicBezTo>
                    <a:pt x="29" y="48"/>
                    <a:pt x="29" y="48"/>
                    <a:pt x="29" y="48"/>
                  </a:cubicBezTo>
                  <a:cubicBezTo>
                    <a:pt x="28" y="46"/>
                    <a:pt x="27" y="45"/>
                    <a:pt x="26" y="43"/>
                  </a:cubicBezTo>
                  <a:cubicBezTo>
                    <a:pt x="25" y="43"/>
                    <a:pt x="25" y="43"/>
                    <a:pt x="24" y="43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3"/>
                    <a:pt x="16" y="53"/>
                  </a:cubicBezTo>
                  <a:cubicBezTo>
                    <a:pt x="18" y="54"/>
                    <a:pt x="21" y="54"/>
                    <a:pt x="23" y="54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7" y="57"/>
                    <a:pt x="16" y="56"/>
                    <a:pt x="14" y="54"/>
                  </a:cubicBezTo>
                  <a:cubicBezTo>
                    <a:pt x="14" y="54"/>
                    <a:pt x="14" y="54"/>
                    <a:pt x="13" y="55"/>
                  </a:cubicBezTo>
                  <a:cubicBezTo>
                    <a:pt x="13" y="55"/>
                    <a:pt x="13" y="55"/>
                    <a:pt x="13" y="55"/>
                  </a:cubicBezTo>
                  <a:cubicBezTo>
                    <a:pt x="13" y="55"/>
                    <a:pt x="13" y="55"/>
                    <a:pt x="13" y="55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14" y="57"/>
                    <a:pt x="16" y="58"/>
                    <a:pt x="17" y="59"/>
                  </a:cubicBezTo>
                  <a:lnTo>
                    <a:pt x="16" y="61"/>
                  </a:lnTo>
                  <a:close/>
                  <a:moveTo>
                    <a:pt x="39" y="25"/>
                  </a:moveTo>
                  <a:cubicBezTo>
                    <a:pt x="37" y="22"/>
                    <a:pt x="35" y="20"/>
                    <a:pt x="33" y="18"/>
                  </a:cubicBezTo>
                  <a:cubicBezTo>
                    <a:pt x="33" y="17"/>
                    <a:pt x="33" y="17"/>
                    <a:pt x="32" y="17"/>
                  </a:cubicBezTo>
                  <a:cubicBezTo>
                    <a:pt x="30" y="19"/>
                    <a:pt x="27" y="21"/>
                    <a:pt x="25" y="2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3" y="32"/>
                    <a:pt x="33" y="32"/>
                    <a:pt x="34" y="31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9" y="26"/>
                    <a:pt x="39" y="25"/>
                    <a:pt x="39" y="25"/>
                  </a:cubicBezTo>
                  <a:close/>
                  <a:moveTo>
                    <a:pt x="32" y="14"/>
                  </a:moveTo>
                  <a:cubicBezTo>
                    <a:pt x="31" y="12"/>
                    <a:pt x="30" y="10"/>
                    <a:pt x="29" y="8"/>
                  </a:cubicBezTo>
                  <a:cubicBezTo>
                    <a:pt x="29" y="8"/>
                    <a:pt x="29" y="7"/>
                    <a:pt x="28" y="8"/>
                  </a:cubicBezTo>
                  <a:cubicBezTo>
                    <a:pt x="24" y="8"/>
                    <a:pt x="19" y="10"/>
                    <a:pt x="16" y="13"/>
                  </a:cubicBezTo>
                  <a:cubicBezTo>
                    <a:pt x="15" y="14"/>
                    <a:pt x="15" y="14"/>
                    <a:pt x="16" y="15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2"/>
                    <a:pt x="23" y="22"/>
                    <a:pt x="24" y="21"/>
                  </a:cubicBezTo>
                  <a:cubicBezTo>
                    <a:pt x="26" y="19"/>
                    <a:pt x="29" y="17"/>
                    <a:pt x="31" y="16"/>
                  </a:cubicBezTo>
                  <a:cubicBezTo>
                    <a:pt x="32" y="15"/>
                    <a:pt x="32" y="15"/>
                    <a:pt x="32" y="14"/>
                  </a:cubicBezTo>
                  <a:close/>
                  <a:moveTo>
                    <a:pt x="31" y="8"/>
                  </a:moveTo>
                  <a:cubicBezTo>
                    <a:pt x="32" y="10"/>
                    <a:pt x="32" y="12"/>
                    <a:pt x="33" y="13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8" y="12"/>
                    <a:pt x="42" y="11"/>
                    <a:pt x="45" y="11"/>
                  </a:cubicBezTo>
                  <a:cubicBezTo>
                    <a:pt x="45" y="11"/>
                    <a:pt x="46" y="10"/>
                    <a:pt x="45" y="10"/>
                  </a:cubicBezTo>
                  <a:cubicBezTo>
                    <a:pt x="41" y="8"/>
                    <a:pt x="37" y="7"/>
                    <a:pt x="32" y="7"/>
                  </a:cubicBezTo>
                  <a:cubicBezTo>
                    <a:pt x="31" y="7"/>
                    <a:pt x="31" y="8"/>
                    <a:pt x="31" y="8"/>
                  </a:cubicBezTo>
                  <a:close/>
                  <a:moveTo>
                    <a:pt x="35" y="17"/>
                  </a:moveTo>
                  <a:cubicBezTo>
                    <a:pt x="37" y="19"/>
                    <a:pt x="38" y="21"/>
                    <a:pt x="40" y="23"/>
                  </a:cubicBezTo>
                  <a:cubicBezTo>
                    <a:pt x="41" y="24"/>
                    <a:pt x="41" y="24"/>
                    <a:pt x="42" y="23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50" y="15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46" y="11"/>
                    <a:pt x="40" y="13"/>
                    <a:pt x="36" y="15"/>
                  </a:cubicBezTo>
                  <a:cubicBezTo>
                    <a:pt x="35" y="16"/>
                    <a:pt x="35" y="16"/>
                    <a:pt x="35" y="17"/>
                  </a:cubicBezTo>
                  <a:close/>
                  <a:moveTo>
                    <a:pt x="8" y="29"/>
                  </a:moveTo>
                  <a:cubicBezTo>
                    <a:pt x="10" y="30"/>
                    <a:pt x="12" y="31"/>
                    <a:pt x="14" y="32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7" y="29"/>
                    <a:pt x="19" y="26"/>
                    <a:pt x="21" y="24"/>
                  </a:cubicBezTo>
                  <a:cubicBezTo>
                    <a:pt x="21" y="24"/>
                    <a:pt x="21" y="23"/>
                    <a:pt x="21" y="23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3" y="16"/>
                  </a:cubicBezTo>
                  <a:cubicBezTo>
                    <a:pt x="10" y="20"/>
                    <a:pt x="8" y="24"/>
                    <a:pt x="7" y="28"/>
                  </a:cubicBezTo>
                  <a:cubicBezTo>
                    <a:pt x="7" y="29"/>
                    <a:pt x="7" y="29"/>
                    <a:pt x="8" y="29"/>
                  </a:cubicBezTo>
                  <a:close/>
                  <a:moveTo>
                    <a:pt x="7" y="32"/>
                  </a:moveTo>
                  <a:cubicBezTo>
                    <a:pt x="7" y="37"/>
                    <a:pt x="8" y="41"/>
                    <a:pt x="10" y="46"/>
                  </a:cubicBezTo>
                  <a:cubicBezTo>
                    <a:pt x="10" y="46"/>
                    <a:pt x="10" y="46"/>
                    <a:pt x="10" y="45"/>
                  </a:cubicBezTo>
                  <a:cubicBezTo>
                    <a:pt x="10" y="42"/>
                    <a:pt x="12" y="38"/>
                    <a:pt x="13" y="35"/>
                  </a:cubicBezTo>
                  <a:cubicBezTo>
                    <a:pt x="14" y="34"/>
                    <a:pt x="14" y="34"/>
                    <a:pt x="13" y="34"/>
                  </a:cubicBezTo>
                  <a:cubicBezTo>
                    <a:pt x="11" y="33"/>
                    <a:pt x="10" y="32"/>
                    <a:pt x="8" y="31"/>
                  </a:cubicBezTo>
                  <a:cubicBezTo>
                    <a:pt x="7" y="31"/>
                    <a:pt x="7" y="32"/>
                    <a:pt x="7" y="32"/>
                  </a:cubicBezTo>
                  <a:close/>
                  <a:moveTo>
                    <a:pt x="17" y="34"/>
                  </a:moveTo>
                  <a:cubicBezTo>
                    <a:pt x="20" y="35"/>
                    <a:pt x="22" y="37"/>
                    <a:pt x="24" y="39"/>
                  </a:cubicBezTo>
                  <a:cubicBezTo>
                    <a:pt x="25" y="40"/>
                    <a:pt x="25" y="40"/>
                    <a:pt x="26" y="39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3"/>
                    <a:pt x="31" y="33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3" y="25"/>
                    <a:pt x="23" y="25"/>
                    <a:pt x="22" y="25"/>
                  </a:cubicBezTo>
                  <a:cubicBezTo>
                    <a:pt x="20" y="28"/>
                    <a:pt x="18" y="30"/>
                    <a:pt x="17" y="33"/>
                  </a:cubicBezTo>
                  <a:cubicBezTo>
                    <a:pt x="17" y="33"/>
                    <a:pt x="17" y="33"/>
                    <a:pt x="17" y="34"/>
                  </a:cubicBezTo>
                  <a:close/>
                  <a:moveTo>
                    <a:pt x="23" y="41"/>
                  </a:moveTo>
                  <a:cubicBezTo>
                    <a:pt x="21" y="39"/>
                    <a:pt x="19" y="37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3" y="40"/>
                    <a:pt x="11" y="46"/>
                    <a:pt x="13" y="50"/>
                  </a:cubicBezTo>
                  <a:cubicBezTo>
                    <a:pt x="13" y="51"/>
                    <a:pt x="14" y="51"/>
                    <a:pt x="15" y="50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3" y="42"/>
                    <a:pt x="23" y="41"/>
                    <a:pt x="23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5" name="Freeform 14"/>
            <p:cNvSpPr>
              <a:spLocks noEditPoints="1"/>
            </p:cNvSpPr>
            <p:nvPr/>
          </p:nvSpPr>
          <p:spPr bwMode="auto">
            <a:xfrm>
              <a:off x="18" y="28"/>
              <a:ext cx="102" cy="125"/>
            </a:xfrm>
            <a:custGeom>
              <a:avLst/>
              <a:gdLst>
                <a:gd name="T0" fmla="*/ 34 w 58"/>
                <a:gd name="T1" fmla="*/ 29 h 71"/>
                <a:gd name="T2" fmla="*/ 25 w 58"/>
                <a:gd name="T3" fmla="*/ 35 h 71"/>
                <a:gd name="T4" fmla="*/ 27 w 58"/>
                <a:gd name="T5" fmla="*/ 42 h 71"/>
                <a:gd name="T6" fmla="*/ 40 w 58"/>
                <a:gd name="T7" fmla="*/ 37 h 71"/>
                <a:gd name="T8" fmla="*/ 6 w 58"/>
                <a:gd name="T9" fmla="*/ 45 h 71"/>
                <a:gd name="T10" fmla="*/ 44 w 58"/>
                <a:gd name="T11" fmla="*/ 39 h 71"/>
                <a:gd name="T12" fmla="*/ 51 w 58"/>
                <a:gd name="T13" fmla="*/ 0 h 71"/>
                <a:gd name="T14" fmla="*/ 26 w 58"/>
                <a:gd name="T15" fmla="*/ 50 h 71"/>
                <a:gd name="T16" fmla="*/ 25 w 58"/>
                <a:gd name="T17" fmla="*/ 52 h 71"/>
                <a:gd name="T18" fmla="*/ 25 w 58"/>
                <a:gd name="T19" fmla="*/ 61 h 71"/>
                <a:gd name="T20" fmla="*/ 25 w 58"/>
                <a:gd name="T21" fmla="*/ 63 h 71"/>
                <a:gd name="T22" fmla="*/ 45 w 58"/>
                <a:gd name="T23" fmla="*/ 69 h 71"/>
                <a:gd name="T24" fmla="*/ 1 w 58"/>
                <a:gd name="T25" fmla="*/ 71 h 71"/>
                <a:gd name="T26" fmla="*/ 20 w 58"/>
                <a:gd name="T27" fmla="*/ 63 h 71"/>
                <a:gd name="T28" fmla="*/ 21 w 58"/>
                <a:gd name="T29" fmla="*/ 61 h 71"/>
                <a:gd name="T30" fmla="*/ 21 w 58"/>
                <a:gd name="T31" fmla="*/ 52 h 71"/>
                <a:gd name="T32" fmla="*/ 21 w 58"/>
                <a:gd name="T33" fmla="*/ 50 h 71"/>
                <a:gd name="T34" fmla="*/ 6 w 58"/>
                <a:gd name="T35" fmla="*/ 45 h 71"/>
                <a:gd name="T36" fmla="*/ 11 w 58"/>
                <a:gd name="T37" fmla="*/ 40 h 71"/>
                <a:gd name="T38" fmla="*/ 24 w 58"/>
                <a:gd name="T39" fmla="*/ 43 h 71"/>
                <a:gd name="T40" fmla="*/ 23 w 58"/>
                <a:gd name="T41" fmla="*/ 37 h 71"/>
                <a:gd name="T42" fmla="*/ 11 w 58"/>
                <a:gd name="T43" fmla="*/ 40 h 71"/>
                <a:gd name="T44" fmla="*/ 13 w 58"/>
                <a:gd name="T45" fmla="*/ 38 h 71"/>
                <a:gd name="T46" fmla="*/ 21 w 58"/>
                <a:gd name="T47" fmla="*/ 34 h 71"/>
                <a:gd name="T48" fmla="*/ 21 w 58"/>
                <a:gd name="T49" fmla="*/ 30 h 71"/>
                <a:gd name="T50" fmla="*/ 24 w 58"/>
                <a:gd name="T51" fmla="*/ 33 h 71"/>
                <a:gd name="T52" fmla="*/ 31 w 58"/>
                <a:gd name="T53" fmla="*/ 27 h 71"/>
                <a:gd name="T54" fmla="*/ 29 w 58"/>
                <a:gd name="T55" fmla="*/ 22 h 71"/>
                <a:gd name="T56" fmla="*/ 33 w 58"/>
                <a:gd name="T57" fmla="*/ 25 h 71"/>
                <a:gd name="T58" fmla="*/ 39 w 58"/>
                <a:gd name="T59" fmla="*/ 18 h 71"/>
                <a:gd name="T60" fmla="*/ 36 w 58"/>
                <a:gd name="T61" fmla="*/ 15 h 71"/>
                <a:gd name="T62" fmla="*/ 40 w 58"/>
                <a:gd name="T63" fmla="*/ 15 h 71"/>
                <a:gd name="T64" fmla="*/ 43 w 58"/>
                <a:gd name="T65" fmla="*/ 7 h 71"/>
                <a:gd name="T66" fmla="*/ 46 w 58"/>
                <a:gd name="T67" fmla="*/ 5 h 71"/>
                <a:gd name="T68" fmla="*/ 43 w 58"/>
                <a:gd name="T69" fmla="*/ 17 h 71"/>
                <a:gd name="T70" fmla="*/ 49 w 58"/>
                <a:gd name="T71" fmla="*/ 18 h 71"/>
                <a:gd name="T72" fmla="*/ 46 w 58"/>
                <a:gd name="T73" fmla="*/ 5 h 71"/>
                <a:gd name="T74" fmla="*/ 43 w 58"/>
                <a:gd name="T75" fmla="*/ 37 h 71"/>
                <a:gd name="T76" fmla="*/ 48 w 58"/>
                <a:gd name="T77" fmla="*/ 21 h 71"/>
                <a:gd name="T78" fmla="*/ 41 w 58"/>
                <a:gd name="T79" fmla="*/ 19 h 71"/>
                <a:gd name="T80" fmla="*/ 35 w 58"/>
                <a:gd name="T81" fmla="*/ 28 h 71"/>
                <a:gd name="T82" fmla="*/ 42 w 58"/>
                <a:gd name="T83" fmla="*/ 35 h 71"/>
                <a:gd name="T84" fmla="*/ 49 w 58"/>
                <a:gd name="T85" fmla="*/ 2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8" h="71">
                  <a:moveTo>
                    <a:pt x="40" y="36"/>
                  </a:moveTo>
                  <a:cubicBezTo>
                    <a:pt x="34" y="29"/>
                    <a:pt x="34" y="29"/>
                    <a:pt x="34" y="29"/>
                  </a:cubicBezTo>
                  <a:cubicBezTo>
                    <a:pt x="33" y="29"/>
                    <a:pt x="33" y="29"/>
                    <a:pt x="32" y="29"/>
                  </a:cubicBezTo>
                  <a:cubicBezTo>
                    <a:pt x="30" y="32"/>
                    <a:pt x="27" y="33"/>
                    <a:pt x="25" y="35"/>
                  </a:cubicBezTo>
                  <a:cubicBezTo>
                    <a:pt x="24" y="35"/>
                    <a:pt x="24" y="36"/>
                    <a:pt x="24" y="36"/>
                  </a:cubicBezTo>
                  <a:cubicBezTo>
                    <a:pt x="26" y="38"/>
                    <a:pt x="26" y="40"/>
                    <a:pt x="27" y="42"/>
                  </a:cubicBezTo>
                  <a:cubicBezTo>
                    <a:pt x="27" y="43"/>
                    <a:pt x="27" y="43"/>
                    <a:pt x="28" y="43"/>
                  </a:cubicBezTo>
                  <a:cubicBezTo>
                    <a:pt x="32" y="42"/>
                    <a:pt x="37" y="40"/>
                    <a:pt x="40" y="37"/>
                  </a:cubicBezTo>
                  <a:cubicBezTo>
                    <a:pt x="41" y="37"/>
                    <a:pt x="41" y="36"/>
                    <a:pt x="40" y="36"/>
                  </a:cubicBezTo>
                  <a:close/>
                  <a:moveTo>
                    <a:pt x="6" y="45"/>
                  </a:moveTo>
                  <a:cubicBezTo>
                    <a:pt x="7" y="43"/>
                    <a:pt x="7" y="43"/>
                    <a:pt x="7" y="43"/>
                  </a:cubicBezTo>
                  <a:cubicBezTo>
                    <a:pt x="19" y="50"/>
                    <a:pt x="34" y="49"/>
                    <a:pt x="44" y="39"/>
                  </a:cubicBezTo>
                  <a:cubicBezTo>
                    <a:pt x="54" y="29"/>
                    <a:pt x="56" y="13"/>
                    <a:pt x="49" y="2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8" y="13"/>
                    <a:pt x="57" y="29"/>
                    <a:pt x="46" y="40"/>
                  </a:cubicBezTo>
                  <a:cubicBezTo>
                    <a:pt x="40" y="46"/>
                    <a:pt x="33" y="49"/>
                    <a:pt x="26" y="50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9" y="54"/>
                    <a:pt x="29" y="59"/>
                    <a:pt x="25" y="61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5" y="63"/>
                    <a:pt x="25" y="63"/>
                    <a:pt x="25" y="63"/>
                  </a:cubicBezTo>
                  <a:cubicBezTo>
                    <a:pt x="25" y="63"/>
                    <a:pt x="25" y="63"/>
                    <a:pt x="26" y="63"/>
                  </a:cubicBezTo>
                  <a:cubicBezTo>
                    <a:pt x="32" y="64"/>
                    <a:pt x="40" y="66"/>
                    <a:pt x="45" y="69"/>
                  </a:cubicBezTo>
                  <a:cubicBezTo>
                    <a:pt x="46" y="70"/>
                    <a:pt x="46" y="71"/>
                    <a:pt x="45" y="71"/>
                  </a:cubicBezTo>
                  <a:cubicBezTo>
                    <a:pt x="1" y="71"/>
                    <a:pt x="1" y="71"/>
                    <a:pt x="1" y="71"/>
                  </a:cubicBezTo>
                  <a:cubicBezTo>
                    <a:pt x="0" y="71"/>
                    <a:pt x="0" y="70"/>
                    <a:pt x="1" y="69"/>
                  </a:cubicBezTo>
                  <a:cubicBezTo>
                    <a:pt x="6" y="66"/>
                    <a:pt x="14" y="64"/>
                    <a:pt x="20" y="63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17" y="59"/>
                    <a:pt x="17" y="54"/>
                    <a:pt x="21" y="52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21" y="50"/>
                    <a:pt x="21" y="50"/>
                    <a:pt x="20" y="50"/>
                  </a:cubicBezTo>
                  <a:cubicBezTo>
                    <a:pt x="15" y="49"/>
                    <a:pt x="10" y="48"/>
                    <a:pt x="6" y="45"/>
                  </a:cubicBezTo>
                  <a:close/>
                  <a:moveTo>
                    <a:pt x="9" y="42"/>
                  </a:move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5" y="43"/>
                    <a:pt x="19" y="44"/>
                    <a:pt x="24" y="43"/>
                  </a:cubicBezTo>
                  <a:cubicBezTo>
                    <a:pt x="25" y="43"/>
                    <a:pt x="25" y="43"/>
                    <a:pt x="25" y="42"/>
                  </a:cubicBezTo>
                  <a:cubicBezTo>
                    <a:pt x="24" y="41"/>
                    <a:pt x="24" y="39"/>
                    <a:pt x="23" y="3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18" y="39"/>
                    <a:pt x="15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6" y="37"/>
                    <a:pt x="18" y="36"/>
                    <a:pt x="20" y="35"/>
                  </a:cubicBezTo>
                  <a:cubicBezTo>
                    <a:pt x="21" y="35"/>
                    <a:pt x="21" y="34"/>
                    <a:pt x="21" y="34"/>
                  </a:cubicBezTo>
                  <a:cubicBezTo>
                    <a:pt x="20" y="33"/>
                    <a:pt x="20" y="32"/>
                    <a:pt x="19" y="32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1"/>
                    <a:pt x="22" y="32"/>
                    <a:pt x="23" y="33"/>
                  </a:cubicBezTo>
                  <a:cubicBezTo>
                    <a:pt x="23" y="33"/>
                    <a:pt x="23" y="34"/>
                    <a:pt x="24" y="33"/>
                  </a:cubicBezTo>
                  <a:cubicBezTo>
                    <a:pt x="26" y="32"/>
                    <a:pt x="29" y="30"/>
                    <a:pt x="31" y="28"/>
                  </a:cubicBezTo>
                  <a:cubicBezTo>
                    <a:pt x="31" y="28"/>
                    <a:pt x="31" y="27"/>
                    <a:pt x="31" y="27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5"/>
                    <a:pt x="33" y="25"/>
                    <a:pt x="34" y="25"/>
                  </a:cubicBezTo>
                  <a:cubicBezTo>
                    <a:pt x="36" y="23"/>
                    <a:pt x="38" y="20"/>
                    <a:pt x="39" y="18"/>
                  </a:cubicBezTo>
                  <a:cubicBezTo>
                    <a:pt x="39" y="18"/>
                    <a:pt x="39" y="17"/>
                    <a:pt x="39" y="17"/>
                  </a:cubicBezTo>
                  <a:cubicBezTo>
                    <a:pt x="38" y="16"/>
                    <a:pt x="37" y="16"/>
                    <a:pt x="36" y="15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8" y="14"/>
                    <a:pt x="39" y="15"/>
                    <a:pt x="40" y="15"/>
                  </a:cubicBezTo>
                  <a:cubicBezTo>
                    <a:pt x="40" y="15"/>
                    <a:pt x="41" y="15"/>
                    <a:pt x="41" y="15"/>
                  </a:cubicBezTo>
                  <a:cubicBezTo>
                    <a:pt x="42" y="13"/>
                    <a:pt x="43" y="10"/>
                    <a:pt x="43" y="7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6" y="9"/>
                    <a:pt x="44" y="13"/>
                    <a:pt x="43" y="16"/>
                  </a:cubicBezTo>
                  <a:cubicBezTo>
                    <a:pt x="42" y="16"/>
                    <a:pt x="43" y="17"/>
                    <a:pt x="43" y="17"/>
                  </a:cubicBezTo>
                  <a:cubicBezTo>
                    <a:pt x="45" y="18"/>
                    <a:pt x="46" y="19"/>
                    <a:pt x="48" y="19"/>
                  </a:cubicBezTo>
                  <a:cubicBezTo>
                    <a:pt x="49" y="19"/>
                    <a:pt x="49" y="19"/>
                    <a:pt x="49" y="18"/>
                  </a:cubicBezTo>
                  <a:cubicBezTo>
                    <a:pt x="49" y="14"/>
                    <a:pt x="48" y="9"/>
                    <a:pt x="46" y="5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53" y="14"/>
                    <a:pt x="52" y="28"/>
                    <a:pt x="43" y="37"/>
                  </a:cubicBezTo>
                  <a:cubicBezTo>
                    <a:pt x="34" y="46"/>
                    <a:pt x="20" y="48"/>
                    <a:pt x="9" y="42"/>
                  </a:cubicBezTo>
                  <a:close/>
                  <a:moveTo>
                    <a:pt x="48" y="21"/>
                  </a:moveTo>
                  <a:cubicBezTo>
                    <a:pt x="46" y="21"/>
                    <a:pt x="44" y="20"/>
                    <a:pt x="42" y="19"/>
                  </a:cubicBezTo>
                  <a:cubicBezTo>
                    <a:pt x="42" y="18"/>
                    <a:pt x="41" y="19"/>
                    <a:pt x="41" y="19"/>
                  </a:cubicBezTo>
                  <a:cubicBezTo>
                    <a:pt x="39" y="22"/>
                    <a:pt x="37" y="24"/>
                    <a:pt x="35" y="27"/>
                  </a:cubicBezTo>
                  <a:cubicBezTo>
                    <a:pt x="35" y="27"/>
                    <a:pt x="35" y="27"/>
                    <a:pt x="35" y="28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5"/>
                    <a:pt x="42" y="35"/>
                    <a:pt x="42" y="35"/>
                  </a:cubicBezTo>
                  <a:cubicBezTo>
                    <a:pt x="42" y="35"/>
                    <a:pt x="43" y="35"/>
                    <a:pt x="43" y="34"/>
                  </a:cubicBezTo>
                  <a:cubicBezTo>
                    <a:pt x="46" y="31"/>
                    <a:pt x="48" y="27"/>
                    <a:pt x="49" y="22"/>
                  </a:cubicBezTo>
                  <a:cubicBezTo>
                    <a:pt x="49" y="22"/>
                    <a:pt x="49" y="21"/>
                    <a:pt x="48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6" name="PA_组合 15"/>
          <p:cNvGrpSpPr/>
          <p:nvPr>
            <p:custDataLst>
              <p:tags r:id="rId9"/>
            </p:custDataLst>
          </p:nvPr>
        </p:nvGrpSpPr>
        <p:grpSpPr bwMode="auto">
          <a:xfrm>
            <a:off x="6971861" y="4446233"/>
            <a:ext cx="322119" cy="313529"/>
            <a:chOff x="0" y="0"/>
            <a:chExt cx="150" cy="146"/>
          </a:xfrm>
          <a:solidFill>
            <a:srgbClr val="F4F5F7"/>
          </a:solidFill>
        </p:grpSpPr>
        <p:sp>
          <p:nvSpPr>
            <p:cNvPr id="17" name="Freeform 16"/>
            <p:cNvSpPr>
              <a:spLocks noEditPoints="1"/>
            </p:cNvSpPr>
            <p:nvPr/>
          </p:nvSpPr>
          <p:spPr bwMode="auto">
            <a:xfrm>
              <a:off x="0" y="0"/>
              <a:ext cx="96" cy="88"/>
            </a:xfrm>
            <a:custGeom>
              <a:avLst/>
              <a:gdLst>
                <a:gd name="T0" fmla="*/ 54 w 54"/>
                <a:gd name="T1" fmla="*/ 34 h 50"/>
                <a:gd name="T2" fmla="*/ 2 w 54"/>
                <a:gd name="T3" fmla="*/ 34 h 50"/>
                <a:gd name="T4" fmla="*/ 1 w 54"/>
                <a:gd name="T5" fmla="*/ 36 h 50"/>
                <a:gd name="T6" fmla="*/ 19 w 54"/>
                <a:gd name="T7" fmla="*/ 50 h 50"/>
                <a:gd name="T8" fmla="*/ 38 w 54"/>
                <a:gd name="T9" fmla="*/ 50 h 50"/>
                <a:gd name="T10" fmla="*/ 42 w 54"/>
                <a:gd name="T11" fmla="*/ 47 h 50"/>
                <a:gd name="T12" fmla="*/ 40 w 54"/>
                <a:gd name="T13" fmla="*/ 42 h 50"/>
                <a:gd name="T14" fmla="*/ 40 w 54"/>
                <a:gd name="T15" fmla="*/ 40 h 50"/>
                <a:gd name="T16" fmla="*/ 41 w 54"/>
                <a:gd name="T17" fmla="*/ 40 h 50"/>
                <a:gd name="T18" fmla="*/ 45 w 54"/>
                <a:gd name="T19" fmla="*/ 43 h 50"/>
                <a:gd name="T20" fmla="*/ 47 w 54"/>
                <a:gd name="T21" fmla="*/ 42 h 50"/>
                <a:gd name="T22" fmla="*/ 42 w 54"/>
                <a:gd name="T23" fmla="*/ 38 h 50"/>
                <a:gd name="T24" fmla="*/ 43 w 54"/>
                <a:gd name="T25" fmla="*/ 37 h 50"/>
                <a:gd name="T26" fmla="*/ 45 w 54"/>
                <a:gd name="T27" fmla="*/ 36 h 50"/>
                <a:gd name="T28" fmla="*/ 50 w 54"/>
                <a:gd name="T29" fmla="*/ 39 h 50"/>
                <a:gd name="T30" fmla="*/ 54 w 54"/>
                <a:gd name="T31" fmla="*/ 34 h 50"/>
                <a:gd name="T32" fmla="*/ 35 w 54"/>
                <a:gd name="T33" fmla="*/ 31 h 50"/>
                <a:gd name="T34" fmla="*/ 27 w 54"/>
                <a:gd name="T35" fmla="*/ 3 h 50"/>
                <a:gd name="T36" fmla="*/ 29 w 54"/>
                <a:gd name="T37" fmla="*/ 1 h 50"/>
                <a:gd name="T38" fmla="*/ 47 w 54"/>
                <a:gd name="T39" fmla="*/ 15 h 50"/>
                <a:gd name="T40" fmla="*/ 51 w 54"/>
                <a:gd name="T41" fmla="*/ 30 h 50"/>
                <a:gd name="T42" fmla="*/ 49 w 54"/>
                <a:gd name="T43" fmla="*/ 32 h 50"/>
                <a:gd name="T44" fmla="*/ 36 w 54"/>
                <a:gd name="T45" fmla="*/ 32 h 50"/>
                <a:gd name="T46" fmla="*/ 35 w 54"/>
                <a:gd name="T47" fmla="*/ 3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" h="50">
                  <a:moveTo>
                    <a:pt x="54" y="34"/>
                  </a:moveTo>
                  <a:cubicBezTo>
                    <a:pt x="2" y="34"/>
                    <a:pt x="2" y="34"/>
                    <a:pt x="2" y="34"/>
                  </a:cubicBezTo>
                  <a:cubicBezTo>
                    <a:pt x="1" y="34"/>
                    <a:pt x="0" y="35"/>
                    <a:pt x="1" y="36"/>
                  </a:cubicBezTo>
                  <a:cubicBezTo>
                    <a:pt x="2" y="45"/>
                    <a:pt x="11" y="50"/>
                    <a:pt x="19" y="50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42" y="47"/>
                    <a:pt x="42" y="47"/>
                    <a:pt x="42" y="47"/>
                  </a:cubicBezTo>
                  <a:cubicBezTo>
                    <a:pt x="41" y="45"/>
                    <a:pt x="40" y="44"/>
                    <a:pt x="40" y="42"/>
                  </a:cubicBezTo>
                  <a:cubicBezTo>
                    <a:pt x="40" y="41"/>
                    <a:pt x="40" y="41"/>
                    <a:pt x="40" y="40"/>
                  </a:cubicBezTo>
                  <a:cubicBezTo>
                    <a:pt x="40" y="40"/>
                    <a:pt x="41" y="39"/>
                    <a:pt x="41" y="40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47" y="42"/>
                    <a:pt x="47" y="42"/>
                    <a:pt x="47" y="42"/>
                  </a:cubicBezTo>
                  <a:cubicBezTo>
                    <a:pt x="42" y="38"/>
                    <a:pt x="42" y="38"/>
                    <a:pt x="42" y="38"/>
                  </a:cubicBezTo>
                  <a:cubicBezTo>
                    <a:pt x="42" y="38"/>
                    <a:pt x="42" y="37"/>
                    <a:pt x="43" y="37"/>
                  </a:cubicBezTo>
                  <a:cubicBezTo>
                    <a:pt x="43" y="36"/>
                    <a:pt x="44" y="36"/>
                    <a:pt x="45" y="36"/>
                  </a:cubicBezTo>
                  <a:cubicBezTo>
                    <a:pt x="47" y="36"/>
                    <a:pt x="49" y="37"/>
                    <a:pt x="50" y="39"/>
                  </a:cubicBezTo>
                  <a:lnTo>
                    <a:pt x="54" y="34"/>
                  </a:lnTo>
                  <a:close/>
                  <a:moveTo>
                    <a:pt x="35" y="31"/>
                  </a:moveTo>
                  <a:cubicBezTo>
                    <a:pt x="27" y="3"/>
                    <a:pt x="27" y="3"/>
                    <a:pt x="27" y="3"/>
                  </a:cubicBezTo>
                  <a:cubicBezTo>
                    <a:pt x="27" y="2"/>
                    <a:pt x="28" y="1"/>
                    <a:pt x="29" y="1"/>
                  </a:cubicBezTo>
                  <a:cubicBezTo>
                    <a:pt x="37" y="0"/>
                    <a:pt x="45" y="7"/>
                    <a:pt x="47" y="15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51" y="31"/>
                    <a:pt x="51" y="32"/>
                    <a:pt x="49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6" y="32"/>
                    <a:pt x="35" y="32"/>
                    <a:pt x="35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67" y="60"/>
              <a:ext cx="83" cy="86"/>
            </a:xfrm>
            <a:custGeom>
              <a:avLst/>
              <a:gdLst>
                <a:gd name="T0" fmla="*/ 46 w 47"/>
                <a:gd name="T1" fmla="*/ 0 h 49"/>
                <a:gd name="T2" fmla="*/ 16 w 47"/>
                <a:gd name="T3" fmla="*/ 0 h 49"/>
                <a:gd name="T4" fmla="*/ 12 w 47"/>
                <a:gd name="T5" fmla="*/ 5 h 49"/>
                <a:gd name="T6" fmla="*/ 13 w 47"/>
                <a:gd name="T7" fmla="*/ 8 h 49"/>
                <a:gd name="T8" fmla="*/ 13 w 47"/>
                <a:gd name="T9" fmla="*/ 9 h 49"/>
                <a:gd name="T10" fmla="*/ 12 w 47"/>
                <a:gd name="T11" fmla="*/ 10 h 49"/>
                <a:gd name="T12" fmla="*/ 9 w 47"/>
                <a:gd name="T13" fmla="*/ 8 h 49"/>
                <a:gd name="T14" fmla="*/ 7 w 47"/>
                <a:gd name="T15" fmla="*/ 9 h 49"/>
                <a:gd name="T16" fmla="*/ 11 w 47"/>
                <a:gd name="T17" fmla="*/ 11 h 49"/>
                <a:gd name="T18" fmla="*/ 10 w 47"/>
                <a:gd name="T19" fmla="*/ 13 h 49"/>
                <a:gd name="T20" fmla="*/ 7 w 47"/>
                <a:gd name="T21" fmla="*/ 14 h 49"/>
                <a:gd name="T22" fmla="*/ 4 w 47"/>
                <a:gd name="T23" fmla="*/ 13 h 49"/>
                <a:gd name="T24" fmla="*/ 0 w 47"/>
                <a:gd name="T25" fmla="*/ 16 h 49"/>
                <a:gd name="T26" fmla="*/ 46 w 47"/>
                <a:gd name="T27" fmla="*/ 16 h 49"/>
                <a:gd name="T28" fmla="*/ 47 w 47"/>
                <a:gd name="T29" fmla="*/ 14 h 49"/>
                <a:gd name="T30" fmla="*/ 47 w 47"/>
                <a:gd name="T31" fmla="*/ 2 h 49"/>
                <a:gd name="T32" fmla="*/ 46 w 47"/>
                <a:gd name="T33" fmla="*/ 0 h 49"/>
                <a:gd name="T34" fmla="*/ 10 w 47"/>
                <a:gd name="T35" fmla="*/ 48 h 49"/>
                <a:gd name="T36" fmla="*/ 3 w 47"/>
                <a:gd name="T37" fmla="*/ 20 h 49"/>
                <a:gd name="T38" fmla="*/ 4 w 47"/>
                <a:gd name="T39" fmla="*/ 18 h 49"/>
                <a:gd name="T40" fmla="*/ 17 w 47"/>
                <a:gd name="T41" fmla="*/ 18 h 49"/>
                <a:gd name="T42" fmla="*/ 19 w 47"/>
                <a:gd name="T43" fmla="*/ 19 h 49"/>
                <a:gd name="T44" fmla="*/ 26 w 47"/>
                <a:gd name="T45" fmla="*/ 43 h 49"/>
                <a:gd name="T46" fmla="*/ 24 w 47"/>
                <a:gd name="T47" fmla="*/ 46 h 49"/>
                <a:gd name="T48" fmla="*/ 12 w 47"/>
                <a:gd name="T49" fmla="*/ 49 h 49"/>
                <a:gd name="T50" fmla="*/ 10 w 47"/>
                <a:gd name="T51" fmla="*/ 48 h 49"/>
                <a:gd name="T52" fmla="*/ 15 w 47"/>
                <a:gd name="T53" fmla="*/ 45 h 49"/>
                <a:gd name="T54" fmla="*/ 20 w 47"/>
                <a:gd name="T55" fmla="*/ 43 h 49"/>
                <a:gd name="T56" fmla="*/ 21 w 47"/>
                <a:gd name="T57" fmla="*/ 41 h 49"/>
                <a:gd name="T58" fmla="*/ 17 w 47"/>
                <a:gd name="T59" fmla="*/ 25 h 49"/>
                <a:gd name="T60" fmla="*/ 15 w 47"/>
                <a:gd name="T61" fmla="*/ 24 h 49"/>
                <a:gd name="T62" fmla="*/ 10 w 47"/>
                <a:gd name="T63" fmla="*/ 25 h 49"/>
                <a:gd name="T64" fmla="*/ 8 w 47"/>
                <a:gd name="T65" fmla="*/ 27 h 49"/>
                <a:gd name="T66" fmla="*/ 13 w 47"/>
                <a:gd name="T67" fmla="*/ 43 h 49"/>
                <a:gd name="T68" fmla="*/ 15 w 47"/>
                <a:gd name="T69" fmla="*/ 45 h 49"/>
                <a:gd name="T70" fmla="*/ 44 w 47"/>
                <a:gd name="T71" fmla="*/ 5 h 49"/>
                <a:gd name="T72" fmla="*/ 44 w 47"/>
                <a:gd name="T73" fmla="*/ 11 h 49"/>
                <a:gd name="T74" fmla="*/ 42 w 47"/>
                <a:gd name="T75" fmla="*/ 13 h 49"/>
                <a:gd name="T76" fmla="*/ 26 w 47"/>
                <a:gd name="T77" fmla="*/ 13 h 49"/>
                <a:gd name="T78" fmla="*/ 24 w 47"/>
                <a:gd name="T79" fmla="*/ 11 h 49"/>
                <a:gd name="T80" fmla="*/ 24 w 47"/>
                <a:gd name="T81" fmla="*/ 5 h 49"/>
                <a:gd name="T82" fmla="*/ 26 w 47"/>
                <a:gd name="T83" fmla="*/ 4 h 49"/>
                <a:gd name="T84" fmla="*/ 42 w 47"/>
                <a:gd name="T85" fmla="*/ 4 h 49"/>
                <a:gd name="T86" fmla="*/ 44 w 47"/>
                <a:gd name="T87" fmla="*/ 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7" h="49">
                  <a:moveTo>
                    <a:pt x="46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5"/>
                    <a:pt x="13" y="7"/>
                    <a:pt x="13" y="8"/>
                  </a:cubicBezTo>
                  <a:cubicBezTo>
                    <a:pt x="13" y="8"/>
                    <a:pt x="13" y="9"/>
                    <a:pt x="13" y="9"/>
                  </a:cubicBezTo>
                  <a:cubicBezTo>
                    <a:pt x="13" y="10"/>
                    <a:pt x="12" y="10"/>
                    <a:pt x="12" y="10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2"/>
                    <a:pt x="11" y="12"/>
                    <a:pt x="10" y="13"/>
                  </a:cubicBezTo>
                  <a:cubicBezTo>
                    <a:pt x="10" y="13"/>
                    <a:pt x="9" y="14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46" y="16"/>
                    <a:pt x="46" y="16"/>
                    <a:pt x="46" y="16"/>
                  </a:cubicBezTo>
                  <a:cubicBezTo>
                    <a:pt x="47" y="16"/>
                    <a:pt x="47" y="15"/>
                    <a:pt x="47" y="14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1"/>
                    <a:pt x="47" y="0"/>
                    <a:pt x="46" y="0"/>
                  </a:cubicBezTo>
                  <a:close/>
                  <a:moveTo>
                    <a:pt x="10" y="48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2" y="19"/>
                    <a:pt x="3" y="18"/>
                    <a:pt x="4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8" y="18"/>
                    <a:pt x="19" y="18"/>
                    <a:pt x="19" y="19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4"/>
                    <a:pt x="25" y="45"/>
                    <a:pt x="24" y="46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1" y="49"/>
                    <a:pt x="10" y="48"/>
                    <a:pt x="10" y="48"/>
                  </a:cubicBezTo>
                  <a:close/>
                  <a:moveTo>
                    <a:pt x="15" y="45"/>
                  </a:moveTo>
                  <a:cubicBezTo>
                    <a:pt x="20" y="43"/>
                    <a:pt x="20" y="43"/>
                    <a:pt x="20" y="43"/>
                  </a:cubicBezTo>
                  <a:cubicBezTo>
                    <a:pt x="21" y="43"/>
                    <a:pt x="22" y="42"/>
                    <a:pt x="21" y="41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4"/>
                    <a:pt x="16" y="23"/>
                    <a:pt x="15" y="24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9" y="25"/>
                    <a:pt x="8" y="26"/>
                    <a:pt x="8" y="27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4"/>
                    <a:pt x="14" y="45"/>
                    <a:pt x="15" y="45"/>
                  </a:cubicBezTo>
                  <a:close/>
                  <a:moveTo>
                    <a:pt x="44" y="5"/>
                  </a:moveTo>
                  <a:cubicBezTo>
                    <a:pt x="44" y="11"/>
                    <a:pt x="44" y="11"/>
                    <a:pt x="44" y="11"/>
                  </a:cubicBezTo>
                  <a:cubicBezTo>
                    <a:pt x="44" y="12"/>
                    <a:pt x="43" y="13"/>
                    <a:pt x="42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5" y="13"/>
                    <a:pt x="24" y="12"/>
                    <a:pt x="24" y="11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3" y="4"/>
                    <a:pt x="44" y="4"/>
                    <a:pt x="4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19" name="PA_任意多边形 18"/>
          <p:cNvSpPr/>
          <p:nvPr>
            <p:custDataLst>
              <p:tags r:id="rId10"/>
            </p:custDataLst>
          </p:nvPr>
        </p:nvSpPr>
        <p:spPr bwMode="auto">
          <a:xfrm>
            <a:off x="7029841" y="2835087"/>
            <a:ext cx="210451" cy="255547"/>
          </a:xfrm>
          <a:custGeom>
            <a:avLst/>
            <a:gdLst>
              <a:gd name="T0" fmla="*/ 54 w 56"/>
              <a:gd name="T1" fmla="*/ 67 h 67"/>
              <a:gd name="T2" fmla="*/ 8 w 56"/>
              <a:gd name="T3" fmla="*/ 67 h 67"/>
              <a:gd name="T4" fmla="*/ 0 w 56"/>
              <a:gd name="T5" fmla="*/ 60 h 67"/>
              <a:gd name="T6" fmla="*/ 0 w 56"/>
              <a:gd name="T7" fmla="*/ 8 h 67"/>
              <a:gd name="T8" fmla="*/ 8 w 56"/>
              <a:gd name="T9" fmla="*/ 0 h 67"/>
              <a:gd name="T10" fmla="*/ 54 w 56"/>
              <a:gd name="T11" fmla="*/ 0 h 67"/>
              <a:gd name="T12" fmla="*/ 56 w 56"/>
              <a:gd name="T13" fmla="*/ 2 h 67"/>
              <a:gd name="T14" fmla="*/ 56 w 56"/>
              <a:gd name="T15" fmla="*/ 11 h 67"/>
              <a:gd name="T16" fmla="*/ 55 w 56"/>
              <a:gd name="T17" fmla="*/ 12 h 67"/>
              <a:gd name="T18" fmla="*/ 54 w 56"/>
              <a:gd name="T19" fmla="*/ 12 h 67"/>
              <a:gd name="T20" fmla="*/ 53 w 56"/>
              <a:gd name="T21" fmla="*/ 11 h 67"/>
              <a:gd name="T22" fmla="*/ 53 w 56"/>
              <a:gd name="T23" fmla="*/ 5 h 67"/>
              <a:gd name="T24" fmla="*/ 51 w 56"/>
              <a:gd name="T25" fmla="*/ 3 h 67"/>
              <a:gd name="T26" fmla="*/ 8 w 56"/>
              <a:gd name="T27" fmla="*/ 3 h 67"/>
              <a:gd name="T28" fmla="*/ 8 w 56"/>
              <a:gd name="T29" fmla="*/ 14 h 67"/>
              <a:gd name="T30" fmla="*/ 54 w 56"/>
              <a:gd name="T31" fmla="*/ 14 h 67"/>
              <a:gd name="T32" fmla="*/ 56 w 56"/>
              <a:gd name="T33" fmla="*/ 16 h 67"/>
              <a:gd name="T34" fmla="*/ 56 w 56"/>
              <a:gd name="T35" fmla="*/ 66 h 67"/>
              <a:gd name="T36" fmla="*/ 54 w 56"/>
              <a:gd name="T37" fmla="*/ 67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6" h="67">
                <a:moveTo>
                  <a:pt x="54" y="67"/>
                </a:moveTo>
                <a:cubicBezTo>
                  <a:pt x="8" y="67"/>
                  <a:pt x="8" y="67"/>
                  <a:pt x="8" y="67"/>
                </a:cubicBezTo>
                <a:cubicBezTo>
                  <a:pt x="4" y="67"/>
                  <a:pt x="0" y="64"/>
                  <a:pt x="0" y="60"/>
                </a:cubicBezTo>
                <a:cubicBezTo>
                  <a:pt x="0" y="42"/>
                  <a:pt x="0" y="25"/>
                  <a:pt x="0" y="8"/>
                </a:cubicBezTo>
                <a:cubicBezTo>
                  <a:pt x="0" y="4"/>
                  <a:pt x="4" y="0"/>
                  <a:pt x="8" y="0"/>
                </a:cubicBezTo>
                <a:cubicBezTo>
                  <a:pt x="24" y="0"/>
                  <a:pt x="38" y="0"/>
                  <a:pt x="54" y="0"/>
                </a:cubicBezTo>
                <a:cubicBezTo>
                  <a:pt x="55" y="0"/>
                  <a:pt x="56" y="1"/>
                  <a:pt x="56" y="2"/>
                </a:cubicBezTo>
                <a:cubicBezTo>
                  <a:pt x="56" y="11"/>
                  <a:pt x="56" y="11"/>
                  <a:pt x="56" y="11"/>
                </a:cubicBezTo>
                <a:cubicBezTo>
                  <a:pt x="56" y="12"/>
                  <a:pt x="55" y="12"/>
                  <a:pt x="55" y="12"/>
                </a:cubicBezTo>
                <a:cubicBezTo>
                  <a:pt x="54" y="12"/>
                  <a:pt x="54" y="12"/>
                  <a:pt x="54" y="12"/>
                </a:cubicBezTo>
                <a:cubicBezTo>
                  <a:pt x="54" y="12"/>
                  <a:pt x="53" y="12"/>
                  <a:pt x="53" y="11"/>
                </a:cubicBezTo>
                <a:cubicBezTo>
                  <a:pt x="53" y="5"/>
                  <a:pt x="53" y="5"/>
                  <a:pt x="53" y="5"/>
                </a:cubicBezTo>
                <a:cubicBezTo>
                  <a:pt x="53" y="4"/>
                  <a:pt x="52" y="3"/>
                  <a:pt x="51" y="3"/>
                </a:cubicBezTo>
                <a:cubicBezTo>
                  <a:pt x="8" y="3"/>
                  <a:pt x="8" y="3"/>
                  <a:pt x="8" y="3"/>
                </a:cubicBezTo>
                <a:cubicBezTo>
                  <a:pt x="2" y="3"/>
                  <a:pt x="1" y="14"/>
                  <a:pt x="8" y="14"/>
                </a:cubicBezTo>
                <a:cubicBezTo>
                  <a:pt x="54" y="14"/>
                  <a:pt x="54" y="14"/>
                  <a:pt x="54" y="14"/>
                </a:cubicBezTo>
                <a:cubicBezTo>
                  <a:pt x="55" y="14"/>
                  <a:pt x="56" y="15"/>
                  <a:pt x="56" y="16"/>
                </a:cubicBezTo>
                <a:cubicBezTo>
                  <a:pt x="56" y="32"/>
                  <a:pt x="56" y="49"/>
                  <a:pt x="56" y="66"/>
                </a:cubicBezTo>
                <a:cubicBezTo>
                  <a:pt x="56" y="67"/>
                  <a:pt x="55" y="67"/>
                  <a:pt x="54" y="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0" name="PA_任意多边形 19"/>
          <p:cNvSpPr>
            <a:spLocks noEditPoints="1"/>
          </p:cNvSpPr>
          <p:nvPr>
            <p:custDataLst>
              <p:tags r:id="rId11"/>
            </p:custDataLst>
          </p:nvPr>
        </p:nvSpPr>
        <p:spPr bwMode="auto">
          <a:xfrm>
            <a:off x="1719179" y="4444085"/>
            <a:ext cx="270580" cy="317824"/>
          </a:xfrm>
          <a:custGeom>
            <a:avLst/>
            <a:gdLst>
              <a:gd name="T0" fmla="*/ 24 w 72"/>
              <a:gd name="T1" fmla="*/ 71 h 85"/>
              <a:gd name="T2" fmla="*/ 30 w 72"/>
              <a:gd name="T3" fmla="*/ 73 h 85"/>
              <a:gd name="T4" fmla="*/ 18 w 72"/>
              <a:gd name="T5" fmla="*/ 30 h 85"/>
              <a:gd name="T6" fmla="*/ 18 w 72"/>
              <a:gd name="T7" fmla="*/ 32 h 85"/>
              <a:gd name="T8" fmla="*/ 4 w 72"/>
              <a:gd name="T9" fmla="*/ 55 h 85"/>
              <a:gd name="T10" fmla="*/ 3 w 72"/>
              <a:gd name="T11" fmla="*/ 55 h 85"/>
              <a:gd name="T12" fmla="*/ 17 w 72"/>
              <a:gd name="T13" fmla="*/ 29 h 85"/>
              <a:gd name="T14" fmla="*/ 18 w 72"/>
              <a:gd name="T15" fmla="*/ 30 h 85"/>
              <a:gd name="T16" fmla="*/ 68 w 72"/>
              <a:gd name="T17" fmla="*/ 59 h 85"/>
              <a:gd name="T18" fmla="*/ 54 w 72"/>
              <a:gd name="T19" fmla="*/ 82 h 85"/>
              <a:gd name="T20" fmla="*/ 54 w 72"/>
              <a:gd name="T21" fmla="*/ 84 h 85"/>
              <a:gd name="T22" fmla="*/ 55 w 72"/>
              <a:gd name="T23" fmla="*/ 84 h 85"/>
              <a:gd name="T24" fmla="*/ 69 w 72"/>
              <a:gd name="T25" fmla="*/ 59 h 85"/>
              <a:gd name="T26" fmla="*/ 60 w 72"/>
              <a:gd name="T27" fmla="*/ 59 h 85"/>
              <a:gd name="T28" fmla="*/ 59 w 72"/>
              <a:gd name="T29" fmla="*/ 59 h 85"/>
              <a:gd name="T30" fmla="*/ 50 w 72"/>
              <a:gd name="T31" fmla="*/ 75 h 85"/>
              <a:gd name="T32" fmla="*/ 50 w 72"/>
              <a:gd name="T33" fmla="*/ 76 h 85"/>
              <a:gd name="T34" fmla="*/ 51 w 72"/>
              <a:gd name="T35" fmla="*/ 78 h 85"/>
              <a:gd name="T36" fmla="*/ 60 w 72"/>
              <a:gd name="T37" fmla="*/ 59 h 85"/>
              <a:gd name="T38" fmla="*/ 22 w 72"/>
              <a:gd name="T39" fmla="*/ 37 h 85"/>
              <a:gd name="T40" fmla="*/ 22 w 72"/>
              <a:gd name="T41" fmla="*/ 39 h 85"/>
              <a:gd name="T42" fmla="*/ 13 w 72"/>
              <a:gd name="T43" fmla="*/ 54 h 85"/>
              <a:gd name="T44" fmla="*/ 12 w 72"/>
              <a:gd name="T45" fmla="*/ 55 h 85"/>
              <a:gd name="T46" fmla="*/ 21 w 72"/>
              <a:gd name="T47" fmla="*/ 36 h 85"/>
              <a:gd name="T48" fmla="*/ 51 w 72"/>
              <a:gd name="T49" fmla="*/ 57 h 85"/>
              <a:gd name="T50" fmla="*/ 46 w 72"/>
              <a:gd name="T51" fmla="*/ 76 h 85"/>
              <a:gd name="T52" fmla="*/ 14 w 72"/>
              <a:gd name="T53" fmla="*/ 62 h 85"/>
              <a:gd name="T54" fmla="*/ 22 w 72"/>
              <a:gd name="T55" fmla="*/ 53 h 85"/>
              <a:gd name="T56" fmla="*/ 41 w 72"/>
              <a:gd name="T57" fmla="*/ 38 h 85"/>
              <a:gd name="T58" fmla="*/ 45 w 72"/>
              <a:gd name="T59" fmla="*/ 33 h 85"/>
              <a:gd name="T60" fmla="*/ 52 w 72"/>
              <a:gd name="T61" fmla="*/ 35 h 85"/>
              <a:gd name="T62" fmla="*/ 51 w 72"/>
              <a:gd name="T63" fmla="*/ 37 h 85"/>
              <a:gd name="T64" fmla="*/ 51 w 72"/>
              <a:gd name="T65" fmla="*/ 57 h 85"/>
              <a:gd name="T66" fmla="*/ 59 w 72"/>
              <a:gd name="T67" fmla="*/ 7 h 85"/>
              <a:gd name="T68" fmla="*/ 67 w 72"/>
              <a:gd name="T69" fmla="*/ 11 h 85"/>
              <a:gd name="T70" fmla="*/ 54 w 72"/>
              <a:gd name="T71" fmla="*/ 34 h 85"/>
              <a:gd name="T72" fmla="*/ 47 w 72"/>
              <a:gd name="T73" fmla="*/ 31 h 85"/>
              <a:gd name="T74" fmla="*/ 61 w 72"/>
              <a:gd name="T75" fmla="*/ 5 h 85"/>
              <a:gd name="T76" fmla="*/ 68 w 72"/>
              <a:gd name="T77" fmla="*/ 9 h 85"/>
              <a:gd name="T78" fmla="*/ 61 w 72"/>
              <a:gd name="T79" fmla="*/ 6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2" h="85">
                <a:moveTo>
                  <a:pt x="30" y="74"/>
                </a:moveTo>
                <a:cubicBezTo>
                  <a:pt x="27" y="78"/>
                  <a:pt x="22" y="74"/>
                  <a:pt x="24" y="71"/>
                </a:cubicBezTo>
                <a:cubicBezTo>
                  <a:pt x="24" y="70"/>
                  <a:pt x="24" y="70"/>
                  <a:pt x="25" y="70"/>
                </a:cubicBezTo>
                <a:cubicBezTo>
                  <a:pt x="30" y="73"/>
                  <a:pt x="30" y="73"/>
                  <a:pt x="30" y="73"/>
                </a:cubicBezTo>
                <a:cubicBezTo>
                  <a:pt x="31" y="73"/>
                  <a:pt x="31" y="74"/>
                  <a:pt x="30" y="74"/>
                </a:cubicBezTo>
                <a:close/>
                <a:moveTo>
                  <a:pt x="18" y="30"/>
                </a:moveTo>
                <a:cubicBezTo>
                  <a:pt x="19" y="30"/>
                  <a:pt x="19" y="30"/>
                  <a:pt x="19" y="30"/>
                </a:cubicBezTo>
                <a:cubicBezTo>
                  <a:pt x="19" y="31"/>
                  <a:pt x="18" y="32"/>
                  <a:pt x="18" y="32"/>
                </a:cubicBezTo>
                <a:cubicBezTo>
                  <a:pt x="9" y="35"/>
                  <a:pt x="3" y="44"/>
                  <a:pt x="5" y="54"/>
                </a:cubicBezTo>
                <a:cubicBezTo>
                  <a:pt x="5" y="54"/>
                  <a:pt x="5" y="55"/>
                  <a:pt x="4" y="55"/>
                </a:cubicBezTo>
                <a:cubicBezTo>
                  <a:pt x="4" y="55"/>
                  <a:pt x="4" y="55"/>
                  <a:pt x="4" y="55"/>
                </a:cubicBezTo>
                <a:cubicBezTo>
                  <a:pt x="4" y="55"/>
                  <a:pt x="3" y="55"/>
                  <a:pt x="3" y="55"/>
                </a:cubicBezTo>
                <a:cubicBezTo>
                  <a:pt x="3" y="55"/>
                  <a:pt x="3" y="55"/>
                  <a:pt x="3" y="54"/>
                </a:cubicBezTo>
                <a:cubicBezTo>
                  <a:pt x="0" y="43"/>
                  <a:pt x="7" y="33"/>
                  <a:pt x="17" y="29"/>
                </a:cubicBezTo>
                <a:cubicBezTo>
                  <a:pt x="17" y="29"/>
                  <a:pt x="18" y="29"/>
                  <a:pt x="18" y="29"/>
                </a:cubicBezTo>
                <a:cubicBezTo>
                  <a:pt x="18" y="29"/>
                  <a:pt x="18" y="30"/>
                  <a:pt x="18" y="30"/>
                </a:cubicBezTo>
                <a:close/>
                <a:moveTo>
                  <a:pt x="68" y="59"/>
                </a:moveTo>
                <a:cubicBezTo>
                  <a:pt x="68" y="59"/>
                  <a:pt x="68" y="59"/>
                  <a:pt x="68" y="59"/>
                </a:cubicBezTo>
                <a:cubicBezTo>
                  <a:pt x="67" y="59"/>
                  <a:pt x="67" y="59"/>
                  <a:pt x="67" y="60"/>
                </a:cubicBezTo>
                <a:cubicBezTo>
                  <a:pt x="69" y="69"/>
                  <a:pt x="63" y="79"/>
                  <a:pt x="54" y="82"/>
                </a:cubicBezTo>
                <a:cubicBezTo>
                  <a:pt x="54" y="82"/>
                  <a:pt x="53" y="83"/>
                  <a:pt x="53" y="83"/>
                </a:cubicBezTo>
                <a:cubicBezTo>
                  <a:pt x="54" y="84"/>
                  <a:pt x="54" y="84"/>
                  <a:pt x="54" y="84"/>
                </a:cubicBezTo>
                <a:cubicBezTo>
                  <a:pt x="54" y="84"/>
                  <a:pt x="54" y="84"/>
                  <a:pt x="54" y="84"/>
                </a:cubicBezTo>
                <a:cubicBezTo>
                  <a:pt x="54" y="85"/>
                  <a:pt x="55" y="85"/>
                  <a:pt x="55" y="84"/>
                </a:cubicBezTo>
                <a:cubicBezTo>
                  <a:pt x="65" y="81"/>
                  <a:pt x="72" y="70"/>
                  <a:pt x="69" y="59"/>
                </a:cubicBezTo>
                <a:cubicBezTo>
                  <a:pt x="69" y="59"/>
                  <a:pt x="69" y="59"/>
                  <a:pt x="69" y="59"/>
                </a:cubicBezTo>
                <a:cubicBezTo>
                  <a:pt x="69" y="59"/>
                  <a:pt x="68" y="59"/>
                  <a:pt x="68" y="59"/>
                </a:cubicBezTo>
                <a:close/>
                <a:moveTo>
                  <a:pt x="60" y="59"/>
                </a:moveTo>
                <a:cubicBezTo>
                  <a:pt x="60" y="59"/>
                  <a:pt x="60" y="59"/>
                  <a:pt x="60" y="59"/>
                </a:cubicBezTo>
                <a:cubicBezTo>
                  <a:pt x="59" y="59"/>
                  <a:pt x="59" y="59"/>
                  <a:pt x="59" y="59"/>
                </a:cubicBezTo>
                <a:cubicBezTo>
                  <a:pt x="59" y="60"/>
                  <a:pt x="59" y="60"/>
                  <a:pt x="59" y="60"/>
                </a:cubicBezTo>
                <a:cubicBezTo>
                  <a:pt x="61" y="67"/>
                  <a:pt x="57" y="74"/>
                  <a:pt x="50" y="75"/>
                </a:cubicBezTo>
                <a:cubicBezTo>
                  <a:pt x="50" y="75"/>
                  <a:pt x="50" y="75"/>
                  <a:pt x="50" y="75"/>
                </a:cubicBezTo>
                <a:cubicBezTo>
                  <a:pt x="50" y="76"/>
                  <a:pt x="50" y="76"/>
                  <a:pt x="50" y="76"/>
                </a:cubicBezTo>
                <a:cubicBezTo>
                  <a:pt x="50" y="77"/>
                  <a:pt x="50" y="77"/>
                  <a:pt x="50" y="77"/>
                </a:cubicBezTo>
                <a:cubicBezTo>
                  <a:pt x="50" y="77"/>
                  <a:pt x="50" y="78"/>
                  <a:pt x="51" y="78"/>
                </a:cubicBezTo>
                <a:cubicBezTo>
                  <a:pt x="59" y="76"/>
                  <a:pt x="64" y="67"/>
                  <a:pt x="61" y="59"/>
                </a:cubicBezTo>
                <a:cubicBezTo>
                  <a:pt x="61" y="59"/>
                  <a:pt x="61" y="59"/>
                  <a:pt x="60" y="59"/>
                </a:cubicBezTo>
                <a:close/>
                <a:moveTo>
                  <a:pt x="22" y="37"/>
                </a:moveTo>
                <a:cubicBezTo>
                  <a:pt x="22" y="37"/>
                  <a:pt x="22" y="37"/>
                  <a:pt x="22" y="37"/>
                </a:cubicBezTo>
                <a:cubicBezTo>
                  <a:pt x="22" y="38"/>
                  <a:pt x="22" y="38"/>
                  <a:pt x="22" y="38"/>
                </a:cubicBezTo>
                <a:cubicBezTo>
                  <a:pt x="22" y="38"/>
                  <a:pt x="22" y="39"/>
                  <a:pt x="22" y="39"/>
                </a:cubicBezTo>
                <a:cubicBezTo>
                  <a:pt x="15" y="40"/>
                  <a:pt x="11" y="47"/>
                  <a:pt x="13" y="53"/>
                </a:cubicBezTo>
                <a:cubicBezTo>
                  <a:pt x="13" y="54"/>
                  <a:pt x="13" y="54"/>
                  <a:pt x="13" y="54"/>
                </a:cubicBezTo>
                <a:cubicBezTo>
                  <a:pt x="13" y="55"/>
                  <a:pt x="13" y="55"/>
                  <a:pt x="12" y="55"/>
                </a:cubicBezTo>
                <a:cubicBezTo>
                  <a:pt x="12" y="55"/>
                  <a:pt x="12" y="55"/>
                  <a:pt x="12" y="55"/>
                </a:cubicBezTo>
                <a:cubicBezTo>
                  <a:pt x="11" y="55"/>
                  <a:pt x="11" y="55"/>
                  <a:pt x="11" y="54"/>
                </a:cubicBezTo>
                <a:cubicBezTo>
                  <a:pt x="8" y="46"/>
                  <a:pt x="13" y="38"/>
                  <a:pt x="21" y="36"/>
                </a:cubicBezTo>
                <a:cubicBezTo>
                  <a:pt x="22" y="36"/>
                  <a:pt x="22" y="36"/>
                  <a:pt x="22" y="37"/>
                </a:cubicBezTo>
                <a:close/>
                <a:moveTo>
                  <a:pt x="51" y="57"/>
                </a:moveTo>
                <a:cubicBezTo>
                  <a:pt x="48" y="62"/>
                  <a:pt x="47" y="65"/>
                  <a:pt x="46" y="68"/>
                </a:cubicBezTo>
                <a:cubicBezTo>
                  <a:pt x="46" y="70"/>
                  <a:pt x="46" y="72"/>
                  <a:pt x="46" y="76"/>
                </a:cubicBezTo>
                <a:cubicBezTo>
                  <a:pt x="46" y="79"/>
                  <a:pt x="45" y="80"/>
                  <a:pt x="42" y="79"/>
                </a:cubicBezTo>
                <a:cubicBezTo>
                  <a:pt x="33" y="73"/>
                  <a:pt x="23" y="68"/>
                  <a:pt x="14" y="62"/>
                </a:cubicBezTo>
                <a:cubicBezTo>
                  <a:pt x="12" y="61"/>
                  <a:pt x="12" y="59"/>
                  <a:pt x="14" y="58"/>
                </a:cubicBezTo>
                <a:cubicBezTo>
                  <a:pt x="18" y="56"/>
                  <a:pt x="20" y="55"/>
                  <a:pt x="22" y="53"/>
                </a:cubicBezTo>
                <a:cubicBezTo>
                  <a:pt x="24" y="51"/>
                  <a:pt x="25" y="49"/>
                  <a:pt x="28" y="44"/>
                </a:cubicBezTo>
                <a:cubicBezTo>
                  <a:pt x="31" y="38"/>
                  <a:pt x="37" y="37"/>
                  <a:pt x="41" y="38"/>
                </a:cubicBezTo>
                <a:cubicBezTo>
                  <a:pt x="44" y="38"/>
                  <a:pt x="44" y="37"/>
                  <a:pt x="45" y="34"/>
                </a:cubicBezTo>
                <a:cubicBezTo>
                  <a:pt x="45" y="34"/>
                  <a:pt x="45" y="33"/>
                  <a:pt x="45" y="33"/>
                </a:cubicBezTo>
                <a:cubicBezTo>
                  <a:pt x="46" y="32"/>
                  <a:pt x="46" y="32"/>
                  <a:pt x="47" y="32"/>
                </a:cubicBezTo>
                <a:cubicBezTo>
                  <a:pt x="52" y="35"/>
                  <a:pt x="52" y="35"/>
                  <a:pt x="52" y="35"/>
                </a:cubicBezTo>
                <a:cubicBezTo>
                  <a:pt x="53" y="36"/>
                  <a:pt x="53" y="36"/>
                  <a:pt x="52" y="37"/>
                </a:cubicBezTo>
                <a:cubicBezTo>
                  <a:pt x="52" y="37"/>
                  <a:pt x="52" y="37"/>
                  <a:pt x="51" y="37"/>
                </a:cubicBezTo>
                <a:cubicBezTo>
                  <a:pt x="49" y="40"/>
                  <a:pt x="49" y="41"/>
                  <a:pt x="50" y="43"/>
                </a:cubicBezTo>
                <a:cubicBezTo>
                  <a:pt x="53" y="46"/>
                  <a:pt x="54" y="52"/>
                  <a:pt x="51" y="57"/>
                </a:cubicBezTo>
                <a:close/>
                <a:moveTo>
                  <a:pt x="46" y="30"/>
                </a:moveTo>
                <a:cubicBezTo>
                  <a:pt x="49" y="23"/>
                  <a:pt x="54" y="13"/>
                  <a:pt x="59" y="7"/>
                </a:cubicBezTo>
                <a:cubicBezTo>
                  <a:pt x="59" y="7"/>
                  <a:pt x="60" y="7"/>
                  <a:pt x="60" y="7"/>
                </a:cubicBezTo>
                <a:cubicBezTo>
                  <a:pt x="67" y="11"/>
                  <a:pt x="67" y="11"/>
                  <a:pt x="67" y="11"/>
                </a:cubicBezTo>
                <a:cubicBezTo>
                  <a:pt x="68" y="11"/>
                  <a:pt x="68" y="11"/>
                  <a:pt x="68" y="12"/>
                </a:cubicBezTo>
                <a:cubicBezTo>
                  <a:pt x="65" y="19"/>
                  <a:pt x="59" y="29"/>
                  <a:pt x="54" y="34"/>
                </a:cubicBezTo>
                <a:cubicBezTo>
                  <a:pt x="54" y="35"/>
                  <a:pt x="54" y="35"/>
                  <a:pt x="53" y="35"/>
                </a:cubicBezTo>
                <a:cubicBezTo>
                  <a:pt x="47" y="31"/>
                  <a:pt x="47" y="31"/>
                  <a:pt x="47" y="31"/>
                </a:cubicBezTo>
                <a:cubicBezTo>
                  <a:pt x="46" y="31"/>
                  <a:pt x="46" y="30"/>
                  <a:pt x="46" y="30"/>
                </a:cubicBezTo>
                <a:close/>
                <a:moveTo>
                  <a:pt x="61" y="5"/>
                </a:moveTo>
                <a:cubicBezTo>
                  <a:pt x="64" y="2"/>
                  <a:pt x="66" y="0"/>
                  <a:pt x="68" y="1"/>
                </a:cubicBezTo>
                <a:cubicBezTo>
                  <a:pt x="70" y="2"/>
                  <a:pt x="70" y="5"/>
                  <a:pt x="68" y="9"/>
                </a:cubicBezTo>
                <a:cubicBezTo>
                  <a:pt x="68" y="10"/>
                  <a:pt x="68" y="10"/>
                  <a:pt x="67" y="10"/>
                </a:cubicBezTo>
                <a:cubicBezTo>
                  <a:pt x="61" y="6"/>
                  <a:pt x="61" y="6"/>
                  <a:pt x="61" y="6"/>
                </a:cubicBezTo>
                <a:cubicBezTo>
                  <a:pt x="61" y="6"/>
                  <a:pt x="61" y="5"/>
                  <a:pt x="61" y="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1" name="PA_文本框 20"/>
          <p:cNvSpPr txBox="1"/>
          <p:nvPr>
            <p:custDataLst>
              <p:tags r:id="rId12"/>
            </p:custDataLst>
          </p:nvPr>
        </p:nvSpPr>
        <p:spPr>
          <a:xfrm>
            <a:off x="2236716" y="2706636"/>
            <a:ext cx="3142854" cy="51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</a:t>
            </a:r>
            <a:endParaRPr lang="en-US" altLang="zh-CN" sz="105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2" name="PA_文本框 21"/>
          <p:cNvSpPr txBox="1"/>
          <p:nvPr>
            <p:custDataLst>
              <p:tags r:id="rId13"/>
            </p:custDataLst>
          </p:nvPr>
        </p:nvSpPr>
        <p:spPr>
          <a:xfrm>
            <a:off x="7491025" y="2706636"/>
            <a:ext cx="3142854" cy="51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</a:t>
            </a:r>
            <a:endParaRPr lang="en-US" altLang="zh-CN" sz="105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3" name="PA_文本框 22"/>
          <p:cNvSpPr txBox="1"/>
          <p:nvPr>
            <p:custDataLst>
              <p:tags r:id="rId14"/>
            </p:custDataLst>
          </p:nvPr>
        </p:nvSpPr>
        <p:spPr>
          <a:xfrm>
            <a:off x="2236716" y="4346773"/>
            <a:ext cx="3142854" cy="51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</a:t>
            </a:r>
            <a:endParaRPr lang="en-US" altLang="zh-CN" sz="105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4" name="PA_文本框 23"/>
          <p:cNvSpPr txBox="1"/>
          <p:nvPr>
            <p:custDataLst>
              <p:tags r:id="rId15"/>
            </p:custDataLst>
          </p:nvPr>
        </p:nvSpPr>
        <p:spPr>
          <a:xfrm>
            <a:off x="7491025" y="4346773"/>
            <a:ext cx="3142854" cy="51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</a:t>
            </a:r>
            <a:endParaRPr lang="en-US" altLang="zh-CN" sz="105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2809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  <p:bldP spid="10" grpId="0" animBg="1"/>
      <p:bldP spid="11" grpId="0" animBg="1"/>
      <p:bldP spid="12" grpId="0" animBg="1"/>
      <p:bldP spid="19" grpId="0" animBg="1"/>
      <p:bldP spid="20" grpId="0" animBg="1"/>
      <p:bldP spid="21" grpId="0"/>
      <p:bldP spid="22" grpId="0"/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框 21"/>
          <p:cNvSpPr txBox="1"/>
          <p:nvPr/>
        </p:nvSpPr>
        <p:spPr>
          <a:xfrm>
            <a:off x="3673052" y="4110208"/>
            <a:ext cx="4845893" cy="509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zh-CN" sz="1100" dirty="0">
                <a:cs typeface="+mn-ea"/>
                <a:sym typeface="+mn-lt"/>
              </a:rPr>
              <a:t>There are many variations of passages of Lorem Ipsum available, but the majority have suffered alteration in some form, by injected </a:t>
            </a:r>
            <a:r>
              <a:rPr lang="en-US" altLang="zh-CN" sz="1100" dirty="0" err="1">
                <a:cs typeface="+mn-ea"/>
                <a:sym typeface="+mn-lt"/>
              </a:rPr>
              <a:t>humour</a:t>
            </a:r>
            <a:endParaRPr lang="zh-CN" altLang="en-US" sz="1100" dirty="0">
              <a:cs typeface="+mn-ea"/>
              <a:sym typeface="+mn-lt"/>
            </a:endParaRPr>
          </a:p>
        </p:txBody>
      </p:sp>
      <p:sp>
        <p:nvSpPr>
          <p:cNvPr id="34" name="TextBox 76"/>
          <p:cNvSpPr txBox="1"/>
          <p:nvPr/>
        </p:nvSpPr>
        <p:spPr>
          <a:xfrm>
            <a:off x="4323048" y="3463877"/>
            <a:ext cx="3545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请在此添加标题</a:t>
            </a:r>
          </a:p>
        </p:txBody>
      </p:sp>
      <p:sp>
        <p:nvSpPr>
          <p:cNvPr id="35" name="TextBox 76"/>
          <p:cNvSpPr txBox="1"/>
          <p:nvPr/>
        </p:nvSpPr>
        <p:spPr>
          <a:xfrm>
            <a:off x="3673052" y="2575542"/>
            <a:ext cx="4862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solidFill>
                  <a:srgbClr val="75CFE7"/>
                </a:solidFill>
                <a:cs typeface="+mn-ea"/>
                <a:sym typeface="+mn-lt"/>
              </a:rPr>
              <a:t>PART FOUR</a:t>
            </a:r>
            <a:endParaRPr lang="zh-CN" altLang="en-US" sz="5400" dirty="0">
              <a:solidFill>
                <a:srgbClr val="75CFE7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772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文本框 35"/>
          <p:cNvSpPr txBox="1"/>
          <p:nvPr>
            <p:custDataLst>
              <p:tags r:id="rId1"/>
            </p:custDataLst>
          </p:nvPr>
        </p:nvSpPr>
        <p:spPr>
          <a:xfrm>
            <a:off x="1673887" y="2855617"/>
            <a:ext cx="20764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目     录</a:t>
            </a:r>
            <a:endParaRPr lang="en-US" altLang="zh-CN" sz="4800" dirty="0">
              <a:ln w="635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algn="ctr"/>
            <a:r>
              <a:rPr lang="en-US" altLang="zh-CN" sz="24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CONTENTS</a:t>
            </a:r>
            <a:endParaRPr lang="zh-CN" altLang="en-US" sz="2400" dirty="0">
              <a:ln w="635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" name="PA_椭圆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798228" y="1288069"/>
            <a:ext cx="727831" cy="727831"/>
          </a:xfrm>
          <a:prstGeom prst="roundRect">
            <a:avLst/>
          </a:prstGeom>
          <a:solidFill>
            <a:srgbClr val="B6DDD8"/>
          </a:solidFill>
          <a:ln w="19050"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PA_文本框 3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61421" y="1366244"/>
            <a:ext cx="6399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01</a:t>
            </a:r>
            <a:endParaRPr lang="zh-CN" altLang="en-US" sz="32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8" name="PA_矩形 17"/>
          <p:cNvSpPr/>
          <p:nvPr>
            <p:custDataLst>
              <p:tags r:id="rId4"/>
            </p:custDataLst>
          </p:nvPr>
        </p:nvSpPr>
        <p:spPr>
          <a:xfrm>
            <a:off x="7714185" y="1707691"/>
            <a:ext cx="21146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</a:p>
        </p:txBody>
      </p:sp>
      <p:sp>
        <p:nvSpPr>
          <p:cNvPr id="19" name="PA_文本框 76"/>
          <p:cNvSpPr txBox="1"/>
          <p:nvPr>
            <p:custDataLst>
              <p:tags r:id="rId5"/>
            </p:custDataLst>
          </p:nvPr>
        </p:nvSpPr>
        <p:spPr>
          <a:xfrm>
            <a:off x="7714184" y="1251778"/>
            <a:ext cx="26045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dirty="0">
                <a:solidFill>
                  <a:srgbClr val="779464"/>
                </a:solidFill>
                <a:cs typeface="+mn-ea"/>
                <a:sym typeface="+mn-lt"/>
              </a:rPr>
              <a:t>请在此添加标题</a:t>
            </a:r>
          </a:p>
        </p:txBody>
      </p:sp>
      <p:sp>
        <p:nvSpPr>
          <p:cNvPr id="20" name="PA_椭圆 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798228" y="2487733"/>
            <a:ext cx="727831" cy="727831"/>
          </a:xfrm>
          <a:prstGeom prst="roundRect">
            <a:avLst/>
          </a:prstGeom>
          <a:solidFill>
            <a:srgbClr val="807C78"/>
          </a:solidFill>
          <a:ln w="19050"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1" name="PA_文本框 32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861421" y="2565908"/>
            <a:ext cx="6399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02</a:t>
            </a:r>
            <a:endParaRPr lang="zh-CN" altLang="en-US" sz="32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2" name="PA_矩形 21"/>
          <p:cNvSpPr/>
          <p:nvPr>
            <p:custDataLst>
              <p:tags r:id="rId8"/>
            </p:custDataLst>
          </p:nvPr>
        </p:nvSpPr>
        <p:spPr>
          <a:xfrm>
            <a:off x="7714185" y="2907355"/>
            <a:ext cx="21146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</a:p>
        </p:txBody>
      </p:sp>
      <p:sp>
        <p:nvSpPr>
          <p:cNvPr id="23" name="PA_文本框 76"/>
          <p:cNvSpPr txBox="1"/>
          <p:nvPr>
            <p:custDataLst>
              <p:tags r:id="rId9"/>
            </p:custDataLst>
          </p:nvPr>
        </p:nvSpPr>
        <p:spPr>
          <a:xfrm>
            <a:off x="7714184" y="2451442"/>
            <a:ext cx="26045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dirty="0">
                <a:solidFill>
                  <a:srgbClr val="807C78"/>
                </a:solidFill>
                <a:cs typeface="+mn-ea"/>
                <a:sym typeface="+mn-lt"/>
              </a:rPr>
              <a:t>请在此添加标题</a:t>
            </a:r>
          </a:p>
        </p:txBody>
      </p:sp>
      <p:sp>
        <p:nvSpPr>
          <p:cNvPr id="24" name="PA_椭圆 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798228" y="3685384"/>
            <a:ext cx="727831" cy="727831"/>
          </a:xfrm>
          <a:prstGeom prst="roundRect">
            <a:avLst/>
          </a:prstGeom>
          <a:solidFill>
            <a:srgbClr val="75CFE7"/>
          </a:solidFill>
          <a:ln w="19050"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5" name="PA_文本框 32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861421" y="3763559"/>
            <a:ext cx="6399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03</a:t>
            </a:r>
            <a:endParaRPr lang="zh-CN" altLang="en-US" sz="32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6" name="PA_矩形 25"/>
          <p:cNvSpPr/>
          <p:nvPr>
            <p:custDataLst>
              <p:tags r:id="rId12"/>
            </p:custDataLst>
          </p:nvPr>
        </p:nvSpPr>
        <p:spPr>
          <a:xfrm>
            <a:off x="7714185" y="4105006"/>
            <a:ext cx="21146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</a:p>
        </p:txBody>
      </p:sp>
      <p:sp>
        <p:nvSpPr>
          <p:cNvPr id="27" name="PA_文本框 76"/>
          <p:cNvSpPr txBox="1"/>
          <p:nvPr>
            <p:custDataLst>
              <p:tags r:id="rId13"/>
            </p:custDataLst>
          </p:nvPr>
        </p:nvSpPr>
        <p:spPr>
          <a:xfrm>
            <a:off x="7714184" y="3649093"/>
            <a:ext cx="26045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dirty="0">
                <a:solidFill>
                  <a:srgbClr val="75CFE7"/>
                </a:solidFill>
                <a:cs typeface="+mn-ea"/>
                <a:sym typeface="+mn-lt"/>
              </a:rPr>
              <a:t>请在此添加标题</a:t>
            </a:r>
          </a:p>
        </p:txBody>
      </p:sp>
      <p:sp>
        <p:nvSpPr>
          <p:cNvPr id="28" name="PA_椭圆 1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798228" y="4878391"/>
            <a:ext cx="727831" cy="727831"/>
          </a:xfrm>
          <a:prstGeom prst="roundRect">
            <a:avLst/>
          </a:prstGeom>
          <a:solidFill>
            <a:srgbClr val="95D4CF"/>
          </a:solidFill>
          <a:ln w="19050"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9" name="PA_文本框 32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861421" y="4956566"/>
            <a:ext cx="6399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04</a:t>
            </a:r>
            <a:endParaRPr lang="zh-CN" altLang="en-US" sz="32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" name="PA_矩形 29"/>
          <p:cNvSpPr/>
          <p:nvPr>
            <p:custDataLst>
              <p:tags r:id="rId16"/>
            </p:custDataLst>
          </p:nvPr>
        </p:nvSpPr>
        <p:spPr>
          <a:xfrm>
            <a:off x="7714185" y="5298013"/>
            <a:ext cx="21146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</a:p>
        </p:txBody>
      </p:sp>
      <p:sp>
        <p:nvSpPr>
          <p:cNvPr id="31" name="PA_文本框 76"/>
          <p:cNvSpPr txBox="1"/>
          <p:nvPr>
            <p:custDataLst>
              <p:tags r:id="rId17"/>
            </p:custDataLst>
          </p:nvPr>
        </p:nvSpPr>
        <p:spPr>
          <a:xfrm>
            <a:off x="7714184" y="4842100"/>
            <a:ext cx="26045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dirty="0">
                <a:solidFill>
                  <a:srgbClr val="6276A5"/>
                </a:solidFill>
                <a:cs typeface="+mn-ea"/>
                <a:sym typeface="+mn-lt"/>
              </a:rPr>
              <a:t>请在此添加标题</a:t>
            </a:r>
          </a:p>
        </p:txBody>
      </p:sp>
    </p:spTree>
    <p:extLst>
      <p:ext uri="{BB962C8B-B14F-4D97-AF65-F5344CB8AC3E}">
        <p14:creationId xmlns:p14="http://schemas.microsoft.com/office/powerpoint/2010/main" val="332241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8" grpId="0"/>
      <p:bldP spid="19" grpId="0"/>
      <p:bldP spid="20" grpId="0" animBg="1"/>
      <p:bldP spid="21" grpId="0"/>
      <p:bldP spid="22" grpId="0"/>
      <p:bldP spid="23" grpId="0"/>
      <p:bldP spid="24" grpId="0" animBg="1"/>
      <p:bldP spid="25" grpId="0"/>
      <p:bldP spid="26" grpId="0"/>
      <p:bldP spid="27" grpId="0"/>
      <p:bldP spid="28" grpId="0" animBg="1"/>
      <p:bldP spid="29" grpId="0"/>
      <p:bldP spid="30" grpId="0"/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_文本框 76"/>
          <p:cNvSpPr txBox="1"/>
          <p:nvPr>
            <p:custDataLst>
              <p:tags r:id="rId1"/>
            </p:custDataLst>
          </p:nvPr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</a:p>
        </p:txBody>
      </p:sp>
      <p:sp>
        <p:nvSpPr>
          <p:cNvPr id="7" name="PA_文本框 6"/>
          <p:cNvSpPr txBox="1"/>
          <p:nvPr>
            <p:custDataLst>
              <p:tags r:id="rId2"/>
            </p:custDataLst>
          </p:nvPr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</a:p>
        </p:txBody>
      </p:sp>
      <p:cxnSp>
        <p:nvCxnSpPr>
          <p:cNvPr id="8" name="PA_直接连接符 7"/>
          <p:cNvCxnSpPr/>
          <p:nvPr>
            <p:custDataLst>
              <p:tags r:id="rId3"/>
            </p:custDataLst>
          </p:nvPr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PA_组合 13"/>
          <p:cNvGrpSpPr/>
          <p:nvPr>
            <p:custDataLst>
              <p:tags r:id="rId4"/>
            </p:custDataLst>
          </p:nvPr>
        </p:nvGrpSpPr>
        <p:grpSpPr>
          <a:xfrm>
            <a:off x="6083386" y="4283232"/>
            <a:ext cx="623577" cy="577848"/>
            <a:chOff x="5653892" y="5987571"/>
            <a:chExt cx="886185" cy="821198"/>
          </a:xfrm>
          <a:solidFill>
            <a:srgbClr val="3C3F4F"/>
          </a:solidFill>
        </p:grpSpPr>
        <p:sp>
          <p:nvSpPr>
            <p:cNvPr id="15" name="Freeform 9"/>
            <p:cNvSpPr>
              <a:spLocks noEditPoints="1"/>
            </p:cNvSpPr>
            <p:nvPr/>
          </p:nvSpPr>
          <p:spPr bwMode="auto">
            <a:xfrm>
              <a:off x="5809467" y="6310536"/>
              <a:ext cx="573066" cy="498233"/>
            </a:xfrm>
            <a:custGeom>
              <a:avLst/>
              <a:gdLst>
                <a:gd name="T0" fmla="*/ 6 w 59"/>
                <a:gd name="T1" fmla="*/ 51 h 51"/>
                <a:gd name="T2" fmla="*/ 0 w 59"/>
                <a:gd name="T3" fmla="*/ 44 h 51"/>
                <a:gd name="T4" fmla="*/ 0 w 59"/>
                <a:gd name="T5" fmla="*/ 44 h 51"/>
                <a:gd name="T6" fmla="*/ 0 w 59"/>
                <a:gd name="T7" fmla="*/ 6 h 51"/>
                <a:gd name="T8" fmla="*/ 6 w 59"/>
                <a:gd name="T9" fmla="*/ 0 h 51"/>
                <a:gd name="T10" fmla="*/ 6 w 59"/>
                <a:gd name="T11" fmla="*/ 0 h 51"/>
                <a:gd name="T12" fmla="*/ 53 w 59"/>
                <a:gd name="T13" fmla="*/ 0 h 51"/>
                <a:gd name="T14" fmla="*/ 59 w 59"/>
                <a:gd name="T15" fmla="*/ 6 h 51"/>
                <a:gd name="T16" fmla="*/ 59 w 59"/>
                <a:gd name="T17" fmla="*/ 6 h 51"/>
                <a:gd name="T18" fmla="*/ 59 w 59"/>
                <a:gd name="T19" fmla="*/ 44 h 51"/>
                <a:gd name="T20" fmla="*/ 53 w 59"/>
                <a:gd name="T21" fmla="*/ 51 h 51"/>
                <a:gd name="T22" fmla="*/ 53 w 59"/>
                <a:gd name="T23" fmla="*/ 51 h 51"/>
                <a:gd name="T24" fmla="*/ 6 w 59"/>
                <a:gd name="T25" fmla="*/ 51 h 51"/>
                <a:gd name="T26" fmla="*/ 5 w 59"/>
                <a:gd name="T27" fmla="*/ 6 h 51"/>
                <a:gd name="T28" fmla="*/ 5 w 59"/>
                <a:gd name="T29" fmla="*/ 44 h 51"/>
                <a:gd name="T30" fmla="*/ 6 w 59"/>
                <a:gd name="T31" fmla="*/ 45 h 51"/>
                <a:gd name="T32" fmla="*/ 6 w 59"/>
                <a:gd name="T33" fmla="*/ 45 h 51"/>
                <a:gd name="T34" fmla="*/ 53 w 59"/>
                <a:gd name="T35" fmla="*/ 45 h 51"/>
                <a:gd name="T36" fmla="*/ 54 w 59"/>
                <a:gd name="T37" fmla="*/ 44 h 51"/>
                <a:gd name="T38" fmla="*/ 54 w 59"/>
                <a:gd name="T39" fmla="*/ 44 h 51"/>
                <a:gd name="T40" fmla="*/ 54 w 59"/>
                <a:gd name="T41" fmla="*/ 6 h 51"/>
                <a:gd name="T42" fmla="*/ 53 w 59"/>
                <a:gd name="T43" fmla="*/ 6 h 51"/>
                <a:gd name="T44" fmla="*/ 53 w 59"/>
                <a:gd name="T45" fmla="*/ 6 h 51"/>
                <a:gd name="T46" fmla="*/ 6 w 59"/>
                <a:gd name="T47" fmla="*/ 6 h 51"/>
                <a:gd name="T48" fmla="*/ 5 w 59"/>
                <a:gd name="T49" fmla="*/ 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9" h="51">
                  <a:moveTo>
                    <a:pt x="6" y="51"/>
                  </a:moveTo>
                  <a:cubicBezTo>
                    <a:pt x="3" y="51"/>
                    <a:pt x="0" y="48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6" y="0"/>
                    <a:pt x="59" y="3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44"/>
                    <a:pt x="59" y="44"/>
                    <a:pt x="59" y="44"/>
                  </a:cubicBezTo>
                  <a:cubicBezTo>
                    <a:pt x="59" y="48"/>
                    <a:pt x="56" y="51"/>
                    <a:pt x="53" y="51"/>
                  </a:cubicBezTo>
                  <a:cubicBezTo>
                    <a:pt x="53" y="51"/>
                    <a:pt x="53" y="51"/>
                    <a:pt x="53" y="51"/>
                  </a:cubicBezTo>
                  <a:cubicBezTo>
                    <a:pt x="6" y="51"/>
                    <a:pt x="6" y="51"/>
                    <a:pt x="6" y="51"/>
                  </a:cubicBezTo>
                  <a:close/>
                  <a:moveTo>
                    <a:pt x="5" y="6"/>
                  </a:moveTo>
                  <a:cubicBezTo>
                    <a:pt x="5" y="44"/>
                    <a:pt x="5" y="44"/>
                    <a:pt x="5" y="44"/>
                  </a:cubicBezTo>
                  <a:cubicBezTo>
                    <a:pt x="5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53" y="45"/>
                    <a:pt x="53" y="45"/>
                    <a:pt x="53" y="45"/>
                  </a:cubicBezTo>
                  <a:cubicBezTo>
                    <a:pt x="53" y="45"/>
                    <a:pt x="54" y="45"/>
                    <a:pt x="54" y="44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54" y="6"/>
                    <a:pt x="54" y="6"/>
                    <a:pt x="54" y="6"/>
                  </a:cubicBezTo>
                  <a:cubicBezTo>
                    <a:pt x="54" y="6"/>
                    <a:pt x="53" y="6"/>
                    <a:pt x="53" y="6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5" y="6"/>
                    <a:pt x="5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Freeform 10"/>
            <p:cNvSpPr>
              <a:spLocks noEditPoints="1"/>
            </p:cNvSpPr>
            <p:nvPr/>
          </p:nvSpPr>
          <p:spPr bwMode="auto">
            <a:xfrm>
              <a:off x="5653892" y="5987571"/>
              <a:ext cx="886185" cy="372197"/>
            </a:xfrm>
            <a:custGeom>
              <a:avLst/>
              <a:gdLst>
                <a:gd name="T0" fmla="*/ 3 w 91"/>
                <a:gd name="T1" fmla="*/ 38 h 38"/>
                <a:gd name="T2" fmla="*/ 3 w 91"/>
                <a:gd name="T3" fmla="*/ 36 h 38"/>
                <a:gd name="T4" fmla="*/ 5 w 91"/>
                <a:gd name="T5" fmla="*/ 38 h 38"/>
                <a:gd name="T6" fmla="*/ 3 w 91"/>
                <a:gd name="T7" fmla="*/ 36 h 38"/>
                <a:gd name="T8" fmla="*/ 3 w 91"/>
                <a:gd name="T9" fmla="*/ 38 h 38"/>
                <a:gd name="T10" fmla="*/ 1 w 91"/>
                <a:gd name="T11" fmla="*/ 37 h 38"/>
                <a:gd name="T12" fmla="*/ 1 w 91"/>
                <a:gd name="T13" fmla="*/ 37 h 38"/>
                <a:gd name="T14" fmla="*/ 2 w 91"/>
                <a:gd name="T15" fmla="*/ 34 h 38"/>
                <a:gd name="T16" fmla="*/ 2 w 91"/>
                <a:gd name="T17" fmla="*/ 34 h 38"/>
                <a:gd name="T18" fmla="*/ 44 w 91"/>
                <a:gd name="T19" fmla="*/ 1 h 38"/>
                <a:gd name="T20" fmla="*/ 47 w 91"/>
                <a:gd name="T21" fmla="*/ 1 h 38"/>
                <a:gd name="T22" fmla="*/ 47 w 91"/>
                <a:gd name="T23" fmla="*/ 1 h 38"/>
                <a:gd name="T24" fmla="*/ 89 w 91"/>
                <a:gd name="T25" fmla="*/ 34 h 38"/>
                <a:gd name="T26" fmla="*/ 90 w 91"/>
                <a:gd name="T27" fmla="*/ 37 h 38"/>
                <a:gd name="T28" fmla="*/ 90 w 91"/>
                <a:gd name="T29" fmla="*/ 37 h 38"/>
                <a:gd name="T30" fmla="*/ 88 w 91"/>
                <a:gd name="T31" fmla="*/ 38 h 38"/>
                <a:gd name="T32" fmla="*/ 88 w 91"/>
                <a:gd name="T33" fmla="*/ 38 h 38"/>
                <a:gd name="T34" fmla="*/ 3 w 91"/>
                <a:gd name="T35" fmla="*/ 38 h 38"/>
                <a:gd name="T36" fmla="*/ 80 w 91"/>
                <a:gd name="T37" fmla="*/ 33 h 38"/>
                <a:gd name="T38" fmla="*/ 46 w 91"/>
                <a:gd name="T39" fmla="*/ 7 h 38"/>
                <a:gd name="T40" fmla="*/ 11 w 91"/>
                <a:gd name="T41" fmla="*/ 33 h 38"/>
                <a:gd name="T42" fmla="*/ 80 w 91"/>
                <a:gd name="T43" fmla="*/ 3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1" h="38">
                  <a:moveTo>
                    <a:pt x="3" y="38"/>
                  </a:moveTo>
                  <a:cubicBezTo>
                    <a:pt x="3" y="36"/>
                    <a:pt x="3" y="36"/>
                    <a:pt x="3" y="36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2" y="38"/>
                    <a:pt x="1" y="38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35"/>
                    <a:pt x="1" y="34"/>
                    <a:pt x="2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5" y="0"/>
                    <a:pt x="46" y="0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89" y="34"/>
                    <a:pt x="89" y="34"/>
                    <a:pt x="89" y="34"/>
                  </a:cubicBezTo>
                  <a:cubicBezTo>
                    <a:pt x="90" y="34"/>
                    <a:pt x="91" y="35"/>
                    <a:pt x="90" y="37"/>
                  </a:cubicBezTo>
                  <a:cubicBezTo>
                    <a:pt x="90" y="37"/>
                    <a:pt x="90" y="37"/>
                    <a:pt x="90" y="37"/>
                  </a:cubicBezTo>
                  <a:cubicBezTo>
                    <a:pt x="90" y="38"/>
                    <a:pt x="89" y="38"/>
                    <a:pt x="88" y="38"/>
                  </a:cubicBezTo>
                  <a:cubicBezTo>
                    <a:pt x="88" y="38"/>
                    <a:pt x="88" y="38"/>
                    <a:pt x="88" y="38"/>
                  </a:cubicBezTo>
                  <a:cubicBezTo>
                    <a:pt x="3" y="38"/>
                    <a:pt x="3" y="38"/>
                    <a:pt x="3" y="38"/>
                  </a:cubicBezTo>
                  <a:close/>
                  <a:moveTo>
                    <a:pt x="80" y="33"/>
                  </a:moveTo>
                  <a:cubicBezTo>
                    <a:pt x="46" y="7"/>
                    <a:pt x="46" y="7"/>
                    <a:pt x="46" y="7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80" y="33"/>
                    <a:pt x="80" y="33"/>
                    <a:pt x="8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Freeform 11"/>
            <p:cNvSpPr>
              <a:spLocks noEditPoints="1"/>
            </p:cNvSpPr>
            <p:nvPr/>
          </p:nvSpPr>
          <p:spPr bwMode="auto">
            <a:xfrm>
              <a:off x="5994581" y="6515343"/>
              <a:ext cx="202838" cy="283579"/>
            </a:xfrm>
            <a:custGeom>
              <a:avLst/>
              <a:gdLst>
                <a:gd name="T0" fmla="*/ 5 w 21"/>
                <a:gd name="T1" fmla="*/ 29 h 29"/>
                <a:gd name="T2" fmla="*/ 0 w 21"/>
                <a:gd name="T3" fmla="*/ 24 h 29"/>
                <a:gd name="T4" fmla="*/ 0 w 21"/>
                <a:gd name="T5" fmla="*/ 24 h 29"/>
                <a:gd name="T6" fmla="*/ 0 w 21"/>
                <a:gd name="T7" fmla="*/ 6 h 29"/>
                <a:gd name="T8" fmla="*/ 5 w 21"/>
                <a:gd name="T9" fmla="*/ 0 h 29"/>
                <a:gd name="T10" fmla="*/ 5 w 21"/>
                <a:gd name="T11" fmla="*/ 0 h 29"/>
                <a:gd name="T12" fmla="*/ 16 w 21"/>
                <a:gd name="T13" fmla="*/ 0 h 29"/>
                <a:gd name="T14" fmla="*/ 21 w 21"/>
                <a:gd name="T15" fmla="*/ 6 h 29"/>
                <a:gd name="T16" fmla="*/ 21 w 21"/>
                <a:gd name="T17" fmla="*/ 6 h 29"/>
                <a:gd name="T18" fmla="*/ 21 w 21"/>
                <a:gd name="T19" fmla="*/ 24 h 29"/>
                <a:gd name="T20" fmla="*/ 16 w 21"/>
                <a:gd name="T21" fmla="*/ 29 h 29"/>
                <a:gd name="T22" fmla="*/ 16 w 21"/>
                <a:gd name="T23" fmla="*/ 29 h 29"/>
                <a:gd name="T24" fmla="*/ 5 w 21"/>
                <a:gd name="T25" fmla="*/ 29 h 29"/>
                <a:gd name="T26" fmla="*/ 4 w 21"/>
                <a:gd name="T27" fmla="*/ 24 h 29"/>
                <a:gd name="T28" fmla="*/ 5 w 21"/>
                <a:gd name="T29" fmla="*/ 26 h 29"/>
                <a:gd name="T30" fmla="*/ 5 w 21"/>
                <a:gd name="T31" fmla="*/ 26 h 29"/>
                <a:gd name="T32" fmla="*/ 16 w 21"/>
                <a:gd name="T33" fmla="*/ 26 h 29"/>
                <a:gd name="T34" fmla="*/ 18 w 21"/>
                <a:gd name="T35" fmla="*/ 24 h 29"/>
                <a:gd name="T36" fmla="*/ 18 w 21"/>
                <a:gd name="T37" fmla="*/ 24 h 29"/>
                <a:gd name="T38" fmla="*/ 18 w 21"/>
                <a:gd name="T39" fmla="*/ 6 h 29"/>
                <a:gd name="T40" fmla="*/ 16 w 21"/>
                <a:gd name="T41" fmla="*/ 4 h 29"/>
                <a:gd name="T42" fmla="*/ 16 w 21"/>
                <a:gd name="T43" fmla="*/ 4 h 29"/>
                <a:gd name="T44" fmla="*/ 5 w 21"/>
                <a:gd name="T45" fmla="*/ 4 h 29"/>
                <a:gd name="T46" fmla="*/ 4 w 21"/>
                <a:gd name="T47" fmla="*/ 6 h 29"/>
                <a:gd name="T48" fmla="*/ 4 w 21"/>
                <a:gd name="T49" fmla="*/ 6 h 29"/>
                <a:gd name="T50" fmla="*/ 4 w 21"/>
                <a:gd name="T51" fmla="*/ 2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1" h="29">
                  <a:moveTo>
                    <a:pt x="5" y="29"/>
                  </a:moveTo>
                  <a:cubicBezTo>
                    <a:pt x="2" y="29"/>
                    <a:pt x="0" y="27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9" y="0"/>
                    <a:pt x="21" y="3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1" y="27"/>
                    <a:pt x="19" y="29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5" y="29"/>
                    <a:pt x="5" y="29"/>
                    <a:pt x="5" y="29"/>
                  </a:cubicBezTo>
                  <a:close/>
                  <a:moveTo>
                    <a:pt x="4" y="24"/>
                  </a:moveTo>
                  <a:cubicBezTo>
                    <a:pt x="4" y="25"/>
                    <a:pt x="4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8" y="25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5"/>
                    <a:pt x="17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5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24"/>
                    <a:pt x="4" y="24"/>
                    <a:pt x="4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Freeform 12"/>
            <p:cNvSpPr>
              <a:spLocks noEditPoints="1"/>
            </p:cNvSpPr>
            <p:nvPr/>
          </p:nvSpPr>
          <p:spPr bwMode="auto">
            <a:xfrm>
              <a:off x="5886270" y="6416878"/>
              <a:ext cx="135882" cy="98465"/>
            </a:xfrm>
            <a:custGeom>
              <a:avLst/>
              <a:gdLst>
                <a:gd name="T0" fmla="*/ 14 w 14"/>
                <a:gd name="T1" fmla="*/ 8 h 10"/>
                <a:gd name="T2" fmla="*/ 11 w 14"/>
                <a:gd name="T3" fmla="*/ 10 h 10"/>
                <a:gd name="T4" fmla="*/ 11 w 14"/>
                <a:gd name="T5" fmla="*/ 10 h 10"/>
                <a:gd name="T6" fmla="*/ 3 w 14"/>
                <a:gd name="T7" fmla="*/ 10 h 10"/>
                <a:gd name="T8" fmla="*/ 0 w 14"/>
                <a:gd name="T9" fmla="*/ 8 h 10"/>
                <a:gd name="T10" fmla="*/ 0 w 14"/>
                <a:gd name="T11" fmla="*/ 8 h 10"/>
                <a:gd name="T12" fmla="*/ 0 w 14"/>
                <a:gd name="T13" fmla="*/ 3 h 10"/>
                <a:gd name="T14" fmla="*/ 3 w 14"/>
                <a:gd name="T15" fmla="*/ 0 h 10"/>
                <a:gd name="T16" fmla="*/ 3 w 14"/>
                <a:gd name="T17" fmla="*/ 0 h 10"/>
                <a:gd name="T18" fmla="*/ 11 w 14"/>
                <a:gd name="T19" fmla="*/ 0 h 10"/>
                <a:gd name="T20" fmla="*/ 14 w 14"/>
                <a:gd name="T21" fmla="*/ 3 h 10"/>
                <a:gd name="T22" fmla="*/ 14 w 14"/>
                <a:gd name="T23" fmla="*/ 3 h 10"/>
                <a:gd name="T24" fmla="*/ 14 w 14"/>
                <a:gd name="T25" fmla="*/ 8 h 10"/>
                <a:gd name="T26" fmla="*/ 11 w 14"/>
                <a:gd name="T27" fmla="*/ 9 h 10"/>
                <a:gd name="T28" fmla="*/ 12 w 14"/>
                <a:gd name="T29" fmla="*/ 8 h 10"/>
                <a:gd name="T30" fmla="*/ 12 w 14"/>
                <a:gd name="T31" fmla="*/ 8 h 10"/>
                <a:gd name="T32" fmla="*/ 12 w 14"/>
                <a:gd name="T33" fmla="*/ 3 h 10"/>
                <a:gd name="T34" fmla="*/ 11 w 14"/>
                <a:gd name="T35" fmla="*/ 2 h 10"/>
                <a:gd name="T36" fmla="*/ 11 w 14"/>
                <a:gd name="T37" fmla="*/ 2 h 10"/>
                <a:gd name="T38" fmla="*/ 3 w 14"/>
                <a:gd name="T39" fmla="*/ 2 h 10"/>
                <a:gd name="T40" fmla="*/ 2 w 14"/>
                <a:gd name="T41" fmla="*/ 3 h 10"/>
                <a:gd name="T42" fmla="*/ 2 w 14"/>
                <a:gd name="T43" fmla="*/ 3 h 10"/>
                <a:gd name="T44" fmla="*/ 2 w 14"/>
                <a:gd name="T45" fmla="*/ 8 h 10"/>
                <a:gd name="T46" fmla="*/ 3 w 14"/>
                <a:gd name="T47" fmla="*/ 9 h 10"/>
                <a:gd name="T48" fmla="*/ 3 w 14"/>
                <a:gd name="T49" fmla="*/ 9 h 10"/>
                <a:gd name="T50" fmla="*/ 11 w 14"/>
                <a:gd name="T51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" h="10">
                  <a:moveTo>
                    <a:pt x="14" y="8"/>
                  </a:moveTo>
                  <a:cubicBezTo>
                    <a:pt x="14" y="9"/>
                    <a:pt x="13" y="10"/>
                    <a:pt x="11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1" y="10"/>
                    <a:pt x="0" y="9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3" y="0"/>
                    <a:pt x="14" y="1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8"/>
                    <a:pt x="14" y="8"/>
                    <a:pt x="14" y="8"/>
                  </a:cubicBezTo>
                  <a:close/>
                  <a:moveTo>
                    <a:pt x="11" y="9"/>
                  </a:moveTo>
                  <a:cubicBezTo>
                    <a:pt x="12" y="9"/>
                    <a:pt x="12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11" y="9"/>
                    <a:pt x="11" y="9"/>
                    <a:pt x="1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Freeform 13"/>
            <p:cNvSpPr>
              <a:spLocks noEditPoints="1"/>
            </p:cNvSpPr>
            <p:nvPr/>
          </p:nvSpPr>
          <p:spPr bwMode="auto">
            <a:xfrm>
              <a:off x="6169849" y="6416878"/>
              <a:ext cx="135882" cy="98465"/>
            </a:xfrm>
            <a:custGeom>
              <a:avLst/>
              <a:gdLst>
                <a:gd name="T0" fmla="*/ 14 w 14"/>
                <a:gd name="T1" fmla="*/ 8 h 10"/>
                <a:gd name="T2" fmla="*/ 11 w 14"/>
                <a:gd name="T3" fmla="*/ 10 h 10"/>
                <a:gd name="T4" fmla="*/ 11 w 14"/>
                <a:gd name="T5" fmla="*/ 10 h 10"/>
                <a:gd name="T6" fmla="*/ 3 w 14"/>
                <a:gd name="T7" fmla="*/ 10 h 10"/>
                <a:gd name="T8" fmla="*/ 0 w 14"/>
                <a:gd name="T9" fmla="*/ 8 h 10"/>
                <a:gd name="T10" fmla="*/ 0 w 14"/>
                <a:gd name="T11" fmla="*/ 8 h 10"/>
                <a:gd name="T12" fmla="*/ 0 w 14"/>
                <a:gd name="T13" fmla="*/ 3 h 10"/>
                <a:gd name="T14" fmla="*/ 3 w 14"/>
                <a:gd name="T15" fmla="*/ 0 h 10"/>
                <a:gd name="T16" fmla="*/ 3 w 14"/>
                <a:gd name="T17" fmla="*/ 0 h 10"/>
                <a:gd name="T18" fmla="*/ 11 w 14"/>
                <a:gd name="T19" fmla="*/ 0 h 10"/>
                <a:gd name="T20" fmla="*/ 14 w 14"/>
                <a:gd name="T21" fmla="*/ 3 h 10"/>
                <a:gd name="T22" fmla="*/ 14 w 14"/>
                <a:gd name="T23" fmla="*/ 3 h 10"/>
                <a:gd name="T24" fmla="*/ 14 w 14"/>
                <a:gd name="T25" fmla="*/ 8 h 10"/>
                <a:gd name="T26" fmla="*/ 11 w 14"/>
                <a:gd name="T27" fmla="*/ 9 h 10"/>
                <a:gd name="T28" fmla="*/ 12 w 14"/>
                <a:gd name="T29" fmla="*/ 8 h 10"/>
                <a:gd name="T30" fmla="*/ 12 w 14"/>
                <a:gd name="T31" fmla="*/ 8 h 10"/>
                <a:gd name="T32" fmla="*/ 12 w 14"/>
                <a:gd name="T33" fmla="*/ 3 h 10"/>
                <a:gd name="T34" fmla="*/ 11 w 14"/>
                <a:gd name="T35" fmla="*/ 2 h 10"/>
                <a:gd name="T36" fmla="*/ 11 w 14"/>
                <a:gd name="T37" fmla="*/ 2 h 10"/>
                <a:gd name="T38" fmla="*/ 3 w 14"/>
                <a:gd name="T39" fmla="*/ 2 h 10"/>
                <a:gd name="T40" fmla="*/ 2 w 14"/>
                <a:gd name="T41" fmla="*/ 3 h 10"/>
                <a:gd name="T42" fmla="*/ 2 w 14"/>
                <a:gd name="T43" fmla="*/ 3 h 10"/>
                <a:gd name="T44" fmla="*/ 2 w 14"/>
                <a:gd name="T45" fmla="*/ 8 h 10"/>
                <a:gd name="T46" fmla="*/ 3 w 14"/>
                <a:gd name="T47" fmla="*/ 9 h 10"/>
                <a:gd name="T48" fmla="*/ 3 w 14"/>
                <a:gd name="T49" fmla="*/ 9 h 10"/>
                <a:gd name="T50" fmla="*/ 11 w 14"/>
                <a:gd name="T51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" h="10">
                  <a:moveTo>
                    <a:pt x="14" y="8"/>
                  </a:moveTo>
                  <a:cubicBezTo>
                    <a:pt x="14" y="9"/>
                    <a:pt x="13" y="10"/>
                    <a:pt x="11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10"/>
                    <a:pt x="0" y="9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3" y="0"/>
                    <a:pt x="14" y="1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8"/>
                    <a:pt x="14" y="8"/>
                    <a:pt x="14" y="8"/>
                  </a:cubicBezTo>
                  <a:close/>
                  <a:moveTo>
                    <a:pt x="11" y="9"/>
                  </a:moveTo>
                  <a:cubicBezTo>
                    <a:pt x="12" y="9"/>
                    <a:pt x="12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11" y="9"/>
                    <a:pt x="11" y="9"/>
                    <a:pt x="1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2" name="PA_任意多边形 7"/>
          <p:cNvSpPr>
            <a:spLocks/>
          </p:cNvSpPr>
          <p:nvPr>
            <p:custDataLst>
              <p:tags r:id="rId5"/>
            </p:custDataLst>
          </p:nvPr>
        </p:nvSpPr>
        <p:spPr bwMode="auto">
          <a:xfrm rot="16200000">
            <a:off x="4069329" y="3931978"/>
            <a:ext cx="2551605" cy="1280357"/>
          </a:xfrm>
          <a:custGeom>
            <a:avLst/>
            <a:gdLst>
              <a:gd name="T0" fmla="*/ 623 w 623"/>
              <a:gd name="T1" fmla="*/ 311 h 311"/>
              <a:gd name="T2" fmla="*/ 579 w 623"/>
              <a:gd name="T3" fmla="*/ 311 h 311"/>
              <a:gd name="T4" fmla="*/ 312 w 623"/>
              <a:gd name="T5" fmla="*/ 44 h 311"/>
              <a:gd name="T6" fmla="*/ 44 w 623"/>
              <a:gd name="T7" fmla="*/ 311 h 311"/>
              <a:gd name="T8" fmla="*/ 0 w 623"/>
              <a:gd name="T9" fmla="*/ 311 h 311"/>
              <a:gd name="T10" fmla="*/ 312 w 623"/>
              <a:gd name="T11" fmla="*/ 0 h 311"/>
              <a:gd name="T12" fmla="*/ 623 w 623"/>
              <a:gd name="T13" fmla="*/ 311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23" h="311">
                <a:moveTo>
                  <a:pt x="623" y="311"/>
                </a:moveTo>
                <a:cubicBezTo>
                  <a:pt x="579" y="311"/>
                  <a:pt x="579" y="311"/>
                  <a:pt x="579" y="311"/>
                </a:cubicBezTo>
                <a:cubicBezTo>
                  <a:pt x="579" y="164"/>
                  <a:pt x="459" y="44"/>
                  <a:pt x="312" y="44"/>
                </a:cubicBezTo>
                <a:cubicBezTo>
                  <a:pt x="164" y="44"/>
                  <a:pt x="44" y="164"/>
                  <a:pt x="44" y="311"/>
                </a:cubicBezTo>
                <a:cubicBezTo>
                  <a:pt x="0" y="311"/>
                  <a:pt x="0" y="311"/>
                  <a:pt x="0" y="311"/>
                </a:cubicBezTo>
                <a:cubicBezTo>
                  <a:pt x="0" y="140"/>
                  <a:pt x="140" y="0"/>
                  <a:pt x="312" y="0"/>
                </a:cubicBezTo>
                <a:cubicBezTo>
                  <a:pt x="483" y="0"/>
                  <a:pt x="623" y="140"/>
                  <a:pt x="623" y="311"/>
                </a:cubicBezTo>
                <a:close/>
              </a:path>
            </a:pathLst>
          </a:custGeom>
          <a:solidFill>
            <a:srgbClr val="95D4C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PA_任意多边形 5"/>
          <p:cNvSpPr>
            <a:spLocks/>
          </p:cNvSpPr>
          <p:nvPr>
            <p:custDataLst>
              <p:tags r:id="rId6"/>
            </p:custDataLst>
          </p:nvPr>
        </p:nvSpPr>
        <p:spPr bwMode="auto">
          <a:xfrm rot="16200000">
            <a:off x="4756713" y="4160554"/>
            <a:ext cx="1633988" cy="823204"/>
          </a:xfrm>
          <a:custGeom>
            <a:avLst/>
            <a:gdLst>
              <a:gd name="T0" fmla="*/ 399 w 399"/>
              <a:gd name="T1" fmla="*/ 200 h 200"/>
              <a:gd name="T2" fmla="*/ 355 w 399"/>
              <a:gd name="T3" fmla="*/ 200 h 200"/>
              <a:gd name="T4" fmla="*/ 200 w 399"/>
              <a:gd name="T5" fmla="*/ 44 h 200"/>
              <a:gd name="T6" fmla="*/ 44 w 399"/>
              <a:gd name="T7" fmla="*/ 200 h 200"/>
              <a:gd name="T8" fmla="*/ 0 w 399"/>
              <a:gd name="T9" fmla="*/ 200 h 200"/>
              <a:gd name="T10" fmla="*/ 200 w 399"/>
              <a:gd name="T11" fmla="*/ 0 h 200"/>
              <a:gd name="T12" fmla="*/ 399 w 399"/>
              <a:gd name="T13" fmla="*/ 20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9" h="200">
                <a:moveTo>
                  <a:pt x="399" y="200"/>
                </a:moveTo>
                <a:cubicBezTo>
                  <a:pt x="355" y="200"/>
                  <a:pt x="355" y="200"/>
                  <a:pt x="355" y="200"/>
                </a:cubicBezTo>
                <a:cubicBezTo>
                  <a:pt x="355" y="114"/>
                  <a:pt x="285" y="44"/>
                  <a:pt x="200" y="44"/>
                </a:cubicBezTo>
                <a:cubicBezTo>
                  <a:pt x="114" y="44"/>
                  <a:pt x="44" y="114"/>
                  <a:pt x="44" y="200"/>
                </a:cubicBezTo>
                <a:cubicBezTo>
                  <a:pt x="0" y="200"/>
                  <a:pt x="0" y="200"/>
                  <a:pt x="0" y="200"/>
                </a:cubicBezTo>
                <a:cubicBezTo>
                  <a:pt x="0" y="90"/>
                  <a:pt x="89" y="0"/>
                  <a:pt x="200" y="0"/>
                </a:cubicBezTo>
                <a:cubicBezTo>
                  <a:pt x="310" y="0"/>
                  <a:pt x="399" y="90"/>
                  <a:pt x="399" y="200"/>
                </a:cubicBezTo>
                <a:close/>
              </a:path>
            </a:pathLst>
          </a:custGeom>
          <a:solidFill>
            <a:srgbClr val="807C7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PA_任意多边形 6"/>
          <p:cNvSpPr>
            <a:spLocks/>
          </p:cNvSpPr>
          <p:nvPr>
            <p:custDataLst>
              <p:tags r:id="rId7"/>
            </p:custDataLst>
          </p:nvPr>
        </p:nvSpPr>
        <p:spPr bwMode="auto">
          <a:xfrm rot="16200000">
            <a:off x="4424201" y="4049166"/>
            <a:ext cx="2076233" cy="1045984"/>
          </a:xfrm>
          <a:custGeom>
            <a:avLst/>
            <a:gdLst>
              <a:gd name="T0" fmla="*/ 507 w 507"/>
              <a:gd name="T1" fmla="*/ 254 h 254"/>
              <a:gd name="T2" fmla="*/ 464 w 507"/>
              <a:gd name="T3" fmla="*/ 254 h 254"/>
              <a:gd name="T4" fmla="*/ 254 w 507"/>
              <a:gd name="T5" fmla="*/ 44 h 254"/>
              <a:gd name="T6" fmla="*/ 43 w 507"/>
              <a:gd name="T7" fmla="*/ 254 h 254"/>
              <a:gd name="T8" fmla="*/ 0 w 507"/>
              <a:gd name="T9" fmla="*/ 254 h 254"/>
              <a:gd name="T10" fmla="*/ 254 w 507"/>
              <a:gd name="T11" fmla="*/ 0 h 254"/>
              <a:gd name="T12" fmla="*/ 507 w 507"/>
              <a:gd name="T13" fmla="*/ 254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07" h="254">
                <a:moveTo>
                  <a:pt x="507" y="254"/>
                </a:moveTo>
                <a:cubicBezTo>
                  <a:pt x="464" y="254"/>
                  <a:pt x="464" y="254"/>
                  <a:pt x="464" y="254"/>
                </a:cubicBezTo>
                <a:cubicBezTo>
                  <a:pt x="464" y="138"/>
                  <a:pt x="369" y="44"/>
                  <a:pt x="254" y="44"/>
                </a:cubicBezTo>
                <a:cubicBezTo>
                  <a:pt x="138" y="44"/>
                  <a:pt x="43" y="138"/>
                  <a:pt x="43" y="254"/>
                </a:cubicBezTo>
                <a:cubicBezTo>
                  <a:pt x="0" y="254"/>
                  <a:pt x="0" y="254"/>
                  <a:pt x="0" y="254"/>
                </a:cubicBezTo>
                <a:cubicBezTo>
                  <a:pt x="0" y="114"/>
                  <a:pt x="114" y="0"/>
                  <a:pt x="254" y="0"/>
                </a:cubicBezTo>
                <a:cubicBezTo>
                  <a:pt x="394" y="0"/>
                  <a:pt x="507" y="114"/>
                  <a:pt x="507" y="254"/>
                </a:cubicBezTo>
                <a:close/>
              </a:path>
            </a:pathLst>
          </a:custGeom>
          <a:solidFill>
            <a:srgbClr val="75CFE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PA_任意多边形 8"/>
          <p:cNvSpPr>
            <a:spLocks/>
          </p:cNvSpPr>
          <p:nvPr>
            <p:custDataLst>
              <p:tags r:id="rId8"/>
            </p:custDataLst>
          </p:nvPr>
        </p:nvSpPr>
        <p:spPr bwMode="auto">
          <a:xfrm rot="16200000">
            <a:off x="5097093" y="4275672"/>
            <a:ext cx="1183461" cy="592973"/>
          </a:xfrm>
          <a:custGeom>
            <a:avLst/>
            <a:gdLst>
              <a:gd name="T0" fmla="*/ 289 w 289"/>
              <a:gd name="T1" fmla="*/ 144 h 144"/>
              <a:gd name="T2" fmla="*/ 245 w 289"/>
              <a:gd name="T3" fmla="*/ 144 h 144"/>
              <a:gd name="T4" fmla="*/ 145 w 289"/>
              <a:gd name="T5" fmla="*/ 43 h 144"/>
              <a:gd name="T6" fmla="*/ 44 w 289"/>
              <a:gd name="T7" fmla="*/ 144 h 144"/>
              <a:gd name="T8" fmla="*/ 0 w 289"/>
              <a:gd name="T9" fmla="*/ 144 h 144"/>
              <a:gd name="T10" fmla="*/ 145 w 289"/>
              <a:gd name="T11" fmla="*/ 0 h 144"/>
              <a:gd name="T12" fmla="*/ 289 w 289"/>
              <a:gd name="T1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9" h="144">
                <a:moveTo>
                  <a:pt x="289" y="144"/>
                </a:moveTo>
                <a:cubicBezTo>
                  <a:pt x="245" y="144"/>
                  <a:pt x="245" y="144"/>
                  <a:pt x="245" y="144"/>
                </a:cubicBezTo>
                <a:cubicBezTo>
                  <a:pt x="245" y="89"/>
                  <a:pt x="200" y="43"/>
                  <a:pt x="145" y="43"/>
                </a:cubicBezTo>
                <a:cubicBezTo>
                  <a:pt x="89" y="43"/>
                  <a:pt x="44" y="89"/>
                  <a:pt x="44" y="144"/>
                </a:cubicBezTo>
                <a:cubicBezTo>
                  <a:pt x="0" y="144"/>
                  <a:pt x="0" y="144"/>
                  <a:pt x="0" y="144"/>
                </a:cubicBezTo>
                <a:cubicBezTo>
                  <a:pt x="0" y="64"/>
                  <a:pt x="65" y="0"/>
                  <a:pt x="145" y="0"/>
                </a:cubicBezTo>
                <a:cubicBezTo>
                  <a:pt x="224" y="0"/>
                  <a:pt x="289" y="64"/>
                  <a:pt x="289" y="144"/>
                </a:cubicBezTo>
                <a:close/>
              </a:path>
            </a:pathLst>
          </a:custGeom>
          <a:solidFill>
            <a:srgbClr val="B6DDD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PA_任意多边形 5"/>
          <p:cNvSpPr>
            <a:spLocks/>
          </p:cNvSpPr>
          <p:nvPr>
            <p:custDataLst>
              <p:tags r:id="rId9"/>
            </p:custDataLst>
          </p:nvPr>
        </p:nvSpPr>
        <p:spPr bwMode="auto">
          <a:xfrm rot="5400000" flipH="1">
            <a:off x="5780005" y="2445506"/>
            <a:ext cx="1633988" cy="823205"/>
          </a:xfrm>
          <a:custGeom>
            <a:avLst/>
            <a:gdLst>
              <a:gd name="T0" fmla="*/ 399 w 399"/>
              <a:gd name="T1" fmla="*/ 200 h 200"/>
              <a:gd name="T2" fmla="*/ 355 w 399"/>
              <a:gd name="T3" fmla="*/ 200 h 200"/>
              <a:gd name="T4" fmla="*/ 200 w 399"/>
              <a:gd name="T5" fmla="*/ 44 h 200"/>
              <a:gd name="T6" fmla="*/ 44 w 399"/>
              <a:gd name="T7" fmla="*/ 200 h 200"/>
              <a:gd name="T8" fmla="*/ 0 w 399"/>
              <a:gd name="T9" fmla="*/ 200 h 200"/>
              <a:gd name="T10" fmla="*/ 200 w 399"/>
              <a:gd name="T11" fmla="*/ 0 h 200"/>
              <a:gd name="T12" fmla="*/ 399 w 399"/>
              <a:gd name="T13" fmla="*/ 20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9" h="200">
                <a:moveTo>
                  <a:pt x="399" y="200"/>
                </a:moveTo>
                <a:cubicBezTo>
                  <a:pt x="355" y="200"/>
                  <a:pt x="355" y="200"/>
                  <a:pt x="355" y="200"/>
                </a:cubicBezTo>
                <a:cubicBezTo>
                  <a:pt x="355" y="114"/>
                  <a:pt x="285" y="44"/>
                  <a:pt x="200" y="44"/>
                </a:cubicBezTo>
                <a:cubicBezTo>
                  <a:pt x="114" y="44"/>
                  <a:pt x="44" y="114"/>
                  <a:pt x="44" y="200"/>
                </a:cubicBezTo>
                <a:cubicBezTo>
                  <a:pt x="0" y="200"/>
                  <a:pt x="0" y="200"/>
                  <a:pt x="0" y="200"/>
                </a:cubicBezTo>
                <a:cubicBezTo>
                  <a:pt x="0" y="90"/>
                  <a:pt x="89" y="0"/>
                  <a:pt x="200" y="0"/>
                </a:cubicBezTo>
                <a:cubicBezTo>
                  <a:pt x="310" y="0"/>
                  <a:pt x="399" y="90"/>
                  <a:pt x="399" y="200"/>
                </a:cubicBezTo>
                <a:close/>
              </a:path>
            </a:pathLst>
          </a:custGeom>
          <a:solidFill>
            <a:srgbClr val="75CFE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PA_任意多边形 6"/>
          <p:cNvSpPr>
            <a:spLocks/>
          </p:cNvSpPr>
          <p:nvPr>
            <p:custDataLst>
              <p:tags r:id="rId10"/>
            </p:custDataLst>
          </p:nvPr>
        </p:nvSpPr>
        <p:spPr bwMode="auto">
          <a:xfrm rot="5400000" flipH="1">
            <a:off x="5670272" y="2334117"/>
            <a:ext cx="2076233" cy="1045984"/>
          </a:xfrm>
          <a:custGeom>
            <a:avLst/>
            <a:gdLst>
              <a:gd name="T0" fmla="*/ 507 w 507"/>
              <a:gd name="T1" fmla="*/ 254 h 254"/>
              <a:gd name="T2" fmla="*/ 464 w 507"/>
              <a:gd name="T3" fmla="*/ 254 h 254"/>
              <a:gd name="T4" fmla="*/ 254 w 507"/>
              <a:gd name="T5" fmla="*/ 44 h 254"/>
              <a:gd name="T6" fmla="*/ 43 w 507"/>
              <a:gd name="T7" fmla="*/ 254 h 254"/>
              <a:gd name="T8" fmla="*/ 0 w 507"/>
              <a:gd name="T9" fmla="*/ 254 h 254"/>
              <a:gd name="T10" fmla="*/ 254 w 507"/>
              <a:gd name="T11" fmla="*/ 0 h 254"/>
              <a:gd name="T12" fmla="*/ 507 w 507"/>
              <a:gd name="T13" fmla="*/ 254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07" h="254">
                <a:moveTo>
                  <a:pt x="507" y="254"/>
                </a:moveTo>
                <a:cubicBezTo>
                  <a:pt x="464" y="254"/>
                  <a:pt x="464" y="254"/>
                  <a:pt x="464" y="254"/>
                </a:cubicBezTo>
                <a:cubicBezTo>
                  <a:pt x="464" y="138"/>
                  <a:pt x="369" y="44"/>
                  <a:pt x="254" y="44"/>
                </a:cubicBezTo>
                <a:cubicBezTo>
                  <a:pt x="138" y="44"/>
                  <a:pt x="43" y="138"/>
                  <a:pt x="43" y="254"/>
                </a:cubicBezTo>
                <a:cubicBezTo>
                  <a:pt x="0" y="254"/>
                  <a:pt x="0" y="254"/>
                  <a:pt x="0" y="254"/>
                </a:cubicBezTo>
                <a:cubicBezTo>
                  <a:pt x="0" y="114"/>
                  <a:pt x="114" y="0"/>
                  <a:pt x="254" y="0"/>
                </a:cubicBezTo>
                <a:cubicBezTo>
                  <a:pt x="394" y="0"/>
                  <a:pt x="507" y="114"/>
                  <a:pt x="507" y="254"/>
                </a:cubicBezTo>
                <a:close/>
              </a:path>
            </a:pathLst>
          </a:custGeom>
          <a:solidFill>
            <a:srgbClr val="807C7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PA_任意多边形 7"/>
          <p:cNvSpPr>
            <a:spLocks/>
          </p:cNvSpPr>
          <p:nvPr>
            <p:custDataLst>
              <p:tags r:id="rId11"/>
            </p:custDataLst>
          </p:nvPr>
        </p:nvSpPr>
        <p:spPr bwMode="auto">
          <a:xfrm rot="5400000" flipH="1">
            <a:off x="5549773" y="2216930"/>
            <a:ext cx="2551605" cy="1280357"/>
          </a:xfrm>
          <a:custGeom>
            <a:avLst/>
            <a:gdLst>
              <a:gd name="T0" fmla="*/ 623 w 623"/>
              <a:gd name="T1" fmla="*/ 311 h 311"/>
              <a:gd name="T2" fmla="*/ 579 w 623"/>
              <a:gd name="T3" fmla="*/ 311 h 311"/>
              <a:gd name="T4" fmla="*/ 312 w 623"/>
              <a:gd name="T5" fmla="*/ 44 h 311"/>
              <a:gd name="T6" fmla="*/ 44 w 623"/>
              <a:gd name="T7" fmla="*/ 311 h 311"/>
              <a:gd name="T8" fmla="*/ 0 w 623"/>
              <a:gd name="T9" fmla="*/ 311 h 311"/>
              <a:gd name="T10" fmla="*/ 312 w 623"/>
              <a:gd name="T11" fmla="*/ 0 h 311"/>
              <a:gd name="T12" fmla="*/ 623 w 623"/>
              <a:gd name="T13" fmla="*/ 311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23" h="311">
                <a:moveTo>
                  <a:pt x="623" y="311"/>
                </a:moveTo>
                <a:cubicBezTo>
                  <a:pt x="579" y="311"/>
                  <a:pt x="579" y="311"/>
                  <a:pt x="579" y="311"/>
                </a:cubicBezTo>
                <a:cubicBezTo>
                  <a:pt x="579" y="164"/>
                  <a:pt x="459" y="44"/>
                  <a:pt x="312" y="44"/>
                </a:cubicBezTo>
                <a:cubicBezTo>
                  <a:pt x="164" y="44"/>
                  <a:pt x="44" y="164"/>
                  <a:pt x="44" y="311"/>
                </a:cubicBezTo>
                <a:cubicBezTo>
                  <a:pt x="0" y="311"/>
                  <a:pt x="0" y="311"/>
                  <a:pt x="0" y="311"/>
                </a:cubicBezTo>
                <a:cubicBezTo>
                  <a:pt x="0" y="140"/>
                  <a:pt x="140" y="0"/>
                  <a:pt x="312" y="0"/>
                </a:cubicBezTo>
                <a:cubicBezTo>
                  <a:pt x="483" y="0"/>
                  <a:pt x="623" y="140"/>
                  <a:pt x="623" y="311"/>
                </a:cubicBezTo>
                <a:close/>
              </a:path>
            </a:pathLst>
          </a:custGeom>
          <a:solidFill>
            <a:srgbClr val="B6DDD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PA_任意多边形 8"/>
          <p:cNvSpPr>
            <a:spLocks/>
          </p:cNvSpPr>
          <p:nvPr>
            <p:custDataLst>
              <p:tags r:id="rId12"/>
            </p:custDataLst>
          </p:nvPr>
        </p:nvSpPr>
        <p:spPr bwMode="auto">
          <a:xfrm rot="5400000" flipH="1">
            <a:off x="5890152" y="2560623"/>
            <a:ext cx="1183461" cy="592973"/>
          </a:xfrm>
          <a:custGeom>
            <a:avLst/>
            <a:gdLst>
              <a:gd name="T0" fmla="*/ 289 w 289"/>
              <a:gd name="T1" fmla="*/ 144 h 144"/>
              <a:gd name="T2" fmla="*/ 245 w 289"/>
              <a:gd name="T3" fmla="*/ 144 h 144"/>
              <a:gd name="T4" fmla="*/ 145 w 289"/>
              <a:gd name="T5" fmla="*/ 43 h 144"/>
              <a:gd name="T6" fmla="*/ 44 w 289"/>
              <a:gd name="T7" fmla="*/ 144 h 144"/>
              <a:gd name="T8" fmla="*/ 0 w 289"/>
              <a:gd name="T9" fmla="*/ 144 h 144"/>
              <a:gd name="T10" fmla="*/ 145 w 289"/>
              <a:gd name="T11" fmla="*/ 0 h 144"/>
              <a:gd name="T12" fmla="*/ 289 w 289"/>
              <a:gd name="T1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9" h="144">
                <a:moveTo>
                  <a:pt x="289" y="144"/>
                </a:moveTo>
                <a:cubicBezTo>
                  <a:pt x="245" y="144"/>
                  <a:pt x="245" y="144"/>
                  <a:pt x="245" y="144"/>
                </a:cubicBezTo>
                <a:cubicBezTo>
                  <a:pt x="245" y="89"/>
                  <a:pt x="200" y="43"/>
                  <a:pt x="145" y="43"/>
                </a:cubicBezTo>
                <a:cubicBezTo>
                  <a:pt x="89" y="43"/>
                  <a:pt x="44" y="89"/>
                  <a:pt x="44" y="144"/>
                </a:cubicBezTo>
                <a:cubicBezTo>
                  <a:pt x="0" y="144"/>
                  <a:pt x="0" y="144"/>
                  <a:pt x="0" y="144"/>
                </a:cubicBezTo>
                <a:cubicBezTo>
                  <a:pt x="0" y="64"/>
                  <a:pt x="65" y="0"/>
                  <a:pt x="145" y="0"/>
                </a:cubicBezTo>
                <a:cubicBezTo>
                  <a:pt x="224" y="0"/>
                  <a:pt x="289" y="64"/>
                  <a:pt x="289" y="144"/>
                </a:cubicBezTo>
                <a:close/>
              </a:path>
            </a:pathLst>
          </a:custGeom>
          <a:solidFill>
            <a:srgbClr val="95D4C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8" name="PA_组合 27"/>
          <p:cNvGrpSpPr/>
          <p:nvPr>
            <p:custDataLst>
              <p:tags r:id="rId13"/>
            </p:custDataLst>
          </p:nvPr>
        </p:nvGrpSpPr>
        <p:grpSpPr>
          <a:xfrm>
            <a:off x="5459809" y="2568184"/>
            <a:ext cx="623577" cy="577848"/>
            <a:chOff x="5653892" y="5987571"/>
            <a:chExt cx="886185" cy="821198"/>
          </a:xfrm>
          <a:solidFill>
            <a:srgbClr val="3C3F4F"/>
          </a:solidFill>
        </p:grpSpPr>
        <p:sp>
          <p:nvSpPr>
            <p:cNvPr id="29" name="Freeform 9"/>
            <p:cNvSpPr>
              <a:spLocks noEditPoints="1"/>
            </p:cNvSpPr>
            <p:nvPr/>
          </p:nvSpPr>
          <p:spPr bwMode="auto">
            <a:xfrm>
              <a:off x="5809467" y="6310536"/>
              <a:ext cx="573066" cy="498233"/>
            </a:xfrm>
            <a:custGeom>
              <a:avLst/>
              <a:gdLst>
                <a:gd name="T0" fmla="*/ 6 w 59"/>
                <a:gd name="T1" fmla="*/ 51 h 51"/>
                <a:gd name="T2" fmla="*/ 0 w 59"/>
                <a:gd name="T3" fmla="*/ 44 h 51"/>
                <a:gd name="T4" fmla="*/ 0 w 59"/>
                <a:gd name="T5" fmla="*/ 44 h 51"/>
                <a:gd name="T6" fmla="*/ 0 w 59"/>
                <a:gd name="T7" fmla="*/ 6 h 51"/>
                <a:gd name="T8" fmla="*/ 6 w 59"/>
                <a:gd name="T9" fmla="*/ 0 h 51"/>
                <a:gd name="T10" fmla="*/ 6 w 59"/>
                <a:gd name="T11" fmla="*/ 0 h 51"/>
                <a:gd name="T12" fmla="*/ 53 w 59"/>
                <a:gd name="T13" fmla="*/ 0 h 51"/>
                <a:gd name="T14" fmla="*/ 59 w 59"/>
                <a:gd name="T15" fmla="*/ 6 h 51"/>
                <a:gd name="T16" fmla="*/ 59 w 59"/>
                <a:gd name="T17" fmla="*/ 6 h 51"/>
                <a:gd name="T18" fmla="*/ 59 w 59"/>
                <a:gd name="T19" fmla="*/ 44 h 51"/>
                <a:gd name="T20" fmla="*/ 53 w 59"/>
                <a:gd name="T21" fmla="*/ 51 h 51"/>
                <a:gd name="T22" fmla="*/ 53 w 59"/>
                <a:gd name="T23" fmla="*/ 51 h 51"/>
                <a:gd name="T24" fmla="*/ 6 w 59"/>
                <a:gd name="T25" fmla="*/ 51 h 51"/>
                <a:gd name="T26" fmla="*/ 5 w 59"/>
                <a:gd name="T27" fmla="*/ 6 h 51"/>
                <a:gd name="T28" fmla="*/ 5 w 59"/>
                <a:gd name="T29" fmla="*/ 44 h 51"/>
                <a:gd name="T30" fmla="*/ 6 w 59"/>
                <a:gd name="T31" fmla="*/ 45 h 51"/>
                <a:gd name="T32" fmla="*/ 6 w 59"/>
                <a:gd name="T33" fmla="*/ 45 h 51"/>
                <a:gd name="T34" fmla="*/ 53 w 59"/>
                <a:gd name="T35" fmla="*/ 45 h 51"/>
                <a:gd name="T36" fmla="*/ 54 w 59"/>
                <a:gd name="T37" fmla="*/ 44 h 51"/>
                <a:gd name="T38" fmla="*/ 54 w 59"/>
                <a:gd name="T39" fmla="*/ 44 h 51"/>
                <a:gd name="T40" fmla="*/ 54 w 59"/>
                <a:gd name="T41" fmla="*/ 6 h 51"/>
                <a:gd name="T42" fmla="*/ 53 w 59"/>
                <a:gd name="T43" fmla="*/ 6 h 51"/>
                <a:gd name="T44" fmla="*/ 53 w 59"/>
                <a:gd name="T45" fmla="*/ 6 h 51"/>
                <a:gd name="T46" fmla="*/ 6 w 59"/>
                <a:gd name="T47" fmla="*/ 6 h 51"/>
                <a:gd name="T48" fmla="*/ 5 w 59"/>
                <a:gd name="T49" fmla="*/ 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9" h="51">
                  <a:moveTo>
                    <a:pt x="6" y="51"/>
                  </a:moveTo>
                  <a:cubicBezTo>
                    <a:pt x="3" y="51"/>
                    <a:pt x="0" y="48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6" y="0"/>
                    <a:pt x="59" y="3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44"/>
                    <a:pt x="59" y="44"/>
                    <a:pt x="59" y="44"/>
                  </a:cubicBezTo>
                  <a:cubicBezTo>
                    <a:pt x="59" y="48"/>
                    <a:pt x="56" y="51"/>
                    <a:pt x="53" y="51"/>
                  </a:cubicBezTo>
                  <a:cubicBezTo>
                    <a:pt x="53" y="51"/>
                    <a:pt x="53" y="51"/>
                    <a:pt x="53" y="51"/>
                  </a:cubicBezTo>
                  <a:cubicBezTo>
                    <a:pt x="6" y="51"/>
                    <a:pt x="6" y="51"/>
                    <a:pt x="6" y="51"/>
                  </a:cubicBezTo>
                  <a:close/>
                  <a:moveTo>
                    <a:pt x="5" y="6"/>
                  </a:moveTo>
                  <a:cubicBezTo>
                    <a:pt x="5" y="44"/>
                    <a:pt x="5" y="44"/>
                    <a:pt x="5" y="44"/>
                  </a:cubicBezTo>
                  <a:cubicBezTo>
                    <a:pt x="5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53" y="45"/>
                    <a:pt x="53" y="45"/>
                    <a:pt x="53" y="45"/>
                  </a:cubicBezTo>
                  <a:cubicBezTo>
                    <a:pt x="53" y="45"/>
                    <a:pt x="54" y="45"/>
                    <a:pt x="54" y="44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54" y="6"/>
                    <a:pt x="54" y="6"/>
                    <a:pt x="54" y="6"/>
                  </a:cubicBezTo>
                  <a:cubicBezTo>
                    <a:pt x="54" y="6"/>
                    <a:pt x="53" y="6"/>
                    <a:pt x="53" y="6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5" y="6"/>
                    <a:pt x="5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Freeform 10"/>
            <p:cNvSpPr>
              <a:spLocks noEditPoints="1"/>
            </p:cNvSpPr>
            <p:nvPr/>
          </p:nvSpPr>
          <p:spPr bwMode="auto">
            <a:xfrm>
              <a:off x="5653892" y="5987571"/>
              <a:ext cx="886185" cy="372197"/>
            </a:xfrm>
            <a:custGeom>
              <a:avLst/>
              <a:gdLst>
                <a:gd name="T0" fmla="*/ 3 w 91"/>
                <a:gd name="T1" fmla="*/ 38 h 38"/>
                <a:gd name="T2" fmla="*/ 3 w 91"/>
                <a:gd name="T3" fmla="*/ 36 h 38"/>
                <a:gd name="T4" fmla="*/ 5 w 91"/>
                <a:gd name="T5" fmla="*/ 38 h 38"/>
                <a:gd name="T6" fmla="*/ 3 w 91"/>
                <a:gd name="T7" fmla="*/ 36 h 38"/>
                <a:gd name="T8" fmla="*/ 3 w 91"/>
                <a:gd name="T9" fmla="*/ 38 h 38"/>
                <a:gd name="T10" fmla="*/ 1 w 91"/>
                <a:gd name="T11" fmla="*/ 37 h 38"/>
                <a:gd name="T12" fmla="*/ 1 w 91"/>
                <a:gd name="T13" fmla="*/ 37 h 38"/>
                <a:gd name="T14" fmla="*/ 2 w 91"/>
                <a:gd name="T15" fmla="*/ 34 h 38"/>
                <a:gd name="T16" fmla="*/ 2 w 91"/>
                <a:gd name="T17" fmla="*/ 34 h 38"/>
                <a:gd name="T18" fmla="*/ 44 w 91"/>
                <a:gd name="T19" fmla="*/ 1 h 38"/>
                <a:gd name="T20" fmla="*/ 47 w 91"/>
                <a:gd name="T21" fmla="*/ 1 h 38"/>
                <a:gd name="T22" fmla="*/ 47 w 91"/>
                <a:gd name="T23" fmla="*/ 1 h 38"/>
                <a:gd name="T24" fmla="*/ 89 w 91"/>
                <a:gd name="T25" fmla="*/ 34 h 38"/>
                <a:gd name="T26" fmla="*/ 90 w 91"/>
                <a:gd name="T27" fmla="*/ 37 h 38"/>
                <a:gd name="T28" fmla="*/ 90 w 91"/>
                <a:gd name="T29" fmla="*/ 37 h 38"/>
                <a:gd name="T30" fmla="*/ 88 w 91"/>
                <a:gd name="T31" fmla="*/ 38 h 38"/>
                <a:gd name="T32" fmla="*/ 88 w 91"/>
                <a:gd name="T33" fmla="*/ 38 h 38"/>
                <a:gd name="T34" fmla="*/ 3 w 91"/>
                <a:gd name="T35" fmla="*/ 38 h 38"/>
                <a:gd name="T36" fmla="*/ 80 w 91"/>
                <a:gd name="T37" fmla="*/ 33 h 38"/>
                <a:gd name="T38" fmla="*/ 46 w 91"/>
                <a:gd name="T39" fmla="*/ 7 h 38"/>
                <a:gd name="T40" fmla="*/ 11 w 91"/>
                <a:gd name="T41" fmla="*/ 33 h 38"/>
                <a:gd name="T42" fmla="*/ 80 w 91"/>
                <a:gd name="T43" fmla="*/ 3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1" h="38">
                  <a:moveTo>
                    <a:pt x="3" y="38"/>
                  </a:moveTo>
                  <a:cubicBezTo>
                    <a:pt x="3" y="36"/>
                    <a:pt x="3" y="36"/>
                    <a:pt x="3" y="36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2" y="38"/>
                    <a:pt x="1" y="38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35"/>
                    <a:pt x="1" y="34"/>
                    <a:pt x="2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5" y="0"/>
                    <a:pt x="46" y="0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89" y="34"/>
                    <a:pt x="89" y="34"/>
                    <a:pt x="89" y="34"/>
                  </a:cubicBezTo>
                  <a:cubicBezTo>
                    <a:pt x="90" y="34"/>
                    <a:pt x="91" y="35"/>
                    <a:pt x="90" y="37"/>
                  </a:cubicBezTo>
                  <a:cubicBezTo>
                    <a:pt x="90" y="37"/>
                    <a:pt x="90" y="37"/>
                    <a:pt x="90" y="37"/>
                  </a:cubicBezTo>
                  <a:cubicBezTo>
                    <a:pt x="90" y="38"/>
                    <a:pt x="89" y="38"/>
                    <a:pt x="88" y="38"/>
                  </a:cubicBezTo>
                  <a:cubicBezTo>
                    <a:pt x="88" y="38"/>
                    <a:pt x="88" y="38"/>
                    <a:pt x="88" y="38"/>
                  </a:cubicBezTo>
                  <a:cubicBezTo>
                    <a:pt x="3" y="38"/>
                    <a:pt x="3" y="38"/>
                    <a:pt x="3" y="38"/>
                  </a:cubicBezTo>
                  <a:close/>
                  <a:moveTo>
                    <a:pt x="80" y="33"/>
                  </a:moveTo>
                  <a:cubicBezTo>
                    <a:pt x="46" y="7"/>
                    <a:pt x="46" y="7"/>
                    <a:pt x="46" y="7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80" y="33"/>
                    <a:pt x="80" y="33"/>
                    <a:pt x="8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Freeform 11"/>
            <p:cNvSpPr>
              <a:spLocks noEditPoints="1"/>
            </p:cNvSpPr>
            <p:nvPr/>
          </p:nvSpPr>
          <p:spPr bwMode="auto">
            <a:xfrm>
              <a:off x="5994581" y="6515343"/>
              <a:ext cx="202838" cy="283579"/>
            </a:xfrm>
            <a:custGeom>
              <a:avLst/>
              <a:gdLst>
                <a:gd name="T0" fmla="*/ 5 w 21"/>
                <a:gd name="T1" fmla="*/ 29 h 29"/>
                <a:gd name="T2" fmla="*/ 0 w 21"/>
                <a:gd name="T3" fmla="*/ 24 h 29"/>
                <a:gd name="T4" fmla="*/ 0 w 21"/>
                <a:gd name="T5" fmla="*/ 24 h 29"/>
                <a:gd name="T6" fmla="*/ 0 w 21"/>
                <a:gd name="T7" fmla="*/ 6 h 29"/>
                <a:gd name="T8" fmla="*/ 5 w 21"/>
                <a:gd name="T9" fmla="*/ 0 h 29"/>
                <a:gd name="T10" fmla="*/ 5 w 21"/>
                <a:gd name="T11" fmla="*/ 0 h 29"/>
                <a:gd name="T12" fmla="*/ 16 w 21"/>
                <a:gd name="T13" fmla="*/ 0 h 29"/>
                <a:gd name="T14" fmla="*/ 21 w 21"/>
                <a:gd name="T15" fmla="*/ 6 h 29"/>
                <a:gd name="T16" fmla="*/ 21 w 21"/>
                <a:gd name="T17" fmla="*/ 6 h 29"/>
                <a:gd name="T18" fmla="*/ 21 w 21"/>
                <a:gd name="T19" fmla="*/ 24 h 29"/>
                <a:gd name="T20" fmla="*/ 16 w 21"/>
                <a:gd name="T21" fmla="*/ 29 h 29"/>
                <a:gd name="T22" fmla="*/ 16 w 21"/>
                <a:gd name="T23" fmla="*/ 29 h 29"/>
                <a:gd name="T24" fmla="*/ 5 w 21"/>
                <a:gd name="T25" fmla="*/ 29 h 29"/>
                <a:gd name="T26" fmla="*/ 4 w 21"/>
                <a:gd name="T27" fmla="*/ 24 h 29"/>
                <a:gd name="T28" fmla="*/ 5 w 21"/>
                <a:gd name="T29" fmla="*/ 26 h 29"/>
                <a:gd name="T30" fmla="*/ 5 w 21"/>
                <a:gd name="T31" fmla="*/ 26 h 29"/>
                <a:gd name="T32" fmla="*/ 16 w 21"/>
                <a:gd name="T33" fmla="*/ 26 h 29"/>
                <a:gd name="T34" fmla="*/ 18 w 21"/>
                <a:gd name="T35" fmla="*/ 24 h 29"/>
                <a:gd name="T36" fmla="*/ 18 w 21"/>
                <a:gd name="T37" fmla="*/ 24 h 29"/>
                <a:gd name="T38" fmla="*/ 18 w 21"/>
                <a:gd name="T39" fmla="*/ 6 h 29"/>
                <a:gd name="T40" fmla="*/ 16 w 21"/>
                <a:gd name="T41" fmla="*/ 4 h 29"/>
                <a:gd name="T42" fmla="*/ 16 w 21"/>
                <a:gd name="T43" fmla="*/ 4 h 29"/>
                <a:gd name="T44" fmla="*/ 5 w 21"/>
                <a:gd name="T45" fmla="*/ 4 h 29"/>
                <a:gd name="T46" fmla="*/ 4 w 21"/>
                <a:gd name="T47" fmla="*/ 6 h 29"/>
                <a:gd name="T48" fmla="*/ 4 w 21"/>
                <a:gd name="T49" fmla="*/ 6 h 29"/>
                <a:gd name="T50" fmla="*/ 4 w 21"/>
                <a:gd name="T51" fmla="*/ 2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1" h="29">
                  <a:moveTo>
                    <a:pt x="5" y="29"/>
                  </a:moveTo>
                  <a:cubicBezTo>
                    <a:pt x="2" y="29"/>
                    <a:pt x="0" y="27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9" y="0"/>
                    <a:pt x="21" y="3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1" y="27"/>
                    <a:pt x="19" y="29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5" y="29"/>
                    <a:pt x="5" y="29"/>
                    <a:pt x="5" y="29"/>
                  </a:cubicBezTo>
                  <a:close/>
                  <a:moveTo>
                    <a:pt x="4" y="24"/>
                  </a:moveTo>
                  <a:cubicBezTo>
                    <a:pt x="4" y="25"/>
                    <a:pt x="4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8" y="25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5"/>
                    <a:pt x="17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5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24"/>
                    <a:pt x="4" y="24"/>
                    <a:pt x="4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Freeform 12"/>
            <p:cNvSpPr>
              <a:spLocks noEditPoints="1"/>
            </p:cNvSpPr>
            <p:nvPr/>
          </p:nvSpPr>
          <p:spPr bwMode="auto">
            <a:xfrm>
              <a:off x="5886270" y="6416878"/>
              <a:ext cx="135882" cy="98465"/>
            </a:xfrm>
            <a:custGeom>
              <a:avLst/>
              <a:gdLst>
                <a:gd name="T0" fmla="*/ 14 w 14"/>
                <a:gd name="T1" fmla="*/ 8 h 10"/>
                <a:gd name="T2" fmla="*/ 11 w 14"/>
                <a:gd name="T3" fmla="*/ 10 h 10"/>
                <a:gd name="T4" fmla="*/ 11 w 14"/>
                <a:gd name="T5" fmla="*/ 10 h 10"/>
                <a:gd name="T6" fmla="*/ 3 w 14"/>
                <a:gd name="T7" fmla="*/ 10 h 10"/>
                <a:gd name="T8" fmla="*/ 0 w 14"/>
                <a:gd name="T9" fmla="*/ 8 h 10"/>
                <a:gd name="T10" fmla="*/ 0 w 14"/>
                <a:gd name="T11" fmla="*/ 8 h 10"/>
                <a:gd name="T12" fmla="*/ 0 w 14"/>
                <a:gd name="T13" fmla="*/ 3 h 10"/>
                <a:gd name="T14" fmla="*/ 3 w 14"/>
                <a:gd name="T15" fmla="*/ 0 h 10"/>
                <a:gd name="T16" fmla="*/ 3 w 14"/>
                <a:gd name="T17" fmla="*/ 0 h 10"/>
                <a:gd name="T18" fmla="*/ 11 w 14"/>
                <a:gd name="T19" fmla="*/ 0 h 10"/>
                <a:gd name="T20" fmla="*/ 14 w 14"/>
                <a:gd name="T21" fmla="*/ 3 h 10"/>
                <a:gd name="T22" fmla="*/ 14 w 14"/>
                <a:gd name="T23" fmla="*/ 3 h 10"/>
                <a:gd name="T24" fmla="*/ 14 w 14"/>
                <a:gd name="T25" fmla="*/ 8 h 10"/>
                <a:gd name="T26" fmla="*/ 11 w 14"/>
                <a:gd name="T27" fmla="*/ 9 h 10"/>
                <a:gd name="T28" fmla="*/ 12 w 14"/>
                <a:gd name="T29" fmla="*/ 8 h 10"/>
                <a:gd name="T30" fmla="*/ 12 w 14"/>
                <a:gd name="T31" fmla="*/ 8 h 10"/>
                <a:gd name="T32" fmla="*/ 12 w 14"/>
                <a:gd name="T33" fmla="*/ 3 h 10"/>
                <a:gd name="T34" fmla="*/ 11 w 14"/>
                <a:gd name="T35" fmla="*/ 2 h 10"/>
                <a:gd name="T36" fmla="*/ 11 w 14"/>
                <a:gd name="T37" fmla="*/ 2 h 10"/>
                <a:gd name="T38" fmla="*/ 3 w 14"/>
                <a:gd name="T39" fmla="*/ 2 h 10"/>
                <a:gd name="T40" fmla="*/ 2 w 14"/>
                <a:gd name="T41" fmla="*/ 3 h 10"/>
                <a:gd name="T42" fmla="*/ 2 w 14"/>
                <a:gd name="T43" fmla="*/ 3 h 10"/>
                <a:gd name="T44" fmla="*/ 2 w 14"/>
                <a:gd name="T45" fmla="*/ 8 h 10"/>
                <a:gd name="T46" fmla="*/ 3 w 14"/>
                <a:gd name="T47" fmla="*/ 9 h 10"/>
                <a:gd name="T48" fmla="*/ 3 w 14"/>
                <a:gd name="T49" fmla="*/ 9 h 10"/>
                <a:gd name="T50" fmla="*/ 11 w 14"/>
                <a:gd name="T51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" h="10">
                  <a:moveTo>
                    <a:pt x="14" y="8"/>
                  </a:moveTo>
                  <a:cubicBezTo>
                    <a:pt x="14" y="9"/>
                    <a:pt x="13" y="10"/>
                    <a:pt x="11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1" y="10"/>
                    <a:pt x="0" y="9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3" y="0"/>
                    <a:pt x="14" y="1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8"/>
                    <a:pt x="14" y="8"/>
                    <a:pt x="14" y="8"/>
                  </a:cubicBezTo>
                  <a:close/>
                  <a:moveTo>
                    <a:pt x="11" y="9"/>
                  </a:moveTo>
                  <a:cubicBezTo>
                    <a:pt x="12" y="9"/>
                    <a:pt x="12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11" y="9"/>
                    <a:pt x="11" y="9"/>
                    <a:pt x="1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Freeform 13"/>
            <p:cNvSpPr>
              <a:spLocks noEditPoints="1"/>
            </p:cNvSpPr>
            <p:nvPr/>
          </p:nvSpPr>
          <p:spPr bwMode="auto">
            <a:xfrm>
              <a:off x="6169849" y="6416878"/>
              <a:ext cx="135882" cy="98465"/>
            </a:xfrm>
            <a:custGeom>
              <a:avLst/>
              <a:gdLst>
                <a:gd name="T0" fmla="*/ 14 w 14"/>
                <a:gd name="T1" fmla="*/ 8 h 10"/>
                <a:gd name="T2" fmla="*/ 11 w 14"/>
                <a:gd name="T3" fmla="*/ 10 h 10"/>
                <a:gd name="T4" fmla="*/ 11 w 14"/>
                <a:gd name="T5" fmla="*/ 10 h 10"/>
                <a:gd name="T6" fmla="*/ 3 w 14"/>
                <a:gd name="T7" fmla="*/ 10 h 10"/>
                <a:gd name="T8" fmla="*/ 0 w 14"/>
                <a:gd name="T9" fmla="*/ 8 h 10"/>
                <a:gd name="T10" fmla="*/ 0 w 14"/>
                <a:gd name="T11" fmla="*/ 8 h 10"/>
                <a:gd name="T12" fmla="*/ 0 w 14"/>
                <a:gd name="T13" fmla="*/ 3 h 10"/>
                <a:gd name="T14" fmla="*/ 3 w 14"/>
                <a:gd name="T15" fmla="*/ 0 h 10"/>
                <a:gd name="T16" fmla="*/ 3 w 14"/>
                <a:gd name="T17" fmla="*/ 0 h 10"/>
                <a:gd name="T18" fmla="*/ 11 w 14"/>
                <a:gd name="T19" fmla="*/ 0 h 10"/>
                <a:gd name="T20" fmla="*/ 14 w 14"/>
                <a:gd name="T21" fmla="*/ 3 h 10"/>
                <a:gd name="T22" fmla="*/ 14 w 14"/>
                <a:gd name="T23" fmla="*/ 3 h 10"/>
                <a:gd name="T24" fmla="*/ 14 w 14"/>
                <a:gd name="T25" fmla="*/ 8 h 10"/>
                <a:gd name="T26" fmla="*/ 11 w 14"/>
                <a:gd name="T27" fmla="*/ 9 h 10"/>
                <a:gd name="T28" fmla="*/ 12 w 14"/>
                <a:gd name="T29" fmla="*/ 8 h 10"/>
                <a:gd name="T30" fmla="*/ 12 w 14"/>
                <a:gd name="T31" fmla="*/ 8 h 10"/>
                <a:gd name="T32" fmla="*/ 12 w 14"/>
                <a:gd name="T33" fmla="*/ 3 h 10"/>
                <a:gd name="T34" fmla="*/ 11 w 14"/>
                <a:gd name="T35" fmla="*/ 2 h 10"/>
                <a:gd name="T36" fmla="*/ 11 w 14"/>
                <a:gd name="T37" fmla="*/ 2 h 10"/>
                <a:gd name="T38" fmla="*/ 3 w 14"/>
                <a:gd name="T39" fmla="*/ 2 h 10"/>
                <a:gd name="T40" fmla="*/ 2 w 14"/>
                <a:gd name="T41" fmla="*/ 3 h 10"/>
                <a:gd name="T42" fmla="*/ 2 w 14"/>
                <a:gd name="T43" fmla="*/ 3 h 10"/>
                <a:gd name="T44" fmla="*/ 2 w 14"/>
                <a:gd name="T45" fmla="*/ 8 h 10"/>
                <a:gd name="T46" fmla="*/ 3 w 14"/>
                <a:gd name="T47" fmla="*/ 9 h 10"/>
                <a:gd name="T48" fmla="*/ 3 w 14"/>
                <a:gd name="T49" fmla="*/ 9 h 10"/>
                <a:gd name="T50" fmla="*/ 11 w 14"/>
                <a:gd name="T51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" h="10">
                  <a:moveTo>
                    <a:pt x="14" y="8"/>
                  </a:moveTo>
                  <a:cubicBezTo>
                    <a:pt x="14" y="9"/>
                    <a:pt x="13" y="10"/>
                    <a:pt x="11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10"/>
                    <a:pt x="0" y="9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3" y="0"/>
                    <a:pt x="14" y="1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8"/>
                    <a:pt x="14" y="8"/>
                    <a:pt x="14" y="8"/>
                  </a:cubicBezTo>
                  <a:close/>
                  <a:moveTo>
                    <a:pt x="11" y="9"/>
                  </a:moveTo>
                  <a:cubicBezTo>
                    <a:pt x="12" y="9"/>
                    <a:pt x="12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11" y="9"/>
                    <a:pt x="11" y="9"/>
                    <a:pt x="1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4" name="PA_文本框 76"/>
          <p:cNvSpPr txBox="1"/>
          <p:nvPr>
            <p:custDataLst>
              <p:tags r:id="rId14"/>
            </p:custDataLst>
          </p:nvPr>
        </p:nvSpPr>
        <p:spPr>
          <a:xfrm>
            <a:off x="7073392" y="4215988"/>
            <a:ext cx="1098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添加标题</a:t>
            </a:r>
          </a:p>
        </p:txBody>
      </p:sp>
      <p:sp>
        <p:nvSpPr>
          <p:cNvPr id="35" name="PA_文本框 34"/>
          <p:cNvSpPr txBox="1"/>
          <p:nvPr>
            <p:custDataLst>
              <p:tags r:id="rId15"/>
            </p:custDataLst>
          </p:nvPr>
        </p:nvSpPr>
        <p:spPr>
          <a:xfrm>
            <a:off x="7073392" y="4512583"/>
            <a:ext cx="3051344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6" name="PA_文本框 76"/>
          <p:cNvSpPr txBox="1"/>
          <p:nvPr>
            <p:custDataLst>
              <p:tags r:id="rId16"/>
            </p:custDataLst>
          </p:nvPr>
        </p:nvSpPr>
        <p:spPr>
          <a:xfrm>
            <a:off x="3978481" y="1855448"/>
            <a:ext cx="1098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添加标题</a:t>
            </a:r>
          </a:p>
        </p:txBody>
      </p:sp>
      <p:sp>
        <p:nvSpPr>
          <p:cNvPr id="37" name="PA_文本框 36"/>
          <p:cNvSpPr txBox="1"/>
          <p:nvPr>
            <p:custDataLst>
              <p:tags r:id="rId17"/>
            </p:custDataLst>
          </p:nvPr>
        </p:nvSpPr>
        <p:spPr>
          <a:xfrm>
            <a:off x="2025678" y="2152043"/>
            <a:ext cx="3051344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88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 animBg="1"/>
      <p:bldP spid="10" grpId="0" animBg="1"/>
      <p:bldP spid="11" grpId="0" animBg="1"/>
      <p:bldP spid="13" grpId="0" animBg="1"/>
      <p:bldP spid="20" grpId="0" animBg="1"/>
      <p:bldP spid="21" grpId="0" animBg="1"/>
      <p:bldP spid="22" grpId="0" animBg="1"/>
      <p:bldP spid="23" grpId="0" animBg="1"/>
      <p:bldP spid="34" grpId="0"/>
      <p:bldP spid="35" grpId="0"/>
      <p:bldP spid="36" grpId="0"/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_矩形 8">
            <a:extLst>
              <a:ext uri="{FF2B5EF4-FFF2-40B4-BE49-F238E27FC236}">
                <a16:creationId xmlns:a16="http://schemas.microsoft.com/office/drawing/2014/main" xmlns="" id="{362B904D-207B-4361-9889-D3E99FDF079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717756" y="3119933"/>
            <a:ext cx="2214562" cy="2946688"/>
          </a:xfrm>
          <a:prstGeom prst="rect">
            <a:avLst/>
          </a:prstGeom>
          <a:blipFill dpi="0" rotWithShape="1">
            <a:blip r:embed="rId12"/>
            <a:srcRect/>
            <a:stretch>
              <a:fillRect l="-50000" r="-5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PA_矩形 9">
            <a:extLst>
              <a:ext uri="{FF2B5EF4-FFF2-40B4-BE49-F238E27FC236}">
                <a16:creationId xmlns:a16="http://schemas.microsoft.com/office/drawing/2014/main" xmlns="" id="{F52606B3-FEEA-47BA-B28D-1508DCE8CEA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231731" y="1466624"/>
            <a:ext cx="2214562" cy="2946688"/>
          </a:xfrm>
          <a:prstGeom prst="rect">
            <a:avLst/>
          </a:prstGeom>
          <a:solidFill>
            <a:srgbClr val="B6DD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PA_矩形 11">
            <a:extLst>
              <a:ext uri="{FF2B5EF4-FFF2-40B4-BE49-F238E27FC236}">
                <a16:creationId xmlns:a16="http://schemas.microsoft.com/office/drawing/2014/main" xmlns="" id="{38E488EE-AC1D-4D2B-B06B-5CCC3C83AC7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745706" y="3119933"/>
            <a:ext cx="2214562" cy="2946688"/>
          </a:xfrm>
          <a:prstGeom prst="rect">
            <a:avLst/>
          </a:prstGeom>
          <a:blipFill dpi="0" rotWithShape="1">
            <a:blip r:embed="rId13"/>
            <a:srcRect/>
            <a:stretch>
              <a:fillRect l="-50000" r="-5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PA_矩形 12">
            <a:extLst>
              <a:ext uri="{FF2B5EF4-FFF2-40B4-BE49-F238E27FC236}">
                <a16:creationId xmlns:a16="http://schemas.microsoft.com/office/drawing/2014/main" xmlns="" id="{E1BD037A-42A8-45FC-B768-3257AD12B39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259681" y="1466624"/>
            <a:ext cx="2214562" cy="2946688"/>
          </a:xfrm>
          <a:prstGeom prst="rect">
            <a:avLst/>
          </a:prstGeom>
          <a:solidFill>
            <a:srgbClr val="95D4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PA_文本框 10">
            <a:extLst>
              <a:ext uri="{FF2B5EF4-FFF2-40B4-BE49-F238E27FC236}">
                <a16:creationId xmlns:a16="http://schemas.microsoft.com/office/drawing/2014/main" xmlns="" id="{1666CEAB-96AC-4E08-BE84-7660F456309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231731" y="4593277"/>
            <a:ext cx="221456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cs typeface="+mn-ea"/>
                <a:sym typeface="+mn-lt"/>
              </a:rPr>
              <a:t>请在此添加文字说明，请在此添加文字说明，请在此添加文字说明，请在此添加文字说明，请在此添加文字说明，请在此添加文字说明</a:t>
            </a:r>
            <a:endParaRPr lang="en-US" altLang="zh-CN" sz="1200" dirty="0">
              <a:cs typeface="+mn-ea"/>
              <a:sym typeface="+mn-lt"/>
            </a:endParaRPr>
          </a:p>
        </p:txBody>
      </p:sp>
      <p:sp>
        <p:nvSpPr>
          <p:cNvPr id="9" name="PA_文本框 13">
            <a:extLst>
              <a:ext uri="{FF2B5EF4-FFF2-40B4-BE49-F238E27FC236}">
                <a16:creationId xmlns:a16="http://schemas.microsoft.com/office/drawing/2014/main" xmlns="" id="{6697D416-9ECD-4C13-84F1-097831F9F1C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745706" y="1516288"/>
            <a:ext cx="221456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请在此添加文字说明，请在此添加文字说明，请在此添加文字说明，请在此添加文字说明，请在此添加文字说明，请在此添加文字说明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" name="PA_文本框 76">
            <a:extLst>
              <a:ext uri="{FF2B5EF4-FFF2-40B4-BE49-F238E27FC236}">
                <a16:creationId xmlns:a16="http://schemas.microsoft.com/office/drawing/2014/main" xmlns="" id="{25F8CF86-9672-4E50-8344-4A557278473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</a:p>
        </p:txBody>
      </p:sp>
      <p:sp>
        <p:nvSpPr>
          <p:cNvPr id="13" name="PA_文本框 6">
            <a:extLst>
              <a:ext uri="{FF2B5EF4-FFF2-40B4-BE49-F238E27FC236}">
                <a16:creationId xmlns:a16="http://schemas.microsoft.com/office/drawing/2014/main" xmlns="" id="{E2F20497-8534-4928-8943-D69D37B783DD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</a:p>
        </p:txBody>
      </p:sp>
      <p:cxnSp>
        <p:nvCxnSpPr>
          <p:cNvPr id="14" name="PA_直接连接符 7">
            <a:extLst>
              <a:ext uri="{FF2B5EF4-FFF2-40B4-BE49-F238E27FC236}">
                <a16:creationId xmlns:a16="http://schemas.microsoft.com/office/drawing/2014/main" xmlns="" id="{370C85EE-9A60-4897-8313-1BBEFD3A9BE6}"/>
              </a:ext>
            </a:extLst>
          </p:cNvPr>
          <p:cNvCxnSpPr/>
          <p:nvPr>
            <p:custDataLst>
              <p:tags r:id="rId9"/>
            </p:custDataLst>
          </p:nvPr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78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_文本框 76">
            <a:extLst>
              <a:ext uri="{FF2B5EF4-FFF2-40B4-BE49-F238E27FC236}">
                <a16:creationId xmlns:a16="http://schemas.microsoft.com/office/drawing/2014/main" xmlns="" id="{124E2B26-4913-480E-9478-4D75EAB3999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</a:p>
        </p:txBody>
      </p:sp>
      <p:sp>
        <p:nvSpPr>
          <p:cNvPr id="7" name="PA_文本框 6">
            <a:extLst>
              <a:ext uri="{FF2B5EF4-FFF2-40B4-BE49-F238E27FC236}">
                <a16:creationId xmlns:a16="http://schemas.microsoft.com/office/drawing/2014/main" xmlns="" id="{E91E1DC9-029A-48B0-8286-D5687D9F654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</a:p>
        </p:txBody>
      </p:sp>
      <p:cxnSp>
        <p:nvCxnSpPr>
          <p:cNvPr id="8" name="PA_直接连接符 7">
            <a:extLst>
              <a:ext uri="{FF2B5EF4-FFF2-40B4-BE49-F238E27FC236}">
                <a16:creationId xmlns:a16="http://schemas.microsoft.com/office/drawing/2014/main" xmlns="" id="{F02B0B9F-88E5-45B1-A354-14B57273A6A5}"/>
              </a:ext>
            </a:extLst>
          </p:cNvPr>
          <p:cNvCxnSpPr/>
          <p:nvPr>
            <p:custDataLst>
              <p:tags r:id="rId3"/>
            </p:custDataLst>
          </p:nvPr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A_矩形 5">
            <a:extLst>
              <a:ext uri="{FF2B5EF4-FFF2-40B4-BE49-F238E27FC236}">
                <a16:creationId xmlns:a16="http://schemas.microsoft.com/office/drawing/2014/main" xmlns="" id="{952246A9-9B19-4DC9-8165-3CB579CB655B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502721" y="1884677"/>
            <a:ext cx="1103667" cy="1103667"/>
          </a:xfrm>
          <a:prstGeom prst="rect">
            <a:avLst/>
          </a:prstGeom>
          <a:solidFill>
            <a:srgbClr val="B6DDD8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" name="PA_矩形 6">
            <a:extLst>
              <a:ext uri="{FF2B5EF4-FFF2-40B4-BE49-F238E27FC236}">
                <a16:creationId xmlns:a16="http://schemas.microsoft.com/office/drawing/2014/main" xmlns="" id="{C361829D-3727-4D4F-BD1B-1124C2DE7B5E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502721" y="3120106"/>
            <a:ext cx="1103667" cy="1103667"/>
          </a:xfrm>
          <a:prstGeom prst="rect">
            <a:avLst/>
          </a:prstGeom>
          <a:solidFill>
            <a:srgbClr val="807C78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" name="PA_矩形 7">
            <a:extLst>
              <a:ext uri="{FF2B5EF4-FFF2-40B4-BE49-F238E27FC236}">
                <a16:creationId xmlns:a16="http://schemas.microsoft.com/office/drawing/2014/main" xmlns="" id="{F407B643-B89D-4A0B-8245-5F25CDC42929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502721" y="4346403"/>
            <a:ext cx="1103667" cy="1103667"/>
          </a:xfrm>
          <a:prstGeom prst="rect">
            <a:avLst/>
          </a:prstGeom>
          <a:solidFill>
            <a:srgbClr val="95D4CF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" name="PA_任意多边形 3">
            <a:extLst>
              <a:ext uri="{FF2B5EF4-FFF2-40B4-BE49-F238E27FC236}">
                <a16:creationId xmlns:a16="http://schemas.microsoft.com/office/drawing/2014/main" xmlns="" id="{0D03E005-7FA7-4910-8D26-8EDCC266F555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727914" y="2173463"/>
            <a:ext cx="653281" cy="526095"/>
          </a:xfrm>
          <a:custGeom>
            <a:avLst/>
            <a:gdLst>
              <a:gd name="T0" fmla="*/ 487 w 497"/>
              <a:gd name="T1" fmla="*/ 71 h 400"/>
              <a:gd name="T2" fmla="*/ 487 w 497"/>
              <a:gd name="T3" fmla="*/ 71 h 400"/>
              <a:gd name="T4" fmla="*/ 372 w 497"/>
              <a:gd name="T5" fmla="*/ 0 h 400"/>
              <a:gd name="T6" fmla="*/ 354 w 497"/>
              <a:gd name="T7" fmla="*/ 0 h 400"/>
              <a:gd name="T8" fmla="*/ 248 w 497"/>
              <a:gd name="T9" fmla="*/ 71 h 400"/>
              <a:gd name="T10" fmla="*/ 142 w 497"/>
              <a:gd name="T11" fmla="*/ 0 h 400"/>
              <a:gd name="T12" fmla="*/ 123 w 497"/>
              <a:gd name="T13" fmla="*/ 0 h 400"/>
              <a:gd name="T14" fmla="*/ 8 w 497"/>
              <a:gd name="T15" fmla="*/ 71 h 400"/>
              <a:gd name="T16" fmla="*/ 0 w 497"/>
              <a:gd name="T17" fmla="*/ 89 h 400"/>
              <a:gd name="T18" fmla="*/ 0 w 497"/>
              <a:gd name="T19" fmla="*/ 382 h 400"/>
              <a:gd name="T20" fmla="*/ 8 w 497"/>
              <a:gd name="T21" fmla="*/ 390 h 400"/>
              <a:gd name="T22" fmla="*/ 26 w 497"/>
              <a:gd name="T23" fmla="*/ 390 h 400"/>
              <a:gd name="T24" fmla="*/ 132 w 497"/>
              <a:gd name="T25" fmla="*/ 328 h 400"/>
              <a:gd name="T26" fmla="*/ 239 w 497"/>
              <a:gd name="T27" fmla="*/ 390 h 400"/>
              <a:gd name="T28" fmla="*/ 257 w 497"/>
              <a:gd name="T29" fmla="*/ 390 h 400"/>
              <a:gd name="T30" fmla="*/ 363 w 497"/>
              <a:gd name="T31" fmla="*/ 328 h 400"/>
              <a:gd name="T32" fmla="*/ 470 w 497"/>
              <a:gd name="T33" fmla="*/ 390 h 400"/>
              <a:gd name="T34" fmla="*/ 478 w 497"/>
              <a:gd name="T35" fmla="*/ 399 h 400"/>
              <a:gd name="T36" fmla="*/ 487 w 497"/>
              <a:gd name="T37" fmla="*/ 390 h 400"/>
              <a:gd name="T38" fmla="*/ 496 w 497"/>
              <a:gd name="T39" fmla="*/ 382 h 400"/>
              <a:gd name="T40" fmla="*/ 496 w 497"/>
              <a:gd name="T41" fmla="*/ 89 h 400"/>
              <a:gd name="T42" fmla="*/ 487 w 497"/>
              <a:gd name="T43" fmla="*/ 71 h 400"/>
              <a:gd name="T44" fmla="*/ 115 w 497"/>
              <a:gd name="T45" fmla="*/ 293 h 400"/>
              <a:gd name="T46" fmla="*/ 115 w 497"/>
              <a:gd name="T47" fmla="*/ 293 h 400"/>
              <a:gd name="T48" fmla="*/ 35 w 497"/>
              <a:gd name="T49" fmla="*/ 346 h 400"/>
              <a:gd name="T50" fmla="*/ 35 w 497"/>
              <a:gd name="T51" fmla="*/ 98 h 400"/>
              <a:gd name="T52" fmla="*/ 115 w 497"/>
              <a:gd name="T53" fmla="*/ 44 h 400"/>
              <a:gd name="T54" fmla="*/ 115 w 497"/>
              <a:gd name="T55" fmla="*/ 293 h 400"/>
              <a:gd name="T56" fmla="*/ 230 w 497"/>
              <a:gd name="T57" fmla="*/ 346 h 400"/>
              <a:gd name="T58" fmla="*/ 230 w 497"/>
              <a:gd name="T59" fmla="*/ 346 h 400"/>
              <a:gd name="T60" fmla="*/ 150 w 497"/>
              <a:gd name="T61" fmla="*/ 293 h 400"/>
              <a:gd name="T62" fmla="*/ 150 w 497"/>
              <a:gd name="T63" fmla="*/ 44 h 400"/>
              <a:gd name="T64" fmla="*/ 230 w 497"/>
              <a:gd name="T65" fmla="*/ 98 h 400"/>
              <a:gd name="T66" fmla="*/ 230 w 497"/>
              <a:gd name="T67" fmla="*/ 346 h 400"/>
              <a:gd name="T68" fmla="*/ 345 w 497"/>
              <a:gd name="T69" fmla="*/ 293 h 400"/>
              <a:gd name="T70" fmla="*/ 345 w 497"/>
              <a:gd name="T71" fmla="*/ 293 h 400"/>
              <a:gd name="T72" fmla="*/ 266 w 497"/>
              <a:gd name="T73" fmla="*/ 346 h 400"/>
              <a:gd name="T74" fmla="*/ 266 w 497"/>
              <a:gd name="T75" fmla="*/ 98 h 400"/>
              <a:gd name="T76" fmla="*/ 345 w 497"/>
              <a:gd name="T77" fmla="*/ 44 h 400"/>
              <a:gd name="T78" fmla="*/ 345 w 497"/>
              <a:gd name="T79" fmla="*/ 293 h 400"/>
              <a:gd name="T80" fmla="*/ 461 w 497"/>
              <a:gd name="T81" fmla="*/ 346 h 400"/>
              <a:gd name="T82" fmla="*/ 461 w 497"/>
              <a:gd name="T83" fmla="*/ 346 h 400"/>
              <a:gd name="T84" fmla="*/ 380 w 497"/>
              <a:gd name="T85" fmla="*/ 293 h 400"/>
              <a:gd name="T86" fmla="*/ 380 w 497"/>
              <a:gd name="T87" fmla="*/ 44 h 400"/>
              <a:gd name="T88" fmla="*/ 461 w 497"/>
              <a:gd name="T89" fmla="*/ 98 h 400"/>
              <a:gd name="T90" fmla="*/ 461 w 497"/>
              <a:gd name="T91" fmla="*/ 34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497" h="400">
                <a:moveTo>
                  <a:pt x="487" y="71"/>
                </a:moveTo>
                <a:lnTo>
                  <a:pt x="487" y="71"/>
                </a:lnTo>
                <a:cubicBezTo>
                  <a:pt x="372" y="0"/>
                  <a:pt x="372" y="0"/>
                  <a:pt x="372" y="0"/>
                </a:cubicBezTo>
                <a:cubicBezTo>
                  <a:pt x="363" y="0"/>
                  <a:pt x="363" y="0"/>
                  <a:pt x="354" y="0"/>
                </a:cubicBezTo>
                <a:cubicBezTo>
                  <a:pt x="248" y="71"/>
                  <a:pt x="248" y="71"/>
                  <a:pt x="248" y="71"/>
                </a:cubicBezTo>
                <a:cubicBezTo>
                  <a:pt x="142" y="0"/>
                  <a:pt x="142" y="0"/>
                  <a:pt x="142" y="0"/>
                </a:cubicBezTo>
                <a:cubicBezTo>
                  <a:pt x="132" y="0"/>
                  <a:pt x="132" y="0"/>
                  <a:pt x="123" y="0"/>
                </a:cubicBezTo>
                <a:cubicBezTo>
                  <a:pt x="8" y="71"/>
                  <a:pt x="8" y="71"/>
                  <a:pt x="8" y="71"/>
                </a:cubicBezTo>
                <a:cubicBezTo>
                  <a:pt x="0" y="80"/>
                  <a:pt x="0" y="80"/>
                  <a:pt x="0" y="89"/>
                </a:cubicBezTo>
                <a:cubicBezTo>
                  <a:pt x="0" y="382"/>
                  <a:pt x="0" y="382"/>
                  <a:pt x="0" y="382"/>
                </a:cubicBezTo>
                <a:cubicBezTo>
                  <a:pt x="0" y="382"/>
                  <a:pt x="0" y="390"/>
                  <a:pt x="8" y="390"/>
                </a:cubicBezTo>
                <a:cubicBezTo>
                  <a:pt x="8" y="399"/>
                  <a:pt x="17" y="399"/>
                  <a:pt x="26" y="390"/>
                </a:cubicBezTo>
                <a:cubicBezTo>
                  <a:pt x="132" y="328"/>
                  <a:pt x="132" y="328"/>
                  <a:pt x="132" y="328"/>
                </a:cubicBezTo>
                <a:cubicBezTo>
                  <a:pt x="239" y="390"/>
                  <a:pt x="239" y="390"/>
                  <a:pt x="239" y="390"/>
                </a:cubicBezTo>
                <a:cubicBezTo>
                  <a:pt x="248" y="399"/>
                  <a:pt x="248" y="399"/>
                  <a:pt x="257" y="390"/>
                </a:cubicBezTo>
                <a:cubicBezTo>
                  <a:pt x="363" y="328"/>
                  <a:pt x="363" y="328"/>
                  <a:pt x="363" y="328"/>
                </a:cubicBezTo>
                <a:cubicBezTo>
                  <a:pt x="470" y="390"/>
                  <a:pt x="470" y="390"/>
                  <a:pt x="470" y="390"/>
                </a:cubicBezTo>
                <a:cubicBezTo>
                  <a:pt x="470" y="399"/>
                  <a:pt x="478" y="399"/>
                  <a:pt x="478" y="399"/>
                </a:cubicBezTo>
                <a:cubicBezTo>
                  <a:pt x="478" y="399"/>
                  <a:pt x="487" y="399"/>
                  <a:pt x="487" y="390"/>
                </a:cubicBezTo>
                <a:cubicBezTo>
                  <a:pt x="496" y="390"/>
                  <a:pt x="496" y="382"/>
                  <a:pt x="496" y="382"/>
                </a:cubicBezTo>
                <a:cubicBezTo>
                  <a:pt x="496" y="89"/>
                  <a:pt x="496" y="89"/>
                  <a:pt x="496" y="89"/>
                </a:cubicBezTo>
                <a:cubicBezTo>
                  <a:pt x="496" y="80"/>
                  <a:pt x="496" y="80"/>
                  <a:pt x="487" y="71"/>
                </a:cubicBezTo>
                <a:close/>
                <a:moveTo>
                  <a:pt x="115" y="293"/>
                </a:moveTo>
                <a:lnTo>
                  <a:pt x="115" y="293"/>
                </a:lnTo>
                <a:cubicBezTo>
                  <a:pt x="35" y="346"/>
                  <a:pt x="35" y="346"/>
                  <a:pt x="35" y="346"/>
                </a:cubicBezTo>
                <a:cubicBezTo>
                  <a:pt x="35" y="98"/>
                  <a:pt x="35" y="98"/>
                  <a:pt x="35" y="98"/>
                </a:cubicBezTo>
                <a:cubicBezTo>
                  <a:pt x="115" y="44"/>
                  <a:pt x="115" y="44"/>
                  <a:pt x="115" y="44"/>
                </a:cubicBezTo>
                <a:lnTo>
                  <a:pt x="115" y="293"/>
                </a:lnTo>
                <a:close/>
                <a:moveTo>
                  <a:pt x="230" y="346"/>
                </a:moveTo>
                <a:lnTo>
                  <a:pt x="230" y="346"/>
                </a:lnTo>
                <a:cubicBezTo>
                  <a:pt x="150" y="293"/>
                  <a:pt x="150" y="293"/>
                  <a:pt x="150" y="293"/>
                </a:cubicBezTo>
                <a:cubicBezTo>
                  <a:pt x="150" y="44"/>
                  <a:pt x="150" y="44"/>
                  <a:pt x="150" y="44"/>
                </a:cubicBezTo>
                <a:cubicBezTo>
                  <a:pt x="230" y="98"/>
                  <a:pt x="230" y="98"/>
                  <a:pt x="230" y="98"/>
                </a:cubicBezTo>
                <a:lnTo>
                  <a:pt x="230" y="346"/>
                </a:lnTo>
                <a:close/>
                <a:moveTo>
                  <a:pt x="345" y="293"/>
                </a:moveTo>
                <a:lnTo>
                  <a:pt x="345" y="293"/>
                </a:lnTo>
                <a:cubicBezTo>
                  <a:pt x="266" y="346"/>
                  <a:pt x="266" y="346"/>
                  <a:pt x="266" y="346"/>
                </a:cubicBezTo>
                <a:cubicBezTo>
                  <a:pt x="266" y="98"/>
                  <a:pt x="266" y="98"/>
                  <a:pt x="266" y="98"/>
                </a:cubicBezTo>
                <a:cubicBezTo>
                  <a:pt x="345" y="44"/>
                  <a:pt x="345" y="44"/>
                  <a:pt x="345" y="44"/>
                </a:cubicBezTo>
                <a:lnTo>
                  <a:pt x="345" y="293"/>
                </a:lnTo>
                <a:close/>
                <a:moveTo>
                  <a:pt x="461" y="346"/>
                </a:moveTo>
                <a:lnTo>
                  <a:pt x="461" y="346"/>
                </a:lnTo>
                <a:cubicBezTo>
                  <a:pt x="380" y="293"/>
                  <a:pt x="380" y="293"/>
                  <a:pt x="380" y="293"/>
                </a:cubicBezTo>
                <a:cubicBezTo>
                  <a:pt x="380" y="44"/>
                  <a:pt x="380" y="44"/>
                  <a:pt x="380" y="44"/>
                </a:cubicBezTo>
                <a:cubicBezTo>
                  <a:pt x="461" y="98"/>
                  <a:pt x="461" y="98"/>
                  <a:pt x="461" y="98"/>
                </a:cubicBezTo>
                <a:lnTo>
                  <a:pt x="461" y="34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PA_任意多边形 101">
            <a:extLst>
              <a:ext uri="{FF2B5EF4-FFF2-40B4-BE49-F238E27FC236}">
                <a16:creationId xmlns:a16="http://schemas.microsoft.com/office/drawing/2014/main" xmlns="" id="{6D81CFAA-12E1-482D-965E-0913EA3BEED5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727914" y="4646753"/>
            <a:ext cx="653281" cy="502968"/>
          </a:xfrm>
          <a:custGeom>
            <a:avLst/>
            <a:gdLst>
              <a:gd name="T0" fmla="*/ 80 w 497"/>
              <a:gd name="T1" fmla="*/ 248 h 382"/>
              <a:gd name="T2" fmla="*/ 80 w 497"/>
              <a:gd name="T3" fmla="*/ 248 h 382"/>
              <a:gd name="T4" fmla="*/ 159 w 497"/>
              <a:gd name="T5" fmla="*/ 328 h 382"/>
              <a:gd name="T6" fmla="*/ 248 w 497"/>
              <a:gd name="T7" fmla="*/ 381 h 382"/>
              <a:gd name="T8" fmla="*/ 337 w 497"/>
              <a:gd name="T9" fmla="*/ 337 h 382"/>
              <a:gd name="T10" fmla="*/ 390 w 497"/>
              <a:gd name="T11" fmla="*/ 258 h 382"/>
              <a:gd name="T12" fmla="*/ 248 w 497"/>
              <a:gd name="T13" fmla="*/ 328 h 382"/>
              <a:gd name="T14" fmla="*/ 80 w 497"/>
              <a:gd name="T15" fmla="*/ 248 h 382"/>
              <a:gd name="T16" fmla="*/ 487 w 497"/>
              <a:gd name="T17" fmla="*/ 124 h 382"/>
              <a:gd name="T18" fmla="*/ 487 w 497"/>
              <a:gd name="T19" fmla="*/ 124 h 382"/>
              <a:gd name="T20" fmla="*/ 274 w 497"/>
              <a:gd name="T21" fmla="*/ 9 h 382"/>
              <a:gd name="T22" fmla="*/ 221 w 497"/>
              <a:gd name="T23" fmla="*/ 9 h 382"/>
              <a:gd name="T24" fmla="*/ 9 w 497"/>
              <a:gd name="T25" fmla="*/ 124 h 382"/>
              <a:gd name="T26" fmla="*/ 9 w 497"/>
              <a:gd name="T27" fmla="*/ 160 h 382"/>
              <a:gd name="T28" fmla="*/ 221 w 497"/>
              <a:gd name="T29" fmla="*/ 275 h 382"/>
              <a:gd name="T30" fmla="*/ 274 w 497"/>
              <a:gd name="T31" fmla="*/ 275 h 382"/>
              <a:gd name="T32" fmla="*/ 408 w 497"/>
              <a:gd name="T33" fmla="*/ 195 h 382"/>
              <a:gd name="T34" fmla="*/ 266 w 497"/>
              <a:gd name="T35" fmla="*/ 160 h 382"/>
              <a:gd name="T36" fmla="*/ 248 w 497"/>
              <a:gd name="T37" fmla="*/ 168 h 382"/>
              <a:gd name="T38" fmla="*/ 203 w 497"/>
              <a:gd name="T39" fmla="*/ 133 h 382"/>
              <a:gd name="T40" fmla="*/ 248 w 497"/>
              <a:gd name="T41" fmla="*/ 107 h 382"/>
              <a:gd name="T42" fmla="*/ 293 w 497"/>
              <a:gd name="T43" fmla="*/ 124 h 382"/>
              <a:gd name="T44" fmla="*/ 443 w 497"/>
              <a:gd name="T45" fmla="*/ 177 h 382"/>
              <a:gd name="T46" fmla="*/ 487 w 497"/>
              <a:gd name="T47" fmla="*/ 160 h 382"/>
              <a:gd name="T48" fmla="*/ 487 w 497"/>
              <a:gd name="T49" fmla="*/ 124 h 382"/>
              <a:gd name="T50" fmla="*/ 425 w 497"/>
              <a:gd name="T51" fmla="*/ 346 h 382"/>
              <a:gd name="T52" fmla="*/ 425 w 497"/>
              <a:gd name="T53" fmla="*/ 346 h 382"/>
              <a:gd name="T54" fmla="*/ 461 w 497"/>
              <a:gd name="T55" fmla="*/ 337 h 382"/>
              <a:gd name="T56" fmla="*/ 443 w 497"/>
              <a:gd name="T57" fmla="*/ 177 h 382"/>
              <a:gd name="T58" fmla="*/ 408 w 497"/>
              <a:gd name="T59" fmla="*/ 195 h 382"/>
              <a:gd name="T60" fmla="*/ 425 w 497"/>
              <a:gd name="T61" fmla="*/ 346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97" h="382">
                <a:moveTo>
                  <a:pt x="80" y="248"/>
                </a:moveTo>
                <a:lnTo>
                  <a:pt x="80" y="248"/>
                </a:lnTo>
                <a:cubicBezTo>
                  <a:pt x="97" y="293"/>
                  <a:pt x="106" y="311"/>
                  <a:pt x="159" y="328"/>
                </a:cubicBezTo>
                <a:cubicBezTo>
                  <a:pt x="203" y="355"/>
                  <a:pt x="230" y="381"/>
                  <a:pt x="248" y="381"/>
                </a:cubicBezTo>
                <a:cubicBezTo>
                  <a:pt x="266" y="381"/>
                  <a:pt x="293" y="355"/>
                  <a:pt x="337" y="337"/>
                </a:cubicBezTo>
                <a:cubicBezTo>
                  <a:pt x="390" y="311"/>
                  <a:pt x="372" y="311"/>
                  <a:pt x="390" y="258"/>
                </a:cubicBezTo>
                <a:cubicBezTo>
                  <a:pt x="248" y="328"/>
                  <a:pt x="248" y="328"/>
                  <a:pt x="248" y="328"/>
                </a:cubicBezTo>
                <a:lnTo>
                  <a:pt x="80" y="248"/>
                </a:lnTo>
                <a:close/>
                <a:moveTo>
                  <a:pt x="487" y="124"/>
                </a:moveTo>
                <a:lnTo>
                  <a:pt x="487" y="124"/>
                </a:lnTo>
                <a:cubicBezTo>
                  <a:pt x="274" y="9"/>
                  <a:pt x="274" y="9"/>
                  <a:pt x="274" y="9"/>
                </a:cubicBezTo>
                <a:cubicBezTo>
                  <a:pt x="266" y="0"/>
                  <a:pt x="239" y="0"/>
                  <a:pt x="221" y="9"/>
                </a:cubicBezTo>
                <a:cubicBezTo>
                  <a:pt x="9" y="124"/>
                  <a:pt x="9" y="124"/>
                  <a:pt x="9" y="124"/>
                </a:cubicBezTo>
                <a:cubicBezTo>
                  <a:pt x="0" y="133"/>
                  <a:pt x="0" y="142"/>
                  <a:pt x="9" y="160"/>
                </a:cubicBezTo>
                <a:cubicBezTo>
                  <a:pt x="221" y="275"/>
                  <a:pt x="221" y="275"/>
                  <a:pt x="221" y="275"/>
                </a:cubicBezTo>
                <a:cubicBezTo>
                  <a:pt x="239" y="284"/>
                  <a:pt x="266" y="284"/>
                  <a:pt x="274" y="275"/>
                </a:cubicBezTo>
                <a:cubicBezTo>
                  <a:pt x="408" y="195"/>
                  <a:pt x="408" y="195"/>
                  <a:pt x="408" y="195"/>
                </a:cubicBezTo>
                <a:cubicBezTo>
                  <a:pt x="266" y="160"/>
                  <a:pt x="266" y="160"/>
                  <a:pt x="266" y="160"/>
                </a:cubicBezTo>
                <a:cubicBezTo>
                  <a:pt x="257" y="160"/>
                  <a:pt x="257" y="168"/>
                  <a:pt x="248" y="168"/>
                </a:cubicBezTo>
                <a:cubicBezTo>
                  <a:pt x="221" y="168"/>
                  <a:pt x="203" y="151"/>
                  <a:pt x="203" y="133"/>
                </a:cubicBezTo>
                <a:cubicBezTo>
                  <a:pt x="203" y="124"/>
                  <a:pt x="221" y="107"/>
                  <a:pt x="248" y="107"/>
                </a:cubicBezTo>
                <a:cubicBezTo>
                  <a:pt x="266" y="107"/>
                  <a:pt x="284" y="115"/>
                  <a:pt x="293" y="124"/>
                </a:cubicBezTo>
                <a:cubicBezTo>
                  <a:pt x="443" y="177"/>
                  <a:pt x="443" y="177"/>
                  <a:pt x="443" y="177"/>
                </a:cubicBezTo>
                <a:cubicBezTo>
                  <a:pt x="487" y="160"/>
                  <a:pt x="487" y="160"/>
                  <a:pt x="487" y="160"/>
                </a:cubicBezTo>
                <a:cubicBezTo>
                  <a:pt x="496" y="142"/>
                  <a:pt x="496" y="133"/>
                  <a:pt x="487" y="124"/>
                </a:cubicBezTo>
                <a:close/>
                <a:moveTo>
                  <a:pt x="425" y="346"/>
                </a:moveTo>
                <a:lnTo>
                  <a:pt x="425" y="346"/>
                </a:lnTo>
                <a:cubicBezTo>
                  <a:pt x="416" y="355"/>
                  <a:pt x="452" y="364"/>
                  <a:pt x="461" y="337"/>
                </a:cubicBezTo>
                <a:cubicBezTo>
                  <a:pt x="469" y="213"/>
                  <a:pt x="443" y="177"/>
                  <a:pt x="443" y="177"/>
                </a:cubicBezTo>
                <a:cubicBezTo>
                  <a:pt x="408" y="195"/>
                  <a:pt x="408" y="195"/>
                  <a:pt x="408" y="195"/>
                </a:cubicBezTo>
                <a:cubicBezTo>
                  <a:pt x="408" y="195"/>
                  <a:pt x="443" y="222"/>
                  <a:pt x="425" y="3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PA_任意多边形 104">
            <a:extLst>
              <a:ext uri="{FF2B5EF4-FFF2-40B4-BE49-F238E27FC236}">
                <a16:creationId xmlns:a16="http://schemas.microsoft.com/office/drawing/2014/main" xmlns="" id="{B643E12C-4CB7-4ED8-89EA-0FF6C48CE992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727912" y="3452251"/>
            <a:ext cx="653286" cy="439377"/>
          </a:xfrm>
          <a:custGeom>
            <a:avLst/>
            <a:gdLst>
              <a:gd name="T0" fmla="*/ 203 w 497"/>
              <a:gd name="T1" fmla="*/ 257 h 337"/>
              <a:gd name="T2" fmla="*/ 203 w 497"/>
              <a:gd name="T3" fmla="*/ 257 h 337"/>
              <a:gd name="T4" fmla="*/ 221 w 497"/>
              <a:gd name="T5" fmla="*/ 327 h 337"/>
              <a:gd name="T6" fmla="*/ 283 w 497"/>
              <a:gd name="T7" fmla="*/ 310 h 337"/>
              <a:gd name="T8" fmla="*/ 398 w 497"/>
              <a:gd name="T9" fmla="*/ 9 h 337"/>
              <a:gd name="T10" fmla="*/ 203 w 497"/>
              <a:gd name="T11" fmla="*/ 257 h 337"/>
              <a:gd name="T12" fmla="*/ 248 w 497"/>
              <a:gd name="T13" fmla="*/ 71 h 337"/>
              <a:gd name="T14" fmla="*/ 248 w 497"/>
              <a:gd name="T15" fmla="*/ 71 h 337"/>
              <a:gd name="T16" fmla="*/ 274 w 497"/>
              <a:gd name="T17" fmla="*/ 71 h 337"/>
              <a:gd name="T18" fmla="*/ 310 w 497"/>
              <a:gd name="T19" fmla="*/ 26 h 337"/>
              <a:gd name="T20" fmla="*/ 248 w 497"/>
              <a:gd name="T21" fmla="*/ 17 h 337"/>
              <a:gd name="T22" fmla="*/ 0 w 497"/>
              <a:gd name="T23" fmla="*/ 283 h 337"/>
              <a:gd name="T24" fmla="*/ 0 w 497"/>
              <a:gd name="T25" fmla="*/ 310 h 337"/>
              <a:gd name="T26" fmla="*/ 26 w 497"/>
              <a:gd name="T27" fmla="*/ 336 h 337"/>
              <a:gd name="T28" fmla="*/ 53 w 497"/>
              <a:gd name="T29" fmla="*/ 310 h 337"/>
              <a:gd name="T30" fmla="*/ 53 w 497"/>
              <a:gd name="T31" fmla="*/ 283 h 337"/>
              <a:gd name="T32" fmla="*/ 248 w 497"/>
              <a:gd name="T33" fmla="*/ 71 h 337"/>
              <a:gd name="T34" fmla="*/ 425 w 497"/>
              <a:gd name="T35" fmla="*/ 98 h 337"/>
              <a:gd name="T36" fmla="*/ 425 w 497"/>
              <a:gd name="T37" fmla="*/ 98 h 337"/>
              <a:gd name="T38" fmla="*/ 407 w 497"/>
              <a:gd name="T39" fmla="*/ 151 h 337"/>
              <a:gd name="T40" fmla="*/ 442 w 497"/>
              <a:gd name="T41" fmla="*/ 283 h 337"/>
              <a:gd name="T42" fmla="*/ 442 w 497"/>
              <a:gd name="T43" fmla="*/ 310 h 337"/>
              <a:gd name="T44" fmla="*/ 469 w 497"/>
              <a:gd name="T45" fmla="*/ 336 h 337"/>
              <a:gd name="T46" fmla="*/ 469 w 497"/>
              <a:gd name="T47" fmla="*/ 336 h 337"/>
              <a:gd name="T48" fmla="*/ 496 w 497"/>
              <a:gd name="T49" fmla="*/ 310 h 337"/>
              <a:gd name="T50" fmla="*/ 496 w 497"/>
              <a:gd name="T51" fmla="*/ 283 h 337"/>
              <a:gd name="T52" fmla="*/ 425 w 497"/>
              <a:gd name="T53" fmla="*/ 98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97" h="337">
                <a:moveTo>
                  <a:pt x="203" y="257"/>
                </a:moveTo>
                <a:lnTo>
                  <a:pt x="203" y="257"/>
                </a:lnTo>
                <a:cubicBezTo>
                  <a:pt x="186" y="283"/>
                  <a:pt x="194" y="310"/>
                  <a:pt x="221" y="327"/>
                </a:cubicBezTo>
                <a:cubicBezTo>
                  <a:pt x="239" y="336"/>
                  <a:pt x="266" y="336"/>
                  <a:pt x="283" y="310"/>
                </a:cubicBezTo>
                <a:cubicBezTo>
                  <a:pt x="301" y="274"/>
                  <a:pt x="407" y="9"/>
                  <a:pt x="398" y="9"/>
                </a:cubicBezTo>
                <a:cubicBezTo>
                  <a:pt x="389" y="0"/>
                  <a:pt x="221" y="230"/>
                  <a:pt x="203" y="257"/>
                </a:cubicBezTo>
                <a:close/>
                <a:moveTo>
                  <a:pt x="248" y="71"/>
                </a:moveTo>
                <a:lnTo>
                  <a:pt x="248" y="71"/>
                </a:lnTo>
                <a:cubicBezTo>
                  <a:pt x="257" y="71"/>
                  <a:pt x="266" y="71"/>
                  <a:pt x="274" y="71"/>
                </a:cubicBezTo>
                <a:cubicBezTo>
                  <a:pt x="292" y="53"/>
                  <a:pt x="301" y="44"/>
                  <a:pt x="310" y="26"/>
                </a:cubicBezTo>
                <a:cubicBezTo>
                  <a:pt x="292" y="17"/>
                  <a:pt x="274" y="17"/>
                  <a:pt x="248" y="17"/>
                </a:cubicBezTo>
                <a:cubicBezTo>
                  <a:pt x="106" y="17"/>
                  <a:pt x="0" y="133"/>
                  <a:pt x="0" y="283"/>
                </a:cubicBezTo>
                <a:cubicBezTo>
                  <a:pt x="0" y="292"/>
                  <a:pt x="0" y="301"/>
                  <a:pt x="0" y="310"/>
                </a:cubicBezTo>
                <a:cubicBezTo>
                  <a:pt x="0" y="327"/>
                  <a:pt x="17" y="336"/>
                  <a:pt x="26" y="336"/>
                </a:cubicBezTo>
                <a:cubicBezTo>
                  <a:pt x="44" y="336"/>
                  <a:pt x="53" y="319"/>
                  <a:pt x="53" y="310"/>
                </a:cubicBezTo>
                <a:cubicBezTo>
                  <a:pt x="53" y="301"/>
                  <a:pt x="53" y="292"/>
                  <a:pt x="53" y="283"/>
                </a:cubicBezTo>
                <a:cubicBezTo>
                  <a:pt x="53" y="160"/>
                  <a:pt x="132" y="71"/>
                  <a:pt x="248" y="71"/>
                </a:cubicBezTo>
                <a:close/>
                <a:moveTo>
                  <a:pt x="425" y="98"/>
                </a:moveTo>
                <a:lnTo>
                  <a:pt x="425" y="98"/>
                </a:lnTo>
                <a:cubicBezTo>
                  <a:pt x="416" y="115"/>
                  <a:pt x="416" y="133"/>
                  <a:pt x="407" y="151"/>
                </a:cubicBezTo>
                <a:cubicBezTo>
                  <a:pt x="433" y="186"/>
                  <a:pt x="442" y="239"/>
                  <a:pt x="442" y="283"/>
                </a:cubicBezTo>
                <a:cubicBezTo>
                  <a:pt x="442" y="292"/>
                  <a:pt x="442" y="301"/>
                  <a:pt x="442" y="310"/>
                </a:cubicBezTo>
                <a:cubicBezTo>
                  <a:pt x="442" y="319"/>
                  <a:pt x="451" y="336"/>
                  <a:pt x="469" y="336"/>
                </a:cubicBezTo>
                <a:lnTo>
                  <a:pt x="469" y="336"/>
                </a:lnTo>
                <a:cubicBezTo>
                  <a:pt x="478" y="336"/>
                  <a:pt x="496" y="327"/>
                  <a:pt x="496" y="310"/>
                </a:cubicBezTo>
                <a:cubicBezTo>
                  <a:pt x="496" y="301"/>
                  <a:pt x="496" y="292"/>
                  <a:pt x="496" y="283"/>
                </a:cubicBezTo>
                <a:cubicBezTo>
                  <a:pt x="496" y="213"/>
                  <a:pt x="469" y="151"/>
                  <a:pt x="425" y="9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5" name="PA_文本框 14">
            <a:extLst>
              <a:ext uri="{FF2B5EF4-FFF2-40B4-BE49-F238E27FC236}">
                <a16:creationId xmlns:a16="http://schemas.microsoft.com/office/drawing/2014/main" xmlns="" id="{9B4F117F-74E8-4433-A67D-E8307BAC3F73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7958668" y="2020293"/>
            <a:ext cx="3813951" cy="75251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请在此添加文字说明，请在此添加文字说明，请在此添加文字说明，请在此添加文字说明，请在此添加文字说明，请在此添加文字说明，请在此添加文字说明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6" name="PA_文本框 15">
            <a:extLst>
              <a:ext uri="{FF2B5EF4-FFF2-40B4-BE49-F238E27FC236}">
                <a16:creationId xmlns:a16="http://schemas.microsoft.com/office/drawing/2014/main" xmlns="" id="{29EDDB31-41CD-4298-9138-D939ECDCA97C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7958668" y="3319763"/>
            <a:ext cx="3813951" cy="75251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请在此添加文字说明，请在此添加文字说明，请在此添加文字说明，请在此添加文字说明，请在此添加文字说明，请在此添加文字说明，请在此添加文字说明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" name="PA_文本框 16">
            <a:extLst>
              <a:ext uri="{FF2B5EF4-FFF2-40B4-BE49-F238E27FC236}">
                <a16:creationId xmlns:a16="http://schemas.microsoft.com/office/drawing/2014/main" xmlns="" id="{CCEC0050-BDEA-4DF4-9C64-AAEA238F86CB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7958668" y="4546059"/>
            <a:ext cx="3813951" cy="75251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请在此添加文字说明，请在此添加文字说明，请在此添加文字说明，请在此添加文字说明，请在此添加文字说明，请在此添加文字说明，请在此添加文字说明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AD401EE0-BD6B-4ADB-8563-425AE47CA8B4}"/>
              </a:ext>
            </a:extLst>
          </p:cNvPr>
          <p:cNvSpPr/>
          <p:nvPr/>
        </p:nvSpPr>
        <p:spPr>
          <a:xfrm>
            <a:off x="653782" y="1884676"/>
            <a:ext cx="5304690" cy="3565393"/>
          </a:xfrm>
          <a:prstGeom prst="rect">
            <a:avLst/>
          </a:prstGeom>
          <a:blipFill>
            <a:blip r:embed="rId15"/>
            <a:srcRect/>
            <a:stretch>
              <a:fillRect l="-409" r="-409"/>
            </a:stretch>
          </a:blipFill>
          <a:ln w="12700" cap="flat" cmpd="sng" algn="ctr">
            <a:noFill/>
            <a:prstDash val="solid"/>
            <a:miter lim="800000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19" name="矩形 4">
            <a:extLst>
              <a:ext uri="{FF2B5EF4-FFF2-40B4-BE49-F238E27FC236}">
                <a16:creationId xmlns:a16="http://schemas.microsoft.com/office/drawing/2014/main" xmlns="" id="{203AC076-946A-4A62-9915-5C0D064819EC}"/>
              </a:ext>
            </a:extLst>
          </p:cNvPr>
          <p:cNvSpPr/>
          <p:nvPr/>
        </p:nvSpPr>
        <p:spPr>
          <a:xfrm>
            <a:off x="3546851" y="1884677"/>
            <a:ext cx="2411622" cy="3565392"/>
          </a:xfrm>
          <a:custGeom>
            <a:avLst/>
            <a:gdLst>
              <a:gd name="connsiteX0" fmla="*/ 0 w 1920479"/>
              <a:gd name="connsiteY0" fmla="*/ 0 h 2224454"/>
              <a:gd name="connsiteX1" fmla="*/ 1920479 w 1920479"/>
              <a:gd name="connsiteY1" fmla="*/ 0 h 2224454"/>
              <a:gd name="connsiteX2" fmla="*/ 1920479 w 1920479"/>
              <a:gd name="connsiteY2" fmla="*/ 2224454 h 2224454"/>
              <a:gd name="connsiteX3" fmla="*/ 0 w 1920479"/>
              <a:gd name="connsiteY3" fmla="*/ 2224454 h 2224454"/>
              <a:gd name="connsiteX4" fmla="*/ 0 w 1920479"/>
              <a:gd name="connsiteY4" fmla="*/ 0 h 2224454"/>
              <a:gd name="connsiteX0" fmla="*/ 517236 w 2437715"/>
              <a:gd name="connsiteY0" fmla="*/ 0 h 2233690"/>
              <a:gd name="connsiteX1" fmla="*/ 2437715 w 2437715"/>
              <a:gd name="connsiteY1" fmla="*/ 0 h 2233690"/>
              <a:gd name="connsiteX2" fmla="*/ 2437715 w 2437715"/>
              <a:gd name="connsiteY2" fmla="*/ 2224454 h 2233690"/>
              <a:gd name="connsiteX3" fmla="*/ 0 w 2437715"/>
              <a:gd name="connsiteY3" fmla="*/ 2233690 h 2233690"/>
              <a:gd name="connsiteX4" fmla="*/ 517236 w 2437715"/>
              <a:gd name="connsiteY4" fmla="*/ 0 h 2233690"/>
              <a:gd name="connsiteX0" fmla="*/ 498763 w 2419242"/>
              <a:gd name="connsiteY0" fmla="*/ 0 h 2224454"/>
              <a:gd name="connsiteX1" fmla="*/ 2419242 w 2419242"/>
              <a:gd name="connsiteY1" fmla="*/ 0 h 2224454"/>
              <a:gd name="connsiteX2" fmla="*/ 2419242 w 2419242"/>
              <a:gd name="connsiteY2" fmla="*/ 2224454 h 2224454"/>
              <a:gd name="connsiteX3" fmla="*/ 0 w 2419242"/>
              <a:gd name="connsiteY3" fmla="*/ 2215217 h 2224454"/>
              <a:gd name="connsiteX4" fmla="*/ 498763 w 2419242"/>
              <a:gd name="connsiteY4" fmla="*/ 0 h 2224454"/>
              <a:gd name="connsiteX0" fmla="*/ 491143 w 2411622"/>
              <a:gd name="connsiteY0" fmla="*/ 0 h 2224454"/>
              <a:gd name="connsiteX1" fmla="*/ 2411622 w 2411622"/>
              <a:gd name="connsiteY1" fmla="*/ 0 h 2224454"/>
              <a:gd name="connsiteX2" fmla="*/ 2411622 w 2411622"/>
              <a:gd name="connsiteY2" fmla="*/ 2224454 h 2224454"/>
              <a:gd name="connsiteX3" fmla="*/ 0 w 2411622"/>
              <a:gd name="connsiteY3" fmla="*/ 2222837 h 2224454"/>
              <a:gd name="connsiteX4" fmla="*/ 491143 w 2411622"/>
              <a:gd name="connsiteY4" fmla="*/ 0 h 222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1622" h="2224454">
                <a:moveTo>
                  <a:pt x="491143" y="0"/>
                </a:moveTo>
                <a:lnTo>
                  <a:pt x="2411622" y="0"/>
                </a:lnTo>
                <a:lnTo>
                  <a:pt x="2411622" y="2224454"/>
                </a:lnTo>
                <a:lnTo>
                  <a:pt x="0" y="2222837"/>
                </a:lnTo>
                <a:lnTo>
                  <a:pt x="491143" y="0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 w="25400" cap="flat">
            <a:noFill/>
            <a:miter lim="4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txBody>
          <a:bodyPr anchor="ctr"/>
          <a:lstStyle/>
          <a:p>
            <a:pPr algn="ctr"/>
            <a:endParaRPr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xmlns="" id="{4E350ADB-248C-4E9E-A3F0-233F3017A041}"/>
              </a:ext>
            </a:extLst>
          </p:cNvPr>
          <p:cNvSpPr/>
          <p:nvPr/>
        </p:nvSpPr>
        <p:spPr>
          <a:xfrm>
            <a:off x="4037993" y="3105990"/>
            <a:ext cx="1920480" cy="221889"/>
          </a:xfrm>
          <a:prstGeom prst="rect">
            <a:avLst/>
          </a:prstGeom>
        </p:spPr>
        <p:txBody>
          <a:bodyPr wrap="none" lIns="72000" tIns="0" rIns="72000" bIns="0">
            <a:normAutofit fontScale="92500" lnSpcReduction="10000"/>
          </a:bodyPr>
          <a:lstStyle/>
          <a:p>
            <a:pPr lvl="0" algn="ctr" defTabSz="914378">
              <a:defRPr/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请在此添加文字说明</a:t>
            </a:r>
            <a:endParaRPr lang="zh-CN" altLang="en-US" sz="1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xmlns="" id="{09BBF6EB-AFA5-472A-B6E9-ECD60DE7FB0D}"/>
              </a:ext>
            </a:extLst>
          </p:cNvPr>
          <p:cNvSpPr>
            <a:spLocks/>
          </p:cNvSpPr>
          <p:nvPr/>
        </p:nvSpPr>
        <p:spPr bwMode="auto">
          <a:xfrm>
            <a:off x="4758073" y="2604757"/>
            <a:ext cx="412266" cy="370833"/>
          </a:xfrm>
          <a:custGeom>
            <a:avLst/>
            <a:gdLst>
              <a:gd name="T0" fmla="*/ 164 w 204"/>
              <a:gd name="T1" fmla="*/ 0 h 204"/>
              <a:gd name="T2" fmla="*/ 39 w 204"/>
              <a:gd name="T3" fmla="*/ 0 h 204"/>
              <a:gd name="T4" fmla="*/ 0 w 204"/>
              <a:gd name="T5" fmla="*/ 39 h 204"/>
              <a:gd name="T6" fmla="*/ 0 w 204"/>
              <a:gd name="T7" fmla="*/ 81 h 204"/>
              <a:gd name="T8" fmla="*/ 0 w 204"/>
              <a:gd name="T9" fmla="*/ 164 h 204"/>
              <a:gd name="T10" fmla="*/ 39 w 204"/>
              <a:gd name="T11" fmla="*/ 204 h 204"/>
              <a:gd name="T12" fmla="*/ 164 w 204"/>
              <a:gd name="T13" fmla="*/ 204 h 204"/>
              <a:gd name="T14" fmla="*/ 204 w 204"/>
              <a:gd name="T15" fmla="*/ 164 h 204"/>
              <a:gd name="T16" fmla="*/ 204 w 204"/>
              <a:gd name="T17" fmla="*/ 81 h 204"/>
              <a:gd name="T18" fmla="*/ 204 w 204"/>
              <a:gd name="T19" fmla="*/ 39 h 204"/>
              <a:gd name="T20" fmla="*/ 164 w 204"/>
              <a:gd name="T21" fmla="*/ 0 h 204"/>
              <a:gd name="T22" fmla="*/ 176 w 204"/>
              <a:gd name="T23" fmla="*/ 23 h 204"/>
              <a:gd name="T24" fmla="*/ 180 w 204"/>
              <a:gd name="T25" fmla="*/ 23 h 204"/>
              <a:gd name="T26" fmla="*/ 180 w 204"/>
              <a:gd name="T27" fmla="*/ 28 h 204"/>
              <a:gd name="T28" fmla="*/ 180 w 204"/>
              <a:gd name="T29" fmla="*/ 58 h 204"/>
              <a:gd name="T30" fmla="*/ 146 w 204"/>
              <a:gd name="T31" fmla="*/ 58 h 204"/>
              <a:gd name="T32" fmla="*/ 146 w 204"/>
              <a:gd name="T33" fmla="*/ 24 h 204"/>
              <a:gd name="T34" fmla="*/ 176 w 204"/>
              <a:gd name="T35" fmla="*/ 23 h 204"/>
              <a:gd name="T36" fmla="*/ 73 w 204"/>
              <a:gd name="T37" fmla="*/ 81 h 204"/>
              <a:gd name="T38" fmla="*/ 102 w 204"/>
              <a:gd name="T39" fmla="*/ 66 h 204"/>
              <a:gd name="T40" fmla="*/ 131 w 204"/>
              <a:gd name="T41" fmla="*/ 81 h 204"/>
              <a:gd name="T42" fmla="*/ 138 w 204"/>
              <a:gd name="T43" fmla="*/ 102 h 204"/>
              <a:gd name="T44" fmla="*/ 102 w 204"/>
              <a:gd name="T45" fmla="*/ 138 h 204"/>
              <a:gd name="T46" fmla="*/ 66 w 204"/>
              <a:gd name="T47" fmla="*/ 102 h 204"/>
              <a:gd name="T48" fmla="*/ 73 w 204"/>
              <a:gd name="T49" fmla="*/ 81 h 204"/>
              <a:gd name="T50" fmla="*/ 184 w 204"/>
              <a:gd name="T51" fmla="*/ 164 h 204"/>
              <a:gd name="T52" fmla="*/ 164 w 204"/>
              <a:gd name="T53" fmla="*/ 184 h 204"/>
              <a:gd name="T54" fmla="*/ 39 w 204"/>
              <a:gd name="T55" fmla="*/ 184 h 204"/>
              <a:gd name="T56" fmla="*/ 20 w 204"/>
              <a:gd name="T57" fmla="*/ 164 h 204"/>
              <a:gd name="T58" fmla="*/ 20 w 204"/>
              <a:gd name="T59" fmla="*/ 81 h 204"/>
              <a:gd name="T60" fmla="*/ 50 w 204"/>
              <a:gd name="T61" fmla="*/ 81 h 204"/>
              <a:gd name="T62" fmla="*/ 46 w 204"/>
              <a:gd name="T63" fmla="*/ 102 h 204"/>
              <a:gd name="T64" fmla="*/ 102 w 204"/>
              <a:gd name="T65" fmla="*/ 158 h 204"/>
              <a:gd name="T66" fmla="*/ 157 w 204"/>
              <a:gd name="T67" fmla="*/ 102 h 204"/>
              <a:gd name="T68" fmla="*/ 153 w 204"/>
              <a:gd name="T69" fmla="*/ 81 h 204"/>
              <a:gd name="T70" fmla="*/ 184 w 204"/>
              <a:gd name="T71" fmla="*/ 81 h 204"/>
              <a:gd name="T72" fmla="*/ 184 w 204"/>
              <a:gd name="T73" fmla="*/ 164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04" h="204">
                <a:moveTo>
                  <a:pt x="164" y="0"/>
                </a:moveTo>
                <a:cubicBezTo>
                  <a:pt x="39" y="0"/>
                  <a:pt x="39" y="0"/>
                  <a:pt x="39" y="0"/>
                </a:cubicBezTo>
                <a:cubicBezTo>
                  <a:pt x="17" y="0"/>
                  <a:pt x="0" y="18"/>
                  <a:pt x="0" y="39"/>
                </a:cubicBezTo>
                <a:cubicBezTo>
                  <a:pt x="0" y="81"/>
                  <a:pt x="0" y="81"/>
                  <a:pt x="0" y="81"/>
                </a:cubicBezTo>
                <a:cubicBezTo>
                  <a:pt x="0" y="164"/>
                  <a:pt x="0" y="164"/>
                  <a:pt x="0" y="164"/>
                </a:cubicBezTo>
                <a:cubicBezTo>
                  <a:pt x="0" y="186"/>
                  <a:pt x="17" y="204"/>
                  <a:pt x="39" y="204"/>
                </a:cubicBezTo>
                <a:cubicBezTo>
                  <a:pt x="164" y="204"/>
                  <a:pt x="164" y="204"/>
                  <a:pt x="164" y="204"/>
                </a:cubicBezTo>
                <a:cubicBezTo>
                  <a:pt x="186" y="204"/>
                  <a:pt x="204" y="186"/>
                  <a:pt x="204" y="164"/>
                </a:cubicBezTo>
                <a:cubicBezTo>
                  <a:pt x="204" y="81"/>
                  <a:pt x="204" y="81"/>
                  <a:pt x="204" y="81"/>
                </a:cubicBezTo>
                <a:cubicBezTo>
                  <a:pt x="204" y="39"/>
                  <a:pt x="204" y="39"/>
                  <a:pt x="204" y="39"/>
                </a:cubicBezTo>
                <a:cubicBezTo>
                  <a:pt x="204" y="18"/>
                  <a:pt x="186" y="0"/>
                  <a:pt x="164" y="0"/>
                </a:cubicBezTo>
                <a:close/>
                <a:moveTo>
                  <a:pt x="176" y="23"/>
                </a:moveTo>
                <a:cubicBezTo>
                  <a:pt x="180" y="23"/>
                  <a:pt x="180" y="23"/>
                  <a:pt x="180" y="23"/>
                </a:cubicBezTo>
                <a:cubicBezTo>
                  <a:pt x="180" y="28"/>
                  <a:pt x="180" y="28"/>
                  <a:pt x="180" y="28"/>
                </a:cubicBezTo>
                <a:cubicBezTo>
                  <a:pt x="180" y="58"/>
                  <a:pt x="180" y="58"/>
                  <a:pt x="180" y="58"/>
                </a:cubicBezTo>
                <a:cubicBezTo>
                  <a:pt x="146" y="58"/>
                  <a:pt x="146" y="58"/>
                  <a:pt x="146" y="58"/>
                </a:cubicBezTo>
                <a:cubicBezTo>
                  <a:pt x="146" y="24"/>
                  <a:pt x="146" y="24"/>
                  <a:pt x="146" y="24"/>
                </a:cubicBezTo>
                <a:lnTo>
                  <a:pt x="176" y="23"/>
                </a:lnTo>
                <a:close/>
                <a:moveTo>
                  <a:pt x="73" y="81"/>
                </a:moveTo>
                <a:cubicBezTo>
                  <a:pt x="79" y="72"/>
                  <a:pt x="90" y="66"/>
                  <a:pt x="102" y="66"/>
                </a:cubicBezTo>
                <a:cubicBezTo>
                  <a:pt x="114" y="66"/>
                  <a:pt x="124" y="72"/>
                  <a:pt x="131" y="81"/>
                </a:cubicBezTo>
                <a:cubicBezTo>
                  <a:pt x="135" y="87"/>
                  <a:pt x="138" y="94"/>
                  <a:pt x="138" y="102"/>
                </a:cubicBezTo>
                <a:cubicBezTo>
                  <a:pt x="138" y="122"/>
                  <a:pt x="121" y="138"/>
                  <a:pt x="102" y="138"/>
                </a:cubicBezTo>
                <a:cubicBezTo>
                  <a:pt x="82" y="138"/>
                  <a:pt x="66" y="122"/>
                  <a:pt x="66" y="102"/>
                </a:cubicBezTo>
                <a:cubicBezTo>
                  <a:pt x="66" y="94"/>
                  <a:pt x="68" y="87"/>
                  <a:pt x="73" y="81"/>
                </a:cubicBezTo>
                <a:close/>
                <a:moveTo>
                  <a:pt x="184" y="164"/>
                </a:moveTo>
                <a:cubicBezTo>
                  <a:pt x="184" y="175"/>
                  <a:pt x="175" y="184"/>
                  <a:pt x="164" y="184"/>
                </a:cubicBezTo>
                <a:cubicBezTo>
                  <a:pt x="39" y="184"/>
                  <a:pt x="39" y="184"/>
                  <a:pt x="39" y="184"/>
                </a:cubicBezTo>
                <a:cubicBezTo>
                  <a:pt x="28" y="184"/>
                  <a:pt x="20" y="175"/>
                  <a:pt x="20" y="164"/>
                </a:cubicBezTo>
                <a:cubicBezTo>
                  <a:pt x="20" y="81"/>
                  <a:pt x="20" y="81"/>
                  <a:pt x="20" y="81"/>
                </a:cubicBezTo>
                <a:cubicBezTo>
                  <a:pt x="50" y="81"/>
                  <a:pt x="50" y="81"/>
                  <a:pt x="50" y="81"/>
                </a:cubicBezTo>
                <a:cubicBezTo>
                  <a:pt x="47" y="87"/>
                  <a:pt x="46" y="95"/>
                  <a:pt x="46" y="102"/>
                </a:cubicBezTo>
                <a:cubicBezTo>
                  <a:pt x="46" y="133"/>
                  <a:pt x="71" y="158"/>
                  <a:pt x="102" y="158"/>
                </a:cubicBezTo>
                <a:cubicBezTo>
                  <a:pt x="132" y="158"/>
                  <a:pt x="157" y="133"/>
                  <a:pt x="157" y="102"/>
                </a:cubicBezTo>
                <a:cubicBezTo>
                  <a:pt x="157" y="95"/>
                  <a:pt x="156" y="87"/>
                  <a:pt x="153" y="81"/>
                </a:cubicBezTo>
                <a:cubicBezTo>
                  <a:pt x="184" y="81"/>
                  <a:pt x="184" y="81"/>
                  <a:pt x="184" y="81"/>
                </a:cubicBezTo>
                <a:lnTo>
                  <a:pt x="184" y="1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068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6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1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6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1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 animBg="1"/>
      <p:bldP spid="19" grpId="0" animBg="1"/>
      <p:bldP spid="20" grpId="0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xmlns="" id="{9D1EEFB2-DBC2-4289-A873-AD9DEB25E559}"/>
              </a:ext>
            </a:extLst>
          </p:cNvPr>
          <p:cNvSpPr txBox="1">
            <a:spLocks/>
          </p:cNvSpPr>
          <p:nvPr/>
        </p:nvSpPr>
        <p:spPr>
          <a:xfrm>
            <a:off x="8833907" y="2150533"/>
            <a:ext cx="2029769" cy="685284"/>
          </a:xfrm>
          <a:prstGeom prst="rect">
            <a:avLst/>
          </a:prstGeom>
        </p:spPr>
        <p:txBody>
          <a:bodyPr vert="horz" wrap="square" lIns="91440" tIns="45720" rIns="91440" bIns="45720">
            <a:normAutofit/>
          </a:bodyPr>
          <a:lstStyle/>
          <a:p>
            <a:pPr>
              <a:lnSpc>
                <a:spcPct val="130000"/>
              </a:lnSpc>
            </a:pP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</a:t>
            </a:r>
            <a:endParaRPr lang="en-US" altLang="zh-CN" sz="9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" name="Oval 4">
            <a:extLst>
              <a:ext uri="{FF2B5EF4-FFF2-40B4-BE49-F238E27FC236}">
                <a16:creationId xmlns:a16="http://schemas.microsoft.com/office/drawing/2014/main" xmlns="" id="{8B20250F-B3C4-4831-803A-F07F34708C09}"/>
              </a:ext>
            </a:extLst>
          </p:cNvPr>
          <p:cNvSpPr/>
          <p:nvPr/>
        </p:nvSpPr>
        <p:spPr>
          <a:xfrm>
            <a:off x="5515189" y="2868286"/>
            <a:ext cx="1161621" cy="1161621"/>
          </a:xfrm>
          <a:prstGeom prst="ellipse">
            <a:avLst/>
          </a:prstGeom>
          <a:solidFill>
            <a:srgbClr val="B6DD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xmlns="" id="{1F4287F4-9327-431B-BD49-011CAED90F1F}"/>
              </a:ext>
            </a:extLst>
          </p:cNvPr>
          <p:cNvSpPr/>
          <p:nvPr/>
        </p:nvSpPr>
        <p:spPr>
          <a:xfrm>
            <a:off x="5152182" y="2505279"/>
            <a:ext cx="1887635" cy="1887635"/>
          </a:xfrm>
          <a:prstGeom prst="ellipse">
            <a:avLst/>
          </a:prstGeom>
          <a:noFill/>
          <a:ln w="28575">
            <a:solidFill>
              <a:schemeClr val="tx2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xmlns="" id="{B6790C0C-D8AB-4E08-B781-7D6396C03F06}"/>
              </a:ext>
            </a:extLst>
          </p:cNvPr>
          <p:cNvSpPr/>
          <p:nvPr/>
        </p:nvSpPr>
        <p:spPr>
          <a:xfrm>
            <a:off x="6751744" y="2892601"/>
            <a:ext cx="377527" cy="377527"/>
          </a:xfrm>
          <a:prstGeom prst="ellipse">
            <a:avLst/>
          </a:prstGeom>
          <a:solidFill>
            <a:srgbClr val="807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9" name="Oval 7">
            <a:extLst>
              <a:ext uri="{FF2B5EF4-FFF2-40B4-BE49-F238E27FC236}">
                <a16:creationId xmlns:a16="http://schemas.microsoft.com/office/drawing/2014/main" xmlns="" id="{80780A74-4FCB-4B44-98C6-88BD663DEA8A}"/>
              </a:ext>
            </a:extLst>
          </p:cNvPr>
          <p:cNvSpPr/>
          <p:nvPr/>
        </p:nvSpPr>
        <p:spPr>
          <a:xfrm>
            <a:off x="4861777" y="2214874"/>
            <a:ext cx="2468446" cy="2468446"/>
          </a:xfrm>
          <a:prstGeom prst="ellipse">
            <a:avLst/>
          </a:prstGeom>
          <a:noFill/>
          <a:ln w="28575">
            <a:solidFill>
              <a:schemeClr val="tx2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10" name="Oval 8">
            <a:extLst>
              <a:ext uri="{FF2B5EF4-FFF2-40B4-BE49-F238E27FC236}">
                <a16:creationId xmlns:a16="http://schemas.microsoft.com/office/drawing/2014/main" xmlns="" id="{1694A0C9-840F-4922-A428-DADDC469809C}"/>
              </a:ext>
            </a:extLst>
          </p:cNvPr>
          <p:cNvSpPr/>
          <p:nvPr/>
        </p:nvSpPr>
        <p:spPr>
          <a:xfrm>
            <a:off x="4571371" y="1924468"/>
            <a:ext cx="3049256" cy="3049256"/>
          </a:xfrm>
          <a:prstGeom prst="ellipse">
            <a:avLst/>
          </a:prstGeom>
          <a:noFill/>
          <a:ln w="28575">
            <a:solidFill>
              <a:schemeClr val="tx2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11" name="Oval 9">
            <a:extLst>
              <a:ext uri="{FF2B5EF4-FFF2-40B4-BE49-F238E27FC236}">
                <a16:creationId xmlns:a16="http://schemas.microsoft.com/office/drawing/2014/main" xmlns="" id="{C6E26696-3D2F-4746-B8DC-8757CC5E778E}"/>
              </a:ext>
            </a:extLst>
          </p:cNvPr>
          <p:cNvSpPr/>
          <p:nvPr/>
        </p:nvSpPr>
        <p:spPr>
          <a:xfrm>
            <a:off x="4906032" y="2554379"/>
            <a:ext cx="377527" cy="37752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12" name="Oval 10">
            <a:extLst>
              <a:ext uri="{FF2B5EF4-FFF2-40B4-BE49-F238E27FC236}">
                <a16:creationId xmlns:a16="http://schemas.microsoft.com/office/drawing/2014/main" xmlns="" id="{FCF2D58C-56C1-4E27-9DBB-B8E2BCE3D796}"/>
              </a:ext>
            </a:extLst>
          </p:cNvPr>
          <p:cNvSpPr/>
          <p:nvPr/>
        </p:nvSpPr>
        <p:spPr>
          <a:xfrm>
            <a:off x="6719230" y="4555541"/>
            <a:ext cx="377527" cy="37752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13" name="Oval 11">
            <a:extLst>
              <a:ext uri="{FF2B5EF4-FFF2-40B4-BE49-F238E27FC236}">
                <a16:creationId xmlns:a16="http://schemas.microsoft.com/office/drawing/2014/main" xmlns="" id="{87E66DA0-9315-4D41-BF9F-1DCA9CB56740}"/>
              </a:ext>
            </a:extLst>
          </p:cNvPr>
          <p:cNvSpPr/>
          <p:nvPr/>
        </p:nvSpPr>
        <p:spPr>
          <a:xfrm>
            <a:off x="4280966" y="1634063"/>
            <a:ext cx="3630067" cy="3630067"/>
          </a:xfrm>
          <a:prstGeom prst="ellipse">
            <a:avLst/>
          </a:prstGeom>
          <a:noFill/>
          <a:ln w="28575">
            <a:solidFill>
              <a:schemeClr val="tx2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14" name="Oval 12">
            <a:extLst>
              <a:ext uri="{FF2B5EF4-FFF2-40B4-BE49-F238E27FC236}">
                <a16:creationId xmlns:a16="http://schemas.microsoft.com/office/drawing/2014/main" xmlns="" id="{70F62D90-163C-4A1E-ABC9-574856A27CDB}"/>
              </a:ext>
            </a:extLst>
          </p:cNvPr>
          <p:cNvSpPr/>
          <p:nvPr/>
        </p:nvSpPr>
        <p:spPr>
          <a:xfrm>
            <a:off x="4575812" y="4467401"/>
            <a:ext cx="377527" cy="377527"/>
          </a:xfrm>
          <a:prstGeom prst="ellipse">
            <a:avLst/>
          </a:prstGeom>
          <a:solidFill>
            <a:srgbClr val="779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xmlns="" id="{E308E54E-1129-47B1-A118-3E9EC73E426D}"/>
              </a:ext>
            </a:extLst>
          </p:cNvPr>
          <p:cNvSpPr txBox="1"/>
          <p:nvPr/>
        </p:nvSpPr>
        <p:spPr>
          <a:xfrm>
            <a:off x="6755527" y="2925476"/>
            <a:ext cx="383438" cy="307777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r>
              <a:rPr lang="id-ID" sz="1400" b="1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xmlns="" id="{68A0EB62-958C-446D-A8DA-E2AA7B87EE08}"/>
              </a:ext>
            </a:extLst>
          </p:cNvPr>
          <p:cNvSpPr txBox="1"/>
          <p:nvPr/>
        </p:nvSpPr>
        <p:spPr>
          <a:xfrm>
            <a:off x="4901326" y="2586809"/>
            <a:ext cx="383438" cy="307777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r>
              <a:rPr lang="id-ID" sz="1400" b="1">
                <a:solidFill>
                  <a:schemeClr val="bg1"/>
                </a:solidFill>
                <a:cs typeface="+mn-ea"/>
                <a:sym typeface="+mn-lt"/>
              </a:rPr>
              <a:t>02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xmlns="" id="{6EA29177-DFEB-4934-BC61-F786AF39D4B3}"/>
              </a:ext>
            </a:extLst>
          </p:cNvPr>
          <p:cNvSpPr txBox="1"/>
          <p:nvPr/>
        </p:nvSpPr>
        <p:spPr>
          <a:xfrm>
            <a:off x="6721661" y="4593410"/>
            <a:ext cx="383438" cy="307777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r>
              <a:rPr lang="id-ID" sz="1400" b="1">
                <a:solidFill>
                  <a:schemeClr val="bg1"/>
                </a:solidFill>
                <a:cs typeface="+mn-ea"/>
                <a:sym typeface="+mn-lt"/>
              </a:rPr>
              <a:t>03</a:t>
            </a: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xmlns="" id="{45D249F0-59C8-4B7D-B572-D34E648A94EA}"/>
              </a:ext>
            </a:extLst>
          </p:cNvPr>
          <p:cNvSpPr txBox="1"/>
          <p:nvPr/>
        </p:nvSpPr>
        <p:spPr>
          <a:xfrm>
            <a:off x="4579593" y="4500277"/>
            <a:ext cx="383438" cy="307777"/>
          </a:xfrm>
          <a:prstGeom prst="rect">
            <a:avLst/>
          </a:prstGeom>
          <a:solidFill>
            <a:srgbClr val="B6DDD8"/>
          </a:solidFill>
        </p:spPr>
        <p:txBody>
          <a:bodyPr wrap="none">
            <a:normAutofit/>
          </a:bodyPr>
          <a:lstStyle/>
          <a:p>
            <a:r>
              <a:rPr lang="id-ID" sz="1400" b="1">
                <a:solidFill>
                  <a:schemeClr val="bg1"/>
                </a:solidFill>
                <a:cs typeface="+mn-ea"/>
                <a:sym typeface="+mn-lt"/>
              </a:rPr>
              <a:t>04</a:t>
            </a: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xmlns="" id="{3E7888AB-C422-443A-8C59-32BE142DCEA1}"/>
              </a:ext>
            </a:extLst>
          </p:cNvPr>
          <p:cNvSpPr txBox="1">
            <a:spLocks/>
          </p:cNvSpPr>
          <p:nvPr/>
        </p:nvSpPr>
        <p:spPr>
          <a:xfrm>
            <a:off x="8557244" y="4524104"/>
            <a:ext cx="2029769" cy="685284"/>
          </a:xfrm>
          <a:prstGeom prst="rect">
            <a:avLst/>
          </a:prstGeom>
        </p:spPr>
        <p:txBody>
          <a:bodyPr vert="horz" wrap="square" lIns="91440" tIns="45720" rIns="91440" bIns="45720">
            <a:normAutofit fontScale="92500" lnSpcReduction="10000"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1" name="TextBox 19">
            <a:extLst>
              <a:ext uri="{FF2B5EF4-FFF2-40B4-BE49-F238E27FC236}">
                <a16:creationId xmlns:a16="http://schemas.microsoft.com/office/drawing/2014/main" xmlns="" id="{1581B2C0-1ADD-45A8-829D-8BA0807B52B0}"/>
              </a:ext>
            </a:extLst>
          </p:cNvPr>
          <p:cNvSpPr txBox="1">
            <a:spLocks/>
          </p:cNvSpPr>
          <p:nvPr/>
        </p:nvSpPr>
        <p:spPr>
          <a:xfrm>
            <a:off x="1175480" y="1941241"/>
            <a:ext cx="2029769" cy="685284"/>
          </a:xfrm>
          <a:prstGeom prst="rect">
            <a:avLst/>
          </a:prstGeom>
        </p:spPr>
        <p:txBody>
          <a:bodyPr vert="horz" wrap="square" lIns="91440" tIns="45720" rIns="91440" bIns="45720">
            <a:normAutofit fontScale="92500" lnSpcReduction="10000"/>
          </a:bodyPr>
          <a:lstStyle/>
          <a:p>
            <a:pPr algn="r"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3" name="TextBox 21">
            <a:extLst>
              <a:ext uri="{FF2B5EF4-FFF2-40B4-BE49-F238E27FC236}">
                <a16:creationId xmlns:a16="http://schemas.microsoft.com/office/drawing/2014/main" xmlns="" id="{3B61016C-2A81-4466-B202-FBF3C694E38A}"/>
              </a:ext>
            </a:extLst>
          </p:cNvPr>
          <p:cNvSpPr txBox="1">
            <a:spLocks/>
          </p:cNvSpPr>
          <p:nvPr/>
        </p:nvSpPr>
        <p:spPr>
          <a:xfrm>
            <a:off x="1225690" y="4401662"/>
            <a:ext cx="2029769" cy="685284"/>
          </a:xfrm>
          <a:prstGeom prst="rect">
            <a:avLst/>
          </a:prstGeom>
        </p:spPr>
        <p:txBody>
          <a:bodyPr vert="horz" wrap="square" lIns="91440" tIns="45720" rIns="91440" bIns="45720">
            <a:normAutofit fontScale="92500" lnSpcReduction="10000"/>
          </a:bodyPr>
          <a:lstStyle/>
          <a:p>
            <a:pPr algn="r"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25" name="Group 23">
            <a:extLst>
              <a:ext uri="{FF2B5EF4-FFF2-40B4-BE49-F238E27FC236}">
                <a16:creationId xmlns:a16="http://schemas.microsoft.com/office/drawing/2014/main" xmlns="" id="{36AFEE6F-AC93-47EE-9128-B9F1565A789E}"/>
              </a:ext>
            </a:extLst>
          </p:cNvPr>
          <p:cNvGrpSpPr/>
          <p:nvPr/>
        </p:nvGrpSpPr>
        <p:grpSpPr>
          <a:xfrm>
            <a:off x="5900161" y="3110424"/>
            <a:ext cx="390522" cy="323848"/>
            <a:chOff x="6289676" y="3660775"/>
            <a:chExt cx="260350" cy="215900"/>
          </a:xfrm>
          <a:solidFill>
            <a:schemeClr val="bg1"/>
          </a:solidFill>
        </p:grpSpPr>
        <p:sp>
          <p:nvSpPr>
            <p:cNvPr id="26" name="Oval 48">
              <a:extLst>
                <a:ext uri="{FF2B5EF4-FFF2-40B4-BE49-F238E27FC236}">
                  <a16:creationId xmlns:a16="http://schemas.microsoft.com/office/drawing/2014/main" xmlns="" id="{4C2DC3E1-DB08-48AC-8061-DD86C57C1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2864" y="3822700"/>
              <a:ext cx="53975" cy="539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7" name="Freeform: Shape 49">
              <a:extLst>
                <a:ext uri="{FF2B5EF4-FFF2-40B4-BE49-F238E27FC236}">
                  <a16:creationId xmlns:a16="http://schemas.microsoft.com/office/drawing/2014/main" xmlns="" id="{96C0C815-2870-48B4-94C2-BFD0CFED36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8414" y="3762375"/>
              <a:ext cx="142875" cy="52388"/>
            </a:xfrm>
            <a:custGeom>
              <a:avLst/>
              <a:gdLst>
                <a:gd name="T0" fmla="*/ 50 w 54"/>
                <a:gd name="T1" fmla="*/ 20 h 20"/>
                <a:gd name="T2" fmla="*/ 46 w 54"/>
                <a:gd name="T3" fmla="*/ 18 h 20"/>
                <a:gd name="T4" fmla="*/ 27 w 54"/>
                <a:gd name="T5" fmla="*/ 8 h 20"/>
                <a:gd name="T6" fmla="*/ 8 w 54"/>
                <a:gd name="T7" fmla="*/ 18 h 20"/>
                <a:gd name="T8" fmla="*/ 2 w 54"/>
                <a:gd name="T9" fmla="*/ 19 h 20"/>
                <a:gd name="T10" fmla="*/ 1 w 54"/>
                <a:gd name="T11" fmla="*/ 13 h 20"/>
                <a:gd name="T12" fmla="*/ 27 w 54"/>
                <a:gd name="T13" fmla="*/ 0 h 20"/>
                <a:gd name="T14" fmla="*/ 53 w 54"/>
                <a:gd name="T15" fmla="*/ 13 h 20"/>
                <a:gd name="T16" fmla="*/ 52 w 54"/>
                <a:gd name="T17" fmla="*/ 19 h 20"/>
                <a:gd name="T18" fmla="*/ 50 w 54"/>
                <a:gd name="T1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20">
                  <a:moveTo>
                    <a:pt x="50" y="20"/>
                  </a:moveTo>
                  <a:cubicBezTo>
                    <a:pt x="48" y="20"/>
                    <a:pt x="47" y="19"/>
                    <a:pt x="46" y="18"/>
                  </a:cubicBezTo>
                  <a:cubicBezTo>
                    <a:pt x="42" y="12"/>
                    <a:pt x="35" y="8"/>
                    <a:pt x="27" y="8"/>
                  </a:cubicBezTo>
                  <a:cubicBezTo>
                    <a:pt x="19" y="8"/>
                    <a:pt x="12" y="12"/>
                    <a:pt x="8" y="18"/>
                  </a:cubicBezTo>
                  <a:cubicBezTo>
                    <a:pt x="6" y="20"/>
                    <a:pt x="4" y="20"/>
                    <a:pt x="2" y="19"/>
                  </a:cubicBezTo>
                  <a:cubicBezTo>
                    <a:pt x="0" y="17"/>
                    <a:pt x="0" y="15"/>
                    <a:pt x="1" y="13"/>
                  </a:cubicBezTo>
                  <a:cubicBezTo>
                    <a:pt x="7" y="5"/>
                    <a:pt x="17" y="0"/>
                    <a:pt x="27" y="0"/>
                  </a:cubicBezTo>
                  <a:cubicBezTo>
                    <a:pt x="37" y="0"/>
                    <a:pt x="47" y="5"/>
                    <a:pt x="53" y="13"/>
                  </a:cubicBezTo>
                  <a:cubicBezTo>
                    <a:pt x="54" y="15"/>
                    <a:pt x="54" y="17"/>
                    <a:pt x="52" y="19"/>
                  </a:cubicBezTo>
                  <a:cubicBezTo>
                    <a:pt x="51" y="19"/>
                    <a:pt x="50" y="20"/>
                    <a:pt x="5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8" name="Freeform: Shape 50">
              <a:extLst>
                <a:ext uri="{FF2B5EF4-FFF2-40B4-BE49-F238E27FC236}">
                  <a16:creationId xmlns:a16="http://schemas.microsoft.com/office/drawing/2014/main" xmlns="" id="{611DC6F5-2589-4FDC-B3B1-6749AC689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6" y="3660775"/>
              <a:ext cx="260350" cy="69850"/>
            </a:xfrm>
            <a:custGeom>
              <a:avLst/>
              <a:gdLst>
                <a:gd name="T0" fmla="*/ 4 w 98"/>
                <a:gd name="T1" fmla="*/ 26 h 26"/>
                <a:gd name="T2" fmla="*/ 1 w 98"/>
                <a:gd name="T3" fmla="*/ 25 h 26"/>
                <a:gd name="T4" fmla="*/ 2 w 98"/>
                <a:gd name="T5" fmla="*/ 19 h 26"/>
                <a:gd name="T6" fmla="*/ 49 w 98"/>
                <a:gd name="T7" fmla="*/ 0 h 26"/>
                <a:gd name="T8" fmla="*/ 96 w 98"/>
                <a:gd name="T9" fmla="*/ 19 h 26"/>
                <a:gd name="T10" fmla="*/ 97 w 98"/>
                <a:gd name="T11" fmla="*/ 25 h 26"/>
                <a:gd name="T12" fmla="*/ 91 w 98"/>
                <a:gd name="T13" fmla="*/ 25 h 26"/>
                <a:gd name="T14" fmla="*/ 49 w 98"/>
                <a:gd name="T15" fmla="*/ 8 h 26"/>
                <a:gd name="T16" fmla="*/ 7 w 98"/>
                <a:gd name="T17" fmla="*/ 25 h 26"/>
                <a:gd name="T18" fmla="*/ 4 w 98"/>
                <a:gd name="T1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8" h="26">
                  <a:moveTo>
                    <a:pt x="4" y="26"/>
                  </a:moveTo>
                  <a:cubicBezTo>
                    <a:pt x="3" y="26"/>
                    <a:pt x="2" y="25"/>
                    <a:pt x="1" y="25"/>
                  </a:cubicBezTo>
                  <a:cubicBezTo>
                    <a:pt x="0" y="23"/>
                    <a:pt x="0" y="20"/>
                    <a:pt x="2" y="19"/>
                  </a:cubicBezTo>
                  <a:cubicBezTo>
                    <a:pt x="15" y="7"/>
                    <a:pt x="31" y="0"/>
                    <a:pt x="49" y="0"/>
                  </a:cubicBezTo>
                  <a:cubicBezTo>
                    <a:pt x="67" y="0"/>
                    <a:pt x="83" y="7"/>
                    <a:pt x="96" y="19"/>
                  </a:cubicBezTo>
                  <a:cubicBezTo>
                    <a:pt x="98" y="20"/>
                    <a:pt x="98" y="23"/>
                    <a:pt x="97" y="25"/>
                  </a:cubicBezTo>
                  <a:cubicBezTo>
                    <a:pt x="95" y="26"/>
                    <a:pt x="93" y="26"/>
                    <a:pt x="91" y="25"/>
                  </a:cubicBezTo>
                  <a:cubicBezTo>
                    <a:pt x="79" y="14"/>
                    <a:pt x="65" y="8"/>
                    <a:pt x="49" y="8"/>
                  </a:cubicBezTo>
                  <a:cubicBezTo>
                    <a:pt x="33" y="8"/>
                    <a:pt x="19" y="14"/>
                    <a:pt x="7" y="25"/>
                  </a:cubicBezTo>
                  <a:cubicBezTo>
                    <a:pt x="6" y="26"/>
                    <a:pt x="5" y="26"/>
                    <a:pt x="4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9" name="Freeform: Shape 51">
              <a:extLst>
                <a:ext uri="{FF2B5EF4-FFF2-40B4-BE49-F238E27FC236}">
                  <a16:creationId xmlns:a16="http://schemas.microsoft.com/office/drawing/2014/main" xmlns="" id="{315292DB-8686-46BE-8A26-F120C90DF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1" y="3711575"/>
              <a:ext cx="203200" cy="60325"/>
            </a:xfrm>
            <a:custGeom>
              <a:avLst/>
              <a:gdLst>
                <a:gd name="T0" fmla="*/ 72 w 76"/>
                <a:gd name="T1" fmla="*/ 22 h 23"/>
                <a:gd name="T2" fmla="*/ 69 w 76"/>
                <a:gd name="T3" fmla="*/ 21 h 23"/>
                <a:gd name="T4" fmla="*/ 38 w 76"/>
                <a:gd name="T5" fmla="*/ 8 h 23"/>
                <a:gd name="T6" fmla="*/ 7 w 76"/>
                <a:gd name="T7" fmla="*/ 21 h 23"/>
                <a:gd name="T8" fmla="*/ 1 w 76"/>
                <a:gd name="T9" fmla="*/ 21 h 23"/>
                <a:gd name="T10" fmla="*/ 1 w 76"/>
                <a:gd name="T11" fmla="*/ 15 h 23"/>
                <a:gd name="T12" fmla="*/ 38 w 76"/>
                <a:gd name="T13" fmla="*/ 0 h 23"/>
                <a:gd name="T14" fmla="*/ 75 w 76"/>
                <a:gd name="T15" fmla="*/ 15 h 23"/>
                <a:gd name="T16" fmla="*/ 75 w 76"/>
                <a:gd name="T17" fmla="*/ 21 h 23"/>
                <a:gd name="T18" fmla="*/ 72 w 76"/>
                <a:gd name="T19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" h="23">
                  <a:moveTo>
                    <a:pt x="72" y="22"/>
                  </a:moveTo>
                  <a:cubicBezTo>
                    <a:pt x="71" y="22"/>
                    <a:pt x="70" y="22"/>
                    <a:pt x="69" y="21"/>
                  </a:cubicBezTo>
                  <a:cubicBezTo>
                    <a:pt x="61" y="13"/>
                    <a:pt x="50" y="8"/>
                    <a:pt x="38" y="8"/>
                  </a:cubicBezTo>
                  <a:cubicBezTo>
                    <a:pt x="26" y="8"/>
                    <a:pt x="15" y="13"/>
                    <a:pt x="7" y="21"/>
                  </a:cubicBezTo>
                  <a:cubicBezTo>
                    <a:pt x="5" y="23"/>
                    <a:pt x="3" y="23"/>
                    <a:pt x="1" y="21"/>
                  </a:cubicBezTo>
                  <a:cubicBezTo>
                    <a:pt x="0" y="19"/>
                    <a:pt x="0" y="17"/>
                    <a:pt x="1" y="15"/>
                  </a:cubicBezTo>
                  <a:cubicBezTo>
                    <a:pt x="11" y="6"/>
                    <a:pt x="24" y="0"/>
                    <a:pt x="38" y="0"/>
                  </a:cubicBezTo>
                  <a:cubicBezTo>
                    <a:pt x="52" y="0"/>
                    <a:pt x="65" y="6"/>
                    <a:pt x="75" y="15"/>
                  </a:cubicBezTo>
                  <a:cubicBezTo>
                    <a:pt x="76" y="17"/>
                    <a:pt x="76" y="19"/>
                    <a:pt x="75" y="21"/>
                  </a:cubicBezTo>
                  <a:cubicBezTo>
                    <a:pt x="74" y="22"/>
                    <a:pt x="73" y="22"/>
                    <a:pt x="7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30" name="TextBox 24">
            <a:extLst>
              <a:ext uri="{FF2B5EF4-FFF2-40B4-BE49-F238E27FC236}">
                <a16:creationId xmlns:a16="http://schemas.microsoft.com/office/drawing/2014/main" xmlns="" id="{6ECED829-24BA-4CF3-8DC7-22B5F8D51564}"/>
              </a:ext>
            </a:extLst>
          </p:cNvPr>
          <p:cNvSpPr txBox="1"/>
          <p:nvPr/>
        </p:nvSpPr>
        <p:spPr>
          <a:xfrm>
            <a:off x="5699897" y="3501211"/>
            <a:ext cx="792205" cy="307777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ctr"/>
            <a:r>
              <a:rPr lang="id-ID" sz="1400" b="1">
                <a:solidFill>
                  <a:schemeClr val="bg1"/>
                </a:solidFill>
                <a:cs typeface="+mn-ea"/>
                <a:sym typeface="+mn-lt"/>
              </a:rPr>
              <a:t>Source</a:t>
            </a:r>
          </a:p>
        </p:txBody>
      </p:sp>
      <p:grpSp>
        <p:nvGrpSpPr>
          <p:cNvPr id="31" name="Group 25">
            <a:extLst>
              <a:ext uri="{FF2B5EF4-FFF2-40B4-BE49-F238E27FC236}">
                <a16:creationId xmlns:a16="http://schemas.microsoft.com/office/drawing/2014/main" xmlns="" id="{7A3F62ED-A8FE-4C81-9C7D-9D370B9FD631}"/>
              </a:ext>
            </a:extLst>
          </p:cNvPr>
          <p:cNvGrpSpPr/>
          <p:nvPr/>
        </p:nvGrpSpPr>
        <p:grpSpPr>
          <a:xfrm>
            <a:off x="8576731" y="2172759"/>
            <a:ext cx="214313" cy="341313"/>
            <a:chOff x="9728201" y="1546225"/>
            <a:chExt cx="214313" cy="341313"/>
          </a:xfrm>
          <a:solidFill>
            <a:srgbClr val="807C78"/>
          </a:solidFill>
        </p:grpSpPr>
        <p:sp>
          <p:nvSpPr>
            <p:cNvPr id="32" name="Freeform: Shape 44">
              <a:extLst>
                <a:ext uri="{FF2B5EF4-FFF2-40B4-BE49-F238E27FC236}">
                  <a16:creationId xmlns:a16="http://schemas.microsoft.com/office/drawing/2014/main" xmlns="" id="{4E894C64-817B-4AB8-86A7-5882C246896A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8201" y="1546225"/>
              <a:ext cx="214313" cy="341313"/>
            </a:xfrm>
            <a:custGeom>
              <a:avLst/>
              <a:gdLst>
                <a:gd name="T0" fmla="*/ 68 w 80"/>
                <a:gd name="T1" fmla="*/ 0 h 128"/>
                <a:gd name="T2" fmla="*/ 11 w 80"/>
                <a:gd name="T3" fmla="*/ 0 h 128"/>
                <a:gd name="T4" fmla="*/ 0 w 80"/>
                <a:gd name="T5" fmla="*/ 11 h 128"/>
                <a:gd name="T6" fmla="*/ 0 w 80"/>
                <a:gd name="T7" fmla="*/ 116 h 128"/>
                <a:gd name="T8" fmla="*/ 11 w 80"/>
                <a:gd name="T9" fmla="*/ 128 h 128"/>
                <a:gd name="T10" fmla="*/ 68 w 80"/>
                <a:gd name="T11" fmla="*/ 128 h 128"/>
                <a:gd name="T12" fmla="*/ 80 w 80"/>
                <a:gd name="T13" fmla="*/ 116 h 128"/>
                <a:gd name="T14" fmla="*/ 80 w 80"/>
                <a:gd name="T15" fmla="*/ 11 h 128"/>
                <a:gd name="T16" fmla="*/ 68 w 80"/>
                <a:gd name="T17" fmla="*/ 0 h 128"/>
                <a:gd name="T18" fmla="*/ 72 w 80"/>
                <a:gd name="T19" fmla="*/ 116 h 128"/>
                <a:gd name="T20" fmla="*/ 68 w 80"/>
                <a:gd name="T21" fmla="*/ 120 h 128"/>
                <a:gd name="T22" fmla="*/ 11 w 80"/>
                <a:gd name="T23" fmla="*/ 120 h 128"/>
                <a:gd name="T24" fmla="*/ 8 w 80"/>
                <a:gd name="T25" fmla="*/ 116 h 128"/>
                <a:gd name="T26" fmla="*/ 8 w 80"/>
                <a:gd name="T27" fmla="*/ 11 h 128"/>
                <a:gd name="T28" fmla="*/ 11 w 80"/>
                <a:gd name="T29" fmla="*/ 8 h 128"/>
                <a:gd name="T30" fmla="*/ 68 w 80"/>
                <a:gd name="T31" fmla="*/ 8 h 128"/>
                <a:gd name="T32" fmla="*/ 72 w 80"/>
                <a:gd name="T33" fmla="*/ 11 h 128"/>
                <a:gd name="T34" fmla="*/ 72 w 80"/>
                <a:gd name="T35" fmla="*/ 11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0" h="128">
                  <a:moveTo>
                    <a:pt x="68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23"/>
                    <a:pt x="5" y="128"/>
                    <a:pt x="11" y="128"/>
                  </a:cubicBezTo>
                  <a:cubicBezTo>
                    <a:pt x="68" y="128"/>
                    <a:pt x="68" y="128"/>
                    <a:pt x="68" y="128"/>
                  </a:cubicBezTo>
                  <a:cubicBezTo>
                    <a:pt x="75" y="128"/>
                    <a:pt x="80" y="123"/>
                    <a:pt x="80" y="116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80" y="5"/>
                    <a:pt x="75" y="0"/>
                    <a:pt x="68" y="0"/>
                  </a:cubicBezTo>
                  <a:close/>
                  <a:moveTo>
                    <a:pt x="72" y="116"/>
                  </a:moveTo>
                  <a:cubicBezTo>
                    <a:pt x="72" y="118"/>
                    <a:pt x="70" y="120"/>
                    <a:pt x="68" y="120"/>
                  </a:cubicBezTo>
                  <a:cubicBezTo>
                    <a:pt x="11" y="120"/>
                    <a:pt x="11" y="120"/>
                    <a:pt x="11" y="120"/>
                  </a:cubicBezTo>
                  <a:cubicBezTo>
                    <a:pt x="9" y="120"/>
                    <a:pt x="8" y="118"/>
                    <a:pt x="8" y="116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9"/>
                    <a:pt x="9" y="8"/>
                    <a:pt x="11" y="8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70" y="8"/>
                    <a:pt x="72" y="9"/>
                    <a:pt x="72" y="11"/>
                  </a:cubicBezTo>
                  <a:lnTo>
                    <a:pt x="72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3" name="Freeform: Shape 45">
              <a:extLst>
                <a:ext uri="{FF2B5EF4-FFF2-40B4-BE49-F238E27FC236}">
                  <a16:creationId xmlns:a16="http://schemas.microsoft.com/office/drawing/2014/main" xmlns="" id="{35B9E3F2-204C-42A4-B013-B33C56558C85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1064" y="1600200"/>
              <a:ext cx="128588" cy="223838"/>
            </a:xfrm>
            <a:custGeom>
              <a:avLst/>
              <a:gdLst>
                <a:gd name="T0" fmla="*/ 40 w 48"/>
                <a:gd name="T1" fmla="*/ 0 h 84"/>
                <a:gd name="T2" fmla="*/ 7 w 48"/>
                <a:gd name="T3" fmla="*/ 0 h 84"/>
                <a:gd name="T4" fmla="*/ 7 w 48"/>
                <a:gd name="T5" fmla="*/ 0 h 84"/>
                <a:gd name="T6" fmla="*/ 7 w 48"/>
                <a:gd name="T7" fmla="*/ 0 h 84"/>
                <a:gd name="T8" fmla="*/ 0 w 48"/>
                <a:gd name="T9" fmla="*/ 7 h 84"/>
                <a:gd name="T10" fmla="*/ 0 w 48"/>
                <a:gd name="T11" fmla="*/ 76 h 84"/>
                <a:gd name="T12" fmla="*/ 7 w 48"/>
                <a:gd name="T13" fmla="*/ 84 h 84"/>
                <a:gd name="T14" fmla="*/ 40 w 48"/>
                <a:gd name="T15" fmla="*/ 84 h 84"/>
                <a:gd name="T16" fmla="*/ 48 w 48"/>
                <a:gd name="T17" fmla="*/ 76 h 84"/>
                <a:gd name="T18" fmla="*/ 48 w 48"/>
                <a:gd name="T19" fmla="*/ 7 h 84"/>
                <a:gd name="T20" fmla="*/ 40 w 48"/>
                <a:gd name="T21" fmla="*/ 0 h 84"/>
                <a:gd name="T22" fmla="*/ 44 w 48"/>
                <a:gd name="T23" fmla="*/ 76 h 84"/>
                <a:gd name="T24" fmla="*/ 40 w 48"/>
                <a:gd name="T25" fmla="*/ 80 h 84"/>
                <a:gd name="T26" fmla="*/ 7 w 48"/>
                <a:gd name="T27" fmla="*/ 80 h 84"/>
                <a:gd name="T28" fmla="*/ 4 w 48"/>
                <a:gd name="T29" fmla="*/ 76 h 84"/>
                <a:gd name="T30" fmla="*/ 4 w 48"/>
                <a:gd name="T31" fmla="*/ 7 h 84"/>
                <a:gd name="T32" fmla="*/ 7 w 48"/>
                <a:gd name="T33" fmla="*/ 4 h 84"/>
                <a:gd name="T34" fmla="*/ 40 w 48"/>
                <a:gd name="T35" fmla="*/ 4 h 84"/>
                <a:gd name="T36" fmla="*/ 44 w 48"/>
                <a:gd name="T37" fmla="*/ 7 h 84"/>
                <a:gd name="T38" fmla="*/ 44 w 48"/>
                <a:gd name="T39" fmla="*/ 7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84">
                  <a:moveTo>
                    <a:pt x="4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80"/>
                    <a:pt x="3" y="84"/>
                    <a:pt x="7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4" y="84"/>
                    <a:pt x="48" y="80"/>
                    <a:pt x="48" y="76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3"/>
                    <a:pt x="44" y="0"/>
                    <a:pt x="40" y="0"/>
                  </a:cubicBezTo>
                  <a:close/>
                  <a:moveTo>
                    <a:pt x="44" y="76"/>
                  </a:moveTo>
                  <a:cubicBezTo>
                    <a:pt x="44" y="78"/>
                    <a:pt x="42" y="80"/>
                    <a:pt x="40" y="80"/>
                  </a:cubicBezTo>
                  <a:cubicBezTo>
                    <a:pt x="7" y="80"/>
                    <a:pt x="7" y="80"/>
                    <a:pt x="7" y="80"/>
                  </a:cubicBezTo>
                  <a:cubicBezTo>
                    <a:pt x="5" y="80"/>
                    <a:pt x="4" y="78"/>
                    <a:pt x="4" y="7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5"/>
                    <a:pt x="5" y="4"/>
                    <a:pt x="7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2" y="4"/>
                    <a:pt x="44" y="5"/>
                    <a:pt x="44" y="7"/>
                  </a:cubicBezTo>
                  <a:lnTo>
                    <a:pt x="44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4" name="Freeform: Shape 46">
              <a:extLst>
                <a:ext uri="{FF2B5EF4-FFF2-40B4-BE49-F238E27FC236}">
                  <a16:creationId xmlns:a16="http://schemas.microsoft.com/office/drawing/2014/main" xmlns="" id="{B4E7C1A3-8F79-411D-974E-42FA2C6B3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3926" y="1577975"/>
              <a:ext cx="42863" cy="11113"/>
            </a:xfrm>
            <a:custGeom>
              <a:avLst/>
              <a:gdLst>
                <a:gd name="T0" fmla="*/ 2 w 16"/>
                <a:gd name="T1" fmla="*/ 4 h 4"/>
                <a:gd name="T2" fmla="*/ 14 w 16"/>
                <a:gd name="T3" fmla="*/ 4 h 4"/>
                <a:gd name="T4" fmla="*/ 16 w 16"/>
                <a:gd name="T5" fmla="*/ 2 h 4"/>
                <a:gd name="T6" fmla="*/ 14 w 16"/>
                <a:gd name="T7" fmla="*/ 0 h 4"/>
                <a:gd name="T8" fmla="*/ 2 w 16"/>
                <a:gd name="T9" fmla="*/ 0 h 4"/>
                <a:gd name="T10" fmla="*/ 0 w 16"/>
                <a:gd name="T11" fmla="*/ 2 h 4"/>
                <a:gd name="T12" fmla="*/ 2 w 16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4">
                  <a:moveTo>
                    <a:pt x="2" y="4"/>
                  </a:move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6" y="3"/>
                    <a:pt x="16" y="2"/>
                  </a:cubicBezTo>
                  <a:cubicBezTo>
                    <a:pt x="16" y="1"/>
                    <a:pt x="15" y="0"/>
                    <a:pt x="14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5" name="Oval 47">
              <a:extLst>
                <a:ext uri="{FF2B5EF4-FFF2-40B4-BE49-F238E27FC236}">
                  <a16:creationId xmlns:a16="http://schemas.microsoft.com/office/drawing/2014/main" xmlns="" id="{0DB671B2-DBE2-4B72-BB87-2D1BDACBE18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25039" y="1835150"/>
              <a:ext cx="20638" cy="20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36" name="Group 26">
            <a:extLst>
              <a:ext uri="{FF2B5EF4-FFF2-40B4-BE49-F238E27FC236}">
                <a16:creationId xmlns:a16="http://schemas.microsoft.com/office/drawing/2014/main" xmlns="" id="{213CF75E-7640-4BE3-A1AD-6F2125AC7D43}"/>
              </a:ext>
            </a:extLst>
          </p:cNvPr>
          <p:cNvGrpSpPr/>
          <p:nvPr/>
        </p:nvGrpSpPr>
        <p:grpSpPr>
          <a:xfrm>
            <a:off x="3371324" y="1994958"/>
            <a:ext cx="255588" cy="341313"/>
            <a:chOff x="10390189" y="1546225"/>
            <a:chExt cx="255588" cy="341313"/>
          </a:xfrm>
          <a:solidFill>
            <a:schemeClr val="accent3"/>
          </a:solidFill>
        </p:grpSpPr>
        <p:sp>
          <p:nvSpPr>
            <p:cNvPr id="37" name="Freeform: Shape 41">
              <a:extLst>
                <a:ext uri="{FF2B5EF4-FFF2-40B4-BE49-F238E27FC236}">
                  <a16:creationId xmlns:a16="http://schemas.microsoft.com/office/drawing/2014/main" xmlns="" id="{CD5AF00F-8F87-400D-8BB7-C6712E83AF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0189" y="1546225"/>
              <a:ext cx="255588" cy="341313"/>
            </a:xfrm>
            <a:custGeom>
              <a:avLst/>
              <a:gdLst>
                <a:gd name="T0" fmla="*/ 85 w 96"/>
                <a:gd name="T1" fmla="*/ 8 h 128"/>
                <a:gd name="T2" fmla="*/ 88 w 96"/>
                <a:gd name="T3" fmla="*/ 11 h 128"/>
                <a:gd name="T4" fmla="*/ 88 w 96"/>
                <a:gd name="T5" fmla="*/ 117 h 128"/>
                <a:gd name="T6" fmla="*/ 85 w 96"/>
                <a:gd name="T7" fmla="*/ 120 h 128"/>
                <a:gd name="T8" fmla="*/ 11 w 96"/>
                <a:gd name="T9" fmla="*/ 120 h 128"/>
                <a:gd name="T10" fmla="*/ 8 w 96"/>
                <a:gd name="T11" fmla="*/ 117 h 128"/>
                <a:gd name="T12" fmla="*/ 8 w 96"/>
                <a:gd name="T13" fmla="*/ 11 h 128"/>
                <a:gd name="T14" fmla="*/ 11 w 96"/>
                <a:gd name="T15" fmla="*/ 8 h 128"/>
                <a:gd name="T16" fmla="*/ 85 w 96"/>
                <a:gd name="T17" fmla="*/ 8 h 128"/>
                <a:gd name="T18" fmla="*/ 85 w 96"/>
                <a:gd name="T19" fmla="*/ 0 h 128"/>
                <a:gd name="T20" fmla="*/ 11 w 96"/>
                <a:gd name="T21" fmla="*/ 0 h 128"/>
                <a:gd name="T22" fmla="*/ 0 w 96"/>
                <a:gd name="T23" fmla="*/ 11 h 128"/>
                <a:gd name="T24" fmla="*/ 0 w 96"/>
                <a:gd name="T25" fmla="*/ 117 h 128"/>
                <a:gd name="T26" fmla="*/ 11 w 96"/>
                <a:gd name="T27" fmla="*/ 128 h 128"/>
                <a:gd name="T28" fmla="*/ 85 w 96"/>
                <a:gd name="T29" fmla="*/ 128 h 128"/>
                <a:gd name="T30" fmla="*/ 96 w 96"/>
                <a:gd name="T31" fmla="*/ 117 h 128"/>
                <a:gd name="T32" fmla="*/ 96 w 96"/>
                <a:gd name="T33" fmla="*/ 11 h 128"/>
                <a:gd name="T34" fmla="*/ 85 w 96"/>
                <a:gd name="T3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6" h="128">
                  <a:moveTo>
                    <a:pt x="85" y="8"/>
                  </a:moveTo>
                  <a:cubicBezTo>
                    <a:pt x="86" y="8"/>
                    <a:pt x="88" y="9"/>
                    <a:pt x="88" y="11"/>
                  </a:cubicBezTo>
                  <a:cubicBezTo>
                    <a:pt x="88" y="117"/>
                    <a:pt x="88" y="117"/>
                    <a:pt x="88" y="117"/>
                  </a:cubicBezTo>
                  <a:cubicBezTo>
                    <a:pt x="88" y="118"/>
                    <a:pt x="86" y="120"/>
                    <a:pt x="85" y="120"/>
                  </a:cubicBezTo>
                  <a:cubicBezTo>
                    <a:pt x="11" y="120"/>
                    <a:pt x="11" y="120"/>
                    <a:pt x="11" y="120"/>
                  </a:cubicBezTo>
                  <a:cubicBezTo>
                    <a:pt x="9" y="120"/>
                    <a:pt x="8" y="118"/>
                    <a:pt x="8" y="117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9"/>
                    <a:pt x="9" y="8"/>
                    <a:pt x="11" y="8"/>
                  </a:cubicBezTo>
                  <a:cubicBezTo>
                    <a:pt x="85" y="8"/>
                    <a:pt x="85" y="8"/>
                    <a:pt x="85" y="8"/>
                  </a:cubicBezTo>
                  <a:moveTo>
                    <a:pt x="85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23"/>
                    <a:pt x="5" y="128"/>
                    <a:pt x="11" y="128"/>
                  </a:cubicBezTo>
                  <a:cubicBezTo>
                    <a:pt x="85" y="128"/>
                    <a:pt x="85" y="128"/>
                    <a:pt x="85" y="128"/>
                  </a:cubicBezTo>
                  <a:cubicBezTo>
                    <a:pt x="91" y="128"/>
                    <a:pt x="96" y="123"/>
                    <a:pt x="96" y="117"/>
                  </a:cubicBezTo>
                  <a:cubicBezTo>
                    <a:pt x="96" y="11"/>
                    <a:pt x="96" y="11"/>
                    <a:pt x="96" y="11"/>
                  </a:cubicBezTo>
                  <a:cubicBezTo>
                    <a:pt x="96" y="5"/>
                    <a:pt x="91" y="0"/>
                    <a:pt x="8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8" name="Freeform: Shape 42">
              <a:extLst>
                <a:ext uri="{FF2B5EF4-FFF2-40B4-BE49-F238E27FC236}">
                  <a16:creationId xmlns:a16="http://schemas.microsoft.com/office/drawing/2014/main" xmlns="" id="{5FC4201A-7A77-4141-8C25-8843F6F77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33051" y="1589088"/>
              <a:ext cx="169863" cy="234950"/>
            </a:xfrm>
            <a:custGeom>
              <a:avLst/>
              <a:gdLst>
                <a:gd name="T0" fmla="*/ 57 w 64"/>
                <a:gd name="T1" fmla="*/ 4 h 88"/>
                <a:gd name="T2" fmla="*/ 60 w 64"/>
                <a:gd name="T3" fmla="*/ 7 h 88"/>
                <a:gd name="T4" fmla="*/ 60 w 64"/>
                <a:gd name="T5" fmla="*/ 81 h 88"/>
                <a:gd name="T6" fmla="*/ 57 w 64"/>
                <a:gd name="T7" fmla="*/ 84 h 88"/>
                <a:gd name="T8" fmla="*/ 7 w 64"/>
                <a:gd name="T9" fmla="*/ 84 h 88"/>
                <a:gd name="T10" fmla="*/ 4 w 64"/>
                <a:gd name="T11" fmla="*/ 81 h 88"/>
                <a:gd name="T12" fmla="*/ 4 w 64"/>
                <a:gd name="T13" fmla="*/ 7 h 88"/>
                <a:gd name="T14" fmla="*/ 7 w 64"/>
                <a:gd name="T15" fmla="*/ 4 h 88"/>
                <a:gd name="T16" fmla="*/ 57 w 64"/>
                <a:gd name="T17" fmla="*/ 4 h 88"/>
                <a:gd name="T18" fmla="*/ 57 w 64"/>
                <a:gd name="T19" fmla="*/ 0 h 88"/>
                <a:gd name="T20" fmla="*/ 7 w 64"/>
                <a:gd name="T21" fmla="*/ 0 h 88"/>
                <a:gd name="T22" fmla="*/ 0 w 64"/>
                <a:gd name="T23" fmla="*/ 7 h 88"/>
                <a:gd name="T24" fmla="*/ 0 w 64"/>
                <a:gd name="T25" fmla="*/ 81 h 88"/>
                <a:gd name="T26" fmla="*/ 7 w 64"/>
                <a:gd name="T27" fmla="*/ 88 h 88"/>
                <a:gd name="T28" fmla="*/ 57 w 64"/>
                <a:gd name="T29" fmla="*/ 88 h 88"/>
                <a:gd name="T30" fmla="*/ 64 w 64"/>
                <a:gd name="T31" fmla="*/ 81 h 88"/>
                <a:gd name="T32" fmla="*/ 64 w 64"/>
                <a:gd name="T33" fmla="*/ 7 h 88"/>
                <a:gd name="T34" fmla="*/ 57 w 64"/>
                <a:gd name="T35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4" h="88">
                  <a:moveTo>
                    <a:pt x="57" y="4"/>
                  </a:moveTo>
                  <a:cubicBezTo>
                    <a:pt x="58" y="4"/>
                    <a:pt x="60" y="5"/>
                    <a:pt x="60" y="7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60" y="82"/>
                    <a:pt x="58" y="84"/>
                    <a:pt x="57" y="84"/>
                  </a:cubicBezTo>
                  <a:cubicBezTo>
                    <a:pt x="7" y="84"/>
                    <a:pt x="7" y="84"/>
                    <a:pt x="7" y="84"/>
                  </a:cubicBezTo>
                  <a:cubicBezTo>
                    <a:pt x="5" y="84"/>
                    <a:pt x="4" y="82"/>
                    <a:pt x="4" y="81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5"/>
                    <a:pt x="5" y="4"/>
                    <a:pt x="7" y="4"/>
                  </a:cubicBezTo>
                  <a:cubicBezTo>
                    <a:pt x="57" y="4"/>
                    <a:pt x="57" y="4"/>
                    <a:pt x="57" y="4"/>
                  </a:cubicBezTo>
                  <a:moveTo>
                    <a:pt x="5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5"/>
                    <a:pt x="3" y="88"/>
                    <a:pt x="7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61" y="88"/>
                    <a:pt x="64" y="85"/>
                    <a:pt x="64" y="81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4" y="3"/>
                    <a:pt x="61" y="0"/>
                    <a:pt x="5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9" name="Oval 43">
              <a:extLst>
                <a:ext uri="{FF2B5EF4-FFF2-40B4-BE49-F238E27FC236}">
                  <a16:creationId xmlns:a16="http://schemas.microsoft.com/office/drawing/2014/main" xmlns="" id="{F819DDCB-E691-48AF-A4DB-FCA7C90D1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07664" y="1835150"/>
              <a:ext cx="20638" cy="206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40" name="Group 27">
            <a:extLst>
              <a:ext uri="{FF2B5EF4-FFF2-40B4-BE49-F238E27FC236}">
                <a16:creationId xmlns:a16="http://schemas.microsoft.com/office/drawing/2014/main" xmlns="" id="{C14E89FD-75B6-49DE-ACFB-6F20C2FC7E71}"/>
              </a:ext>
            </a:extLst>
          </p:cNvPr>
          <p:cNvGrpSpPr/>
          <p:nvPr/>
        </p:nvGrpSpPr>
        <p:grpSpPr>
          <a:xfrm>
            <a:off x="7068492" y="2332624"/>
            <a:ext cx="1338908" cy="649565"/>
            <a:chOff x="7068492" y="2332624"/>
            <a:chExt cx="1338908" cy="649565"/>
          </a:xfrm>
        </p:grpSpPr>
        <p:cxnSp>
          <p:nvCxnSpPr>
            <p:cNvPr id="41" name="Straight Connector 39">
              <a:extLst>
                <a:ext uri="{FF2B5EF4-FFF2-40B4-BE49-F238E27FC236}">
                  <a16:creationId xmlns:a16="http://schemas.microsoft.com/office/drawing/2014/main" xmlns="" id="{1F9E4DF0-85B2-4832-89B9-114B7E09DB48}"/>
                </a:ext>
              </a:extLst>
            </p:cNvPr>
            <p:cNvCxnSpPr/>
            <p:nvPr/>
          </p:nvCxnSpPr>
          <p:spPr>
            <a:xfrm flipV="1">
              <a:off x="7068492" y="2336800"/>
              <a:ext cx="640808" cy="645389"/>
            </a:xfrm>
            <a:prstGeom prst="line">
              <a:avLst/>
            </a:prstGeom>
            <a:ln w="19050">
              <a:solidFill>
                <a:srgbClr val="807C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0">
              <a:extLst>
                <a:ext uri="{FF2B5EF4-FFF2-40B4-BE49-F238E27FC236}">
                  <a16:creationId xmlns:a16="http://schemas.microsoft.com/office/drawing/2014/main" xmlns="" id="{6913CE48-2434-41C0-AF98-A7B272E2963A}"/>
                </a:ext>
              </a:extLst>
            </p:cNvPr>
            <p:cNvCxnSpPr/>
            <p:nvPr/>
          </p:nvCxnSpPr>
          <p:spPr>
            <a:xfrm>
              <a:off x="7710671" y="2332624"/>
              <a:ext cx="696729" cy="0"/>
            </a:xfrm>
            <a:prstGeom prst="line">
              <a:avLst/>
            </a:prstGeom>
            <a:ln w="19050">
              <a:solidFill>
                <a:srgbClr val="807C78"/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28">
            <a:extLst>
              <a:ext uri="{FF2B5EF4-FFF2-40B4-BE49-F238E27FC236}">
                <a16:creationId xmlns:a16="http://schemas.microsoft.com/office/drawing/2014/main" xmlns="" id="{7D5AE4EF-1F4A-401E-9041-5024702A75EB}"/>
              </a:ext>
            </a:extLst>
          </p:cNvPr>
          <p:cNvGrpSpPr/>
          <p:nvPr/>
        </p:nvGrpSpPr>
        <p:grpSpPr>
          <a:xfrm>
            <a:off x="3776133" y="2150533"/>
            <a:ext cx="1191156" cy="533206"/>
            <a:chOff x="3776133" y="2150533"/>
            <a:chExt cx="1191156" cy="533206"/>
          </a:xfrm>
        </p:grpSpPr>
        <p:cxnSp>
          <p:nvCxnSpPr>
            <p:cNvPr id="44" name="Straight Connector 37">
              <a:extLst>
                <a:ext uri="{FF2B5EF4-FFF2-40B4-BE49-F238E27FC236}">
                  <a16:creationId xmlns:a16="http://schemas.microsoft.com/office/drawing/2014/main" xmlns="" id="{F65086AF-E9CE-45B6-8620-4F2226F1280D}"/>
                </a:ext>
              </a:extLst>
            </p:cNvPr>
            <p:cNvCxnSpPr/>
            <p:nvPr/>
          </p:nvCxnSpPr>
          <p:spPr>
            <a:xfrm flipH="1" flipV="1">
              <a:off x="4437866" y="2150533"/>
              <a:ext cx="529423" cy="533206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38">
              <a:extLst>
                <a:ext uri="{FF2B5EF4-FFF2-40B4-BE49-F238E27FC236}">
                  <a16:creationId xmlns:a16="http://schemas.microsoft.com/office/drawing/2014/main" xmlns="" id="{9CCBBA80-FA45-4695-AC6B-5C949F7C6657}"/>
                </a:ext>
              </a:extLst>
            </p:cNvPr>
            <p:cNvCxnSpPr/>
            <p:nvPr/>
          </p:nvCxnSpPr>
          <p:spPr>
            <a:xfrm flipH="1">
              <a:off x="3776133" y="2162507"/>
              <a:ext cx="659714" cy="0"/>
            </a:xfrm>
            <a:prstGeom prst="line">
              <a:avLst/>
            </a:prstGeom>
            <a:ln w="19050">
              <a:solidFill>
                <a:schemeClr val="accent3"/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29">
            <a:extLst>
              <a:ext uri="{FF2B5EF4-FFF2-40B4-BE49-F238E27FC236}">
                <a16:creationId xmlns:a16="http://schemas.microsoft.com/office/drawing/2014/main" xmlns="" id="{CD2DAB3D-77B5-4CE4-91F8-99298996389A}"/>
              </a:ext>
            </a:extLst>
          </p:cNvPr>
          <p:cNvGrpSpPr/>
          <p:nvPr/>
        </p:nvGrpSpPr>
        <p:grpSpPr>
          <a:xfrm>
            <a:off x="3312122" y="4483242"/>
            <a:ext cx="400024" cy="374940"/>
            <a:chOff x="4836122" y="1968640"/>
            <a:chExt cx="400024" cy="374940"/>
          </a:xfrm>
          <a:solidFill>
            <a:srgbClr val="779464"/>
          </a:solidFill>
        </p:grpSpPr>
        <p:sp>
          <p:nvSpPr>
            <p:cNvPr id="47" name="Freeform: Shape 35">
              <a:extLst>
                <a:ext uri="{FF2B5EF4-FFF2-40B4-BE49-F238E27FC236}">
                  <a16:creationId xmlns:a16="http://schemas.microsoft.com/office/drawing/2014/main" xmlns="" id="{99A7024D-D5BC-4FB4-9FBC-1B44B03984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6290" y="2018808"/>
              <a:ext cx="301008" cy="199352"/>
            </a:xfrm>
            <a:custGeom>
              <a:avLst/>
              <a:gdLst>
                <a:gd name="T0" fmla="*/ 92 w 96"/>
                <a:gd name="T1" fmla="*/ 0 h 64"/>
                <a:gd name="T2" fmla="*/ 4 w 96"/>
                <a:gd name="T3" fmla="*/ 0 h 64"/>
                <a:gd name="T4" fmla="*/ 0 w 96"/>
                <a:gd name="T5" fmla="*/ 4 h 64"/>
                <a:gd name="T6" fmla="*/ 0 w 96"/>
                <a:gd name="T7" fmla="*/ 60 h 64"/>
                <a:gd name="T8" fmla="*/ 4 w 96"/>
                <a:gd name="T9" fmla="*/ 64 h 64"/>
                <a:gd name="T10" fmla="*/ 92 w 96"/>
                <a:gd name="T11" fmla="*/ 64 h 64"/>
                <a:gd name="T12" fmla="*/ 96 w 96"/>
                <a:gd name="T13" fmla="*/ 60 h 64"/>
                <a:gd name="T14" fmla="*/ 96 w 96"/>
                <a:gd name="T15" fmla="*/ 4 h 64"/>
                <a:gd name="T16" fmla="*/ 92 w 96"/>
                <a:gd name="T17" fmla="*/ 0 h 64"/>
                <a:gd name="T18" fmla="*/ 92 w 96"/>
                <a:gd name="T19" fmla="*/ 60 h 64"/>
                <a:gd name="T20" fmla="*/ 4 w 96"/>
                <a:gd name="T21" fmla="*/ 60 h 64"/>
                <a:gd name="T22" fmla="*/ 4 w 96"/>
                <a:gd name="T23" fmla="*/ 4 h 64"/>
                <a:gd name="T24" fmla="*/ 92 w 96"/>
                <a:gd name="T25" fmla="*/ 4 h 64"/>
                <a:gd name="T26" fmla="*/ 92 w 96"/>
                <a:gd name="T27" fmla="*/ 6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64">
                  <a:moveTo>
                    <a:pt x="92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2"/>
                    <a:pt x="2" y="64"/>
                    <a:pt x="4" y="64"/>
                  </a:cubicBezTo>
                  <a:cubicBezTo>
                    <a:pt x="92" y="64"/>
                    <a:pt x="92" y="64"/>
                    <a:pt x="92" y="64"/>
                  </a:cubicBezTo>
                  <a:cubicBezTo>
                    <a:pt x="94" y="64"/>
                    <a:pt x="96" y="62"/>
                    <a:pt x="96" y="60"/>
                  </a:cubicBezTo>
                  <a:cubicBezTo>
                    <a:pt x="96" y="4"/>
                    <a:pt x="96" y="4"/>
                    <a:pt x="96" y="4"/>
                  </a:cubicBezTo>
                  <a:cubicBezTo>
                    <a:pt x="96" y="2"/>
                    <a:pt x="94" y="0"/>
                    <a:pt x="92" y="0"/>
                  </a:cubicBezTo>
                  <a:close/>
                  <a:moveTo>
                    <a:pt x="92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92" y="4"/>
                    <a:pt x="92" y="4"/>
                    <a:pt x="92" y="4"/>
                  </a:cubicBezTo>
                  <a:lnTo>
                    <a:pt x="92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8" name="Freeform: Shape 36">
              <a:extLst>
                <a:ext uri="{FF2B5EF4-FFF2-40B4-BE49-F238E27FC236}">
                  <a16:creationId xmlns:a16="http://schemas.microsoft.com/office/drawing/2014/main" xmlns="" id="{E5EEE036-1F8C-4731-89D6-E5E59681BE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6122" y="1968640"/>
              <a:ext cx="400024" cy="374940"/>
            </a:xfrm>
            <a:custGeom>
              <a:avLst/>
              <a:gdLst>
                <a:gd name="T0" fmla="*/ 116 w 128"/>
                <a:gd name="T1" fmla="*/ 0 h 120"/>
                <a:gd name="T2" fmla="*/ 12 w 128"/>
                <a:gd name="T3" fmla="*/ 0 h 120"/>
                <a:gd name="T4" fmla="*/ 0 w 128"/>
                <a:gd name="T5" fmla="*/ 12 h 120"/>
                <a:gd name="T6" fmla="*/ 0 w 128"/>
                <a:gd name="T7" fmla="*/ 92 h 120"/>
                <a:gd name="T8" fmla="*/ 12 w 128"/>
                <a:gd name="T9" fmla="*/ 104 h 120"/>
                <a:gd name="T10" fmla="*/ 52 w 128"/>
                <a:gd name="T11" fmla="*/ 104 h 120"/>
                <a:gd name="T12" fmla="*/ 52 w 128"/>
                <a:gd name="T13" fmla="*/ 109 h 120"/>
                <a:gd name="T14" fmla="*/ 27 w 128"/>
                <a:gd name="T15" fmla="*/ 112 h 120"/>
                <a:gd name="T16" fmla="*/ 24 w 128"/>
                <a:gd name="T17" fmla="*/ 116 h 120"/>
                <a:gd name="T18" fmla="*/ 28 w 128"/>
                <a:gd name="T19" fmla="*/ 120 h 120"/>
                <a:gd name="T20" fmla="*/ 100 w 128"/>
                <a:gd name="T21" fmla="*/ 120 h 120"/>
                <a:gd name="T22" fmla="*/ 104 w 128"/>
                <a:gd name="T23" fmla="*/ 116 h 120"/>
                <a:gd name="T24" fmla="*/ 101 w 128"/>
                <a:gd name="T25" fmla="*/ 112 h 120"/>
                <a:gd name="T26" fmla="*/ 76 w 128"/>
                <a:gd name="T27" fmla="*/ 109 h 120"/>
                <a:gd name="T28" fmla="*/ 76 w 128"/>
                <a:gd name="T29" fmla="*/ 104 h 120"/>
                <a:gd name="T30" fmla="*/ 116 w 128"/>
                <a:gd name="T31" fmla="*/ 104 h 120"/>
                <a:gd name="T32" fmla="*/ 128 w 128"/>
                <a:gd name="T33" fmla="*/ 92 h 120"/>
                <a:gd name="T34" fmla="*/ 128 w 128"/>
                <a:gd name="T35" fmla="*/ 12 h 120"/>
                <a:gd name="T36" fmla="*/ 116 w 128"/>
                <a:gd name="T37" fmla="*/ 0 h 120"/>
                <a:gd name="T38" fmla="*/ 120 w 128"/>
                <a:gd name="T39" fmla="*/ 92 h 120"/>
                <a:gd name="T40" fmla="*/ 116 w 128"/>
                <a:gd name="T41" fmla="*/ 96 h 120"/>
                <a:gd name="T42" fmla="*/ 80 w 128"/>
                <a:gd name="T43" fmla="*/ 96 h 120"/>
                <a:gd name="T44" fmla="*/ 48 w 128"/>
                <a:gd name="T45" fmla="*/ 96 h 120"/>
                <a:gd name="T46" fmla="*/ 12 w 128"/>
                <a:gd name="T47" fmla="*/ 96 h 120"/>
                <a:gd name="T48" fmla="*/ 8 w 128"/>
                <a:gd name="T49" fmla="*/ 92 h 120"/>
                <a:gd name="T50" fmla="*/ 8 w 128"/>
                <a:gd name="T51" fmla="*/ 12 h 120"/>
                <a:gd name="T52" fmla="*/ 12 w 128"/>
                <a:gd name="T53" fmla="*/ 8 h 120"/>
                <a:gd name="T54" fmla="*/ 116 w 128"/>
                <a:gd name="T55" fmla="*/ 8 h 120"/>
                <a:gd name="T56" fmla="*/ 120 w 128"/>
                <a:gd name="T57" fmla="*/ 12 h 120"/>
                <a:gd name="T58" fmla="*/ 120 w 128"/>
                <a:gd name="T59" fmla="*/ 9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8" h="120">
                  <a:moveTo>
                    <a:pt x="116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9"/>
                    <a:pt x="5" y="104"/>
                    <a:pt x="1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2" y="109"/>
                    <a:pt x="52" y="109"/>
                    <a:pt x="52" y="109"/>
                  </a:cubicBezTo>
                  <a:cubicBezTo>
                    <a:pt x="27" y="112"/>
                    <a:pt x="27" y="112"/>
                    <a:pt x="27" y="112"/>
                  </a:cubicBezTo>
                  <a:cubicBezTo>
                    <a:pt x="25" y="113"/>
                    <a:pt x="24" y="114"/>
                    <a:pt x="24" y="116"/>
                  </a:cubicBezTo>
                  <a:cubicBezTo>
                    <a:pt x="24" y="118"/>
                    <a:pt x="26" y="120"/>
                    <a:pt x="28" y="120"/>
                  </a:cubicBezTo>
                  <a:cubicBezTo>
                    <a:pt x="100" y="120"/>
                    <a:pt x="100" y="120"/>
                    <a:pt x="100" y="120"/>
                  </a:cubicBezTo>
                  <a:cubicBezTo>
                    <a:pt x="102" y="120"/>
                    <a:pt x="104" y="118"/>
                    <a:pt x="104" y="116"/>
                  </a:cubicBezTo>
                  <a:cubicBezTo>
                    <a:pt x="104" y="114"/>
                    <a:pt x="103" y="113"/>
                    <a:pt x="101" y="112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76" y="104"/>
                    <a:pt x="76" y="104"/>
                    <a:pt x="76" y="104"/>
                  </a:cubicBezTo>
                  <a:cubicBezTo>
                    <a:pt x="116" y="104"/>
                    <a:pt x="116" y="104"/>
                    <a:pt x="116" y="104"/>
                  </a:cubicBezTo>
                  <a:cubicBezTo>
                    <a:pt x="123" y="104"/>
                    <a:pt x="128" y="99"/>
                    <a:pt x="128" y="92"/>
                  </a:cubicBezTo>
                  <a:cubicBezTo>
                    <a:pt x="128" y="12"/>
                    <a:pt x="128" y="12"/>
                    <a:pt x="128" y="12"/>
                  </a:cubicBezTo>
                  <a:cubicBezTo>
                    <a:pt x="128" y="5"/>
                    <a:pt x="123" y="0"/>
                    <a:pt x="116" y="0"/>
                  </a:cubicBezTo>
                  <a:close/>
                  <a:moveTo>
                    <a:pt x="120" y="92"/>
                  </a:moveTo>
                  <a:cubicBezTo>
                    <a:pt x="120" y="94"/>
                    <a:pt x="118" y="96"/>
                    <a:pt x="116" y="96"/>
                  </a:cubicBezTo>
                  <a:cubicBezTo>
                    <a:pt x="80" y="96"/>
                    <a:pt x="80" y="96"/>
                    <a:pt x="80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0" y="96"/>
                    <a:pt x="8" y="94"/>
                    <a:pt x="8" y="9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0"/>
                    <a:pt x="10" y="8"/>
                    <a:pt x="12" y="8"/>
                  </a:cubicBezTo>
                  <a:cubicBezTo>
                    <a:pt x="116" y="8"/>
                    <a:pt x="116" y="8"/>
                    <a:pt x="116" y="8"/>
                  </a:cubicBezTo>
                  <a:cubicBezTo>
                    <a:pt x="118" y="8"/>
                    <a:pt x="120" y="10"/>
                    <a:pt x="120" y="12"/>
                  </a:cubicBezTo>
                  <a:lnTo>
                    <a:pt x="120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cxnSp>
        <p:nvCxnSpPr>
          <p:cNvPr id="49" name="Straight Connector 30">
            <a:extLst>
              <a:ext uri="{FF2B5EF4-FFF2-40B4-BE49-F238E27FC236}">
                <a16:creationId xmlns:a16="http://schemas.microsoft.com/office/drawing/2014/main" xmlns="" id="{289AF78F-FEF1-4D3F-A39E-205F399CD431}"/>
              </a:ext>
            </a:extLst>
          </p:cNvPr>
          <p:cNvCxnSpPr/>
          <p:nvPr/>
        </p:nvCxnSpPr>
        <p:spPr>
          <a:xfrm flipH="1">
            <a:off x="3877733" y="4677107"/>
            <a:ext cx="710514" cy="0"/>
          </a:xfrm>
          <a:prstGeom prst="line">
            <a:avLst/>
          </a:prstGeom>
          <a:ln w="19050">
            <a:solidFill>
              <a:srgbClr val="779464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31">
            <a:extLst>
              <a:ext uri="{FF2B5EF4-FFF2-40B4-BE49-F238E27FC236}">
                <a16:creationId xmlns:a16="http://schemas.microsoft.com/office/drawing/2014/main" xmlns="" id="{29299561-3414-496D-BC01-4724BD0A8095}"/>
              </a:ext>
            </a:extLst>
          </p:cNvPr>
          <p:cNvCxnSpPr/>
          <p:nvPr/>
        </p:nvCxnSpPr>
        <p:spPr>
          <a:xfrm>
            <a:off x="7092604" y="4728691"/>
            <a:ext cx="882996" cy="0"/>
          </a:xfrm>
          <a:prstGeom prst="line">
            <a:avLst/>
          </a:prstGeom>
          <a:ln w="19050">
            <a:solidFill>
              <a:schemeClr val="accent4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32">
            <a:extLst>
              <a:ext uri="{FF2B5EF4-FFF2-40B4-BE49-F238E27FC236}">
                <a16:creationId xmlns:a16="http://schemas.microsoft.com/office/drawing/2014/main" xmlns="" id="{77EEA55C-D93B-4768-9689-942FC5AB0883}"/>
              </a:ext>
            </a:extLst>
          </p:cNvPr>
          <p:cNvGrpSpPr/>
          <p:nvPr/>
        </p:nvGrpSpPr>
        <p:grpSpPr>
          <a:xfrm>
            <a:off x="8071381" y="4574999"/>
            <a:ext cx="437620" cy="291747"/>
            <a:chOff x="9358313" y="3649663"/>
            <a:chExt cx="581025" cy="387350"/>
          </a:xfrm>
          <a:solidFill>
            <a:schemeClr val="accent4"/>
          </a:solidFill>
        </p:grpSpPr>
        <p:sp>
          <p:nvSpPr>
            <p:cNvPr id="52" name="Freeform: Shape 33">
              <a:extLst>
                <a:ext uri="{FF2B5EF4-FFF2-40B4-BE49-F238E27FC236}">
                  <a16:creationId xmlns:a16="http://schemas.microsoft.com/office/drawing/2014/main" xmlns="" id="{EA8E5C70-E2BE-4F78-BDB7-3109B4783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6101" y="3649663"/>
              <a:ext cx="425450" cy="309563"/>
            </a:xfrm>
            <a:custGeom>
              <a:avLst/>
              <a:gdLst>
                <a:gd name="T0" fmla="*/ 41 w 367"/>
                <a:gd name="T1" fmla="*/ 267 h 267"/>
                <a:gd name="T2" fmla="*/ 325 w 367"/>
                <a:gd name="T3" fmla="*/ 267 h 267"/>
                <a:gd name="T4" fmla="*/ 355 w 367"/>
                <a:gd name="T5" fmla="*/ 255 h 267"/>
                <a:gd name="T6" fmla="*/ 367 w 367"/>
                <a:gd name="T7" fmla="*/ 225 h 267"/>
                <a:gd name="T8" fmla="*/ 367 w 367"/>
                <a:gd name="T9" fmla="*/ 42 h 267"/>
                <a:gd name="T10" fmla="*/ 355 w 367"/>
                <a:gd name="T11" fmla="*/ 12 h 267"/>
                <a:gd name="T12" fmla="*/ 325 w 367"/>
                <a:gd name="T13" fmla="*/ 0 h 267"/>
                <a:gd name="T14" fmla="*/ 41 w 367"/>
                <a:gd name="T15" fmla="*/ 0 h 267"/>
                <a:gd name="T16" fmla="*/ 12 w 367"/>
                <a:gd name="T17" fmla="*/ 12 h 267"/>
                <a:gd name="T18" fmla="*/ 0 w 367"/>
                <a:gd name="T19" fmla="*/ 42 h 267"/>
                <a:gd name="T20" fmla="*/ 0 w 367"/>
                <a:gd name="T21" fmla="*/ 225 h 267"/>
                <a:gd name="T22" fmla="*/ 12 w 367"/>
                <a:gd name="T23" fmla="*/ 255 h 267"/>
                <a:gd name="T24" fmla="*/ 41 w 367"/>
                <a:gd name="T25" fmla="*/ 267 h 267"/>
                <a:gd name="T26" fmla="*/ 33 w 367"/>
                <a:gd name="T27" fmla="*/ 42 h 267"/>
                <a:gd name="T28" fmla="*/ 36 w 367"/>
                <a:gd name="T29" fmla="*/ 36 h 267"/>
                <a:gd name="T30" fmla="*/ 41 w 367"/>
                <a:gd name="T31" fmla="*/ 33 h 267"/>
                <a:gd name="T32" fmla="*/ 325 w 367"/>
                <a:gd name="T33" fmla="*/ 33 h 267"/>
                <a:gd name="T34" fmla="*/ 331 w 367"/>
                <a:gd name="T35" fmla="*/ 36 h 267"/>
                <a:gd name="T36" fmla="*/ 333 w 367"/>
                <a:gd name="T37" fmla="*/ 42 h 267"/>
                <a:gd name="T38" fmla="*/ 333 w 367"/>
                <a:gd name="T39" fmla="*/ 225 h 267"/>
                <a:gd name="T40" fmla="*/ 331 w 367"/>
                <a:gd name="T41" fmla="*/ 231 h 267"/>
                <a:gd name="T42" fmla="*/ 325 w 367"/>
                <a:gd name="T43" fmla="*/ 234 h 267"/>
                <a:gd name="T44" fmla="*/ 41 w 367"/>
                <a:gd name="T45" fmla="*/ 234 h 267"/>
                <a:gd name="T46" fmla="*/ 36 w 367"/>
                <a:gd name="T47" fmla="*/ 231 h 267"/>
                <a:gd name="T48" fmla="*/ 33 w 367"/>
                <a:gd name="T49" fmla="*/ 225 h 267"/>
                <a:gd name="T50" fmla="*/ 33 w 367"/>
                <a:gd name="T51" fmla="*/ 42 h 267"/>
                <a:gd name="T52" fmla="*/ 33 w 367"/>
                <a:gd name="T53" fmla="*/ 42 h 267"/>
                <a:gd name="T54" fmla="*/ 33 w 367"/>
                <a:gd name="T55" fmla="*/ 4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7" h="267">
                  <a:moveTo>
                    <a:pt x="41" y="267"/>
                  </a:moveTo>
                  <a:cubicBezTo>
                    <a:pt x="325" y="267"/>
                    <a:pt x="325" y="267"/>
                    <a:pt x="325" y="267"/>
                  </a:cubicBezTo>
                  <a:cubicBezTo>
                    <a:pt x="337" y="267"/>
                    <a:pt x="346" y="263"/>
                    <a:pt x="355" y="255"/>
                  </a:cubicBezTo>
                  <a:cubicBezTo>
                    <a:pt x="363" y="247"/>
                    <a:pt x="367" y="237"/>
                    <a:pt x="367" y="225"/>
                  </a:cubicBezTo>
                  <a:cubicBezTo>
                    <a:pt x="367" y="42"/>
                    <a:pt x="367" y="42"/>
                    <a:pt x="367" y="42"/>
                  </a:cubicBezTo>
                  <a:cubicBezTo>
                    <a:pt x="367" y="30"/>
                    <a:pt x="363" y="20"/>
                    <a:pt x="355" y="12"/>
                  </a:cubicBezTo>
                  <a:cubicBezTo>
                    <a:pt x="346" y="4"/>
                    <a:pt x="337" y="0"/>
                    <a:pt x="325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0" y="0"/>
                    <a:pt x="20" y="4"/>
                    <a:pt x="12" y="12"/>
                  </a:cubicBezTo>
                  <a:cubicBezTo>
                    <a:pt x="4" y="20"/>
                    <a:pt x="0" y="30"/>
                    <a:pt x="0" y="42"/>
                  </a:cubicBezTo>
                  <a:cubicBezTo>
                    <a:pt x="0" y="225"/>
                    <a:pt x="0" y="225"/>
                    <a:pt x="0" y="225"/>
                  </a:cubicBezTo>
                  <a:cubicBezTo>
                    <a:pt x="0" y="237"/>
                    <a:pt x="4" y="247"/>
                    <a:pt x="12" y="255"/>
                  </a:cubicBezTo>
                  <a:cubicBezTo>
                    <a:pt x="20" y="263"/>
                    <a:pt x="30" y="267"/>
                    <a:pt x="41" y="267"/>
                  </a:cubicBezTo>
                  <a:close/>
                  <a:moveTo>
                    <a:pt x="33" y="42"/>
                  </a:moveTo>
                  <a:cubicBezTo>
                    <a:pt x="33" y="39"/>
                    <a:pt x="34" y="37"/>
                    <a:pt x="36" y="36"/>
                  </a:cubicBezTo>
                  <a:cubicBezTo>
                    <a:pt x="37" y="34"/>
                    <a:pt x="39" y="33"/>
                    <a:pt x="41" y="33"/>
                  </a:cubicBezTo>
                  <a:cubicBezTo>
                    <a:pt x="325" y="33"/>
                    <a:pt x="325" y="33"/>
                    <a:pt x="325" y="33"/>
                  </a:cubicBezTo>
                  <a:cubicBezTo>
                    <a:pt x="327" y="33"/>
                    <a:pt x="329" y="34"/>
                    <a:pt x="331" y="36"/>
                  </a:cubicBezTo>
                  <a:cubicBezTo>
                    <a:pt x="333" y="37"/>
                    <a:pt x="333" y="39"/>
                    <a:pt x="333" y="42"/>
                  </a:cubicBezTo>
                  <a:cubicBezTo>
                    <a:pt x="333" y="225"/>
                    <a:pt x="333" y="225"/>
                    <a:pt x="333" y="225"/>
                  </a:cubicBezTo>
                  <a:cubicBezTo>
                    <a:pt x="333" y="228"/>
                    <a:pt x="333" y="229"/>
                    <a:pt x="331" y="231"/>
                  </a:cubicBezTo>
                  <a:cubicBezTo>
                    <a:pt x="329" y="233"/>
                    <a:pt x="327" y="234"/>
                    <a:pt x="325" y="234"/>
                  </a:cubicBezTo>
                  <a:cubicBezTo>
                    <a:pt x="41" y="234"/>
                    <a:pt x="41" y="234"/>
                    <a:pt x="41" y="234"/>
                  </a:cubicBezTo>
                  <a:cubicBezTo>
                    <a:pt x="39" y="234"/>
                    <a:pt x="37" y="233"/>
                    <a:pt x="36" y="231"/>
                  </a:cubicBezTo>
                  <a:cubicBezTo>
                    <a:pt x="34" y="229"/>
                    <a:pt x="33" y="228"/>
                    <a:pt x="33" y="225"/>
                  </a:cubicBezTo>
                  <a:lnTo>
                    <a:pt x="33" y="42"/>
                  </a:lnTo>
                  <a:close/>
                  <a:moveTo>
                    <a:pt x="33" y="42"/>
                  </a:moveTo>
                  <a:cubicBezTo>
                    <a:pt x="33" y="42"/>
                    <a:pt x="33" y="42"/>
                    <a:pt x="33" y="4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3" name="Freeform: Shape 34">
              <a:extLst>
                <a:ext uri="{FF2B5EF4-FFF2-40B4-BE49-F238E27FC236}">
                  <a16:creationId xmlns:a16="http://schemas.microsoft.com/office/drawing/2014/main" xmlns="" id="{CE36B4AC-6863-4A8E-B188-CE168272C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9358313" y="3979863"/>
              <a:ext cx="581025" cy="57150"/>
            </a:xfrm>
            <a:custGeom>
              <a:avLst/>
              <a:gdLst>
                <a:gd name="T0" fmla="*/ 459 w 501"/>
                <a:gd name="T1" fmla="*/ 0 h 50"/>
                <a:gd name="T2" fmla="*/ 0 w 501"/>
                <a:gd name="T3" fmla="*/ 0 h 50"/>
                <a:gd name="T4" fmla="*/ 0 w 501"/>
                <a:gd name="T5" fmla="*/ 25 h 50"/>
                <a:gd name="T6" fmla="*/ 12 w 501"/>
                <a:gd name="T7" fmla="*/ 42 h 50"/>
                <a:gd name="T8" fmla="*/ 42 w 501"/>
                <a:gd name="T9" fmla="*/ 50 h 50"/>
                <a:gd name="T10" fmla="*/ 459 w 501"/>
                <a:gd name="T11" fmla="*/ 50 h 50"/>
                <a:gd name="T12" fmla="*/ 488 w 501"/>
                <a:gd name="T13" fmla="*/ 42 h 50"/>
                <a:gd name="T14" fmla="*/ 501 w 501"/>
                <a:gd name="T15" fmla="*/ 25 h 50"/>
                <a:gd name="T16" fmla="*/ 501 w 501"/>
                <a:gd name="T17" fmla="*/ 0 h 50"/>
                <a:gd name="T18" fmla="*/ 459 w 501"/>
                <a:gd name="T19" fmla="*/ 0 h 50"/>
                <a:gd name="T20" fmla="*/ 271 w 501"/>
                <a:gd name="T21" fmla="*/ 25 h 50"/>
                <a:gd name="T22" fmla="*/ 229 w 501"/>
                <a:gd name="T23" fmla="*/ 25 h 50"/>
                <a:gd name="T24" fmla="*/ 225 w 501"/>
                <a:gd name="T25" fmla="*/ 21 h 50"/>
                <a:gd name="T26" fmla="*/ 229 w 501"/>
                <a:gd name="T27" fmla="*/ 16 h 50"/>
                <a:gd name="T28" fmla="*/ 271 w 501"/>
                <a:gd name="T29" fmla="*/ 16 h 50"/>
                <a:gd name="T30" fmla="*/ 275 w 501"/>
                <a:gd name="T31" fmla="*/ 21 h 50"/>
                <a:gd name="T32" fmla="*/ 271 w 501"/>
                <a:gd name="T33" fmla="*/ 25 h 50"/>
                <a:gd name="T34" fmla="*/ 271 w 501"/>
                <a:gd name="T35" fmla="*/ 25 h 50"/>
                <a:gd name="T36" fmla="*/ 271 w 501"/>
                <a:gd name="T37" fmla="*/ 2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1" h="50">
                  <a:moveTo>
                    <a:pt x="45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32"/>
                    <a:pt x="4" y="38"/>
                    <a:pt x="12" y="42"/>
                  </a:cubicBezTo>
                  <a:cubicBezTo>
                    <a:pt x="20" y="47"/>
                    <a:pt x="30" y="50"/>
                    <a:pt x="42" y="50"/>
                  </a:cubicBezTo>
                  <a:cubicBezTo>
                    <a:pt x="459" y="50"/>
                    <a:pt x="459" y="50"/>
                    <a:pt x="459" y="50"/>
                  </a:cubicBezTo>
                  <a:cubicBezTo>
                    <a:pt x="470" y="50"/>
                    <a:pt x="480" y="47"/>
                    <a:pt x="488" y="42"/>
                  </a:cubicBezTo>
                  <a:cubicBezTo>
                    <a:pt x="496" y="38"/>
                    <a:pt x="501" y="32"/>
                    <a:pt x="501" y="25"/>
                  </a:cubicBezTo>
                  <a:cubicBezTo>
                    <a:pt x="501" y="0"/>
                    <a:pt x="501" y="0"/>
                    <a:pt x="501" y="0"/>
                  </a:cubicBezTo>
                  <a:lnTo>
                    <a:pt x="459" y="0"/>
                  </a:lnTo>
                  <a:close/>
                  <a:moveTo>
                    <a:pt x="271" y="25"/>
                  </a:moveTo>
                  <a:cubicBezTo>
                    <a:pt x="229" y="25"/>
                    <a:pt x="229" y="25"/>
                    <a:pt x="229" y="25"/>
                  </a:cubicBezTo>
                  <a:cubicBezTo>
                    <a:pt x="227" y="25"/>
                    <a:pt x="225" y="23"/>
                    <a:pt x="225" y="21"/>
                  </a:cubicBezTo>
                  <a:cubicBezTo>
                    <a:pt x="225" y="18"/>
                    <a:pt x="227" y="16"/>
                    <a:pt x="229" y="16"/>
                  </a:cubicBezTo>
                  <a:cubicBezTo>
                    <a:pt x="271" y="16"/>
                    <a:pt x="271" y="16"/>
                    <a:pt x="271" y="16"/>
                  </a:cubicBezTo>
                  <a:cubicBezTo>
                    <a:pt x="274" y="16"/>
                    <a:pt x="275" y="18"/>
                    <a:pt x="275" y="21"/>
                  </a:cubicBezTo>
                  <a:cubicBezTo>
                    <a:pt x="275" y="23"/>
                    <a:pt x="274" y="25"/>
                    <a:pt x="271" y="25"/>
                  </a:cubicBezTo>
                  <a:close/>
                  <a:moveTo>
                    <a:pt x="271" y="25"/>
                  </a:moveTo>
                  <a:cubicBezTo>
                    <a:pt x="271" y="25"/>
                    <a:pt x="271" y="25"/>
                    <a:pt x="271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55" name="PA_文本框 76">
            <a:extLst>
              <a:ext uri="{FF2B5EF4-FFF2-40B4-BE49-F238E27FC236}">
                <a16:creationId xmlns:a16="http://schemas.microsoft.com/office/drawing/2014/main" xmlns="" id="{797E4F20-FCF1-4B3A-A483-10F3E249992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</a:p>
        </p:txBody>
      </p:sp>
      <p:sp>
        <p:nvSpPr>
          <p:cNvPr id="56" name="PA_文本框 6">
            <a:extLst>
              <a:ext uri="{FF2B5EF4-FFF2-40B4-BE49-F238E27FC236}">
                <a16:creationId xmlns:a16="http://schemas.microsoft.com/office/drawing/2014/main" xmlns="" id="{8335608D-DB95-43C0-94D2-84D1EF09ED5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</a:p>
        </p:txBody>
      </p:sp>
      <p:cxnSp>
        <p:nvCxnSpPr>
          <p:cNvPr id="57" name="PA_直接连接符 7">
            <a:extLst>
              <a:ext uri="{FF2B5EF4-FFF2-40B4-BE49-F238E27FC236}">
                <a16:creationId xmlns:a16="http://schemas.microsoft.com/office/drawing/2014/main" xmlns="" id="{FF8B2580-0C0D-4641-9648-6589BC15FCE0}"/>
              </a:ext>
            </a:extLst>
          </p:cNvPr>
          <p:cNvCxnSpPr/>
          <p:nvPr>
            <p:custDataLst>
              <p:tags r:id="rId3"/>
            </p:custDataLst>
          </p:nvPr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310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 animBg="1"/>
      <p:bldP spid="19" grpId="0"/>
      <p:bldP spid="21" grpId="0"/>
      <p:bldP spid="23" grpId="0"/>
      <p:bldP spid="30" grpId="0"/>
      <p:bldP spid="55" grpId="0"/>
      <p:bldP spid="5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3">
            <a:extLst>
              <a:ext uri="{FF2B5EF4-FFF2-40B4-BE49-F238E27FC236}">
                <a16:creationId xmlns:a16="http://schemas.microsoft.com/office/drawing/2014/main" xmlns="" id="{24679A66-739C-4A8C-AD51-33647946D9BD}"/>
              </a:ext>
            </a:extLst>
          </p:cNvPr>
          <p:cNvSpPr/>
          <p:nvPr/>
        </p:nvSpPr>
        <p:spPr>
          <a:xfrm rot="8341735" flipH="1">
            <a:off x="3807312" y="3646310"/>
            <a:ext cx="1024750" cy="10931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8516" y="4499"/>
                  <a:pt x="14591" y="8500"/>
                  <a:pt x="10132" y="11778"/>
                </a:cubicBezTo>
                <a:cubicBezTo>
                  <a:pt x="8255" y="13157"/>
                  <a:pt x="5662" y="14203"/>
                  <a:pt x="4109" y="12842"/>
                </a:cubicBezTo>
                <a:cubicBezTo>
                  <a:pt x="1726" y="10754"/>
                  <a:pt x="4412" y="6732"/>
                  <a:pt x="8055" y="7797"/>
                </a:cubicBezTo>
                <a:cubicBezTo>
                  <a:pt x="11161" y="8705"/>
                  <a:pt x="11409" y="12598"/>
                  <a:pt x="9408" y="15522"/>
                </a:cubicBezTo>
                <a:cubicBezTo>
                  <a:pt x="7373" y="18496"/>
                  <a:pt x="3870" y="20653"/>
                  <a:pt x="0" y="21600"/>
                </a:cubicBezTo>
              </a:path>
            </a:pathLst>
          </a:custGeom>
          <a:ln w="50800" cap="rnd">
            <a:solidFill>
              <a:schemeClr val="accent2"/>
            </a:solidFill>
            <a:custDash>
              <a:ds d="100000" sp="200000"/>
            </a:custDash>
            <a:miter lim="400000"/>
            <a:tailEnd type="arrow"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29" name="Freeform: Shape 4">
            <a:extLst>
              <a:ext uri="{FF2B5EF4-FFF2-40B4-BE49-F238E27FC236}">
                <a16:creationId xmlns:a16="http://schemas.microsoft.com/office/drawing/2014/main" xmlns="" id="{70BC3B26-41E6-4298-A2CC-233895ADBA55}"/>
              </a:ext>
            </a:extLst>
          </p:cNvPr>
          <p:cNvSpPr/>
          <p:nvPr/>
        </p:nvSpPr>
        <p:spPr>
          <a:xfrm>
            <a:off x="3399553" y="2566606"/>
            <a:ext cx="1657855" cy="766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760" extrusionOk="0">
                <a:moveTo>
                  <a:pt x="21600" y="20760"/>
                </a:moveTo>
                <a:cubicBezTo>
                  <a:pt x="18369" y="9606"/>
                  <a:pt x="14127" y="2481"/>
                  <a:pt x="9559" y="535"/>
                </a:cubicBezTo>
                <a:cubicBezTo>
                  <a:pt x="6331" y="-840"/>
                  <a:pt x="3052" y="446"/>
                  <a:pt x="0" y="4285"/>
                </a:cubicBezTo>
              </a:path>
            </a:pathLst>
          </a:custGeom>
          <a:ln w="50800" cap="rnd">
            <a:solidFill>
              <a:schemeClr val="accent1"/>
            </a:solidFill>
            <a:custDash>
              <a:ds d="100000" sp="200000"/>
            </a:custDash>
            <a:miter lim="400000"/>
            <a:tailEnd type="arrow"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30" name="Freeform: Shape 5">
            <a:extLst>
              <a:ext uri="{FF2B5EF4-FFF2-40B4-BE49-F238E27FC236}">
                <a16:creationId xmlns:a16="http://schemas.microsoft.com/office/drawing/2014/main" xmlns="" id="{C07DC8A4-0EF8-4575-9228-FB87D37188C9}"/>
              </a:ext>
            </a:extLst>
          </p:cNvPr>
          <p:cNvSpPr/>
          <p:nvPr/>
        </p:nvSpPr>
        <p:spPr>
          <a:xfrm rot="13260000">
            <a:off x="7317040" y="3646170"/>
            <a:ext cx="1024750" cy="10931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8516" y="4499"/>
                  <a:pt x="14591" y="8500"/>
                  <a:pt x="10132" y="11778"/>
                </a:cubicBezTo>
                <a:cubicBezTo>
                  <a:pt x="8255" y="13157"/>
                  <a:pt x="5662" y="14203"/>
                  <a:pt x="4109" y="12842"/>
                </a:cubicBezTo>
                <a:cubicBezTo>
                  <a:pt x="1726" y="10754"/>
                  <a:pt x="4412" y="6732"/>
                  <a:pt x="8055" y="7797"/>
                </a:cubicBezTo>
                <a:cubicBezTo>
                  <a:pt x="11161" y="8705"/>
                  <a:pt x="11409" y="12598"/>
                  <a:pt x="9408" y="15522"/>
                </a:cubicBezTo>
                <a:cubicBezTo>
                  <a:pt x="7373" y="18496"/>
                  <a:pt x="3870" y="20653"/>
                  <a:pt x="0" y="21600"/>
                </a:cubicBezTo>
              </a:path>
            </a:pathLst>
          </a:custGeom>
          <a:ln w="50800" cap="rnd">
            <a:solidFill>
              <a:schemeClr val="accent4"/>
            </a:solidFill>
            <a:custDash>
              <a:ds d="100000" sp="200000"/>
            </a:custDash>
            <a:miter lim="400000"/>
            <a:tailEnd type="arrow"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31" name="Freeform: Shape 6">
            <a:extLst>
              <a:ext uri="{FF2B5EF4-FFF2-40B4-BE49-F238E27FC236}">
                <a16:creationId xmlns:a16="http://schemas.microsoft.com/office/drawing/2014/main" xmlns="" id="{4907BFDE-C2A7-4784-9F51-894E660991B3}"/>
              </a:ext>
            </a:extLst>
          </p:cNvPr>
          <p:cNvSpPr/>
          <p:nvPr/>
        </p:nvSpPr>
        <p:spPr>
          <a:xfrm flipH="1">
            <a:off x="7080856" y="2566606"/>
            <a:ext cx="1657855" cy="766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760" extrusionOk="0">
                <a:moveTo>
                  <a:pt x="21600" y="20760"/>
                </a:moveTo>
                <a:cubicBezTo>
                  <a:pt x="18369" y="9606"/>
                  <a:pt x="14127" y="2481"/>
                  <a:pt x="9559" y="535"/>
                </a:cubicBezTo>
                <a:cubicBezTo>
                  <a:pt x="6331" y="-840"/>
                  <a:pt x="3052" y="446"/>
                  <a:pt x="0" y="4285"/>
                </a:cubicBezTo>
              </a:path>
            </a:pathLst>
          </a:custGeom>
          <a:ln w="50800" cap="rnd">
            <a:solidFill>
              <a:schemeClr val="accent3"/>
            </a:solidFill>
            <a:custDash>
              <a:ds d="100000" sp="200000"/>
            </a:custDash>
            <a:miter lim="400000"/>
            <a:tailEnd type="arrow"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grpSp>
        <p:nvGrpSpPr>
          <p:cNvPr id="32" name="Group 7">
            <a:extLst>
              <a:ext uri="{FF2B5EF4-FFF2-40B4-BE49-F238E27FC236}">
                <a16:creationId xmlns:a16="http://schemas.microsoft.com/office/drawing/2014/main" xmlns="" id="{06DA0D65-792A-4657-832E-2792D74E21BD}"/>
              </a:ext>
            </a:extLst>
          </p:cNvPr>
          <p:cNvGrpSpPr/>
          <p:nvPr/>
        </p:nvGrpSpPr>
        <p:grpSpPr>
          <a:xfrm>
            <a:off x="4664560" y="2384883"/>
            <a:ext cx="2898268" cy="2798543"/>
            <a:chOff x="0" y="0"/>
            <a:chExt cx="6478921" cy="6255984"/>
          </a:xfrm>
        </p:grpSpPr>
        <p:sp>
          <p:nvSpPr>
            <p:cNvPr id="33" name="Freeform: Shape 8">
              <a:extLst>
                <a:ext uri="{FF2B5EF4-FFF2-40B4-BE49-F238E27FC236}">
                  <a16:creationId xmlns:a16="http://schemas.microsoft.com/office/drawing/2014/main" xmlns="" id="{DE90F964-6724-4B1B-9FB3-C4C23666DF12}"/>
                </a:ext>
              </a:extLst>
            </p:cNvPr>
            <p:cNvSpPr/>
            <p:nvPr/>
          </p:nvSpPr>
          <p:spPr>
            <a:xfrm>
              <a:off x="0" y="2805035"/>
              <a:ext cx="6478921" cy="345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387"/>
                  </a:moveTo>
                  <a:lnTo>
                    <a:pt x="60" y="21600"/>
                  </a:lnTo>
                  <a:lnTo>
                    <a:pt x="0" y="213"/>
                  </a:lnTo>
                  <a:lnTo>
                    <a:pt x="21540" y="0"/>
                  </a:lnTo>
                  <a:cubicBezTo>
                    <a:pt x="21540" y="0"/>
                    <a:pt x="21600" y="21387"/>
                    <a:pt x="21600" y="21387"/>
                  </a:cubicBezTo>
                  <a:close/>
                </a:path>
              </a:pathLst>
            </a:custGeom>
            <a:solidFill>
              <a:srgbClr val="565F68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4" name="Freeform: Shape 9">
              <a:extLst>
                <a:ext uri="{FF2B5EF4-FFF2-40B4-BE49-F238E27FC236}">
                  <a16:creationId xmlns:a16="http://schemas.microsoft.com/office/drawing/2014/main" xmlns="" id="{38D0C5C1-33C9-4C6A-BB3B-25D0C52581EE}"/>
                </a:ext>
              </a:extLst>
            </p:cNvPr>
            <p:cNvSpPr/>
            <p:nvPr/>
          </p:nvSpPr>
          <p:spPr>
            <a:xfrm>
              <a:off x="0" y="673208"/>
              <a:ext cx="6460923" cy="2170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0762" y="0"/>
                  </a:lnTo>
                  <a:lnTo>
                    <a:pt x="21600" y="21261"/>
                  </a:lnTo>
                  <a:cubicBezTo>
                    <a:pt x="21600" y="21261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565F68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5" name="Freeform: Shape 10">
              <a:extLst>
                <a:ext uri="{FF2B5EF4-FFF2-40B4-BE49-F238E27FC236}">
                  <a16:creationId xmlns:a16="http://schemas.microsoft.com/office/drawing/2014/main" xmlns="" id="{E5E8F79A-2464-4765-A6BF-59B511EFC14E}"/>
                </a:ext>
              </a:extLst>
            </p:cNvPr>
            <p:cNvSpPr/>
            <p:nvPr/>
          </p:nvSpPr>
          <p:spPr>
            <a:xfrm>
              <a:off x="575032" y="0"/>
              <a:ext cx="5175874" cy="4522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107" y="21600"/>
                  </a:moveTo>
                  <a:lnTo>
                    <a:pt x="21600" y="15163"/>
                  </a:lnTo>
                  <a:lnTo>
                    <a:pt x="21581" y="0"/>
                  </a:lnTo>
                  <a:lnTo>
                    <a:pt x="0" y="0"/>
                  </a:lnTo>
                  <a:lnTo>
                    <a:pt x="31" y="14971"/>
                  </a:lnTo>
                  <a:cubicBezTo>
                    <a:pt x="31" y="14971"/>
                    <a:pt x="11107" y="21600"/>
                    <a:pt x="11107" y="21600"/>
                  </a:cubicBezTo>
                  <a:close/>
                </a:path>
              </a:pathLst>
            </a:custGeom>
            <a:gradFill flip="none" rotWithShape="1">
              <a:gsLst>
                <a:gs pos="11819">
                  <a:srgbClr val="E3E5E7"/>
                </a:gs>
                <a:gs pos="20041">
                  <a:srgbClr val="F1F2F3"/>
                </a:gs>
                <a:gs pos="51899">
                  <a:srgbClr val="FFFFFF"/>
                </a:gs>
              </a:gsLst>
              <a:lin ang="16200000" scaled="0"/>
            </a:gradFill>
            <a:ln w="12700" cap="flat">
              <a:noFill/>
              <a:miter lim="400000"/>
            </a:ln>
            <a:effectLst>
              <a:outerShdw blurRad="203200" dist="48429" dir="5400000" rotWithShape="0">
                <a:srgbClr val="000000"/>
              </a:outerShdw>
            </a:effec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6" name="Freeform: Shape 11">
              <a:extLst>
                <a:ext uri="{FF2B5EF4-FFF2-40B4-BE49-F238E27FC236}">
                  <a16:creationId xmlns:a16="http://schemas.microsoft.com/office/drawing/2014/main" xmlns="" id="{2FC77DAC-140C-40CF-8C95-879E6BB3E3A6}"/>
                </a:ext>
              </a:extLst>
            </p:cNvPr>
            <p:cNvSpPr/>
            <p:nvPr/>
          </p:nvSpPr>
          <p:spPr>
            <a:xfrm>
              <a:off x="14025" y="2833086"/>
              <a:ext cx="3239468" cy="341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10692"/>
                  </a:lnTo>
                  <a:lnTo>
                    <a:pt x="120" y="21600"/>
                  </a:lnTo>
                  <a:cubicBezTo>
                    <a:pt x="120" y="2160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6DDD8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7" name="Freeform: Shape 12">
              <a:extLst>
                <a:ext uri="{FF2B5EF4-FFF2-40B4-BE49-F238E27FC236}">
                  <a16:creationId xmlns:a16="http://schemas.microsoft.com/office/drawing/2014/main" xmlns="" id="{7312E397-7C16-45E5-BBB4-6A54E79ED8DA}"/>
                </a:ext>
              </a:extLst>
            </p:cNvPr>
            <p:cNvSpPr/>
            <p:nvPr/>
          </p:nvSpPr>
          <p:spPr>
            <a:xfrm>
              <a:off x="3225442" y="2805035"/>
              <a:ext cx="3239454" cy="3416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80" y="0"/>
                  </a:moveTo>
                  <a:lnTo>
                    <a:pt x="0" y="10908"/>
                  </a:lnTo>
                  <a:lnTo>
                    <a:pt x="21600" y="21600"/>
                  </a:lnTo>
                  <a:cubicBezTo>
                    <a:pt x="21600" y="21600"/>
                    <a:pt x="21480" y="0"/>
                    <a:pt x="21480" y="0"/>
                  </a:cubicBezTo>
                  <a:close/>
                </a:path>
              </a:pathLst>
            </a:custGeom>
            <a:solidFill>
              <a:srgbClr val="95D4C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8" name="Freeform: Shape 13">
              <a:extLst>
                <a:ext uri="{FF2B5EF4-FFF2-40B4-BE49-F238E27FC236}">
                  <a16:creationId xmlns:a16="http://schemas.microsoft.com/office/drawing/2014/main" xmlns="" id="{970E6F11-AB1F-47D3-A05D-2CAECBBC853A}"/>
                </a:ext>
              </a:extLst>
            </p:cNvPr>
            <p:cNvSpPr/>
            <p:nvPr/>
          </p:nvSpPr>
          <p:spPr>
            <a:xfrm>
              <a:off x="18004" y="4530489"/>
              <a:ext cx="6460917" cy="1725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70" y="0"/>
                  </a:moveTo>
                  <a:lnTo>
                    <a:pt x="0" y="21600"/>
                  </a:lnTo>
                  <a:lnTo>
                    <a:pt x="21600" y="21174"/>
                  </a:lnTo>
                  <a:cubicBezTo>
                    <a:pt x="21600" y="21174"/>
                    <a:pt x="10770" y="0"/>
                    <a:pt x="107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9" name="Freeform: Shape 14">
              <a:extLst>
                <a:ext uri="{FF2B5EF4-FFF2-40B4-BE49-F238E27FC236}">
                  <a16:creationId xmlns:a16="http://schemas.microsoft.com/office/drawing/2014/main" xmlns="" id="{C8322387-BB4B-4B77-AD8B-4188206D6CFA}"/>
                </a:ext>
              </a:extLst>
            </p:cNvPr>
            <p:cNvSpPr/>
            <p:nvPr/>
          </p:nvSpPr>
          <p:spPr>
            <a:xfrm>
              <a:off x="1304559" y="603072"/>
              <a:ext cx="3856052" cy="26630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95" extrusionOk="0">
                  <a:moveTo>
                    <a:pt x="20946" y="0"/>
                  </a:moveTo>
                  <a:lnTo>
                    <a:pt x="643" y="156"/>
                  </a:lnTo>
                  <a:cubicBezTo>
                    <a:pt x="286" y="159"/>
                    <a:pt x="-2" y="581"/>
                    <a:pt x="0" y="1098"/>
                  </a:cubicBezTo>
                  <a:cubicBezTo>
                    <a:pt x="2" y="1615"/>
                    <a:pt x="294" y="2036"/>
                    <a:pt x="650" y="2033"/>
                  </a:cubicBezTo>
                  <a:lnTo>
                    <a:pt x="20951" y="1876"/>
                  </a:lnTo>
                  <a:cubicBezTo>
                    <a:pt x="21307" y="1874"/>
                    <a:pt x="21598" y="1451"/>
                    <a:pt x="21596" y="935"/>
                  </a:cubicBezTo>
                  <a:cubicBezTo>
                    <a:pt x="21594" y="418"/>
                    <a:pt x="21302" y="-3"/>
                    <a:pt x="20946" y="0"/>
                  </a:cubicBezTo>
                  <a:close/>
                  <a:moveTo>
                    <a:pt x="20943" y="3867"/>
                  </a:moveTo>
                  <a:lnTo>
                    <a:pt x="643" y="4023"/>
                  </a:lnTo>
                  <a:cubicBezTo>
                    <a:pt x="286" y="4026"/>
                    <a:pt x="-2" y="4448"/>
                    <a:pt x="0" y="4965"/>
                  </a:cubicBezTo>
                  <a:cubicBezTo>
                    <a:pt x="2" y="5481"/>
                    <a:pt x="294" y="5902"/>
                    <a:pt x="650" y="5900"/>
                  </a:cubicBezTo>
                  <a:lnTo>
                    <a:pt x="20951" y="5747"/>
                  </a:lnTo>
                  <a:cubicBezTo>
                    <a:pt x="21307" y="5744"/>
                    <a:pt x="21598" y="5318"/>
                    <a:pt x="21596" y="4801"/>
                  </a:cubicBezTo>
                  <a:cubicBezTo>
                    <a:pt x="21594" y="4285"/>
                    <a:pt x="21300" y="3864"/>
                    <a:pt x="20943" y="3867"/>
                  </a:cubicBezTo>
                  <a:close/>
                  <a:moveTo>
                    <a:pt x="20946" y="7734"/>
                  </a:moveTo>
                  <a:lnTo>
                    <a:pt x="643" y="7890"/>
                  </a:lnTo>
                  <a:cubicBezTo>
                    <a:pt x="286" y="7893"/>
                    <a:pt x="-2" y="8315"/>
                    <a:pt x="0" y="8832"/>
                  </a:cubicBezTo>
                  <a:cubicBezTo>
                    <a:pt x="2" y="9348"/>
                    <a:pt x="294" y="9769"/>
                    <a:pt x="650" y="9766"/>
                  </a:cubicBezTo>
                  <a:lnTo>
                    <a:pt x="20951" y="9610"/>
                  </a:lnTo>
                  <a:cubicBezTo>
                    <a:pt x="21307" y="9608"/>
                    <a:pt x="21598" y="9185"/>
                    <a:pt x="21596" y="8668"/>
                  </a:cubicBezTo>
                  <a:cubicBezTo>
                    <a:pt x="21594" y="8152"/>
                    <a:pt x="21302" y="7731"/>
                    <a:pt x="20946" y="7734"/>
                  </a:cubicBezTo>
                  <a:close/>
                  <a:moveTo>
                    <a:pt x="20943" y="11714"/>
                  </a:moveTo>
                  <a:lnTo>
                    <a:pt x="643" y="11870"/>
                  </a:lnTo>
                  <a:cubicBezTo>
                    <a:pt x="286" y="11873"/>
                    <a:pt x="-2" y="12296"/>
                    <a:pt x="0" y="12812"/>
                  </a:cubicBezTo>
                  <a:cubicBezTo>
                    <a:pt x="2" y="13329"/>
                    <a:pt x="294" y="13749"/>
                    <a:pt x="650" y="13747"/>
                  </a:cubicBezTo>
                  <a:lnTo>
                    <a:pt x="20951" y="13594"/>
                  </a:lnTo>
                  <a:cubicBezTo>
                    <a:pt x="21307" y="13592"/>
                    <a:pt x="21598" y="13166"/>
                    <a:pt x="21596" y="12649"/>
                  </a:cubicBezTo>
                  <a:cubicBezTo>
                    <a:pt x="21594" y="12133"/>
                    <a:pt x="21300" y="11711"/>
                    <a:pt x="20943" y="11714"/>
                  </a:cubicBezTo>
                  <a:close/>
                  <a:moveTo>
                    <a:pt x="20946" y="15581"/>
                  </a:moveTo>
                  <a:lnTo>
                    <a:pt x="643" y="15737"/>
                  </a:lnTo>
                  <a:cubicBezTo>
                    <a:pt x="286" y="15740"/>
                    <a:pt x="-2" y="16163"/>
                    <a:pt x="0" y="16679"/>
                  </a:cubicBezTo>
                  <a:cubicBezTo>
                    <a:pt x="2" y="17196"/>
                    <a:pt x="294" y="17617"/>
                    <a:pt x="650" y="17614"/>
                  </a:cubicBezTo>
                  <a:lnTo>
                    <a:pt x="20951" y="17458"/>
                  </a:lnTo>
                  <a:cubicBezTo>
                    <a:pt x="21307" y="17455"/>
                    <a:pt x="21598" y="17032"/>
                    <a:pt x="21596" y="16516"/>
                  </a:cubicBezTo>
                  <a:cubicBezTo>
                    <a:pt x="21594" y="15999"/>
                    <a:pt x="21302" y="15578"/>
                    <a:pt x="20946" y="15581"/>
                  </a:cubicBezTo>
                  <a:close/>
                  <a:moveTo>
                    <a:pt x="20943" y="19562"/>
                  </a:moveTo>
                  <a:lnTo>
                    <a:pt x="643" y="19718"/>
                  </a:lnTo>
                  <a:cubicBezTo>
                    <a:pt x="286" y="19721"/>
                    <a:pt x="-2" y="20143"/>
                    <a:pt x="0" y="20660"/>
                  </a:cubicBezTo>
                  <a:cubicBezTo>
                    <a:pt x="2" y="21176"/>
                    <a:pt x="294" y="21597"/>
                    <a:pt x="650" y="21594"/>
                  </a:cubicBezTo>
                  <a:lnTo>
                    <a:pt x="20951" y="21442"/>
                  </a:lnTo>
                  <a:cubicBezTo>
                    <a:pt x="21307" y="21439"/>
                    <a:pt x="21598" y="21013"/>
                    <a:pt x="21596" y="20496"/>
                  </a:cubicBezTo>
                  <a:cubicBezTo>
                    <a:pt x="21594" y="19980"/>
                    <a:pt x="21300" y="19559"/>
                    <a:pt x="20943" y="19562"/>
                  </a:cubicBezTo>
                  <a:close/>
                </a:path>
              </a:pathLst>
            </a:custGeom>
            <a:solidFill>
              <a:srgbClr val="D7D7D7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40" name="Group 15">
            <a:extLst>
              <a:ext uri="{FF2B5EF4-FFF2-40B4-BE49-F238E27FC236}">
                <a16:creationId xmlns:a16="http://schemas.microsoft.com/office/drawing/2014/main" xmlns="" id="{13FDA1AF-F60B-43CB-800C-F61885D02173}"/>
              </a:ext>
            </a:extLst>
          </p:cNvPr>
          <p:cNvGrpSpPr/>
          <p:nvPr/>
        </p:nvGrpSpPr>
        <p:grpSpPr>
          <a:xfrm>
            <a:off x="8676455" y="3970792"/>
            <a:ext cx="568120" cy="568121"/>
            <a:chOff x="0" y="0"/>
            <a:chExt cx="1270000" cy="1270000"/>
          </a:xfrm>
        </p:grpSpPr>
        <p:sp>
          <p:nvSpPr>
            <p:cNvPr id="41" name="Freeform: Shape 16">
              <a:extLst>
                <a:ext uri="{FF2B5EF4-FFF2-40B4-BE49-F238E27FC236}">
                  <a16:creationId xmlns:a16="http://schemas.microsoft.com/office/drawing/2014/main" xmlns="" id="{D7024CA3-E687-4BA2-AA68-D787527A3E65}"/>
                </a:ext>
              </a:extLst>
            </p:cNvPr>
            <p:cNvSpPr/>
            <p:nvPr/>
          </p:nvSpPr>
          <p:spPr>
            <a:xfrm>
              <a:off x="0" y="0"/>
              <a:ext cx="1270000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75CFE7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2" name="Freeform: Shape 17">
              <a:extLst>
                <a:ext uri="{FF2B5EF4-FFF2-40B4-BE49-F238E27FC236}">
                  <a16:creationId xmlns:a16="http://schemas.microsoft.com/office/drawing/2014/main" xmlns="" id="{AB1D6A25-74DB-4793-B587-7F697FEBF4B2}"/>
                </a:ext>
              </a:extLst>
            </p:cNvPr>
            <p:cNvSpPr/>
            <p:nvPr/>
          </p:nvSpPr>
          <p:spPr>
            <a:xfrm>
              <a:off x="201445" y="252511"/>
              <a:ext cx="758339" cy="764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4" h="21526" extrusionOk="0">
                  <a:moveTo>
                    <a:pt x="20436" y="25"/>
                  </a:moveTo>
                  <a:cubicBezTo>
                    <a:pt x="20097" y="-74"/>
                    <a:pt x="19745" y="130"/>
                    <a:pt x="19648" y="477"/>
                  </a:cubicBezTo>
                  <a:cubicBezTo>
                    <a:pt x="19645" y="495"/>
                    <a:pt x="19149" y="2222"/>
                    <a:pt x="17665" y="2967"/>
                  </a:cubicBezTo>
                  <a:cubicBezTo>
                    <a:pt x="16164" y="3721"/>
                    <a:pt x="15521" y="4638"/>
                    <a:pt x="15226" y="5356"/>
                  </a:cubicBezTo>
                  <a:cubicBezTo>
                    <a:pt x="14043" y="4250"/>
                    <a:pt x="12529" y="3621"/>
                    <a:pt x="10915" y="3621"/>
                  </a:cubicBezTo>
                  <a:cubicBezTo>
                    <a:pt x="9201" y="3621"/>
                    <a:pt x="7593" y="4309"/>
                    <a:pt x="6382" y="5545"/>
                  </a:cubicBezTo>
                  <a:lnTo>
                    <a:pt x="1874" y="10147"/>
                  </a:lnTo>
                  <a:cubicBezTo>
                    <a:pt x="-625" y="12698"/>
                    <a:pt x="-625" y="16849"/>
                    <a:pt x="1874" y="19401"/>
                  </a:cubicBezTo>
                  <a:lnTo>
                    <a:pt x="2084" y="19615"/>
                  </a:lnTo>
                  <a:cubicBezTo>
                    <a:pt x="3295" y="20852"/>
                    <a:pt x="4905" y="21526"/>
                    <a:pt x="6616" y="21526"/>
                  </a:cubicBezTo>
                  <a:cubicBezTo>
                    <a:pt x="8328" y="21526"/>
                    <a:pt x="9939" y="20852"/>
                    <a:pt x="11149" y="19615"/>
                  </a:cubicBezTo>
                  <a:lnTo>
                    <a:pt x="15657" y="15013"/>
                  </a:lnTo>
                  <a:cubicBezTo>
                    <a:pt x="17937" y="12686"/>
                    <a:pt x="18115" y="9036"/>
                    <a:pt x="16236" y="6475"/>
                  </a:cubicBezTo>
                  <a:cubicBezTo>
                    <a:pt x="16237" y="6447"/>
                    <a:pt x="16263" y="6428"/>
                    <a:pt x="16261" y="6400"/>
                  </a:cubicBezTo>
                  <a:cubicBezTo>
                    <a:pt x="16261" y="6387"/>
                    <a:pt x="16216" y="5148"/>
                    <a:pt x="18232" y="4136"/>
                  </a:cubicBezTo>
                  <a:cubicBezTo>
                    <a:pt x="20223" y="3136"/>
                    <a:pt x="20853" y="924"/>
                    <a:pt x="20880" y="829"/>
                  </a:cubicBezTo>
                  <a:cubicBezTo>
                    <a:pt x="20975" y="482"/>
                    <a:pt x="20777" y="123"/>
                    <a:pt x="20436" y="25"/>
                  </a:cubicBezTo>
                  <a:close/>
                  <a:moveTo>
                    <a:pt x="10915" y="4928"/>
                  </a:moveTo>
                  <a:cubicBezTo>
                    <a:pt x="12287" y="4928"/>
                    <a:pt x="13579" y="5473"/>
                    <a:pt x="14549" y="6462"/>
                  </a:cubicBezTo>
                  <a:lnTo>
                    <a:pt x="14758" y="6676"/>
                  </a:lnTo>
                  <a:cubicBezTo>
                    <a:pt x="16760" y="8718"/>
                    <a:pt x="16760" y="12039"/>
                    <a:pt x="14758" y="14082"/>
                  </a:cubicBezTo>
                  <a:lnTo>
                    <a:pt x="14179" y="14673"/>
                  </a:lnTo>
                  <a:cubicBezTo>
                    <a:pt x="9254" y="11883"/>
                    <a:pt x="7175" y="7993"/>
                    <a:pt x="6727" y="7041"/>
                  </a:cubicBezTo>
                  <a:lnTo>
                    <a:pt x="7294" y="6462"/>
                  </a:lnTo>
                  <a:cubicBezTo>
                    <a:pt x="8262" y="5473"/>
                    <a:pt x="9545" y="4928"/>
                    <a:pt x="10915" y="4928"/>
                  </a:cubicBezTo>
                  <a:close/>
                  <a:moveTo>
                    <a:pt x="6247" y="7531"/>
                  </a:moveTo>
                  <a:cubicBezTo>
                    <a:pt x="6895" y="8850"/>
                    <a:pt x="9011" y="12438"/>
                    <a:pt x="13711" y="15151"/>
                  </a:cubicBezTo>
                  <a:lnTo>
                    <a:pt x="10250" y="18684"/>
                  </a:lnTo>
                  <a:cubicBezTo>
                    <a:pt x="9281" y="19674"/>
                    <a:pt x="7986" y="20218"/>
                    <a:pt x="6616" y="20218"/>
                  </a:cubicBezTo>
                  <a:cubicBezTo>
                    <a:pt x="5246" y="20218"/>
                    <a:pt x="3951" y="19674"/>
                    <a:pt x="2983" y="18684"/>
                  </a:cubicBezTo>
                  <a:lnTo>
                    <a:pt x="2773" y="18471"/>
                  </a:lnTo>
                  <a:cubicBezTo>
                    <a:pt x="774" y="16429"/>
                    <a:pt x="774" y="13105"/>
                    <a:pt x="2773" y="11065"/>
                  </a:cubicBezTo>
                  <a:lnTo>
                    <a:pt x="6247" y="7531"/>
                  </a:lnTo>
                  <a:close/>
                  <a:moveTo>
                    <a:pt x="11864" y="8550"/>
                  </a:moveTo>
                  <a:lnTo>
                    <a:pt x="10730" y="9707"/>
                  </a:lnTo>
                  <a:cubicBezTo>
                    <a:pt x="10605" y="9833"/>
                    <a:pt x="10605" y="10031"/>
                    <a:pt x="10730" y="10159"/>
                  </a:cubicBezTo>
                  <a:cubicBezTo>
                    <a:pt x="10793" y="10222"/>
                    <a:pt x="10883" y="10260"/>
                    <a:pt x="10964" y="10260"/>
                  </a:cubicBezTo>
                  <a:cubicBezTo>
                    <a:pt x="11048" y="10260"/>
                    <a:pt x="11124" y="10222"/>
                    <a:pt x="11186" y="10159"/>
                  </a:cubicBezTo>
                  <a:lnTo>
                    <a:pt x="12319" y="9015"/>
                  </a:lnTo>
                  <a:cubicBezTo>
                    <a:pt x="12445" y="8888"/>
                    <a:pt x="12445" y="8677"/>
                    <a:pt x="12319" y="8550"/>
                  </a:cubicBezTo>
                  <a:cubicBezTo>
                    <a:pt x="12194" y="8422"/>
                    <a:pt x="11989" y="8422"/>
                    <a:pt x="11864" y="8550"/>
                  </a:cubicBezTo>
                  <a:close/>
                  <a:moveTo>
                    <a:pt x="4658" y="10159"/>
                  </a:moveTo>
                  <a:lnTo>
                    <a:pt x="3660" y="11178"/>
                  </a:lnTo>
                  <a:cubicBezTo>
                    <a:pt x="1812" y="13005"/>
                    <a:pt x="1477" y="14914"/>
                    <a:pt x="2687" y="16698"/>
                  </a:cubicBezTo>
                  <a:cubicBezTo>
                    <a:pt x="2750" y="16788"/>
                    <a:pt x="2844" y="16836"/>
                    <a:pt x="2946" y="16836"/>
                  </a:cubicBezTo>
                  <a:cubicBezTo>
                    <a:pt x="3008" y="16836"/>
                    <a:pt x="3076" y="16824"/>
                    <a:pt x="3131" y="16786"/>
                  </a:cubicBezTo>
                  <a:cubicBezTo>
                    <a:pt x="3276" y="16682"/>
                    <a:pt x="3304" y="16480"/>
                    <a:pt x="3205" y="16333"/>
                  </a:cubicBezTo>
                  <a:cubicBezTo>
                    <a:pt x="2183" y="14828"/>
                    <a:pt x="2483" y="13244"/>
                    <a:pt x="4104" y="11643"/>
                  </a:cubicBezTo>
                  <a:lnTo>
                    <a:pt x="5114" y="10612"/>
                  </a:lnTo>
                  <a:cubicBezTo>
                    <a:pt x="5239" y="10485"/>
                    <a:pt x="5239" y="10287"/>
                    <a:pt x="5114" y="10159"/>
                  </a:cubicBezTo>
                  <a:cubicBezTo>
                    <a:pt x="4989" y="10032"/>
                    <a:pt x="4784" y="10032"/>
                    <a:pt x="4658" y="10159"/>
                  </a:cubicBezTo>
                  <a:close/>
                  <a:moveTo>
                    <a:pt x="3241" y="16999"/>
                  </a:moveTo>
                  <a:cubicBezTo>
                    <a:pt x="3116" y="17127"/>
                    <a:pt x="3116" y="17337"/>
                    <a:pt x="3241" y="17465"/>
                  </a:cubicBezTo>
                  <a:lnTo>
                    <a:pt x="3402" y="17616"/>
                  </a:lnTo>
                  <a:cubicBezTo>
                    <a:pt x="3464" y="17680"/>
                    <a:pt x="3540" y="17704"/>
                    <a:pt x="3623" y="17704"/>
                  </a:cubicBezTo>
                  <a:cubicBezTo>
                    <a:pt x="3705" y="17704"/>
                    <a:pt x="3783" y="17680"/>
                    <a:pt x="3845" y="17616"/>
                  </a:cubicBezTo>
                  <a:cubicBezTo>
                    <a:pt x="3969" y="17488"/>
                    <a:pt x="3971" y="17278"/>
                    <a:pt x="3845" y="17150"/>
                  </a:cubicBezTo>
                  <a:lnTo>
                    <a:pt x="3697" y="16999"/>
                  </a:lnTo>
                  <a:cubicBezTo>
                    <a:pt x="3572" y="16872"/>
                    <a:pt x="3366" y="16872"/>
                    <a:pt x="3241" y="1699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43" name="Group 18">
            <a:extLst>
              <a:ext uri="{FF2B5EF4-FFF2-40B4-BE49-F238E27FC236}">
                <a16:creationId xmlns:a16="http://schemas.microsoft.com/office/drawing/2014/main" xmlns="" id="{0B33D671-BE00-4889-B1F7-2FD375E53F0A}"/>
              </a:ext>
            </a:extLst>
          </p:cNvPr>
          <p:cNvGrpSpPr/>
          <p:nvPr/>
        </p:nvGrpSpPr>
        <p:grpSpPr>
          <a:xfrm>
            <a:off x="8676455" y="2785544"/>
            <a:ext cx="568120" cy="568121"/>
            <a:chOff x="0" y="0"/>
            <a:chExt cx="1270000" cy="1270000"/>
          </a:xfrm>
        </p:grpSpPr>
        <p:sp>
          <p:nvSpPr>
            <p:cNvPr id="44" name="Freeform: Shape 19">
              <a:extLst>
                <a:ext uri="{FF2B5EF4-FFF2-40B4-BE49-F238E27FC236}">
                  <a16:creationId xmlns:a16="http://schemas.microsoft.com/office/drawing/2014/main" xmlns="" id="{29991BBF-F161-402E-8853-181B98351DF2}"/>
                </a:ext>
              </a:extLst>
            </p:cNvPr>
            <p:cNvSpPr/>
            <p:nvPr/>
          </p:nvSpPr>
          <p:spPr>
            <a:xfrm>
              <a:off x="0" y="0"/>
              <a:ext cx="1270000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5" name="Freeform: Shape 20">
              <a:extLst>
                <a:ext uri="{FF2B5EF4-FFF2-40B4-BE49-F238E27FC236}">
                  <a16:creationId xmlns:a16="http://schemas.microsoft.com/office/drawing/2014/main" xmlns="" id="{857A903E-9F01-427A-9240-A200D7BEDD4C}"/>
                </a:ext>
              </a:extLst>
            </p:cNvPr>
            <p:cNvSpPr/>
            <p:nvPr/>
          </p:nvSpPr>
          <p:spPr>
            <a:xfrm>
              <a:off x="255984" y="175807"/>
              <a:ext cx="758032" cy="764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3" extrusionOk="0">
                  <a:moveTo>
                    <a:pt x="10585" y="5"/>
                  </a:moveTo>
                  <a:cubicBezTo>
                    <a:pt x="10414" y="27"/>
                    <a:pt x="10247" y="105"/>
                    <a:pt x="10133" y="252"/>
                  </a:cubicBezTo>
                  <a:cubicBezTo>
                    <a:pt x="8398" y="2489"/>
                    <a:pt x="10182" y="3991"/>
                    <a:pt x="11139" y="4798"/>
                  </a:cubicBezTo>
                  <a:cubicBezTo>
                    <a:pt x="11426" y="5039"/>
                    <a:pt x="11564" y="5323"/>
                    <a:pt x="11558" y="5649"/>
                  </a:cubicBezTo>
                  <a:cubicBezTo>
                    <a:pt x="11544" y="6227"/>
                    <a:pt x="11078" y="6945"/>
                    <a:pt x="10382" y="7485"/>
                  </a:cubicBezTo>
                  <a:cubicBezTo>
                    <a:pt x="10252" y="7584"/>
                    <a:pt x="10200" y="7731"/>
                    <a:pt x="10167" y="7877"/>
                  </a:cubicBezTo>
                  <a:lnTo>
                    <a:pt x="2341" y="7877"/>
                  </a:lnTo>
                  <a:cubicBezTo>
                    <a:pt x="1047" y="7877"/>
                    <a:pt x="0" y="8917"/>
                    <a:pt x="0" y="10195"/>
                  </a:cubicBezTo>
                  <a:lnTo>
                    <a:pt x="0" y="19265"/>
                  </a:lnTo>
                  <a:cubicBezTo>
                    <a:pt x="0" y="20545"/>
                    <a:pt x="1047" y="21583"/>
                    <a:pt x="2341" y="21583"/>
                  </a:cubicBezTo>
                  <a:lnTo>
                    <a:pt x="19259" y="21583"/>
                  </a:lnTo>
                  <a:cubicBezTo>
                    <a:pt x="20551" y="21583"/>
                    <a:pt x="21600" y="20545"/>
                    <a:pt x="21600" y="19265"/>
                  </a:cubicBezTo>
                  <a:cubicBezTo>
                    <a:pt x="21600" y="19265"/>
                    <a:pt x="21600" y="10195"/>
                    <a:pt x="21600" y="10195"/>
                  </a:cubicBezTo>
                  <a:cubicBezTo>
                    <a:pt x="21600" y="8917"/>
                    <a:pt x="20551" y="7877"/>
                    <a:pt x="19259" y="7877"/>
                  </a:cubicBezTo>
                  <a:lnTo>
                    <a:pt x="11806" y="7877"/>
                  </a:lnTo>
                  <a:cubicBezTo>
                    <a:pt x="12435" y="7186"/>
                    <a:pt x="12888" y="6426"/>
                    <a:pt x="12903" y="5671"/>
                  </a:cubicBezTo>
                  <a:cubicBezTo>
                    <a:pt x="12920" y="4939"/>
                    <a:pt x="12609" y="4283"/>
                    <a:pt x="12010" y="3779"/>
                  </a:cubicBezTo>
                  <a:cubicBezTo>
                    <a:pt x="10613" y="2602"/>
                    <a:pt x="10450" y="2045"/>
                    <a:pt x="11207" y="1069"/>
                  </a:cubicBezTo>
                  <a:cubicBezTo>
                    <a:pt x="11434" y="777"/>
                    <a:pt x="11378" y="363"/>
                    <a:pt x="11083" y="140"/>
                  </a:cubicBezTo>
                  <a:cubicBezTo>
                    <a:pt x="10935" y="27"/>
                    <a:pt x="10757" y="-17"/>
                    <a:pt x="10585" y="5"/>
                  </a:cubicBezTo>
                  <a:close/>
                  <a:moveTo>
                    <a:pt x="2341" y="9210"/>
                  </a:moveTo>
                  <a:lnTo>
                    <a:pt x="19259" y="9210"/>
                  </a:lnTo>
                  <a:cubicBezTo>
                    <a:pt x="19805" y="9210"/>
                    <a:pt x="20254" y="9655"/>
                    <a:pt x="20254" y="10195"/>
                  </a:cubicBezTo>
                  <a:cubicBezTo>
                    <a:pt x="20254" y="10195"/>
                    <a:pt x="20254" y="19265"/>
                    <a:pt x="20254" y="19265"/>
                  </a:cubicBezTo>
                  <a:cubicBezTo>
                    <a:pt x="20254" y="19807"/>
                    <a:pt x="19805" y="20250"/>
                    <a:pt x="19259" y="20250"/>
                  </a:cubicBezTo>
                  <a:lnTo>
                    <a:pt x="2341" y="20250"/>
                  </a:lnTo>
                  <a:cubicBezTo>
                    <a:pt x="1794" y="20250"/>
                    <a:pt x="1346" y="19807"/>
                    <a:pt x="1346" y="19265"/>
                  </a:cubicBezTo>
                  <a:lnTo>
                    <a:pt x="1346" y="10195"/>
                  </a:lnTo>
                  <a:cubicBezTo>
                    <a:pt x="1346" y="9655"/>
                    <a:pt x="1794" y="9210"/>
                    <a:pt x="2341" y="9210"/>
                  </a:cubicBezTo>
                  <a:close/>
                  <a:moveTo>
                    <a:pt x="4682" y="11460"/>
                  </a:moveTo>
                  <a:cubicBezTo>
                    <a:pt x="4496" y="11460"/>
                    <a:pt x="4343" y="11612"/>
                    <a:pt x="4343" y="11796"/>
                  </a:cubicBezTo>
                  <a:cubicBezTo>
                    <a:pt x="4343" y="11983"/>
                    <a:pt x="4496" y="12132"/>
                    <a:pt x="4682" y="12132"/>
                  </a:cubicBezTo>
                  <a:lnTo>
                    <a:pt x="5010" y="12132"/>
                  </a:lnTo>
                  <a:cubicBezTo>
                    <a:pt x="5195" y="12132"/>
                    <a:pt x="5349" y="11983"/>
                    <a:pt x="5349" y="11796"/>
                  </a:cubicBezTo>
                  <a:cubicBezTo>
                    <a:pt x="5349" y="11612"/>
                    <a:pt x="5195" y="11460"/>
                    <a:pt x="5010" y="11460"/>
                  </a:cubicBezTo>
                  <a:lnTo>
                    <a:pt x="4682" y="11460"/>
                  </a:lnTo>
                  <a:close/>
                  <a:moveTo>
                    <a:pt x="6853" y="11460"/>
                  </a:moveTo>
                  <a:cubicBezTo>
                    <a:pt x="6666" y="11460"/>
                    <a:pt x="6514" y="11612"/>
                    <a:pt x="6514" y="11796"/>
                  </a:cubicBezTo>
                  <a:cubicBezTo>
                    <a:pt x="6514" y="11983"/>
                    <a:pt x="6666" y="12132"/>
                    <a:pt x="6853" y="12132"/>
                  </a:cubicBezTo>
                  <a:lnTo>
                    <a:pt x="7181" y="12132"/>
                  </a:lnTo>
                  <a:cubicBezTo>
                    <a:pt x="7368" y="12132"/>
                    <a:pt x="7520" y="11983"/>
                    <a:pt x="7520" y="11796"/>
                  </a:cubicBezTo>
                  <a:cubicBezTo>
                    <a:pt x="7520" y="11612"/>
                    <a:pt x="7368" y="11460"/>
                    <a:pt x="7181" y="11460"/>
                  </a:cubicBezTo>
                  <a:lnTo>
                    <a:pt x="6853" y="11460"/>
                  </a:lnTo>
                  <a:close/>
                  <a:moveTo>
                    <a:pt x="9375" y="11460"/>
                  </a:moveTo>
                  <a:cubicBezTo>
                    <a:pt x="9189" y="11460"/>
                    <a:pt x="9047" y="11612"/>
                    <a:pt x="9047" y="11796"/>
                  </a:cubicBezTo>
                  <a:cubicBezTo>
                    <a:pt x="9047" y="11983"/>
                    <a:pt x="9189" y="12132"/>
                    <a:pt x="9375" y="12132"/>
                  </a:cubicBezTo>
                  <a:lnTo>
                    <a:pt x="9714" y="12132"/>
                  </a:lnTo>
                  <a:cubicBezTo>
                    <a:pt x="9901" y="12132"/>
                    <a:pt x="10054" y="11983"/>
                    <a:pt x="10054" y="11796"/>
                  </a:cubicBezTo>
                  <a:cubicBezTo>
                    <a:pt x="10054" y="11612"/>
                    <a:pt x="9901" y="11460"/>
                    <a:pt x="9714" y="11460"/>
                  </a:cubicBezTo>
                  <a:lnTo>
                    <a:pt x="9375" y="11460"/>
                  </a:lnTo>
                  <a:close/>
                  <a:moveTo>
                    <a:pt x="11558" y="11460"/>
                  </a:moveTo>
                  <a:cubicBezTo>
                    <a:pt x="11370" y="11460"/>
                    <a:pt x="11218" y="11612"/>
                    <a:pt x="11218" y="11796"/>
                  </a:cubicBezTo>
                  <a:cubicBezTo>
                    <a:pt x="11218" y="11983"/>
                    <a:pt x="11370" y="12132"/>
                    <a:pt x="11558" y="12132"/>
                  </a:cubicBezTo>
                  <a:lnTo>
                    <a:pt x="11897" y="12132"/>
                  </a:lnTo>
                  <a:cubicBezTo>
                    <a:pt x="12083" y="12132"/>
                    <a:pt x="12225" y="11983"/>
                    <a:pt x="12225" y="11796"/>
                  </a:cubicBezTo>
                  <a:cubicBezTo>
                    <a:pt x="12225" y="11612"/>
                    <a:pt x="12083" y="11460"/>
                    <a:pt x="11897" y="11460"/>
                  </a:cubicBezTo>
                  <a:lnTo>
                    <a:pt x="11558" y="11460"/>
                  </a:lnTo>
                  <a:close/>
                  <a:moveTo>
                    <a:pt x="13729" y="11460"/>
                  </a:moveTo>
                  <a:cubicBezTo>
                    <a:pt x="13543" y="11460"/>
                    <a:pt x="13390" y="11612"/>
                    <a:pt x="13390" y="11796"/>
                  </a:cubicBezTo>
                  <a:cubicBezTo>
                    <a:pt x="13390" y="11983"/>
                    <a:pt x="13543" y="12132"/>
                    <a:pt x="13729" y="12132"/>
                  </a:cubicBezTo>
                  <a:lnTo>
                    <a:pt x="14057" y="12132"/>
                  </a:lnTo>
                  <a:cubicBezTo>
                    <a:pt x="14244" y="12132"/>
                    <a:pt x="14396" y="11983"/>
                    <a:pt x="14396" y="11796"/>
                  </a:cubicBezTo>
                  <a:cubicBezTo>
                    <a:pt x="14396" y="11612"/>
                    <a:pt x="14244" y="11460"/>
                    <a:pt x="14057" y="11460"/>
                  </a:cubicBezTo>
                  <a:lnTo>
                    <a:pt x="13729" y="11460"/>
                  </a:lnTo>
                  <a:close/>
                  <a:moveTo>
                    <a:pt x="16251" y="11460"/>
                  </a:moveTo>
                  <a:cubicBezTo>
                    <a:pt x="16064" y="11460"/>
                    <a:pt x="15923" y="11612"/>
                    <a:pt x="15923" y="11796"/>
                  </a:cubicBezTo>
                  <a:cubicBezTo>
                    <a:pt x="15923" y="11983"/>
                    <a:pt x="16064" y="12132"/>
                    <a:pt x="16251" y="12132"/>
                  </a:cubicBezTo>
                  <a:lnTo>
                    <a:pt x="16590" y="12132"/>
                  </a:lnTo>
                  <a:cubicBezTo>
                    <a:pt x="16776" y="12132"/>
                    <a:pt x="16929" y="11983"/>
                    <a:pt x="16929" y="11796"/>
                  </a:cubicBezTo>
                  <a:cubicBezTo>
                    <a:pt x="16929" y="11612"/>
                    <a:pt x="16776" y="11460"/>
                    <a:pt x="16590" y="11460"/>
                  </a:cubicBezTo>
                  <a:lnTo>
                    <a:pt x="16251" y="11460"/>
                  </a:lnTo>
                  <a:close/>
                  <a:moveTo>
                    <a:pt x="4682" y="13610"/>
                  </a:moveTo>
                  <a:cubicBezTo>
                    <a:pt x="4496" y="13610"/>
                    <a:pt x="4343" y="13762"/>
                    <a:pt x="4343" y="13946"/>
                  </a:cubicBezTo>
                  <a:cubicBezTo>
                    <a:pt x="4343" y="14131"/>
                    <a:pt x="4496" y="14282"/>
                    <a:pt x="4682" y="14282"/>
                  </a:cubicBezTo>
                  <a:lnTo>
                    <a:pt x="5010" y="14282"/>
                  </a:lnTo>
                  <a:cubicBezTo>
                    <a:pt x="5195" y="14282"/>
                    <a:pt x="5349" y="14131"/>
                    <a:pt x="5349" y="13946"/>
                  </a:cubicBezTo>
                  <a:cubicBezTo>
                    <a:pt x="5349" y="13762"/>
                    <a:pt x="5195" y="13610"/>
                    <a:pt x="5010" y="13610"/>
                  </a:cubicBezTo>
                  <a:lnTo>
                    <a:pt x="4682" y="13610"/>
                  </a:lnTo>
                  <a:close/>
                  <a:moveTo>
                    <a:pt x="6853" y="13610"/>
                  </a:moveTo>
                  <a:cubicBezTo>
                    <a:pt x="6666" y="13610"/>
                    <a:pt x="6514" y="13762"/>
                    <a:pt x="6514" y="13946"/>
                  </a:cubicBezTo>
                  <a:cubicBezTo>
                    <a:pt x="6514" y="14131"/>
                    <a:pt x="6666" y="14282"/>
                    <a:pt x="6853" y="14282"/>
                  </a:cubicBezTo>
                  <a:lnTo>
                    <a:pt x="7181" y="14282"/>
                  </a:lnTo>
                  <a:cubicBezTo>
                    <a:pt x="7368" y="14282"/>
                    <a:pt x="7520" y="14131"/>
                    <a:pt x="7520" y="13946"/>
                  </a:cubicBezTo>
                  <a:cubicBezTo>
                    <a:pt x="7520" y="13762"/>
                    <a:pt x="7368" y="13610"/>
                    <a:pt x="7181" y="13610"/>
                  </a:cubicBezTo>
                  <a:lnTo>
                    <a:pt x="6853" y="13610"/>
                  </a:lnTo>
                  <a:close/>
                  <a:moveTo>
                    <a:pt x="9375" y="13610"/>
                  </a:moveTo>
                  <a:cubicBezTo>
                    <a:pt x="9189" y="13610"/>
                    <a:pt x="9047" y="13762"/>
                    <a:pt x="9047" y="13946"/>
                  </a:cubicBezTo>
                  <a:cubicBezTo>
                    <a:pt x="9047" y="14131"/>
                    <a:pt x="9189" y="14282"/>
                    <a:pt x="9375" y="14282"/>
                  </a:cubicBezTo>
                  <a:lnTo>
                    <a:pt x="9714" y="14282"/>
                  </a:lnTo>
                  <a:cubicBezTo>
                    <a:pt x="9901" y="14282"/>
                    <a:pt x="10054" y="14131"/>
                    <a:pt x="10054" y="13946"/>
                  </a:cubicBezTo>
                  <a:cubicBezTo>
                    <a:pt x="10054" y="13762"/>
                    <a:pt x="9901" y="13610"/>
                    <a:pt x="9714" y="13610"/>
                  </a:cubicBezTo>
                  <a:lnTo>
                    <a:pt x="9375" y="13610"/>
                  </a:lnTo>
                  <a:close/>
                  <a:moveTo>
                    <a:pt x="11558" y="13610"/>
                  </a:moveTo>
                  <a:cubicBezTo>
                    <a:pt x="11370" y="13610"/>
                    <a:pt x="11218" y="13762"/>
                    <a:pt x="11218" y="13946"/>
                  </a:cubicBezTo>
                  <a:cubicBezTo>
                    <a:pt x="11218" y="14131"/>
                    <a:pt x="11370" y="14282"/>
                    <a:pt x="11558" y="14282"/>
                  </a:cubicBezTo>
                  <a:lnTo>
                    <a:pt x="11897" y="14282"/>
                  </a:lnTo>
                  <a:cubicBezTo>
                    <a:pt x="12083" y="14282"/>
                    <a:pt x="12225" y="14131"/>
                    <a:pt x="12225" y="13946"/>
                  </a:cubicBezTo>
                  <a:cubicBezTo>
                    <a:pt x="12225" y="13762"/>
                    <a:pt x="12083" y="13610"/>
                    <a:pt x="11897" y="13610"/>
                  </a:cubicBezTo>
                  <a:lnTo>
                    <a:pt x="11558" y="13610"/>
                  </a:lnTo>
                  <a:close/>
                  <a:moveTo>
                    <a:pt x="13729" y="13610"/>
                  </a:moveTo>
                  <a:cubicBezTo>
                    <a:pt x="13543" y="13610"/>
                    <a:pt x="13390" y="13762"/>
                    <a:pt x="13390" y="13946"/>
                  </a:cubicBezTo>
                  <a:cubicBezTo>
                    <a:pt x="13390" y="14131"/>
                    <a:pt x="13543" y="14282"/>
                    <a:pt x="13729" y="14282"/>
                  </a:cubicBezTo>
                  <a:lnTo>
                    <a:pt x="14057" y="14282"/>
                  </a:lnTo>
                  <a:cubicBezTo>
                    <a:pt x="14244" y="14282"/>
                    <a:pt x="14396" y="14131"/>
                    <a:pt x="14396" y="13946"/>
                  </a:cubicBezTo>
                  <a:cubicBezTo>
                    <a:pt x="14396" y="13762"/>
                    <a:pt x="14244" y="13610"/>
                    <a:pt x="14057" y="13610"/>
                  </a:cubicBezTo>
                  <a:lnTo>
                    <a:pt x="13729" y="13610"/>
                  </a:lnTo>
                  <a:close/>
                  <a:moveTo>
                    <a:pt x="16251" y="13610"/>
                  </a:moveTo>
                  <a:cubicBezTo>
                    <a:pt x="16064" y="13610"/>
                    <a:pt x="15923" y="13762"/>
                    <a:pt x="15923" y="13946"/>
                  </a:cubicBezTo>
                  <a:cubicBezTo>
                    <a:pt x="15923" y="14131"/>
                    <a:pt x="16064" y="14282"/>
                    <a:pt x="16251" y="14282"/>
                  </a:cubicBezTo>
                  <a:lnTo>
                    <a:pt x="16590" y="14282"/>
                  </a:lnTo>
                  <a:cubicBezTo>
                    <a:pt x="16776" y="14282"/>
                    <a:pt x="16929" y="14131"/>
                    <a:pt x="16929" y="13946"/>
                  </a:cubicBezTo>
                  <a:cubicBezTo>
                    <a:pt x="16929" y="13762"/>
                    <a:pt x="16776" y="13610"/>
                    <a:pt x="16590" y="13610"/>
                  </a:cubicBezTo>
                  <a:lnTo>
                    <a:pt x="16251" y="13610"/>
                  </a:lnTo>
                  <a:close/>
                  <a:moveTo>
                    <a:pt x="4682" y="15402"/>
                  </a:moveTo>
                  <a:cubicBezTo>
                    <a:pt x="4496" y="15402"/>
                    <a:pt x="4343" y="15553"/>
                    <a:pt x="4343" y="15738"/>
                  </a:cubicBezTo>
                  <a:cubicBezTo>
                    <a:pt x="4343" y="15922"/>
                    <a:pt x="4496" y="16074"/>
                    <a:pt x="4682" y="16074"/>
                  </a:cubicBezTo>
                  <a:lnTo>
                    <a:pt x="5010" y="16074"/>
                  </a:lnTo>
                  <a:cubicBezTo>
                    <a:pt x="5195" y="16074"/>
                    <a:pt x="5349" y="15922"/>
                    <a:pt x="5349" y="15738"/>
                  </a:cubicBezTo>
                  <a:cubicBezTo>
                    <a:pt x="5349" y="15553"/>
                    <a:pt x="5195" y="15402"/>
                    <a:pt x="5010" y="15402"/>
                  </a:cubicBezTo>
                  <a:lnTo>
                    <a:pt x="4682" y="15402"/>
                  </a:lnTo>
                  <a:close/>
                  <a:moveTo>
                    <a:pt x="6853" y="15402"/>
                  </a:moveTo>
                  <a:cubicBezTo>
                    <a:pt x="6666" y="15402"/>
                    <a:pt x="6514" y="15553"/>
                    <a:pt x="6514" y="15738"/>
                  </a:cubicBezTo>
                  <a:cubicBezTo>
                    <a:pt x="6514" y="15922"/>
                    <a:pt x="6666" y="16074"/>
                    <a:pt x="6853" y="16074"/>
                  </a:cubicBezTo>
                  <a:lnTo>
                    <a:pt x="7181" y="16074"/>
                  </a:lnTo>
                  <a:cubicBezTo>
                    <a:pt x="7368" y="16074"/>
                    <a:pt x="7520" y="15922"/>
                    <a:pt x="7520" y="15738"/>
                  </a:cubicBezTo>
                  <a:cubicBezTo>
                    <a:pt x="7520" y="15553"/>
                    <a:pt x="7368" y="15402"/>
                    <a:pt x="7181" y="15402"/>
                  </a:cubicBezTo>
                  <a:lnTo>
                    <a:pt x="6853" y="15402"/>
                  </a:lnTo>
                  <a:close/>
                  <a:moveTo>
                    <a:pt x="9375" y="15402"/>
                  </a:moveTo>
                  <a:cubicBezTo>
                    <a:pt x="9189" y="15402"/>
                    <a:pt x="9047" y="15553"/>
                    <a:pt x="9047" y="15738"/>
                  </a:cubicBezTo>
                  <a:cubicBezTo>
                    <a:pt x="9047" y="15922"/>
                    <a:pt x="9189" y="16074"/>
                    <a:pt x="9375" y="16074"/>
                  </a:cubicBezTo>
                  <a:lnTo>
                    <a:pt x="9714" y="16074"/>
                  </a:lnTo>
                  <a:cubicBezTo>
                    <a:pt x="9901" y="16074"/>
                    <a:pt x="10054" y="15922"/>
                    <a:pt x="10054" y="15738"/>
                  </a:cubicBezTo>
                  <a:cubicBezTo>
                    <a:pt x="10054" y="15553"/>
                    <a:pt x="9901" y="15402"/>
                    <a:pt x="9714" y="15402"/>
                  </a:cubicBezTo>
                  <a:lnTo>
                    <a:pt x="9375" y="15402"/>
                  </a:lnTo>
                  <a:close/>
                  <a:moveTo>
                    <a:pt x="11558" y="15402"/>
                  </a:moveTo>
                  <a:cubicBezTo>
                    <a:pt x="11370" y="15402"/>
                    <a:pt x="11218" y="15553"/>
                    <a:pt x="11218" y="15738"/>
                  </a:cubicBezTo>
                  <a:cubicBezTo>
                    <a:pt x="11218" y="15922"/>
                    <a:pt x="11370" y="16074"/>
                    <a:pt x="11558" y="16074"/>
                  </a:cubicBezTo>
                  <a:lnTo>
                    <a:pt x="11897" y="16074"/>
                  </a:lnTo>
                  <a:cubicBezTo>
                    <a:pt x="12083" y="16074"/>
                    <a:pt x="12225" y="15922"/>
                    <a:pt x="12225" y="15738"/>
                  </a:cubicBezTo>
                  <a:cubicBezTo>
                    <a:pt x="12225" y="15553"/>
                    <a:pt x="12083" y="15402"/>
                    <a:pt x="11897" y="15402"/>
                  </a:cubicBezTo>
                  <a:lnTo>
                    <a:pt x="11558" y="15402"/>
                  </a:lnTo>
                  <a:close/>
                  <a:moveTo>
                    <a:pt x="13729" y="15402"/>
                  </a:moveTo>
                  <a:cubicBezTo>
                    <a:pt x="13543" y="15402"/>
                    <a:pt x="13390" y="15553"/>
                    <a:pt x="13390" y="15738"/>
                  </a:cubicBezTo>
                  <a:cubicBezTo>
                    <a:pt x="13390" y="15922"/>
                    <a:pt x="13543" y="16074"/>
                    <a:pt x="13729" y="16074"/>
                  </a:cubicBezTo>
                  <a:lnTo>
                    <a:pt x="14057" y="16074"/>
                  </a:lnTo>
                  <a:cubicBezTo>
                    <a:pt x="14244" y="16074"/>
                    <a:pt x="14396" y="15922"/>
                    <a:pt x="14396" y="15738"/>
                  </a:cubicBezTo>
                  <a:cubicBezTo>
                    <a:pt x="14396" y="15553"/>
                    <a:pt x="14244" y="15402"/>
                    <a:pt x="14057" y="15402"/>
                  </a:cubicBezTo>
                  <a:lnTo>
                    <a:pt x="13729" y="15402"/>
                  </a:lnTo>
                  <a:close/>
                  <a:moveTo>
                    <a:pt x="16251" y="15402"/>
                  </a:moveTo>
                  <a:cubicBezTo>
                    <a:pt x="16064" y="15402"/>
                    <a:pt x="15923" y="15553"/>
                    <a:pt x="15923" y="15738"/>
                  </a:cubicBezTo>
                  <a:cubicBezTo>
                    <a:pt x="15923" y="15922"/>
                    <a:pt x="16064" y="16074"/>
                    <a:pt x="16251" y="16074"/>
                  </a:cubicBezTo>
                  <a:lnTo>
                    <a:pt x="16590" y="16074"/>
                  </a:lnTo>
                  <a:cubicBezTo>
                    <a:pt x="16776" y="16074"/>
                    <a:pt x="16929" y="15922"/>
                    <a:pt x="16929" y="15738"/>
                  </a:cubicBezTo>
                  <a:cubicBezTo>
                    <a:pt x="16929" y="15553"/>
                    <a:pt x="16776" y="15402"/>
                    <a:pt x="16590" y="15402"/>
                  </a:cubicBezTo>
                  <a:lnTo>
                    <a:pt x="16251" y="15402"/>
                  </a:lnTo>
                  <a:close/>
                  <a:moveTo>
                    <a:pt x="4682" y="17552"/>
                  </a:moveTo>
                  <a:cubicBezTo>
                    <a:pt x="4496" y="17552"/>
                    <a:pt x="4343" y="17704"/>
                    <a:pt x="4343" y="17888"/>
                  </a:cubicBezTo>
                  <a:cubicBezTo>
                    <a:pt x="4343" y="18073"/>
                    <a:pt x="4496" y="18224"/>
                    <a:pt x="4682" y="18224"/>
                  </a:cubicBezTo>
                  <a:lnTo>
                    <a:pt x="5010" y="18224"/>
                  </a:lnTo>
                  <a:cubicBezTo>
                    <a:pt x="5195" y="18224"/>
                    <a:pt x="5349" y="18073"/>
                    <a:pt x="5349" y="17888"/>
                  </a:cubicBezTo>
                  <a:cubicBezTo>
                    <a:pt x="5349" y="17704"/>
                    <a:pt x="5195" y="17552"/>
                    <a:pt x="5010" y="17552"/>
                  </a:cubicBezTo>
                  <a:lnTo>
                    <a:pt x="4682" y="17552"/>
                  </a:lnTo>
                  <a:close/>
                  <a:moveTo>
                    <a:pt x="6853" y="17552"/>
                  </a:moveTo>
                  <a:cubicBezTo>
                    <a:pt x="6666" y="17552"/>
                    <a:pt x="6514" y="17704"/>
                    <a:pt x="6514" y="17888"/>
                  </a:cubicBezTo>
                  <a:cubicBezTo>
                    <a:pt x="6514" y="18073"/>
                    <a:pt x="6666" y="18224"/>
                    <a:pt x="6853" y="18224"/>
                  </a:cubicBezTo>
                  <a:lnTo>
                    <a:pt x="14272" y="18224"/>
                  </a:lnTo>
                  <a:cubicBezTo>
                    <a:pt x="14460" y="18224"/>
                    <a:pt x="14611" y="18073"/>
                    <a:pt x="14611" y="17888"/>
                  </a:cubicBezTo>
                  <a:cubicBezTo>
                    <a:pt x="14611" y="17704"/>
                    <a:pt x="14460" y="17552"/>
                    <a:pt x="14272" y="17552"/>
                  </a:cubicBezTo>
                  <a:lnTo>
                    <a:pt x="6853" y="17552"/>
                  </a:lnTo>
                  <a:close/>
                  <a:moveTo>
                    <a:pt x="16251" y="17552"/>
                  </a:moveTo>
                  <a:cubicBezTo>
                    <a:pt x="16064" y="17552"/>
                    <a:pt x="15923" y="17704"/>
                    <a:pt x="15923" y="17888"/>
                  </a:cubicBezTo>
                  <a:cubicBezTo>
                    <a:pt x="15923" y="18073"/>
                    <a:pt x="16064" y="18224"/>
                    <a:pt x="16251" y="18224"/>
                  </a:cubicBezTo>
                  <a:lnTo>
                    <a:pt x="16590" y="18224"/>
                  </a:lnTo>
                  <a:cubicBezTo>
                    <a:pt x="16776" y="18224"/>
                    <a:pt x="16929" y="18073"/>
                    <a:pt x="16929" y="17888"/>
                  </a:cubicBezTo>
                  <a:cubicBezTo>
                    <a:pt x="16929" y="17704"/>
                    <a:pt x="16776" y="17552"/>
                    <a:pt x="16590" y="17552"/>
                  </a:cubicBezTo>
                  <a:lnTo>
                    <a:pt x="16251" y="17552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46" name="Group 21">
            <a:extLst>
              <a:ext uri="{FF2B5EF4-FFF2-40B4-BE49-F238E27FC236}">
                <a16:creationId xmlns:a16="http://schemas.microsoft.com/office/drawing/2014/main" xmlns="" id="{04A8C4BB-00B0-48E7-9B04-5D92E6C8CE81}"/>
              </a:ext>
            </a:extLst>
          </p:cNvPr>
          <p:cNvGrpSpPr/>
          <p:nvPr/>
        </p:nvGrpSpPr>
        <p:grpSpPr>
          <a:xfrm>
            <a:off x="2947425" y="3970792"/>
            <a:ext cx="568120" cy="568121"/>
            <a:chOff x="0" y="0"/>
            <a:chExt cx="1270000" cy="1270000"/>
          </a:xfrm>
        </p:grpSpPr>
        <p:sp>
          <p:nvSpPr>
            <p:cNvPr id="47" name="Freeform: Shape 22">
              <a:extLst>
                <a:ext uri="{FF2B5EF4-FFF2-40B4-BE49-F238E27FC236}">
                  <a16:creationId xmlns:a16="http://schemas.microsoft.com/office/drawing/2014/main" xmlns="" id="{32D40CCB-DD98-4A1C-BACF-8A25425FA2BF}"/>
                </a:ext>
              </a:extLst>
            </p:cNvPr>
            <p:cNvSpPr/>
            <p:nvPr/>
          </p:nvSpPr>
          <p:spPr>
            <a:xfrm>
              <a:off x="0" y="0"/>
              <a:ext cx="1270000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B6DDD8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8" name="Freeform: Shape 23">
              <a:extLst>
                <a:ext uri="{FF2B5EF4-FFF2-40B4-BE49-F238E27FC236}">
                  <a16:creationId xmlns:a16="http://schemas.microsoft.com/office/drawing/2014/main" xmlns="" id="{F8D74E4E-0890-4342-A46A-C986F6014323}"/>
                </a:ext>
              </a:extLst>
            </p:cNvPr>
            <p:cNvSpPr/>
            <p:nvPr/>
          </p:nvSpPr>
          <p:spPr>
            <a:xfrm>
              <a:off x="194871" y="207571"/>
              <a:ext cx="854858" cy="854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216" y="0"/>
                  </a:moveTo>
                  <a:cubicBezTo>
                    <a:pt x="10861" y="0"/>
                    <a:pt x="10570" y="290"/>
                    <a:pt x="10570" y="646"/>
                  </a:cubicBezTo>
                  <a:lnTo>
                    <a:pt x="10570" y="2571"/>
                  </a:lnTo>
                  <a:cubicBezTo>
                    <a:pt x="10570" y="2926"/>
                    <a:pt x="10861" y="3217"/>
                    <a:pt x="11216" y="3217"/>
                  </a:cubicBezTo>
                  <a:cubicBezTo>
                    <a:pt x="11573" y="3217"/>
                    <a:pt x="11848" y="2926"/>
                    <a:pt x="11848" y="2571"/>
                  </a:cubicBezTo>
                  <a:lnTo>
                    <a:pt x="11848" y="646"/>
                  </a:lnTo>
                  <a:cubicBezTo>
                    <a:pt x="11848" y="290"/>
                    <a:pt x="11571" y="0"/>
                    <a:pt x="11216" y="0"/>
                  </a:cubicBezTo>
                  <a:close/>
                  <a:moveTo>
                    <a:pt x="3863" y="2757"/>
                  </a:moveTo>
                  <a:cubicBezTo>
                    <a:pt x="3699" y="2757"/>
                    <a:pt x="3529" y="2818"/>
                    <a:pt x="3404" y="2944"/>
                  </a:cubicBezTo>
                  <a:cubicBezTo>
                    <a:pt x="3151" y="3196"/>
                    <a:pt x="3152" y="3612"/>
                    <a:pt x="3404" y="3863"/>
                  </a:cubicBezTo>
                  <a:lnTo>
                    <a:pt x="4768" y="5228"/>
                  </a:lnTo>
                  <a:cubicBezTo>
                    <a:pt x="4893" y="5354"/>
                    <a:pt x="5065" y="5414"/>
                    <a:pt x="5228" y="5414"/>
                  </a:cubicBezTo>
                  <a:cubicBezTo>
                    <a:pt x="5394" y="5414"/>
                    <a:pt x="5547" y="5354"/>
                    <a:pt x="5673" y="5228"/>
                  </a:cubicBezTo>
                  <a:cubicBezTo>
                    <a:pt x="5924" y="4976"/>
                    <a:pt x="5924" y="4560"/>
                    <a:pt x="5673" y="4309"/>
                  </a:cubicBezTo>
                  <a:lnTo>
                    <a:pt x="4309" y="2944"/>
                  </a:lnTo>
                  <a:cubicBezTo>
                    <a:pt x="4183" y="2818"/>
                    <a:pt x="4028" y="2757"/>
                    <a:pt x="3863" y="2757"/>
                  </a:cubicBezTo>
                  <a:close/>
                  <a:moveTo>
                    <a:pt x="18096" y="2757"/>
                  </a:moveTo>
                  <a:cubicBezTo>
                    <a:pt x="17931" y="2757"/>
                    <a:pt x="17762" y="2818"/>
                    <a:pt x="17636" y="2944"/>
                  </a:cubicBezTo>
                  <a:lnTo>
                    <a:pt x="16272" y="4309"/>
                  </a:lnTo>
                  <a:cubicBezTo>
                    <a:pt x="16020" y="4560"/>
                    <a:pt x="16020" y="4976"/>
                    <a:pt x="16272" y="5228"/>
                  </a:cubicBezTo>
                  <a:cubicBezTo>
                    <a:pt x="16397" y="5354"/>
                    <a:pt x="16566" y="5414"/>
                    <a:pt x="16731" y="5414"/>
                  </a:cubicBezTo>
                  <a:cubicBezTo>
                    <a:pt x="16897" y="5414"/>
                    <a:pt x="17051" y="5354"/>
                    <a:pt x="17177" y="5228"/>
                  </a:cubicBezTo>
                  <a:lnTo>
                    <a:pt x="18541" y="3863"/>
                  </a:lnTo>
                  <a:cubicBezTo>
                    <a:pt x="18793" y="3612"/>
                    <a:pt x="18793" y="3196"/>
                    <a:pt x="18541" y="2944"/>
                  </a:cubicBezTo>
                  <a:cubicBezTo>
                    <a:pt x="18415" y="2818"/>
                    <a:pt x="18260" y="2757"/>
                    <a:pt x="18096" y="2757"/>
                  </a:cubicBezTo>
                  <a:close/>
                  <a:moveTo>
                    <a:pt x="10944" y="3677"/>
                  </a:moveTo>
                  <a:cubicBezTo>
                    <a:pt x="7184" y="3677"/>
                    <a:pt x="4136" y="6741"/>
                    <a:pt x="4136" y="10498"/>
                  </a:cubicBezTo>
                  <a:cubicBezTo>
                    <a:pt x="4136" y="14258"/>
                    <a:pt x="7184" y="17306"/>
                    <a:pt x="10944" y="17306"/>
                  </a:cubicBezTo>
                  <a:cubicBezTo>
                    <a:pt x="14702" y="17306"/>
                    <a:pt x="17765" y="14258"/>
                    <a:pt x="17765" y="10498"/>
                  </a:cubicBezTo>
                  <a:cubicBezTo>
                    <a:pt x="17765" y="6741"/>
                    <a:pt x="14702" y="3677"/>
                    <a:pt x="10944" y="3677"/>
                  </a:cubicBezTo>
                  <a:close/>
                  <a:moveTo>
                    <a:pt x="10944" y="4969"/>
                  </a:moveTo>
                  <a:cubicBezTo>
                    <a:pt x="13991" y="4969"/>
                    <a:pt x="16473" y="7452"/>
                    <a:pt x="16473" y="10498"/>
                  </a:cubicBezTo>
                  <a:cubicBezTo>
                    <a:pt x="16473" y="13548"/>
                    <a:pt x="13991" y="16028"/>
                    <a:pt x="10944" y="16028"/>
                  </a:cubicBezTo>
                  <a:cubicBezTo>
                    <a:pt x="7895" y="16028"/>
                    <a:pt x="5414" y="13548"/>
                    <a:pt x="5414" y="10498"/>
                  </a:cubicBezTo>
                  <a:cubicBezTo>
                    <a:pt x="5414" y="7452"/>
                    <a:pt x="7895" y="4969"/>
                    <a:pt x="10944" y="4969"/>
                  </a:cubicBezTo>
                  <a:close/>
                  <a:moveTo>
                    <a:pt x="10599" y="5974"/>
                  </a:moveTo>
                  <a:cubicBezTo>
                    <a:pt x="9292" y="5974"/>
                    <a:pt x="8062" y="6676"/>
                    <a:pt x="7396" y="7798"/>
                  </a:cubicBezTo>
                  <a:cubicBezTo>
                    <a:pt x="7306" y="7953"/>
                    <a:pt x="7359" y="8152"/>
                    <a:pt x="7511" y="8244"/>
                  </a:cubicBezTo>
                  <a:cubicBezTo>
                    <a:pt x="7563" y="8275"/>
                    <a:pt x="7614" y="8287"/>
                    <a:pt x="7669" y="8287"/>
                  </a:cubicBezTo>
                  <a:cubicBezTo>
                    <a:pt x="7780" y="8287"/>
                    <a:pt x="7881" y="8229"/>
                    <a:pt x="7942" y="8129"/>
                  </a:cubicBezTo>
                  <a:cubicBezTo>
                    <a:pt x="8492" y="7199"/>
                    <a:pt x="9519" y="6621"/>
                    <a:pt x="10599" y="6621"/>
                  </a:cubicBezTo>
                  <a:cubicBezTo>
                    <a:pt x="10777" y="6621"/>
                    <a:pt x="10915" y="6482"/>
                    <a:pt x="10915" y="6305"/>
                  </a:cubicBezTo>
                  <a:cubicBezTo>
                    <a:pt x="10915" y="6127"/>
                    <a:pt x="10777" y="5974"/>
                    <a:pt x="10599" y="5974"/>
                  </a:cubicBezTo>
                  <a:close/>
                  <a:moveTo>
                    <a:pt x="7368" y="8746"/>
                  </a:moveTo>
                  <a:cubicBezTo>
                    <a:pt x="7197" y="8707"/>
                    <a:pt x="7021" y="8815"/>
                    <a:pt x="6980" y="8990"/>
                  </a:cubicBezTo>
                  <a:cubicBezTo>
                    <a:pt x="6917" y="9256"/>
                    <a:pt x="6894" y="9408"/>
                    <a:pt x="6894" y="9709"/>
                  </a:cubicBezTo>
                  <a:cubicBezTo>
                    <a:pt x="6894" y="9888"/>
                    <a:pt x="7031" y="10039"/>
                    <a:pt x="7210" y="10039"/>
                  </a:cubicBezTo>
                  <a:cubicBezTo>
                    <a:pt x="7387" y="10039"/>
                    <a:pt x="7540" y="9888"/>
                    <a:pt x="7540" y="9709"/>
                  </a:cubicBezTo>
                  <a:cubicBezTo>
                    <a:pt x="7540" y="9479"/>
                    <a:pt x="7555" y="9373"/>
                    <a:pt x="7612" y="9134"/>
                  </a:cubicBezTo>
                  <a:cubicBezTo>
                    <a:pt x="7652" y="8960"/>
                    <a:pt x="7542" y="8788"/>
                    <a:pt x="7368" y="8746"/>
                  </a:cubicBezTo>
                  <a:close/>
                  <a:moveTo>
                    <a:pt x="646" y="10111"/>
                  </a:moveTo>
                  <a:cubicBezTo>
                    <a:pt x="291" y="10111"/>
                    <a:pt x="0" y="10401"/>
                    <a:pt x="0" y="10757"/>
                  </a:cubicBezTo>
                  <a:cubicBezTo>
                    <a:pt x="0" y="11112"/>
                    <a:pt x="291" y="11403"/>
                    <a:pt x="646" y="11403"/>
                  </a:cubicBezTo>
                  <a:lnTo>
                    <a:pt x="2571" y="11403"/>
                  </a:lnTo>
                  <a:cubicBezTo>
                    <a:pt x="2926" y="11403"/>
                    <a:pt x="3217" y="11112"/>
                    <a:pt x="3217" y="10757"/>
                  </a:cubicBezTo>
                  <a:cubicBezTo>
                    <a:pt x="3217" y="10401"/>
                    <a:pt x="2926" y="10111"/>
                    <a:pt x="2571" y="10111"/>
                  </a:cubicBezTo>
                  <a:lnTo>
                    <a:pt x="646" y="10111"/>
                  </a:lnTo>
                  <a:close/>
                  <a:moveTo>
                    <a:pt x="19029" y="10111"/>
                  </a:moveTo>
                  <a:cubicBezTo>
                    <a:pt x="18674" y="10111"/>
                    <a:pt x="18383" y="10401"/>
                    <a:pt x="18383" y="10757"/>
                  </a:cubicBezTo>
                  <a:cubicBezTo>
                    <a:pt x="18383" y="11112"/>
                    <a:pt x="18674" y="11403"/>
                    <a:pt x="19029" y="11403"/>
                  </a:cubicBezTo>
                  <a:lnTo>
                    <a:pt x="20954" y="11403"/>
                  </a:lnTo>
                  <a:cubicBezTo>
                    <a:pt x="21309" y="11403"/>
                    <a:pt x="21600" y="11112"/>
                    <a:pt x="21600" y="10757"/>
                  </a:cubicBezTo>
                  <a:cubicBezTo>
                    <a:pt x="21600" y="10401"/>
                    <a:pt x="21309" y="10111"/>
                    <a:pt x="20954" y="10111"/>
                  </a:cubicBezTo>
                  <a:lnTo>
                    <a:pt x="19029" y="10111"/>
                  </a:lnTo>
                  <a:close/>
                  <a:moveTo>
                    <a:pt x="5228" y="15626"/>
                  </a:moveTo>
                  <a:cubicBezTo>
                    <a:pt x="5063" y="15626"/>
                    <a:pt x="4894" y="15686"/>
                    <a:pt x="4768" y="15812"/>
                  </a:cubicBezTo>
                  <a:lnTo>
                    <a:pt x="3404" y="17177"/>
                  </a:lnTo>
                  <a:cubicBezTo>
                    <a:pt x="3151" y="17428"/>
                    <a:pt x="3152" y="17844"/>
                    <a:pt x="3404" y="18096"/>
                  </a:cubicBezTo>
                  <a:cubicBezTo>
                    <a:pt x="3529" y="18222"/>
                    <a:pt x="3698" y="18282"/>
                    <a:pt x="3863" y="18282"/>
                  </a:cubicBezTo>
                  <a:cubicBezTo>
                    <a:pt x="4027" y="18282"/>
                    <a:pt x="4183" y="18222"/>
                    <a:pt x="4309" y="18096"/>
                  </a:cubicBezTo>
                  <a:lnTo>
                    <a:pt x="5673" y="16731"/>
                  </a:lnTo>
                  <a:cubicBezTo>
                    <a:pt x="5924" y="16480"/>
                    <a:pt x="5924" y="16064"/>
                    <a:pt x="5673" y="15812"/>
                  </a:cubicBezTo>
                  <a:cubicBezTo>
                    <a:pt x="5547" y="15686"/>
                    <a:pt x="5392" y="15626"/>
                    <a:pt x="5228" y="15626"/>
                  </a:cubicBezTo>
                  <a:close/>
                  <a:moveTo>
                    <a:pt x="16731" y="15626"/>
                  </a:moveTo>
                  <a:cubicBezTo>
                    <a:pt x="16566" y="15626"/>
                    <a:pt x="16397" y="15686"/>
                    <a:pt x="16272" y="15812"/>
                  </a:cubicBezTo>
                  <a:cubicBezTo>
                    <a:pt x="16020" y="16064"/>
                    <a:pt x="16020" y="16480"/>
                    <a:pt x="16272" y="16731"/>
                  </a:cubicBezTo>
                  <a:lnTo>
                    <a:pt x="17636" y="18096"/>
                  </a:lnTo>
                  <a:cubicBezTo>
                    <a:pt x="17762" y="18222"/>
                    <a:pt x="17931" y="18282"/>
                    <a:pt x="18096" y="18282"/>
                  </a:cubicBezTo>
                  <a:cubicBezTo>
                    <a:pt x="18261" y="18282"/>
                    <a:pt x="18415" y="18222"/>
                    <a:pt x="18541" y="18096"/>
                  </a:cubicBezTo>
                  <a:cubicBezTo>
                    <a:pt x="18793" y="17844"/>
                    <a:pt x="18793" y="17428"/>
                    <a:pt x="18541" y="17177"/>
                  </a:cubicBezTo>
                  <a:lnTo>
                    <a:pt x="17177" y="15812"/>
                  </a:lnTo>
                  <a:cubicBezTo>
                    <a:pt x="17051" y="15686"/>
                    <a:pt x="16897" y="15626"/>
                    <a:pt x="16731" y="15626"/>
                  </a:cubicBezTo>
                  <a:close/>
                  <a:moveTo>
                    <a:pt x="11216" y="18383"/>
                  </a:moveTo>
                  <a:cubicBezTo>
                    <a:pt x="10861" y="18383"/>
                    <a:pt x="10570" y="18673"/>
                    <a:pt x="10570" y="19029"/>
                  </a:cubicBezTo>
                  <a:lnTo>
                    <a:pt x="10570" y="20954"/>
                  </a:lnTo>
                  <a:cubicBezTo>
                    <a:pt x="10570" y="21309"/>
                    <a:pt x="10861" y="21600"/>
                    <a:pt x="11216" y="21600"/>
                  </a:cubicBezTo>
                  <a:cubicBezTo>
                    <a:pt x="11573" y="21600"/>
                    <a:pt x="11848" y="21309"/>
                    <a:pt x="11848" y="20954"/>
                  </a:cubicBezTo>
                  <a:lnTo>
                    <a:pt x="11848" y="19029"/>
                  </a:lnTo>
                  <a:cubicBezTo>
                    <a:pt x="11848" y="18673"/>
                    <a:pt x="11571" y="18383"/>
                    <a:pt x="11216" y="1838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49" name="Group 24">
            <a:extLst>
              <a:ext uri="{FF2B5EF4-FFF2-40B4-BE49-F238E27FC236}">
                <a16:creationId xmlns:a16="http://schemas.microsoft.com/office/drawing/2014/main" xmlns="" id="{85CE2FEC-FFFF-40D1-B0A5-7AF6D7916EB6}"/>
              </a:ext>
            </a:extLst>
          </p:cNvPr>
          <p:cNvGrpSpPr/>
          <p:nvPr/>
        </p:nvGrpSpPr>
        <p:grpSpPr>
          <a:xfrm>
            <a:off x="2947425" y="2785544"/>
            <a:ext cx="568120" cy="568121"/>
            <a:chOff x="0" y="0"/>
            <a:chExt cx="1270000" cy="1270000"/>
          </a:xfrm>
        </p:grpSpPr>
        <p:sp>
          <p:nvSpPr>
            <p:cNvPr id="50" name="Freeform: Shape 25">
              <a:extLst>
                <a:ext uri="{FF2B5EF4-FFF2-40B4-BE49-F238E27FC236}">
                  <a16:creationId xmlns:a16="http://schemas.microsoft.com/office/drawing/2014/main" xmlns="" id="{248E6E4D-C33E-4BEA-9F3F-97E948046F2E}"/>
                </a:ext>
              </a:extLst>
            </p:cNvPr>
            <p:cNvSpPr/>
            <p:nvPr/>
          </p:nvSpPr>
          <p:spPr>
            <a:xfrm>
              <a:off x="0" y="0"/>
              <a:ext cx="1270000" cy="127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807C78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1" name="Freeform: Shape 26">
              <a:extLst>
                <a:ext uri="{FF2B5EF4-FFF2-40B4-BE49-F238E27FC236}">
                  <a16:creationId xmlns:a16="http://schemas.microsoft.com/office/drawing/2014/main" xmlns="" id="{DF55E328-8B19-4AA2-9D29-3102C6F263C2}"/>
                </a:ext>
              </a:extLst>
            </p:cNvPr>
            <p:cNvSpPr/>
            <p:nvPr/>
          </p:nvSpPr>
          <p:spPr>
            <a:xfrm>
              <a:off x="244455" y="392458"/>
              <a:ext cx="806490" cy="535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9" y="0"/>
                  </a:moveTo>
                  <a:cubicBezTo>
                    <a:pt x="470" y="0"/>
                    <a:pt x="195" y="307"/>
                    <a:pt x="86" y="741"/>
                  </a:cubicBezTo>
                  <a:cubicBezTo>
                    <a:pt x="32" y="899"/>
                    <a:pt x="0" y="1079"/>
                    <a:pt x="0" y="1267"/>
                  </a:cubicBezTo>
                  <a:lnTo>
                    <a:pt x="0" y="2845"/>
                  </a:lnTo>
                  <a:cubicBezTo>
                    <a:pt x="0" y="3191"/>
                    <a:pt x="12" y="3535"/>
                    <a:pt x="29" y="3876"/>
                  </a:cubicBezTo>
                  <a:cubicBezTo>
                    <a:pt x="274" y="8891"/>
                    <a:pt x="2295" y="13166"/>
                    <a:pt x="5150" y="15287"/>
                  </a:cubicBezTo>
                  <a:cubicBezTo>
                    <a:pt x="5186" y="16408"/>
                    <a:pt x="5802" y="17295"/>
                    <a:pt x="6556" y="17295"/>
                  </a:cubicBezTo>
                  <a:cubicBezTo>
                    <a:pt x="6564" y="17295"/>
                    <a:pt x="6575" y="17295"/>
                    <a:pt x="6584" y="17295"/>
                  </a:cubicBezTo>
                  <a:cubicBezTo>
                    <a:pt x="6588" y="17295"/>
                    <a:pt x="6593" y="17295"/>
                    <a:pt x="6598" y="17295"/>
                  </a:cubicBezTo>
                  <a:lnTo>
                    <a:pt x="12184" y="17295"/>
                  </a:lnTo>
                  <a:cubicBezTo>
                    <a:pt x="12248" y="17295"/>
                    <a:pt x="12310" y="17286"/>
                    <a:pt x="12369" y="17263"/>
                  </a:cubicBezTo>
                  <a:cubicBezTo>
                    <a:pt x="12982" y="17090"/>
                    <a:pt x="13448" y="16314"/>
                    <a:pt x="13504" y="15363"/>
                  </a:cubicBezTo>
                  <a:cubicBezTo>
                    <a:pt x="15141" y="14193"/>
                    <a:pt x="16516" y="12328"/>
                    <a:pt x="17448" y="10006"/>
                  </a:cubicBezTo>
                  <a:cubicBezTo>
                    <a:pt x="17522" y="10045"/>
                    <a:pt x="17603" y="10059"/>
                    <a:pt x="17684" y="10059"/>
                  </a:cubicBezTo>
                  <a:lnTo>
                    <a:pt x="19039" y="10059"/>
                  </a:lnTo>
                  <a:cubicBezTo>
                    <a:pt x="20451" y="10059"/>
                    <a:pt x="21600" y="8340"/>
                    <a:pt x="21600" y="6216"/>
                  </a:cubicBezTo>
                  <a:cubicBezTo>
                    <a:pt x="21600" y="4093"/>
                    <a:pt x="20451" y="2362"/>
                    <a:pt x="19039" y="2362"/>
                  </a:cubicBezTo>
                  <a:lnTo>
                    <a:pt x="18775" y="2362"/>
                  </a:lnTo>
                  <a:lnTo>
                    <a:pt x="18775" y="1267"/>
                  </a:lnTo>
                  <a:cubicBezTo>
                    <a:pt x="18775" y="1248"/>
                    <a:pt x="18776" y="1232"/>
                    <a:pt x="18775" y="1213"/>
                  </a:cubicBezTo>
                  <a:cubicBezTo>
                    <a:pt x="18776" y="1195"/>
                    <a:pt x="18775" y="1179"/>
                    <a:pt x="18775" y="1159"/>
                  </a:cubicBezTo>
                  <a:cubicBezTo>
                    <a:pt x="18775" y="522"/>
                    <a:pt x="18429" y="0"/>
                    <a:pt x="18005" y="0"/>
                  </a:cubicBezTo>
                  <a:lnTo>
                    <a:pt x="799" y="0"/>
                  </a:lnTo>
                  <a:close/>
                  <a:moveTo>
                    <a:pt x="1584" y="2308"/>
                  </a:moveTo>
                  <a:lnTo>
                    <a:pt x="17192" y="2308"/>
                  </a:lnTo>
                  <a:cubicBezTo>
                    <a:pt x="17192" y="2308"/>
                    <a:pt x="17192" y="2974"/>
                    <a:pt x="17192" y="2974"/>
                  </a:cubicBezTo>
                  <a:cubicBezTo>
                    <a:pt x="17144" y="9245"/>
                    <a:pt x="13743" y="14332"/>
                    <a:pt x="9566" y="14332"/>
                  </a:cubicBezTo>
                  <a:lnTo>
                    <a:pt x="9209" y="14332"/>
                  </a:lnTo>
                  <a:cubicBezTo>
                    <a:pt x="5034" y="14332"/>
                    <a:pt x="1632" y="9245"/>
                    <a:pt x="1584" y="2974"/>
                  </a:cubicBezTo>
                  <a:lnTo>
                    <a:pt x="1584" y="2308"/>
                  </a:lnTo>
                  <a:close/>
                  <a:moveTo>
                    <a:pt x="18711" y="4477"/>
                  </a:moveTo>
                  <a:lnTo>
                    <a:pt x="19039" y="4477"/>
                  </a:lnTo>
                  <a:cubicBezTo>
                    <a:pt x="19675" y="4477"/>
                    <a:pt x="20195" y="5261"/>
                    <a:pt x="20195" y="6216"/>
                  </a:cubicBezTo>
                  <a:cubicBezTo>
                    <a:pt x="20195" y="7173"/>
                    <a:pt x="19675" y="7944"/>
                    <a:pt x="19039" y="7944"/>
                  </a:cubicBezTo>
                  <a:lnTo>
                    <a:pt x="18126" y="7944"/>
                  </a:lnTo>
                  <a:cubicBezTo>
                    <a:pt x="18416" y="6848"/>
                    <a:pt x="18616" y="5688"/>
                    <a:pt x="18711" y="4477"/>
                  </a:cubicBezTo>
                  <a:close/>
                  <a:moveTo>
                    <a:pt x="528" y="18551"/>
                  </a:moveTo>
                  <a:cubicBezTo>
                    <a:pt x="502" y="18551"/>
                    <a:pt x="482" y="18556"/>
                    <a:pt x="457" y="18562"/>
                  </a:cubicBezTo>
                  <a:cubicBezTo>
                    <a:pt x="461" y="19726"/>
                    <a:pt x="1086" y="20666"/>
                    <a:pt x="1862" y="20666"/>
                  </a:cubicBezTo>
                  <a:lnTo>
                    <a:pt x="4266" y="20666"/>
                  </a:lnTo>
                  <a:cubicBezTo>
                    <a:pt x="4308" y="21189"/>
                    <a:pt x="4598" y="21600"/>
                    <a:pt x="4958" y="21600"/>
                  </a:cubicBezTo>
                  <a:lnTo>
                    <a:pt x="13817" y="21600"/>
                  </a:lnTo>
                  <a:cubicBezTo>
                    <a:pt x="14177" y="21600"/>
                    <a:pt x="14474" y="21189"/>
                    <a:pt x="14517" y="20666"/>
                  </a:cubicBezTo>
                  <a:lnTo>
                    <a:pt x="16956" y="20666"/>
                  </a:lnTo>
                  <a:cubicBezTo>
                    <a:pt x="17728" y="20666"/>
                    <a:pt x="18362" y="19735"/>
                    <a:pt x="18369" y="18573"/>
                  </a:cubicBezTo>
                  <a:cubicBezTo>
                    <a:pt x="18330" y="18562"/>
                    <a:pt x="18286" y="18551"/>
                    <a:pt x="18247" y="18551"/>
                  </a:cubicBezTo>
                  <a:lnTo>
                    <a:pt x="528" y="18551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53" name="PA_文本框 76">
            <a:extLst>
              <a:ext uri="{FF2B5EF4-FFF2-40B4-BE49-F238E27FC236}">
                <a16:creationId xmlns:a16="http://schemas.microsoft.com/office/drawing/2014/main" xmlns="" id="{BD05ABEB-BAAE-4263-99A3-D38A95096DB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</a:p>
        </p:txBody>
      </p:sp>
      <p:sp>
        <p:nvSpPr>
          <p:cNvPr id="54" name="PA_文本框 6">
            <a:extLst>
              <a:ext uri="{FF2B5EF4-FFF2-40B4-BE49-F238E27FC236}">
                <a16:creationId xmlns:a16="http://schemas.microsoft.com/office/drawing/2014/main" xmlns="" id="{11881F42-6934-4A50-9583-FDE754AE072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</a:p>
        </p:txBody>
      </p:sp>
      <p:cxnSp>
        <p:nvCxnSpPr>
          <p:cNvPr id="55" name="PA_直接连接符 7">
            <a:extLst>
              <a:ext uri="{FF2B5EF4-FFF2-40B4-BE49-F238E27FC236}">
                <a16:creationId xmlns:a16="http://schemas.microsoft.com/office/drawing/2014/main" xmlns="" id="{1A99EF79-27D3-4A49-B6C2-649AD0953927}"/>
              </a:ext>
            </a:extLst>
          </p:cNvPr>
          <p:cNvCxnSpPr/>
          <p:nvPr>
            <p:custDataLst>
              <p:tags r:id="rId3"/>
            </p:custDataLst>
          </p:nvPr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PA_文本框 14">
            <a:extLst>
              <a:ext uri="{FF2B5EF4-FFF2-40B4-BE49-F238E27FC236}">
                <a16:creationId xmlns:a16="http://schemas.microsoft.com/office/drawing/2014/main" xmlns="" id="{A5193A34-A5F1-4F18-83EF-CF0F8DF7915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296832" y="2704055"/>
            <a:ext cx="2329112" cy="75251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请在此添加文字说明，请在此添加文字说明，请在此添加文字说明，请在此添加文字说明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7" name="PA_文本框 14">
            <a:extLst>
              <a:ext uri="{FF2B5EF4-FFF2-40B4-BE49-F238E27FC236}">
                <a16:creationId xmlns:a16="http://schemas.microsoft.com/office/drawing/2014/main" xmlns="" id="{931B1E3C-80D3-4947-9DB7-61EA9E9E458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346344" y="3970792"/>
            <a:ext cx="2329112" cy="75251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请在此添加文字说明，请在此添加文字说明，请在此添加文字说明，请在此添加文字说明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8" name="PA_文本框 14">
            <a:extLst>
              <a:ext uri="{FF2B5EF4-FFF2-40B4-BE49-F238E27FC236}">
                <a16:creationId xmlns:a16="http://schemas.microsoft.com/office/drawing/2014/main" xmlns="" id="{6AB6C71F-44F4-4C77-BEA3-107972ADAB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63606" y="2693347"/>
            <a:ext cx="2329112" cy="75251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请在此添加文字说明，请在此添加文字说明，请在此添加文字说明，请在此添加文字说明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9" name="PA_文本框 14">
            <a:extLst>
              <a:ext uri="{FF2B5EF4-FFF2-40B4-BE49-F238E27FC236}">
                <a16:creationId xmlns:a16="http://schemas.microsoft.com/office/drawing/2014/main" xmlns="" id="{CAFBA573-DD86-4C32-8B13-E520AF7EFE4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29270" y="3878595"/>
            <a:ext cx="2329112" cy="75251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请在此添加文字说明，请在此添加文字说明，请在此添加文字说明，请在此添加文字说明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231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53" grpId="0"/>
      <p:bldP spid="54" grpId="0"/>
      <p:bldP spid="56" grpId="0"/>
      <p:bldP spid="57" grpId="0"/>
      <p:bldP spid="58" grpId="0"/>
      <p:bldP spid="5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C0964D8-8E69-46C9-9216-B55E2260EC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" t="582" r="52912" b="-582"/>
          <a:stretch/>
        </p:blipFill>
        <p:spPr>
          <a:xfrm>
            <a:off x="-1" y="-20146"/>
            <a:ext cx="12227815" cy="687814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938201" y="2395800"/>
            <a:ext cx="5936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4000" dirty="0">
                <a:solidFill>
                  <a:srgbClr val="779464"/>
                </a:solidFill>
                <a:cs typeface="+mn-ea"/>
                <a:sym typeface="+mn-lt"/>
              </a:rPr>
              <a:t>感谢聆听，敬请指正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8189388" y="3364418"/>
            <a:ext cx="3593686" cy="671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sz="1000" dirty="0">
                <a:cs typeface="+mn-ea"/>
                <a:sym typeface="+mn-lt"/>
              </a:rPr>
              <a:t>There are many variations of passages of Lorem Ipsum available, but the majority have suffered alteration in some form, by injected </a:t>
            </a:r>
            <a:r>
              <a:rPr lang="en-US" altLang="zh-CN" sz="1000" dirty="0" err="1">
                <a:cs typeface="+mn-ea"/>
                <a:sym typeface="+mn-lt"/>
              </a:rPr>
              <a:t>humour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436460" y="3050820"/>
            <a:ext cx="5099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>
                <a:solidFill>
                  <a:srgbClr val="779464"/>
                </a:solidFill>
                <a:cs typeface="+mn-ea"/>
                <a:sym typeface="+mn-lt"/>
              </a:rPr>
              <a:t> </a:t>
            </a:r>
            <a:r>
              <a:rPr lang="en-US" altLang="zh-CN" sz="1600" dirty="0">
                <a:solidFill>
                  <a:srgbClr val="779464"/>
                </a:solidFill>
                <a:cs typeface="+mn-ea"/>
                <a:sym typeface="+mn-lt"/>
              </a:rPr>
              <a:t>REPORT POWERPOINT TEMPLATE</a:t>
            </a:r>
            <a:endParaRPr lang="zh-CN" altLang="en-US" sz="1100" dirty="0">
              <a:solidFill>
                <a:srgbClr val="779464"/>
              </a:solidFill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959220" y="4133972"/>
            <a:ext cx="37470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汇报人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:  </a:t>
            </a:r>
            <a:r>
              <a:rPr lang="en-US" altLang="zh-CN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XXX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721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flip dir="r"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3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框 21"/>
          <p:cNvSpPr txBox="1"/>
          <p:nvPr/>
        </p:nvSpPr>
        <p:spPr>
          <a:xfrm>
            <a:off x="3673052" y="4110208"/>
            <a:ext cx="4845893" cy="509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zh-CN" sz="1100" dirty="0">
                <a:cs typeface="+mn-ea"/>
                <a:sym typeface="+mn-lt"/>
              </a:rPr>
              <a:t>There are many variations of passages of Lorem Ipsum available, but the majority have suffered alteration in some form, by injected </a:t>
            </a:r>
            <a:r>
              <a:rPr lang="en-US" altLang="zh-CN" sz="1100" dirty="0" err="1">
                <a:cs typeface="+mn-ea"/>
                <a:sym typeface="+mn-lt"/>
              </a:rPr>
              <a:t>humour</a:t>
            </a:r>
            <a:endParaRPr lang="zh-CN" altLang="en-US" sz="1100" dirty="0">
              <a:cs typeface="+mn-ea"/>
              <a:sym typeface="+mn-lt"/>
            </a:endParaRPr>
          </a:p>
        </p:txBody>
      </p:sp>
      <p:sp>
        <p:nvSpPr>
          <p:cNvPr id="34" name="TextBox 76"/>
          <p:cNvSpPr txBox="1"/>
          <p:nvPr/>
        </p:nvSpPr>
        <p:spPr>
          <a:xfrm>
            <a:off x="4323048" y="3463877"/>
            <a:ext cx="3545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请在此添加标题</a:t>
            </a:r>
          </a:p>
        </p:txBody>
      </p:sp>
      <p:sp>
        <p:nvSpPr>
          <p:cNvPr id="35" name="TextBox 76"/>
          <p:cNvSpPr txBox="1"/>
          <p:nvPr/>
        </p:nvSpPr>
        <p:spPr>
          <a:xfrm>
            <a:off x="3673052" y="2575542"/>
            <a:ext cx="4862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solidFill>
                  <a:srgbClr val="75CFE7"/>
                </a:solidFill>
                <a:cs typeface="+mn-ea"/>
                <a:sym typeface="+mn-lt"/>
              </a:rPr>
              <a:t>PART ONE</a:t>
            </a:r>
            <a:endParaRPr lang="zh-CN" altLang="en-US" sz="5400" dirty="0">
              <a:solidFill>
                <a:srgbClr val="75CFE7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5130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_文本框 76"/>
          <p:cNvSpPr txBox="1"/>
          <p:nvPr>
            <p:custDataLst>
              <p:tags r:id="rId1"/>
            </p:custDataLst>
          </p:nvPr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</a:p>
        </p:txBody>
      </p:sp>
      <p:sp>
        <p:nvSpPr>
          <p:cNvPr id="7" name="PA_文本框 6"/>
          <p:cNvSpPr txBox="1"/>
          <p:nvPr>
            <p:custDataLst>
              <p:tags r:id="rId2"/>
            </p:custDataLst>
          </p:nvPr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</a:p>
        </p:txBody>
      </p:sp>
      <p:cxnSp>
        <p:nvCxnSpPr>
          <p:cNvPr id="8" name="PA_直接连接符 7"/>
          <p:cNvCxnSpPr/>
          <p:nvPr>
            <p:custDataLst>
              <p:tags r:id="rId3"/>
            </p:custDataLst>
          </p:nvPr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A_文本框 76"/>
          <p:cNvSpPr txBox="1"/>
          <p:nvPr>
            <p:custDataLst>
              <p:tags r:id="rId4"/>
            </p:custDataLst>
          </p:nvPr>
        </p:nvSpPr>
        <p:spPr>
          <a:xfrm>
            <a:off x="5546730" y="1696245"/>
            <a:ext cx="1410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添加标题</a:t>
            </a:r>
          </a:p>
        </p:txBody>
      </p:sp>
      <p:sp>
        <p:nvSpPr>
          <p:cNvPr id="10" name="PA_文本框 9"/>
          <p:cNvSpPr txBox="1"/>
          <p:nvPr>
            <p:custDataLst>
              <p:tags r:id="rId5"/>
            </p:custDataLst>
          </p:nvPr>
        </p:nvSpPr>
        <p:spPr>
          <a:xfrm>
            <a:off x="1744779" y="2168061"/>
            <a:ext cx="8702442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，请在此添加文字说明，请在此添加文字说明，请在此添加文字说明，请在此添加文字说明。请在此添加文字说明，请在此添加文字说明，请在此添加文字说明，请在此添加文字说明，请在此添加文字说明，请在此添加文字说明，请在此添加文字说明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" name="PA_椭圆 82"/>
          <p:cNvSpPr/>
          <p:nvPr>
            <p:custDataLst>
              <p:tags r:id="rId6"/>
            </p:custDataLst>
          </p:nvPr>
        </p:nvSpPr>
        <p:spPr>
          <a:xfrm>
            <a:off x="1883271" y="4059677"/>
            <a:ext cx="1053249" cy="1053523"/>
          </a:xfrm>
          <a:prstGeom prst="ellipse">
            <a:avLst/>
          </a:prstGeom>
          <a:solidFill>
            <a:srgbClr val="B6DD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5703" tIns="57852" rIns="115703" bIns="57852" rtlCol="0" anchor="ctr"/>
          <a:lstStyle/>
          <a:p>
            <a:pPr algn="ctr"/>
            <a:endParaRPr lang="bg-BG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" name="PA_任意多边形 3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169367" y="4363893"/>
            <a:ext cx="505636" cy="407195"/>
          </a:xfrm>
          <a:custGeom>
            <a:avLst/>
            <a:gdLst>
              <a:gd name="T0" fmla="*/ 487 w 497"/>
              <a:gd name="T1" fmla="*/ 71 h 400"/>
              <a:gd name="T2" fmla="*/ 487 w 497"/>
              <a:gd name="T3" fmla="*/ 71 h 400"/>
              <a:gd name="T4" fmla="*/ 372 w 497"/>
              <a:gd name="T5" fmla="*/ 0 h 400"/>
              <a:gd name="T6" fmla="*/ 354 w 497"/>
              <a:gd name="T7" fmla="*/ 0 h 400"/>
              <a:gd name="T8" fmla="*/ 248 w 497"/>
              <a:gd name="T9" fmla="*/ 71 h 400"/>
              <a:gd name="T10" fmla="*/ 142 w 497"/>
              <a:gd name="T11" fmla="*/ 0 h 400"/>
              <a:gd name="T12" fmla="*/ 123 w 497"/>
              <a:gd name="T13" fmla="*/ 0 h 400"/>
              <a:gd name="T14" fmla="*/ 8 w 497"/>
              <a:gd name="T15" fmla="*/ 71 h 400"/>
              <a:gd name="T16" fmla="*/ 0 w 497"/>
              <a:gd name="T17" fmla="*/ 89 h 400"/>
              <a:gd name="T18" fmla="*/ 0 w 497"/>
              <a:gd name="T19" fmla="*/ 382 h 400"/>
              <a:gd name="T20" fmla="*/ 8 w 497"/>
              <a:gd name="T21" fmla="*/ 390 h 400"/>
              <a:gd name="T22" fmla="*/ 26 w 497"/>
              <a:gd name="T23" fmla="*/ 390 h 400"/>
              <a:gd name="T24" fmla="*/ 132 w 497"/>
              <a:gd name="T25" fmla="*/ 328 h 400"/>
              <a:gd name="T26" fmla="*/ 239 w 497"/>
              <a:gd name="T27" fmla="*/ 390 h 400"/>
              <a:gd name="T28" fmla="*/ 257 w 497"/>
              <a:gd name="T29" fmla="*/ 390 h 400"/>
              <a:gd name="T30" fmla="*/ 363 w 497"/>
              <a:gd name="T31" fmla="*/ 328 h 400"/>
              <a:gd name="T32" fmla="*/ 470 w 497"/>
              <a:gd name="T33" fmla="*/ 390 h 400"/>
              <a:gd name="T34" fmla="*/ 478 w 497"/>
              <a:gd name="T35" fmla="*/ 399 h 400"/>
              <a:gd name="T36" fmla="*/ 487 w 497"/>
              <a:gd name="T37" fmla="*/ 390 h 400"/>
              <a:gd name="T38" fmla="*/ 496 w 497"/>
              <a:gd name="T39" fmla="*/ 382 h 400"/>
              <a:gd name="T40" fmla="*/ 496 w 497"/>
              <a:gd name="T41" fmla="*/ 89 h 400"/>
              <a:gd name="T42" fmla="*/ 487 w 497"/>
              <a:gd name="T43" fmla="*/ 71 h 400"/>
              <a:gd name="T44" fmla="*/ 115 w 497"/>
              <a:gd name="T45" fmla="*/ 293 h 400"/>
              <a:gd name="T46" fmla="*/ 115 w 497"/>
              <a:gd name="T47" fmla="*/ 293 h 400"/>
              <a:gd name="T48" fmla="*/ 35 w 497"/>
              <a:gd name="T49" fmla="*/ 346 h 400"/>
              <a:gd name="T50" fmla="*/ 35 w 497"/>
              <a:gd name="T51" fmla="*/ 98 h 400"/>
              <a:gd name="T52" fmla="*/ 115 w 497"/>
              <a:gd name="T53" fmla="*/ 44 h 400"/>
              <a:gd name="T54" fmla="*/ 115 w 497"/>
              <a:gd name="T55" fmla="*/ 293 h 400"/>
              <a:gd name="T56" fmla="*/ 230 w 497"/>
              <a:gd name="T57" fmla="*/ 346 h 400"/>
              <a:gd name="T58" fmla="*/ 230 w 497"/>
              <a:gd name="T59" fmla="*/ 346 h 400"/>
              <a:gd name="T60" fmla="*/ 150 w 497"/>
              <a:gd name="T61" fmla="*/ 293 h 400"/>
              <a:gd name="T62" fmla="*/ 150 w 497"/>
              <a:gd name="T63" fmla="*/ 44 h 400"/>
              <a:gd name="T64" fmla="*/ 230 w 497"/>
              <a:gd name="T65" fmla="*/ 98 h 400"/>
              <a:gd name="T66" fmla="*/ 230 w 497"/>
              <a:gd name="T67" fmla="*/ 346 h 400"/>
              <a:gd name="T68" fmla="*/ 345 w 497"/>
              <a:gd name="T69" fmla="*/ 293 h 400"/>
              <a:gd name="T70" fmla="*/ 345 w 497"/>
              <a:gd name="T71" fmla="*/ 293 h 400"/>
              <a:gd name="T72" fmla="*/ 266 w 497"/>
              <a:gd name="T73" fmla="*/ 346 h 400"/>
              <a:gd name="T74" fmla="*/ 266 w 497"/>
              <a:gd name="T75" fmla="*/ 98 h 400"/>
              <a:gd name="T76" fmla="*/ 345 w 497"/>
              <a:gd name="T77" fmla="*/ 44 h 400"/>
              <a:gd name="T78" fmla="*/ 345 w 497"/>
              <a:gd name="T79" fmla="*/ 293 h 400"/>
              <a:gd name="T80" fmla="*/ 461 w 497"/>
              <a:gd name="T81" fmla="*/ 346 h 400"/>
              <a:gd name="T82" fmla="*/ 461 w 497"/>
              <a:gd name="T83" fmla="*/ 346 h 400"/>
              <a:gd name="T84" fmla="*/ 380 w 497"/>
              <a:gd name="T85" fmla="*/ 293 h 400"/>
              <a:gd name="T86" fmla="*/ 380 w 497"/>
              <a:gd name="T87" fmla="*/ 44 h 400"/>
              <a:gd name="T88" fmla="*/ 461 w 497"/>
              <a:gd name="T89" fmla="*/ 98 h 400"/>
              <a:gd name="T90" fmla="*/ 461 w 497"/>
              <a:gd name="T91" fmla="*/ 34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497" h="400">
                <a:moveTo>
                  <a:pt x="487" y="71"/>
                </a:moveTo>
                <a:lnTo>
                  <a:pt x="487" y="71"/>
                </a:lnTo>
                <a:cubicBezTo>
                  <a:pt x="372" y="0"/>
                  <a:pt x="372" y="0"/>
                  <a:pt x="372" y="0"/>
                </a:cubicBezTo>
                <a:cubicBezTo>
                  <a:pt x="363" y="0"/>
                  <a:pt x="363" y="0"/>
                  <a:pt x="354" y="0"/>
                </a:cubicBezTo>
                <a:cubicBezTo>
                  <a:pt x="248" y="71"/>
                  <a:pt x="248" y="71"/>
                  <a:pt x="248" y="71"/>
                </a:cubicBezTo>
                <a:cubicBezTo>
                  <a:pt x="142" y="0"/>
                  <a:pt x="142" y="0"/>
                  <a:pt x="142" y="0"/>
                </a:cubicBezTo>
                <a:cubicBezTo>
                  <a:pt x="132" y="0"/>
                  <a:pt x="132" y="0"/>
                  <a:pt x="123" y="0"/>
                </a:cubicBezTo>
                <a:cubicBezTo>
                  <a:pt x="8" y="71"/>
                  <a:pt x="8" y="71"/>
                  <a:pt x="8" y="71"/>
                </a:cubicBezTo>
                <a:cubicBezTo>
                  <a:pt x="0" y="80"/>
                  <a:pt x="0" y="80"/>
                  <a:pt x="0" y="89"/>
                </a:cubicBezTo>
                <a:cubicBezTo>
                  <a:pt x="0" y="382"/>
                  <a:pt x="0" y="382"/>
                  <a:pt x="0" y="382"/>
                </a:cubicBezTo>
                <a:cubicBezTo>
                  <a:pt x="0" y="382"/>
                  <a:pt x="0" y="390"/>
                  <a:pt x="8" y="390"/>
                </a:cubicBezTo>
                <a:cubicBezTo>
                  <a:pt x="8" y="399"/>
                  <a:pt x="17" y="399"/>
                  <a:pt x="26" y="390"/>
                </a:cubicBezTo>
                <a:cubicBezTo>
                  <a:pt x="132" y="328"/>
                  <a:pt x="132" y="328"/>
                  <a:pt x="132" y="328"/>
                </a:cubicBezTo>
                <a:cubicBezTo>
                  <a:pt x="239" y="390"/>
                  <a:pt x="239" y="390"/>
                  <a:pt x="239" y="390"/>
                </a:cubicBezTo>
                <a:cubicBezTo>
                  <a:pt x="248" y="399"/>
                  <a:pt x="248" y="399"/>
                  <a:pt x="257" y="390"/>
                </a:cubicBezTo>
                <a:cubicBezTo>
                  <a:pt x="363" y="328"/>
                  <a:pt x="363" y="328"/>
                  <a:pt x="363" y="328"/>
                </a:cubicBezTo>
                <a:cubicBezTo>
                  <a:pt x="470" y="390"/>
                  <a:pt x="470" y="390"/>
                  <a:pt x="470" y="390"/>
                </a:cubicBezTo>
                <a:cubicBezTo>
                  <a:pt x="470" y="399"/>
                  <a:pt x="478" y="399"/>
                  <a:pt x="478" y="399"/>
                </a:cubicBezTo>
                <a:cubicBezTo>
                  <a:pt x="478" y="399"/>
                  <a:pt x="487" y="399"/>
                  <a:pt x="487" y="390"/>
                </a:cubicBezTo>
                <a:cubicBezTo>
                  <a:pt x="496" y="390"/>
                  <a:pt x="496" y="382"/>
                  <a:pt x="496" y="382"/>
                </a:cubicBezTo>
                <a:cubicBezTo>
                  <a:pt x="496" y="89"/>
                  <a:pt x="496" y="89"/>
                  <a:pt x="496" y="89"/>
                </a:cubicBezTo>
                <a:cubicBezTo>
                  <a:pt x="496" y="80"/>
                  <a:pt x="496" y="80"/>
                  <a:pt x="487" y="71"/>
                </a:cubicBezTo>
                <a:close/>
                <a:moveTo>
                  <a:pt x="115" y="293"/>
                </a:moveTo>
                <a:lnTo>
                  <a:pt x="115" y="293"/>
                </a:lnTo>
                <a:cubicBezTo>
                  <a:pt x="35" y="346"/>
                  <a:pt x="35" y="346"/>
                  <a:pt x="35" y="346"/>
                </a:cubicBezTo>
                <a:cubicBezTo>
                  <a:pt x="35" y="98"/>
                  <a:pt x="35" y="98"/>
                  <a:pt x="35" y="98"/>
                </a:cubicBezTo>
                <a:cubicBezTo>
                  <a:pt x="115" y="44"/>
                  <a:pt x="115" y="44"/>
                  <a:pt x="115" y="44"/>
                </a:cubicBezTo>
                <a:lnTo>
                  <a:pt x="115" y="293"/>
                </a:lnTo>
                <a:close/>
                <a:moveTo>
                  <a:pt x="230" y="346"/>
                </a:moveTo>
                <a:lnTo>
                  <a:pt x="230" y="346"/>
                </a:lnTo>
                <a:cubicBezTo>
                  <a:pt x="150" y="293"/>
                  <a:pt x="150" y="293"/>
                  <a:pt x="150" y="293"/>
                </a:cubicBezTo>
                <a:cubicBezTo>
                  <a:pt x="150" y="44"/>
                  <a:pt x="150" y="44"/>
                  <a:pt x="150" y="44"/>
                </a:cubicBezTo>
                <a:cubicBezTo>
                  <a:pt x="230" y="98"/>
                  <a:pt x="230" y="98"/>
                  <a:pt x="230" y="98"/>
                </a:cubicBezTo>
                <a:lnTo>
                  <a:pt x="230" y="346"/>
                </a:lnTo>
                <a:close/>
                <a:moveTo>
                  <a:pt x="345" y="293"/>
                </a:moveTo>
                <a:lnTo>
                  <a:pt x="345" y="293"/>
                </a:lnTo>
                <a:cubicBezTo>
                  <a:pt x="266" y="346"/>
                  <a:pt x="266" y="346"/>
                  <a:pt x="266" y="346"/>
                </a:cubicBezTo>
                <a:cubicBezTo>
                  <a:pt x="266" y="98"/>
                  <a:pt x="266" y="98"/>
                  <a:pt x="266" y="98"/>
                </a:cubicBezTo>
                <a:cubicBezTo>
                  <a:pt x="345" y="44"/>
                  <a:pt x="345" y="44"/>
                  <a:pt x="345" y="44"/>
                </a:cubicBezTo>
                <a:lnTo>
                  <a:pt x="345" y="293"/>
                </a:lnTo>
                <a:close/>
                <a:moveTo>
                  <a:pt x="461" y="346"/>
                </a:moveTo>
                <a:lnTo>
                  <a:pt x="461" y="346"/>
                </a:lnTo>
                <a:cubicBezTo>
                  <a:pt x="380" y="293"/>
                  <a:pt x="380" y="293"/>
                  <a:pt x="380" y="293"/>
                </a:cubicBezTo>
                <a:cubicBezTo>
                  <a:pt x="380" y="44"/>
                  <a:pt x="380" y="44"/>
                  <a:pt x="380" y="44"/>
                </a:cubicBezTo>
                <a:cubicBezTo>
                  <a:pt x="461" y="98"/>
                  <a:pt x="461" y="98"/>
                  <a:pt x="461" y="98"/>
                </a:cubicBezTo>
                <a:lnTo>
                  <a:pt x="461" y="34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PA_椭圆 77"/>
          <p:cNvSpPr/>
          <p:nvPr>
            <p:custDataLst>
              <p:tags r:id="rId8"/>
            </p:custDataLst>
          </p:nvPr>
        </p:nvSpPr>
        <p:spPr>
          <a:xfrm>
            <a:off x="9255479" y="4059945"/>
            <a:ext cx="1053249" cy="1053523"/>
          </a:xfrm>
          <a:prstGeom prst="ellipse">
            <a:avLst/>
          </a:prstGeom>
          <a:solidFill>
            <a:srgbClr val="95D4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5703" tIns="57852" rIns="115703" bIns="57852" rtlCol="0" anchor="ctr"/>
          <a:lstStyle/>
          <a:p>
            <a:pPr algn="ctr"/>
            <a:endParaRPr lang="bg-BG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PA_任意多边形 22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9563877" y="4339131"/>
            <a:ext cx="469839" cy="469843"/>
          </a:xfrm>
          <a:custGeom>
            <a:avLst/>
            <a:gdLst>
              <a:gd name="T0" fmla="*/ 230 w 461"/>
              <a:gd name="T1" fmla="*/ 8 h 461"/>
              <a:gd name="T2" fmla="*/ 230 w 461"/>
              <a:gd name="T3" fmla="*/ 8 h 461"/>
              <a:gd name="T4" fmla="*/ 0 w 461"/>
              <a:gd name="T5" fmla="*/ 239 h 461"/>
              <a:gd name="T6" fmla="*/ 230 w 461"/>
              <a:gd name="T7" fmla="*/ 460 h 461"/>
              <a:gd name="T8" fmla="*/ 460 w 461"/>
              <a:gd name="T9" fmla="*/ 230 h 461"/>
              <a:gd name="T10" fmla="*/ 230 w 461"/>
              <a:gd name="T11" fmla="*/ 8 h 461"/>
              <a:gd name="T12" fmla="*/ 230 w 461"/>
              <a:gd name="T13" fmla="*/ 35 h 461"/>
              <a:gd name="T14" fmla="*/ 230 w 461"/>
              <a:gd name="T15" fmla="*/ 35 h 461"/>
              <a:gd name="T16" fmla="*/ 319 w 461"/>
              <a:gd name="T17" fmla="*/ 53 h 461"/>
              <a:gd name="T18" fmla="*/ 291 w 461"/>
              <a:gd name="T19" fmla="*/ 106 h 461"/>
              <a:gd name="T20" fmla="*/ 230 w 461"/>
              <a:gd name="T21" fmla="*/ 97 h 461"/>
              <a:gd name="T22" fmla="*/ 168 w 461"/>
              <a:gd name="T23" fmla="*/ 106 h 461"/>
              <a:gd name="T24" fmla="*/ 141 w 461"/>
              <a:gd name="T25" fmla="*/ 53 h 461"/>
              <a:gd name="T26" fmla="*/ 230 w 461"/>
              <a:gd name="T27" fmla="*/ 35 h 461"/>
              <a:gd name="T28" fmla="*/ 106 w 461"/>
              <a:gd name="T29" fmla="*/ 292 h 461"/>
              <a:gd name="T30" fmla="*/ 106 w 461"/>
              <a:gd name="T31" fmla="*/ 292 h 461"/>
              <a:gd name="T32" fmla="*/ 53 w 461"/>
              <a:gd name="T33" fmla="*/ 327 h 461"/>
              <a:gd name="T34" fmla="*/ 35 w 461"/>
              <a:gd name="T35" fmla="*/ 239 h 461"/>
              <a:gd name="T36" fmla="*/ 53 w 461"/>
              <a:gd name="T37" fmla="*/ 141 h 461"/>
              <a:gd name="T38" fmla="*/ 106 w 461"/>
              <a:gd name="T39" fmla="*/ 167 h 461"/>
              <a:gd name="T40" fmla="*/ 88 w 461"/>
              <a:gd name="T41" fmla="*/ 230 h 461"/>
              <a:gd name="T42" fmla="*/ 106 w 461"/>
              <a:gd name="T43" fmla="*/ 292 h 461"/>
              <a:gd name="T44" fmla="*/ 230 w 461"/>
              <a:gd name="T45" fmla="*/ 433 h 461"/>
              <a:gd name="T46" fmla="*/ 230 w 461"/>
              <a:gd name="T47" fmla="*/ 433 h 461"/>
              <a:gd name="T48" fmla="*/ 141 w 461"/>
              <a:gd name="T49" fmla="*/ 407 h 461"/>
              <a:gd name="T50" fmla="*/ 168 w 461"/>
              <a:gd name="T51" fmla="*/ 354 h 461"/>
              <a:gd name="T52" fmla="*/ 230 w 461"/>
              <a:gd name="T53" fmla="*/ 372 h 461"/>
              <a:gd name="T54" fmla="*/ 291 w 461"/>
              <a:gd name="T55" fmla="*/ 354 h 461"/>
              <a:gd name="T56" fmla="*/ 319 w 461"/>
              <a:gd name="T57" fmla="*/ 407 h 461"/>
              <a:gd name="T58" fmla="*/ 230 w 461"/>
              <a:gd name="T59" fmla="*/ 433 h 461"/>
              <a:gd name="T60" fmla="*/ 230 w 461"/>
              <a:gd name="T61" fmla="*/ 345 h 461"/>
              <a:gd name="T62" fmla="*/ 230 w 461"/>
              <a:gd name="T63" fmla="*/ 345 h 461"/>
              <a:gd name="T64" fmla="*/ 124 w 461"/>
              <a:gd name="T65" fmla="*/ 230 h 461"/>
              <a:gd name="T66" fmla="*/ 230 w 461"/>
              <a:gd name="T67" fmla="*/ 123 h 461"/>
              <a:gd name="T68" fmla="*/ 336 w 461"/>
              <a:gd name="T69" fmla="*/ 230 h 461"/>
              <a:gd name="T70" fmla="*/ 230 w 461"/>
              <a:gd name="T71" fmla="*/ 345 h 461"/>
              <a:gd name="T72" fmla="*/ 354 w 461"/>
              <a:gd name="T73" fmla="*/ 292 h 461"/>
              <a:gd name="T74" fmla="*/ 354 w 461"/>
              <a:gd name="T75" fmla="*/ 292 h 461"/>
              <a:gd name="T76" fmla="*/ 372 w 461"/>
              <a:gd name="T77" fmla="*/ 230 h 461"/>
              <a:gd name="T78" fmla="*/ 354 w 461"/>
              <a:gd name="T79" fmla="*/ 167 h 461"/>
              <a:gd name="T80" fmla="*/ 407 w 461"/>
              <a:gd name="T81" fmla="*/ 141 h 461"/>
              <a:gd name="T82" fmla="*/ 425 w 461"/>
              <a:gd name="T83" fmla="*/ 230 h 461"/>
              <a:gd name="T84" fmla="*/ 407 w 461"/>
              <a:gd name="T85" fmla="*/ 327 h 461"/>
              <a:gd name="T86" fmla="*/ 354 w 461"/>
              <a:gd name="T87" fmla="*/ 292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61" h="461">
                <a:moveTo>
                  <a:pt x="230" y="8"/>
                </a:moveTo>
                <a:lnTo>
                  <a:pt x="230" y="8"/>
                </a:lnTo>
                <a:cubicBezTo>
                  <a:pt x="97" y="8"/>
                  <a:pt x="0" y="106"/>
                  <a:pt x="0" y="239"/>
                </a:cubicBezTo>
                <a:cubicBezTo>
                  <a:pt x="0" y="363"/>
                  <a:pt x="106" y="460"/>
                  <a:pt x="230" y="460"/>
                </a:cubicBezTo>
                <a:cubicBezTo>
                  <a:pt x="363" y="460"/>
                  <a:pt x="460" y="354"/>
                  <a:pt x="460" y="230"/>
                </a:cubicBezTo>
                <a:cubicBezTo>
                  <a:pt x="460" y="106"/>
                  <a:pt x="354" y="0"/>
                  <a:pt x="230" y="8"/>
                </a:cubicBezTo>
                <a:close/>
                <a:moveTo>
                  <a:pt x="230" y="35"/>
                </a:moveTo>
                <a:lnTo>
                  <a:pt x="230" y="35"/>
                </a:lnTo>
                <a:cubicBezTo>
                  <a:pt x="256" y="35"/>
                  <a:pt x="291" y="44"/>
                  <a:pt x="319" y="53"/>
                </a:cubicBezTo>
                <a:cubicBezTo>
                  <a:pt x="291" y="106"/>
                  <a:pt x="291" y="106"/>
                  <a:pt x="291" y="106"/>
                </a:cubicBezTo>
                <a:cubicBezTo>
                  <a:pt x="275" y="97"/>
                  <a:pt x="247" y="97"/>
                  <a:pt x="230" y="97"/>
                </a:cubicBezTo>
                <a:cubicBezTo>
                  <a:pt x="203" y="97"/>
                  <a:pt x="185" y="97"/>
                  <a:pt x="168" y="106"/>
                </a:cubicBezTo>
                <a:cubicBezTo>
                  <a:pt x="141" y="53"/>
                  <a:pt x="141" y="53"/>
                  <a:pt x="141" y="53"/>
                </a:cubicBezTo>
                <a:cubicBezTo>
                  <a:pt x="168" y="44"/>
                  <a:pt x="194" y="35"/>
                  <a:pt x="230" y="35"/>
                </a:cubicBezTo>
                <a:close/>
                <a:moveTo>
                  <a:pt x="106" y="292"/>
                </a:moveTo>
                <a:lnTo>
                  <a:pt x="106" y="292"/>
                </a:lnTo>
                <a:cubicBezTo>
                  <a:pt x="53" y="327"/>
                  <a:pt x="53" y="327"/>
                  <a:pt x="53" y="327"/>
                </a:cubicBezTo>
                <a:cubicBezTo>
                  <a:pt x="35" y="301"/>
                  <a:pt x="35" y="265"/>
                  <a:pt x="35" y="239"/>
                </a:cubicBezTo>
                <a:cubicBezTo>
                  <a:pt x="26" y="204"/>
                  <a:pt x="35" y="167"/>
                  <a:pt x="53" y="141"/>
                </a:cubicBezTo>
                <a:cubicBezTo>
                  <a:pt x="106" y="167"/>
                  <a:pt x="106" y="167"/>
                  <a:pt x="106" y="167"/>
                </a:cubicBezTo>
                <a:cubicBezTo>
                  <a:pt x="97" y="185"/>
                  <a:pt x="88" y="212"/>
                  <a:pt x="88" y="230"/>
                </a:cubicBezTo>
                <a:cubicBezTo>
                  <a:pt x="88" y="257"/>
                  <a:pt x="97" y="274"/>
                  <a:pt x="106" y="292"/>
                </a:cubicBezTo>
                <a:close/>
                <a:moveTo>
                  <a:pt x="230" y="433"/>
                </a:moveTo>
                <a:lnTo>
                  <a:pt x="230" y="433"/>
                </a:lnTo>
                <a:cubicBezTo>
                  <a:pt x="194" y="433"/>
                  <a:pt x="168" y="425"/>
                  <a:pt x="141" y="407"/>
                </a:cubicBezTo>
                <a:cubicBezTo>
                  <a:pt x="168" y="354"/>
                  <a:pt x="168" y="354"/>
                  <a:pt x="168" y="354"/>
                </a:cubicBezTo>
                <a:cubicBezTo>
                  <a:pt x="185" y="363"/>
                  <a:pt x="203" y="372"/>
                  <a:pt x="230" y="372"/>
                </a:cubicBezTo>
                <a:cubicBezTo>
                  <a:pt x="247" y="372"/>
                  <a:pt x="275" y="363"/>
                  <a:pt x="291" y="354"/>
                </a:cubicBezTo>
                <a:cubicBezTo>
                  <a:pt x="319" y="407"/>
                  <a:pt x="319" y="407"/>
                  <a:pt x="319" y="407"/>
                </a:cubicBezTo>
                <a:cubicBezTo>
                  <a:pt x="291" y="425"/>
                  <a:pt x="266" y="433"/>
                  <a:pt x="230" y="433"/>
                </a:cubicBezTo>
                <a:close/>
                <a:moveTo>
                  <a:pt x="230" y="345"/>
                </a:moveTo>
                <a:lnTo>
                  <a:pt x="230" y="345"/>
                </a:lnTo>
                <a:cubicBezTo>
                  <a:pt x="168" y="345"/>
                  <a:pt x="124" y="292"/>
                  <a:pt x="124" y="230"/>
                </a:cubicBezTo>
                <a:cubicBezTo>
                  <a:pt x="124" y="167"/>
                  <a:pt x="168" y="123"/>
                  <a:pt x="230" y="123"/>
                </a:cubicBezTo>
                <a:cubicBezTo>
                  <a:pt x="291" y="123"/>
                  <a:pt x="336" y="167"/>
                  <a:pt x="336" y="230"/>
                </a:cubicBezTo>
                <a:cubicBezTo>
                  <a:pt x="336" y="292"/>
                  <a:pt x="291" y="345"/>
                  <a:pt x="230" y="345"/>
                </a:cubicBezTo>
                <a:close/>
                <a:moveTo>
                  <a:pt x="354" y="292"/>
                </a:moveTo>
                <a:lnTo>
                  <a:pt x="354" y="292"/>
                </a:lnTo>
                <a:cubicBezTo>
                  <a:pt x="363" y="274"/>
                  <a:pt x="372" y="257"/>
                  <a:pt x="372" y="230"/>
                </a:cubicBezTo>
                <a:cubicBezTo>
                  <a:pt x="372" y="212"/>
                  <a:pt x="363" y="185"/>
                  <a:pt x="354" y="167"/>
                </a:cubicBezTo>
                <a:cubicBezTo>
                  <a:pt x="407" y="141"/>
                  <a:pt x="407" y="141"/>
                  <a:pt x="407" y="141"/>
                </a:cubicBezTo>
                <a:cubicBezTo>
                  <a:pt x="416" y="167"/>
                  <a:pt x="425" y="195"/>
                  <a:pt x="425" y="230"/>
                </a:cubicBezTo>
                <a:cubicBezTo>
                  <a:pt x="425" y="265"/>
                  <a:pt x="416" y="292"/>
                  <a:pt x="407" y="327"/>
                </a:cubicBezTo>
                <a:lnTo>
                  <a:pt x="354" y="2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5" name="PA_椭圆 73"/>
          <p:cNvSpPr/>
          <p:nvPr>
            <p:custDataLst>
              <p:tags r:id="rId10"/>
            </p:custDataLst>
          </p:nvPr>
        </p:nvSpPr>
        <p:spPr>
          <a:xfrm>
            <a:off x="6797448" y="4053480"/>
            <a:ext cx="1053249" cy="1053523"/>
          </a:xfrm>
          <a:prstGeom prst="ellipse">
            <a:avLst/>
          </a:prstGeom>
          <a:solidFill>
            <a:srgbClr val="75CF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5703" tIns="57852" rIns="115703" bIns="57852" rtlCol="0" anchor="ctr"/>
          <a:lstStyle/>
          <a:p>
            <a:pPr algn="ctr"/>
            <a:endParaRPr lang="bg-BG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6" name="PA_任意多边形 101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121078" y="4365905"/>
            <a:ext cx="505636" cy="389294"/>
          </a:xfrm>
          <a:custGeom>
            <a:avLst/>
            <a:gdLst>
              <a:gd name="T0" fmla="*/ 80 w 497"/>
              <a:gd name="T1" fmla="*/ 248 h 382"/>
              <a:gd name="T2" fmla="*/ 80 w 497"/>
              <a:gd name="T3" fmla="*/ 248 h 382"/>
              <a:gd name="T4" fmla="*/ 159 w 497"/>
              <a:gd name="T5" fmla="*/ 328 h 382"/>
              <a:gd name="T6" fmla="*/ 248 w 497"/>
              <a:gd name="T7" fmla="*/ 381 h 382"/>
              <a:gd name="T8" fmla="*/ 337 w 497"/>
              <a:gd name="T9" fmla="*/ 337 h 382"/>
              <a:gd name="T10" fmla="*/ 390 w 497"/>
              <a:gd name="T11" fmla="*/ 258 h 382"/>
              <a:gd name="T12" fmla="*/ 248 w 497"/>
              <a:gd name="T13" fmla="*/ 328 h 382"/>
              <a:gd name="T14" fmla="*/ 80 w 497"/>
              <a:gd name="T15" fmla="*/ 248 h 382"/>
              <a:gd name="T16" fmla="*/ 487 w 497"/>
              <a:gd name="T17" fmla="*/ 124 h 382"/>
              <a:gd name="T18" fmla="*/ 487 w 497"/>
              <a:gd name="T19" fmla="*/ 124 h 382"/>
              <a:gd name="T20" fmla="*/ 274 w 497"/>
              <a:gd name="T21" fmla="*/ 9 h 382"/>
              <a:gd name="T22" fmla="*/ 221 w 497"/>
              <a:gd name="T23" fmla="*/ 9 h 382"/>
              <a:gd name="T24" fmla="*/ 9 w 497"/>
              <a:gd name="T25" fmla="*/ 124 h 382"/>
              <a:gd name="T26" fmla="*/ 9 w 497"/>
              <a:gd name="T27" fmla="*/ 160 h 382"/>
              <a:gd name="T28" fmla="*/ 221 w 497"/>
              <a:gd name="T29" fmla="*/ 275 h 382"/>
              <a:gd name="T30" fmla="*/ 274 w 497"/>
              <a:gd name="T31" fmla="*/ 275 h 382"/>
              <a:gd name="T32" fmla="*/ 408 w 497"/>
              <a:gd name="T33" fmla="*/ 195 h 382"/>
              <a:gd name="T34" fmla="*/ 266 w 497"/>
              <a:gd name="T35" fmla="*/ 160 h 382"/>
              <a:gd name="T36" fmla="*/ 248 w 497"/>
              <a:gd name="T37" fmla="*/ 168 h 382"/>
              <a:gd name="T38" fmla="*/ 203 w 497"/>
              <a:gd name="T39" fmla="*/ 133 h 382"/>
              <a:gd name="T40" fmla="*/ 248 w 497"/>
              <a:gd name="T41" fmla="*/ 107 h 382"/>
              <a:gd name="T42" fmla="*/ 293 w 497"/>
              <a:gd name="T43" fmla="*/ 124 h 382"/>
              <a:gd name="T44" fmla="*/ 443 w 497"/>
              <a:gd name="T45" fmla="*/ 177 h 382"/>
              <a:gd name="T46" fmla="*/ 487 w 497"/>
              <a:gd name="T47" fmla="*/ 160 h 382"/>
              <a:gd name="T48" fmla="*/ 487 w 497"/>
              <a:gd name="T49" fmla="*/ 124 h 382"/>
              <a:gd name="T50" fmla="*/ 425 w 497"/>
              <a:gd name="T51" fmla="*/ 346 h 382"/>
              <a:gd name="T52" fmla="*/ 425 w 497"/>
              <a:gd name="T53" fmla="*/ 346 h 382"/>
              <a:gd name="T54" fmla="*/ 461 w 497"/>
              <a:gd name="T55" fmla="*/ 337 h 382"/>
              <a:gd name="T56" fmla="*/ 443 w 497"/>
              <a:gd name="T57" fmla="*/ 177 h 382"/>
              <a:gd name="T58" fmla="*/ 408 w 497"/>
              <a:gd name="T59" fmla="*/ 195 h 382"/>
              <a:gd name="T60" fmla="*/ 425 w 497"/>
              <a:gd name="T61" fmla="*/ 346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97" h="382">
                <a:moveTo>
                  <a:pt x="80" y="248"/>
                </a:moveTo>
                <a:lnTo>
                  <a:pt x="80" y="248"/>
                </a:lnTo>
                <a:cubicBezTo>
                  <a:pt x="97" y="293"/>
                  <a:pt x="106" y="311"/>
                  <a:pt x="159" y="328"/>
                </a:cubicBezTo>
                <a:cubicBezTo>
                  <a:pt x="203" y="355"/>
                  <a:pt x="230" y="381"/>
                  <a:pt x="248" y="381"/>
                </a:cubicBezTo>
                <a:cubicBezTo>
                  <a:pt x="266" y="381"/>
                  <a:pt x="293" y="355"/>
                  <a:pt x="337" y="337"/>
                </a:cubicBezTo>
                <a:cubicBezTo>
                  <a:pt x="390" y="311"/>
                  <a:pt x="372" y="311"/>
                  <a:pt x="390" y="258"/>
                </a:cubicBezTo>
                <a:cubicBezTo>
                  <a:pt x="248" y="328"/>
                  <a:pt x="248" y="328"/>
                  <a:pt x="248" y="328"/>
                </a:cubicBezTo>
                <a:lnTo>
                  <a:pt x="80" y="248"/>
                </a:lnTo>
                <a:close/>
                <a:moveTo>
                  <a:pt x="487" y="124"/>
                </a:moveTo>
                <a:lnTo>
                  <a:pt x="487" y="124"/>
                </a:lnTo>
                <a:cubicBezTo>
                  <a:pt x="274" y="9"/>
                  <a:pt x="274" y="9"/>
                  <a:pt x="274" y="9"/>
                </a:cubicBezTo>
                <a:cubicBezTo>
                  <a:pt x="266" y="0"/>
                  <a:pt x="239" y="0"/>
                  <a:pt x="221" y="9"/>
                </a:cubicBezTo>
                <a:cubicBezTo>
                  <a:pt x="9" y="124"/>
                  <a:pt x="9" y="124"/>
                  <a:pt x="9" y="124"/>
                </a:cubicBezTo>
                <a:cubicBezTo>
                  <a:pt x="0" y="133"/>
                  <a:pt x="0" y="142"/>
                  <a:pt x="9" y="160"/>
                </a:cubicBezTo>
                <a:cubicBezTo>
                  <a:pt x="221" y="275"/>
                  <a:pt x="221" y="275"/>
                  <a:pt x="221" y="275"/>
                </a:cubicBezTo>
                <a:cubicBezTo>
                  <a:pt x="239" y="284"/>
                  <a:pt x="266" y="284"/>
                  <a:pt x="274" y="275"/>
                </a:cubicBezTo>
                <a:cubicBezTo>
                  <a:pt x="408" y="195"/>
                  <a:pt x="408" y="195"/>
                  <a:pt x="408" y="195"/>
                </a:cubicBezTo>
                <a:cubicBezTo>
                  <a:pt x="266" y="160"/>
                  <a:pt x="266" y="160"/>
                  <a:pt x="266" y="160"/>
                </a:cubicBezTo>
                <a:cubicBezTo>
                  <a:pt x="257" y="160"/>
                  <a:pt x="257" y="168"/>
                  <a:pt x="248" y="168"/>
                </a:cubicBezTo>
                <a:cubicBezTo>
                  <a:pt x="221" y="168"/>
                  <a:pt x="203" y="151"/>
                  <a:pt x="203" y="133"/>
                </a:cubicBezTo>
                <a:cubicBezTo>
                  <a:pt x="203" y="124"/>
                  <a:pt x="221" y="107"/>
                  <a:pt x="248" y="107"/>
                </a:cubicBezTo>
                <a:cubicBezTo>
                  <a:pt x="266" y="107"/>
                  <a:pt x="284" y="115"/>
                  <a:pt x="293" y="124"/>
                </a:cubicBezTo>
                <a:cubicBezTo>
                  <a:pt x="443" y="177"/>
                  <a:pt x="443" y="177"/>
                  <a:pt x="443" y="177"/>
                </a:cubicBezTo>
                <a:cubicBezTo>
                  <a:pt x="487" y="160"/>
                  <a:pt x="487" y="160"/>
                  <a:pt x="487" y="160"/>
                </a:cubicBezTo>
                <a:cubicBezTo>
                  <a:pt x="496" y="142"/>
                  <a:pt x="496" y="133"/>
                  <a:pt x="487" y="124"/>
                </a:cubicBezTo>
                <a:close/>
                <a:moveTo>
                  <a:pt x="425" y="346"/>
                </a:moveTo>
                <a:lnTo>
                  <a:pt x="425" y="346"/>
                </a:lnTo>
                <a:cubicBezTo>
                  <a:pt x="416" y="355"/>
                  <a:pt x="452" y="364"/>
                  <a:pt x="461" y="337"/>
                </a:cubicBezTo>
                <a:cubicBezTo>
                  <a:pt x="469" y="213"/>
                  <a:pt x="443" y="177"/>
                  <a:pt x="443" y="177"/>
                </a:cubicBezTo>
                <a:cubicBezTo>
                  <a:pt x="408" y="195"/>
                  <a:pt x="408" y="195"/>
                  <a:pt x="408" y="195"/>
                </a:cubicBezTo>
                <a:cubicBezTo>
                  <a:pt x="408" y="195"/>
                  <a:pt x="443" y="222"/>
                  <a:pt x="425" y="3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" name="PA_椭圆 60"/>
          <p:cNvSpPr/>
          <p:nvPr>
            <p:custDataLst>
              <p:tags r:id="rId12"/>
            </p:custDataLst>
          </p:nvPr>
        </p:nvSpPr>
        <p:spPr>
          <a:xfrm>
            <a:off x="4333235" y="4049758"/>
            <a:ext cx="1053249" cy="1053523"/>
          </a:xfrm>
          <a:prstGeom prst="ellipse">
            <a:avLst/>
          </a:prstGeom>
          <a:solidFill>
            <a:srgbClr val="807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5703" tIns="57852" rIns="115703" bIns="57852" rtlCol="0" anchor="ctr"/>
          <a:lstStyle/>
          <a:p>
            <a:pPr algn="ctr"/>
            <a:endParaRPr lang="bg-BG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8" name="PA_任意多边形 104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621576" y="4371068"/>
            <a:ext cx="505639" cy="340075"/>
          </a:xfrm>
          <a:custGeom>
            <a:avLst/>
            <a:gdLst>
              <a:gd name="T0" fmla="*/ 203 w 497"/>
              <a:gd name="T1" fmla="*/ 257 h 337"/>
              <a:gd name="T2" fmla="*/ 203 w 497"/>
              <a:gd name="T3" fmla="*/ 257 h 337"/>
              <a:gd name="T4" fmla="*/ 221 w 497"/>
              <a:gd name="T5" fmla="*/ 327 h 337"/>
              <a:gd name="T6" fmla="*/ 283 w 497"/>
              <a:gd name="T7" fmla="*/ 310 h 337"/>
              <a:gd name="T8" fmla="*/ 398 w 497"/>
              <a:gd name="T9" fmla="*/ 9 h 337"/>
              <a:gd name="T10" fmla="*/ 203 w 497"/>
              <a:gd name="T11" fmla="*/ 257 h 337"/>
              <a:gd name="T12" fmla="*/ 248 w 497"/>
              <a:gd name="T13" fmla="*/ 71 h 337"/>
              <a:gd name="T14" fmla="*/ 248 w 497"/>
              <a:gd name="T15" fmla="*/ 71 h 337"/>
              <a:gd name="T16" fmla="*/ 274 w 497"/>
              <a:gd name="T17" fmla="*/ 71 h 337"/>
              <a:gd name="T18" fmla="*/ 310 w 497"/>
              <a:gd name="T19" fmla="*/ 26 h 337"/>
              <a:gd name="T20" fmla="*/ 248 w 497"/>
              <a:gd name="T21" fmla="*/ 17 h 337"/>
              <a:gd name="T22" fmla="*/ 0 w 497"/>
              <a:gd name="T23" fmla="*/ 283 h 337"/>
              <a:gd name="T24" fmla="*/ 0 w 497"/>
              <a:gd name="T25" fmla="*/ 310 h 337"/>
              <a:gd name="T26" fmla="*/ 26 w 497"/>
              <a:gd name="T27" fmla="*/ 336 h 337"/>
              <a:gd name="T28" fmla="*/ 53 w 497"/>
              <a:gd name="T29" fmla="*/ 310 h 337"/>
              <a:gd name="T30" fmla="*/ 53 w 497"/>
              <a:gd name="T31" fmla="*/ 283 h 337"/>
              <a:gd name="T32" fmla="*/ 248 w 497"/>
              <a:gd name="T33" fmla="*/ 71 h 337"/>
              <a:gd name="T34" fmla="*/ 425 w 497"/>
              <a:gd name="T35" fmla="*/ 98 h 337"/>
              <a:gd name="T36" fmla="*/ 425 w 497"/>
              <a:gd name="T37" fmla="*/ 98 h 337"/>
              <a:gd name="T38" fmla="*/ 407 w 497"/>
              <a:gd name="T39" fmla="*/ 151 h 337"/>
              <a:gd name="T40" fmla="*/ 442 w 497"/>
              <a:gd name="T41" fmla="*/ 283 h 337"/>
              <a:gd name="T42" fmla="*/ 442 w 497"/>
              <a:gd name="T43" fmla="*/ 310 h 337"/>
              <a:gd name="T44" fmla="*/ 469 w 497"/>
              <a:gd name="T45" fmla="*/ 336 h 337"/>
              <a:gd name="T46" fmla="*/ 469 w 497"/>
              <a:gd name="T47" fmla="*/ 336 h 337"/>
              <a:gd name="T48" fmla="*/ 496 w 497"/>
              <a:gd name="T49" fmla="*/ 310 h 337"/>
              <a:gd name="T50" fmla="*/ 496 w 497"/>
              <a:gd name="T51" fmla="*/ 283 h 337"/>
              <a:gd name="T52" fmla="*/ 425 w 497"/>
              <a:gd name="T53" fmla="*/ 98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97" h="337">
                <a:moveTo>
                  <a:pt x="203" y="257"/>
                </a:moveTo>
                <a:lnTo>
                  <a:pt x="203" y="257"/>
                </a:lnTo>
                <a:cubicBezTo>
                  <a:pt x="186" y="283"/>
                  <a:pt x="194" y="310"/>
                  <a:pt x="221" y="327"/>
                </a:cubicBezTo>
                <a:cubicBezTo>
                  <a:pt x="239" y="336"/>
                  <a:pt x="266" y="336"/>
                  <a:pt x="283" y="310"/>
                </a:cubicBezTo>
                <a:cubicBezTo>
                  <a:pt x="301" y="274"/>
                  <a:pt x="407" y="9"/>
                  <a:pt x="398" y="9"/>
                </a:cubicBezTo>
                <a:cubicBezTo>
                  <a:pt x="389" y="0"/>
                  <a:pt x="221" y="230"/>
                  <a:pt x="203" y="257"/>
                </a:cubicBezTo>
                <a:close/>
                <a:moveTo>
                  <a:pt x="248" y="71"/>
                </a:moveTo>
                <a:lnTo>
                  <a:pt x="248" y="71"/>
                </a:lnTo>
                <a:cubicBezTo>
                  <a:pt x="257" y="71"/>
                  <a:pt x="266" y="71"/>
                  <a:pt x="274" y="71"/>
                </a:cubicBezTo>
                <a:cubicBezTo>
                  <a:pt x="292" y="53"/>
                  <a:pt x="301" y="44"/>
                  <a:pt x="310" y="26"/>
                </a:cubicBezTo>
                <a:cubicBezTo>
                  <a:pt x="292" y="17"/>
                  <a:pt x="274" y="17"/>
                  <a:pt x="248" y="17"/>
                </a:cubicBezTo>
                <a:cubicBezTo>
                  <a:pt x="106" y="17"/>
                  <a:pt x="0" y="133"/>
                  <a:pt x="0" y="283"/>
                </a:cubicBezTo>
                <a:cubicBezTo>
                  <a:pt x="0" y="292"/>
                  <a:pt x="0" y="301"/>
                  <a:pt x="0" y="310"/>
                </a:cubicBezTo>
                <a:cubicBezTo>
                  <a:pt x="0" y="327"/>
                  <a:pt x="17" y="336"/>
                  <a:pt x="26" y="336"/>
                </a:cubicBezTo>
                <a:cubicBezTo>
                  <a:pt x="44" y="336"/>
                  <a:pt x="53" y="319"/>
                  <a:pt x="53" y="310"/>
                </a:cubicBezTo>
                <a:cubicBezTo>
                  <a:pt x="53" y="301"/>
                  <a:pt x="53" y="292"/>
                  <a:pt x="53" y="283"/>
                </a:cubicBezTo>
                <a:cubicBezTo>
                  <a:pt x="53" y="160"/>
                  <a:pt x="132" y="71"/>
                  <a:pt x="248" y="71"/>
                </a:cubicBezTo>
                <a:close/>
                <a:moveTo>
                  <a:pt x="425" y="98"/>
                </a:moveTo>
                <a:lnTo>
                  <a:pt x="425" y="98"/>
                </a:lnTo>
                <a:cubicBezTo>
                  <a:pt x="416" y="115"/>
                  <a:pt x="416" y="133"/>
                  <a:pt x="407" y="151"/>
                </a:cubicBezTo>
                <a:cubicBezTo>
                  <a:pt x="433" y="186"/>
                  <a:pt x="442" y="239"/>
                  <a:pt x="442" y="283"/>
                </a:cubicBezTo>
                <a:cubicBezTo>
                  <a:pt x="442" y="292"/>
                  <a:pt x="442" y="301"/>
                  <a:pt x="442" y="310"/>
                </a:cubicBezTo>
                <a:cubicBezTo>
                  <a:pt x="442" y="319"/>
                  <a:pt x="451" y="336"/>
                  <a:pt x="469" y="336"/>
                </a:cubicBezTo>
                <a:lnTo>
                  <a:pt x="469" y="336"/>
                </a:lnTo>
                <a:cubicBezTo>
                  <a:pt x="478" y="336"/>
                  <a:pt x="496" y="327"/>
                  <a:pt x="496" y="310"/>
                </a:cubicBezTo>
                <a:cubicBezTo>
                  <a:pt x="496" y="301"/>
                  <a:pt x="496" y="292"/>
                  <a:pt x="496" y="283"/>
                </a:cubicBezTo>
                <a:cubicBezTo>
                  <a:pt x="496" y="213"/>
                  <a:pt x="469" y="151"/>
                  <a:pt x="425" y="9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0081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_文本框 76"/>
          <p:cNvSpPr txBox="1"/>
          <p:nvPr>
            <p:custDataLst>
              <p:tags r:id="rId1"/>
            </p:custDataLst>
          </p:nvPr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</a:p>
        </p:txBody>
      </p:sp>
      <p:sp>
        <p:nvSpPr>
          <p:cNvPr id="7" name="PA_文本框 6"/>
          <p:cNvSpPr txBox="1"/>
          <p:nvPr>
            <p:custDataLst>
              <p:tags r:id="rId2"/>
            </p:custDataLst>
          </p:nvPr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</a:p>
        </p:txBody>
      </p:sp>
      <p:cxnSp>
        <p:nvCxnSpPr>
          <p:cNvPr id="8" name="PA_直接连接符 7"/>
          <p:cNvCxnSpPr/>
          <p:nvPr>
            <p:custDataLst>
              <p:tags r:id="rId3"/>
            </p:custDataLst>
          </p:nvPr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A_矩形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58917" y="2024636"/>
            <a:ext cx="1103667" cy="1103667"/>
          </a:xfrm>
          <a:prstGeom prst="rect">
            <a:avLst/>
          </a:prstGeom>
          <a:solidFill>
            <a:srgbClr val="B6DDD8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" name="PA_矩形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258917" y="3260065"/>
            <a:ext cx="1103667" cy="1103667"/>
          </a:xfrm>
          <a:prstGeom prst="rect">
            <a:avLst/>
          </a:prstGeom>
          <a:solidFill>
            <a:srgbClr val="807C78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" name="PA_矩形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258917" y="4486362"/>
            <a:ext cx="1103667" cy="1103667"/>
          </a:xfrm>
          <a:prstGeom prst="rect">
            <a:avLst/>
          </a:prstGeom>
          <a:solidFill>
            <a:srgbClr val="95D4CF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" name="PA_任意多边形 3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484110" y="2313422"/>
            <a:ext cx="653281" cy="526095"/>
          </a:xfrm>
          <a:custGeom>
            <a:avLst/>
            <a:gdLst>
              <a:gd name="T0" fmla="*/ 487 w 497"/>
              <a:gd name="T1" fmla="*/ 71 h 400"/>
              <a:gd name="T2" fmla="*/ 487 w 497"/>
              <a:gd name="T3" fmla="*/ 71 h 400"/>
              <a:gd name="T4" fmla="*/ 372 w 497"/>
              <a:gd name="T5" fmla="*/ 0 h 400"/>
              <a:gd name="T6" fmla="*/ 354 w 497"/>
              <a:gd name="T7" fmla="*/ 0 h 400"/>
              <a:gd name="T8" fmla="*/ 248 w 497"/>
              <a:gd name="T9" fmla="*/ 71 h 400"/>
              <a:gd name="T10" fmla="*/ 142 w 497"/>
              <a:gd name="T11" fmla="*/ 0 h 400"/>
              <a:gd name="T12" fmla="*/ 123 w 497"/>
              <a:gd name="T13" fmla="*/ 0 h 400"/>
              <a:gd name="T14" fmla="*/ 8 w 497"/>
              <a:gd name="T15" fmla="*/ 71 h 400"/>
              <a:gd name="T16" fmla="*/ 0 w 497"/>
              <a:gd name="T17" fmla="*/ 89 h 400"/>
              <a:gd name="T18" fmla="*/ 0 w 497"/>
              <a:gd name="T19" fmla="*/ 382 h 400"/>
              <a:gd name="T20" fmla="*/ 8 w 497"/>
              <a:gd name="T21" fmla="*/ 390 h 400"/>
              <a:gd name="T22" fmla="*/ 26 w 497"/>
              <a:gd name="T23" fmla="*/ 390 h 400"/>
              <a:gd name="T24" fmla="*/ 132 w 497"/>
              <a:gd name="T25" fmla="*/ 328 h 400"/>
              <a:gd name="T26" fmla="*/ 239 w 497"/>
              <a:gd name="T27" fmla="*/ 390 h 400"/>
              <a:gd name="T28" fmla="*/ 257 w 497"/>
              <a:gd name="T29" fmla="*/ 390 h 400"/>
              <a:gd name="T30" fmla="*/ 363 w 497"/>
              <a:gd name="T31" fmla="*/ 328 h 400"/>
              <a:gd name="T32" fmla="*/ 470 w 497"/>
              <a:gd name="T33" fmla="*/ 390 h 400"/>
              <a:gd name="T34" fmla="*/ 478 w 497"/>
              <a:gd name="T35" fmla="*/ 399 h 400"/>
              <a:gd name="T36" fmla="*/ 487 w 497"/>
              <a:gd name="T37" fmla="*/ 390 h 400"/>
              <a:gd name="T38" fmla="*/ 496 w 497"/>
              <a:gd name="T39" fmla="*/ 382 h 400"/>
              <a:gd name="T40" fmla="*/ 496 w 497"/>
              <a:gd name="T41" fmla="*/ 89 h 400"/>
              <a:gd name="T42" fmla="*/ 487 w 497"/>
              <a:gd name="T43" fmla="*/ 71 h 400"/>
              <a:gd name="T44" fmla="*/ 115 w 497"/>
              <a:gd name="T45" fmla="*/ 293 h 400"/>
              <a:gd name="T46" fmla="*/ 115 w 497"/>
              <a:gd name="T47" fmla="*/ 293 h 400"/>
              <a:gd name="T48" fmla="*/ 35 w 497"/>
              <a:gd name="T49" fmla="*/ 346 h 400"/>
              <a:gd name="T50" fmla="*/ 35 w 497"/>
              <a:gd name="T51" fmla="*/ 98 h 400"/>
              <a:gd name="T52" fmla="*/ 115 w 497"/>
              <a:gd name="T53" fmla="*/ 44 h 400"/>
              <a:gd name="T54" fmla="*/ 115 w 497"/>
              <a:gd name="T55" fmla="*/ 293 h 400"/>
              <a:gd name="T56" fmla="*/ 230 w 497"/>
              <a:gd name="T57" fmla="*/ 346 h 400"/>
              <a:gd name="T58" fmla="*/ 230 w 497"/>
              <a:gd name="T59" fmla="*/ 346 h 400"/>
              <a:gd name="T60" fmla="*/ 150 w 497"/>
              <a:gd name="T61" fmla="*/ 293 h 400"/>
              <a:gd name="T62" fmla="*/ 150 w 497"/>
              <a:gd name="T63" fmla="*/ 44 h 400"/>
              <a:gd name="T64" fmla="*/ 230 w 497"/>
              <a:gd name="T65" fmla="*/ 98 h 400"/>
              <a:gd name="T66" fmla="*/ 230 w 497"/>
              <a:gd name="T67" fmla="*/ 346 h 400"/>
              <a:gd name="T68" fmla="*/ 345 w 497"/>
              <a:gd name="T69" fmla="*/ 293 h 400"/>
              <a:gd name="T70" fmla="*/ 345 w 497"/>
              <a:gd name="T71" fmla="*/ 293 h 400"/>
              <a:gd name="T72" fmla="*/ 266 w 497"/>
              <a:gd name="T73" fmla="*/ 346 h 400"/>
              <a:gd name="T74" fmla="*/ 266 w 497"/>
              <a:gd name="T75" fmla="*/ 98 h 400"/>
              <a:gd name="T76" fmla="*/ 345 w 497"/>
              <a:gd name="T77" fmla="*/ 44 h 400"/>
              <a:gd name="T78" fmla="*/ 345 w 497"/>
              <a:gd name="T79" fmla="*/ 293 h 400"/>
              <a:gd name="T80" fmla="*/ 461 w 497"/>
              <a:gd name="T81" fmla="*/ 346 h 400"/>
              <a:gd name="T82" fmla="*/ 461 w 497"/>
              <a:gd name="T83" fmla="*/ 346 h 400"/>
              <a:gd name="T84" fmla="*/ 380 w 497"/>
              <a:gd name="T85" fmla="*/ 293 h 400"/>
              <a:gd name="T86" fmla="*/ 380 w 497"/>
              <a:gd name="T87" fmla="*/ 44 h 400"/>
              <a:gd name="T88" fmla="*/ 461 w 497"/>
              <a:gd name="T89" fmla="*/ 98 h 400"/>
              <a:gd name="T90" fmla="*/ 461 w 497"/>
              <a:gd name="T91" fmla="*/ 34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497" h="400">
                <a:moveTo>
                  <a:pt x="487" y="71"/>
                </a:moveTo>
                <a:lnTo>
                  <a:pt x="487" y="71"/>
                </a:lnTo>
                <a:cubicBezTo>
                  <a:pt x="372" y="0"/>
                  <a:pt x="372" y="0"/>
                  <a:pt x="372" y="0"/>
                </a:cubicBezTo>
                <a:cubicBezTo>
                  <a:pt x="363" y="0"/>
                  <a:pt x="363" y="0"/>
                  <a:pt x="354" y="0"/>
                </a:cubicBezTo>
                <a:cubicBezTo>
                  <a:pt x="248" y="71"/>
                  <a:pt x="248" y="71"/>
                  <a:pt x="248" y="71"/>
                </a:cubicBezTo>
                <a:cubicBezTo>
                  <a:pt x="142" y="0"/>
                  <a:pt x="142" y="0"/>
                  <a:pt x="142" y="0"/>
                </a:cubicBezTo>
                <a:cubicBezTo>
                  <a:pt x="132" y="0"/>
                  <a:pt x="132" y="0"/>
                  <a:pt x="123" y="0"/>
                </a:cubicBezTo>
                <a:cubicBezTo>
                  <a:pt x="8" y="71"/>
                  <a:pt x="8" y="71"/>
                  <a:pt x="8" y="71"/>
                </a:cubicBezTo>
                <a:cubicBezTo>
                  <a:pt x="0" y="80"/>
                  <a:pt x="0" y="80"/>
                  <a:pt x="0" y="89"/>
                </a:cubicBezTo>
                <a:cubicBezTo>
                  <a:pt x="0" y="382"/>
                  <a:pt x="0" y="382"/>
                  <a:pt x="0" y="382"/>
                </a:cubicBezTo>
                <a:cubicBezTo>
                  <a:pt x="0" y="382"/>
                  <a:pt x="0" y="390"/>
                  <a:pt x="8" y="390"/>
                </a:cubicBezTo>
                <a:cubicBezTo>
                  <a:pt x="8" y="399"/>
                  <a:pt x="17" y="399"/>
                  <a:pt x="26" y="390"/>
                </a:cubicBezTo>
                <a:cubicBezTo>
                  <a:pt x="132" y="328"/>
                  <a:pt x="132" y="328"/>
                  <a:pt x="132" y="328"/>
                </a:cubicBezTo>
                <a:cubicBezTo>
                  <a:pt x="239" y="390"/>
                  <a:pt x="239" y="390"/>
                  <a:pt x="239" y="390"/>
                </a:cubicBezTo>
                <a:cubicBezTo>
                  <a:pt x="248" y="399"/>
                  <a:pt x="248" y="399"/>
                  <a:pt x="257" y="390"/>
                </a:cubicBezTo>
                <a:cubicBezTo>
                  <a:pt x="363" y="328"/>
                  <a:pt x="363" y="328"/>
                  <a:pt x="363" y="328"/>
                </a:cubicBezTo>
                <a:cubicBezTo>
                  <a:pt x="470" y="390"/>
                  <a:pt x="470" y="390"/>
                  <a:pt x="470" y="390"/>
                </a:cubicBezTo>
                <a:cubicBezTo>
                  <a:pt x="470" y="399"/>
                  <a:pt x="478" y="399"/>
                  <a:pt x="478" y="399"/>
                </a:cubicBezTo>
                <a:cubicBezTo>
                  <a:pt x="478" y="399"/>
                  <a:pt x="487" y="399"/>
                  <a:pt x="487" y="390"/>
                </a:cubicBezTo>
                <a:cubicBezTo>
                  <a:pt x="496" y="390"/>
                  <a:pt x="496" y="382"/>
                  <a:pt x="496" y="382"/>
                </a:cubicBezTo>
                <a:cubicBezTo>
                  <a:pt x="496" y="89"/>
                  <a:pt x="496" y="89"/>
                  <a:pt x="496" y="89"/>
                </a:cubicBezTo>
                <a:cubicBezTo>
                  <a:pt x="496" y="80"/>
                  <a:pt x="496" y="80"/>
                  <a:pt x="487" y="71"/>
                </a:cubicBezTo>
                <a:close/>
                <a:moveTo>
                  <a:pt x="115" y="293"/>
                </a:moveTo>
                <a:lnTo>
                  <a:pt x="115" y="293"/>
                </a:lnTo>
                <a:cubicBezTo>
                  <a:pt x="35" y="346"/>
                  <a:pt x="35" y="346"/>
                  <a:pt x="35" y="346"/>
                </a:cubicBezTo>
                <a:cubicBezTo>
                  <a:pt x="35" y="98"/>
                  <a:pt x="35" y="98"/>
                  <a:pt x="35" y="98"/>
                </a:cubicBezTo>
                <a:cubicBezTo>
                  <a:pt x="115" y="44"/>
                  <a:pt x="115" y="44"/>
                  <a:pt x="115" y="44"/>
                </a:cubicBezTo>
                <a:lnTo>
                  <a:pt x="115" y="293"/>
                </a:lnTo>
                <a:close/>
                <a:moveTo>
                  <a:pt x="230" y="346"/>
                </a:moveTo>
                <a:lnTo>
                  <a:pt x="230" y="346"/>
                </a:lnTo>
                <a:cubicBezTo>
                  <a:pt x="150" y="293"/>
                  <a:pt x="150" y="293"/>
                  <a:pt x="150" y="293"/>
                </a:cubicBezTo>
                <a:cubicBezTo>
                  <a:pt x="150" y="44"/>
                  <a:pt x="150" y="44"/>
                  <a:pt x="150" y="44"/>
                </a:cubicBezTo>
                <a:cubicBezTo>
                  <a:pt x="230" y="98"/>
                  <a:pt x="230" y="98"/>
                  <a:pt x="230" y="98"/>
                </a:cubicBezTo>
                <a:lnTo>
                  <a:pt x="230" y="346"/>
                </a:lnTo>
                <a:close/>
                <a:moveTo>
                  <a:pt x="345" y="293"/>
                </a:moveTo>
                <a:lnTo>
                  <a:pt x="345" y="293"/>
                </a:lnTo>
                <a:cubicBezTo>
                  <a:pt x="266" y="346"/>
                  <a:pt x="266" y="346"/>
                  <a:pt x="266" y="346"/>
                </a:cubicBezTo>
                <a:cubicBezTo>
                  <a:pt x="266" y="98"/>
                  <a:pt x="266" y="98"/>
                  <a:pt x="266" y="98"/>
                </a:cubicBezTo>
                <a:cubicBezTo>
                  <a:pt x="345" y="44"/>
                  <a:pt x="345" y="44"/>
                  <a:pt x="345" y="44"/>
                </a:cubicBezTo>
                <a:lnTo>
                  <a:pt x="345" y="293"/>
                </a:lnTo>
                <a:close/>
                <a:moveTo>
                  <a:pt x="461" y="346"/>
                </a:moveTo>
                <a:lnTo>
                  <a:pt x="461" y="346"/>
                </a:lnTo>
                <a:cubicBezTo>
                  <a:pt x="380" y="293"/>
                  <a:pt x="380" y="293"/>
                  <a:pt x="380" y="293"/>
                </a:cubicBezTo>
                <a:cubicBezTo>
                  <a:pt x="380" y="44"/>
                  <a:pt x="380" y="44"/>
                  <a:pt x="380" y="44"/>
                </a:cubicBezTo>
                <a:cubicBezTo>
                  <a:pt x="461" y="98"/>
                  <a:pt x="461" y="98"/>
                  <a:pt x="461" y="98"/>
                </a:cubicBezTo>
                <a:lnTo>
                  <a:pt x="461" y="34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PA_任意多边形 101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484110" y="4786712"/>
            <a:ext cx="653281" cy="502968"/>
          </a:xfrm>
          <a:custGeom>
            <a:avLst/>
            <a:gdLst>
              <a:gd name="T0" fmla="*/ 80 w 497"/>
              <a:gd name="T1" fmla="*/ 248 h 382"/>
              <a:gd name="T2" fmla="*/ 80 w 497"/>
              <a:gd name="T3" fmla="*/ 248 h 382"/>
              <a:gd name="T4" fmla="*/ 159 w 497"/>
              <a:gd name="T5" fmla="*/ 328 h 382"/>
              <a:gd name="T6" fmla="*/ 248 w 497"/>
              <a:gd name="T7" fmla="*/ 381 h 382"/>
              <a:gd name="T8" fmla="*/ 337 w 497"/>
              <a:gd name="T9" fmla="*/ 337 h 382"/>
              <a:gd name="T10" fmla="*/ 390 w 497"/>
              <a:gd name="T11" fmla="*/ 258 h 382"/>
              <a:gd name="T12" fmla="*/ 248 w 497"/>
              <a:gd name="T13" fmla="*/ 328 h 382"/>
              <a:gd name="T14" fmla="*/ 80 w 497"/>
              <a:gd name="T15" fmla="*/ 248 h 382"/>
              <a:gd name="T16" fmla="*/ 487 w 497"/>
              <a:gd name="T17" fmla="*/ 124 h 382"/>
              <a:gd name="T18" fmla="*/ 487 w 497"/>
              <a:gd name="T19" fmla="*/ 124 h 382"/>
              <a:gd name="T20" fmla="*/ 274 w 497"/>
              <a:gd name="T21" fmla="*/ 9 h 382"/>
              <a:gd name="T22" fmla="*/ 221 w 497"/>
              <a:gd name="T23" fmla="*/ 9 h 382"/>
              <a:gd name="T24" fmla="*/ 9 w 497"/>
              <a:gd name="T25" fmla="*/ 124 h 382"/>
              <a:gd name="T26" fmla="*/ 9 w 497"/>
              <a:gd name="T27" fmla="*/ 160 h 382"/>
              <a:gd name="T28" fmla="*/ 221 w 497"/>
              <a:gd name="T29" fmla="*/ 275 h 382"/>
              <a:gd name="T30" fmla="*/ 274 w 497"/>
              <a:gd name="T31" fmla="*/ 275 h 382"/>
              <a:gd name="T32" fmla="*/ 408 w 497"/>
              <a:gd name="T33" fmla="*/ 195 h 382"/>
              <a:gd name="T34" fmla="*/ 266 w 497"/>
              <a:gd name="T35" fmla="*/ 160 h 382"/>
              <a:gd name="T36" fmla="*/ 248 w 497"/>
              <a:gd name="T37" fmla="*/ 168 h 382"/>
              <a:gd name="T38" fmla="*/ 203 w 497"/>
              <a:gd name="T39" fmla="*/ 133 h 382"/>
              <a:gd name="T40" fmla="*/ 248 w 497"/>
              <a:gd name="T41" fmla="*/ 107 h 382"/>
              <a:gd name="T42" fmla="*/ 293 w 497"/>
              <a:gd name="T43" fmla="*/ 124 h 382"/>
              <a:gd name="T44" fmla="*/ 443 w 497"/>
              <a:gd name="T45" fmla="*/ 177 h 382"/>
              <a:gd name="T46" fmla="*/ 487 w 497"/>
              <a:gd name="T47" fmla="*/ 160 h 382"/>
              <a:gd name="T48" fmla="*/ 487 w 497"/>
              <a:gd name="T49" fmla="*/ 124 h 382"/>
              <a:gd name="T50" fmla="*/ 425 w 497"/>
              <a:gd name="T51" fmla="*/ 346 h 382"/>
              <a:gd name="T52" fmla="*/ 425 w 497"/>
              <a:gd name="T53" fmla="*/ 346 h 382"/>
              <a:gd name="T54" fmla="*/ 461 w 497"/>
              <a:gd name="T55" fmla="*/ 337 h 382"/>
              <a:gd name="T56" fmla="*/ 443 w 497"/>
              <a:gd name="T57" fmla="*/ 177 h 382"/>
              <a:gd name="T58" fmla="*/ 408 w 497"/>
              <a:gd name="T59" fmla="*/ 195 h 382"/>
              <a:gd name="T60" fmla="*/ 425 w 497"/>
              <a:gd name="T61" fmla="*/ 346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97" h="382">
                <a:moveTo>
                  <a:pt x="80" y="248"/>
                </a:moveTo>
                <a:lnTo>
                  <a:pt x="80" y="248"/>
                </a:lnTo>
                <a:cubicBezTo>
                  <a:pt x="97" y="293"/>
                  <a:pt x="106" y="311"/>
                  <a:pt x="159" y="328"/>
                </a:cubicBezTo>
                <a:cubicBezTo>
                  <a:pt x="203" y="355"/>
                  <a:pt x="230" y="381"/>
                  <a:pt x="248" y="381"/>
                </a:cubicBezTo>
                <a:cubicBezTo>
                  <a:pt x="266" y="381"/>
                  <a:pt x="293" y="355"/>
                  <a:pt x="337" y="337"/>
                </a:cubicBezTo>
                <a:cubicBezTo>
                  <a:pt x="390" y="311"/>
                  <a:pt x="372" y="311"/>
                  <a:pt x="390" y="258"/>
                </a:cubicBezTo>
                <a:cubicBezTo>
                  <a:pt x="248" y="328"/>
                  <a:pt x="248" y="328"/>
                  <a:pt x="248" y="328"/>
                </a:cubicBezTo>
                <a:lnTo>
                  <a:pt x="80" y="248"/>
                </a:lnTo>
                <a:close/>
                <a:moveTo>
                  <a:pt x="487" y="124"/>
                </a:moveTo>
                <a:lnTo>
                  <a:pt x="487" y="124"/>
                </a:lnTo>
                <a:cubicBezTo>
                  <a:pt x="274" y="9"/>
                  <a:pt x="274" y="9"/>
                  <a:pt x="274" y="9"/>
                </a:cubicBezTo>
                <a:cubicBezTo>
                  <a:pt x="266" y="0"/>
                  <a:pt x="239" y="0"/>
                  <a:pt x="221" y="9"/>
                </a:cubicBezTo>
                <a:cubicBezTo>
                  <a:pt x="9" y="124"/>
                  <a:pt x="9" y="124"/>
                  <a:pt x="9" y="124"/>
                </a:cubicBezTo>
                <a:cubicBezTo>
                  <a:pt x="0" y="133"/>
                  <a:pt x="0" y="142"/>
                  <a:pt x="9" y="160"/>
                </a:cubicBezTo>
                <a:cubicBezTo>
                  <a:pt x="221" y="275"/>
                  <a:pt x="221" y="275"/>
                  <a:pt x="221" y="275"/>
                </a:cubicBezTo>
                <a:cubicBezTo>
                  <a:pt x="239" y="284"/>
                  <a:pt x="266" y="284"/>
                  <a:pt x="274" y="275"/>
                </a:cubicBezTo>
                <a:cubicBezTo>
                  <a:pt x="408" y="195"/>
                  <a:pt x="408" y="195"/>
                  <a:pt x="408" y="195"/>
                </a:cubicBezTo>
                <a:cubicBezTo>
                  <a:pt x="266" y="160"/>
                  <a:pt x="266" y="160"/>
                  <a:pt x="266" y="160"/>
                </a:cubicBezTo>
                <a:cubicBezTo>
                  <a:pt x="257" y="160"/>
                  <a:pt x="257" y="168"/>
                  <a:pt x="248" y="168"/>
                </a:cubicBezTo>
                <a:cubicBezTo>
                  <a:pt x="221" y="168"/>
                  <a:pt x="203" y="151"/>
                  <a:pt x="203" y="133"/>
                </a:cubicBezTo>
                <a:cubicBezTo>
                  <a:pt x="203" y="124"/>
                  <a:pt x="221" y="107"/>
                  <a:pt x="248" y="107"/>
                </a:cubicBezTo>
                <a:cubicBezTo>
                  <a:pt x="266" y="107"/>
                  <a:pt x="284" y="115"/>
                  <a:pt x="293" y="124"/>
                </a:cubicBezTo>
                <a:cubicBezTo>
                  <a:pt x="443" y="177"/>
                  <a:pt x="443" y="177"/>
                  <a:pt x="443" y="177"/>
                </a:cubicBezTo>
                <a:cubicBezTo>
                  <a:pt x="487" y="160"/>
                  <a:pt x="487" y="160"/>
                  <a:pt x="487" y="160"/>
                </a:cubicBezTo>
                <a:cubicBezTo>
                  <a:pt x="496" y="142"/>
                  <a:pt x="496" y="133"/>
                  <a:pt x="487" y="124"/>
                </a:cubicBezTo>
                <a:close/>
                <a:moveTo>
                  <a:pt x="425" y="346"/>
                </a:moveTo>
                <a:lnTo>
                  <a:pt x="425" y="346"/>
                </a:lnTo>
                <a:cubicBezTo>
                  <a:pt x="416" y="355"/>
                  <a:pt x="452" y="364"/>
                  <a:pt x="461" y="337"/>
                </a:cubicBezTo>
                <a:cubicBezTo>
                  <a:pt x="469" y="213"/>
                  <a:pt x="443" y="177"/>
                  <a:pt x="443" y="177"/>
                </a:cubicBezTo>
                <a:cubicBezTo>
                  <a:pt x="408" y="195"/>
                  <a:pt x="408" y="195"/>
                  <a:pt x="408" y="195"/>
                </a:cubicBezTo>
                <a:cubicBezTo>
                  <a:pt x="408" y="195"/>
                  <a:pt x="443" y="222"/>
                  <a:pt x="425" y="3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PA_任意多边形 10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484108" y="3592210"/>
            <a:ext cx="653286" cy="439377"/>
          </a:xfrm>
          <a:custGeom>
            <a:avLst/>
            <a:gdLst>
              <a:gd name="T0" fmla="*/ 203 w 497"/>
              <a:gd name="T1" fmla="*/ 257 h 337"/>
              <a:gd name="T2" fmla="*/ 203 w 497"/>
              <a:gd name="T3" fmla="*/ 257 h 337"/>
              <a:gd name="T4" fmla="*/ 221 w 497"/>
              <a:gd name="T5" fmla="*/ 327 h 337"/>
              <a:gd name="T6" fmla="*/ 283 w 497"/>
              <a:gd name="T7" fmla="*/ 310 h 337"/>
              <a:gd name="T8" fmla="*/ 398 w 497"/>
              <a:gd name="T9" fmla="*/ 9 h 337"/>
              <a:gd name="T10" fmla="*/ 203 w 497"/>
              <a:gd name="T11" fmla="*/ 257 h 337"/>
              <a:gd name="T12" fmla="*/ 248 w 497"/>
              <a:gd name="T13" fmla="*/ 71 h 337"/>
              <a:gd name="T14" fmla="*/ 248 w 497"/>
              <a:gd name="T15" fmla="*/ 71 h 337"/>
              <a:gd name="T16" fmla="*/ 274 w 497"/>
              <a:gd name="T17" fmla="*/ 71 h 337"/>
              <a:gd name="T18" fmla="*/ 310 w 497"/>
              <a:gd name="T19" fmla="*/ 26 h 337"/>
              <a:gd name="T20" fmla="*/ 248 w 497"/>
              <a:gd name="T21" fmla="*/ 17 h 337"/>
              <a:gd name="T22" fmla="*/ 0 w 497"/>
              <a:gd name="T23" fmla="*/ 283 h 337"/>
              <a:gd name="T24" fmla="*/ 0 w 497"/>
              <a:gd name="T25" fmla="*/ 310 h 337"/>
              <a:gd name="T26" fmla="*/ 26 w 497"/>
              <a:gd name="T27" fmla="*/ 336 h 337"/>
              <a:gd name="T28" fmla="*/ 53 w 497"/>
              <a:gd name="T29" fmla="*/ 310 h 337"/>
              <a:gd name="T30" fmla="*/ 53 w 497"/>
              <a:gd name="T31" fmla="*/ 283 h 337"/>
              <a:gd name="T32" fmla="*/ 248 w 497"/>
              <a:gd name="T33" fmla="*/ 71 h 337"/>
              <a:gd name="T34" fmla="*/ 425 w 497"/>
              <a:gd name="T35" fmla="*/ 98 h 337"/>
              <a:gd name="T36" fmla="*/ 425 w 497"/>
              <a:gd name="T37" fmla="*/ 98 h 337"/>
              <a:gd name="T38" fmla="*/ 407 w 497"/>
              <a:gd name="T39" fmla="*/ 151 h 337"/>
              <a:gd name="T40" fmla="*/ 442 w 497"/>
              <a:gd name="T41" fmla="*/ 283 h 337"/>
              <a:gd name="T42" fmla="*/ 442 w 497"/>
              <a:gd name="T43" fmla="*/ 310 h 337"/>
              <a:gd name="T44" fmla="*/ 469 w 497"/>
              <a:gd name="T45" fmla="*/ 336 h 337"/>
              <a:gd name="T46" fmla="*/ 469 w 497"/>
              <a:gd name="T47" fmla="*/ 336 h 337"/>
              <a:gd name="T48" fmla="*/ 496 w 497"/>
              <a:gd name="T49" fmla="*/ 310 h 337"/>
              <a:gd name="T50" fmla="*/ 496 w 497"/>
              <a:gd name="T51" fmla="*/ 283 h 337"/>
              <a:gd name="T52" fmla="*/ 425 w 497"/>
              <a:gd name="T53" fmla="*/ 98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97" h="337">
                <a:moveTo>
                  <a:pt x="203" y="257"/>
                </a:moveTo>
                <a:lnTo>
                  <a:pt x="203" y="257"/>
                </a:lnTo>
                <a:cubicBezTo>
                  <a:pt x="186" y="283"/>
                  <a:pt x="194" y="310"/>
                  <a:pt x="221" y="327"/>
                </a:cubicBezTo>
                <a:cubicBezTo>
                  <a:pt x="239" y="336"/>
                  <a:pt x="266" y="336"/>
                  <a:pt x="283" y="310"/>
                </a:cubicBezTo>
                <a:cubicBezTo>
                  <a:pt x="301" y="274"/>
                  <a:pt x="407" y="9"/>
                  <a:pt x="398" y="9"/>
                </a:cubicBezTo>
                <a:cubicBezTo>
                  <a:pt x="389" y="0"/>
                  <a:pt x="221" y="230"/>
                  <a:pt x="203" y="257"/>
                </a:cubicBezTo>
                <a:close/>
                <a:moveTo>
                  <a:pt x="248" y="71"/>
                </a:moveTo>
                <a:lnTo>
                  <a:pt x="248" y="71"/>
                </a:lnTo>
                <a:cubicBezTo>
                  <a:pt x="257" y="71"/>
                  <a:pt x="266" y="71"/>
                  <a:pt x="274" y="71"/>
                </a:cubicBezTo>
                <a:cubicBezTo>
                  <a:pt x="292" y="53"/>
                  <a:pt x="301" y="44"/>
                  <a:pt x="310" y="26"/>
                </a:cubicBezTo>
                <a:cubicBezTo>
                  <a:pt x="292" y="17"/>
                  <a:pt x="274" y="17"/>
                  <a:pt x="248" y="17"/>
                </a:cubicBezTo>
                <a:cubicBezTo>
                  <a:pt x="106" y="17"/>
                  <a:pt x="0" y="133"/>
                  <a:pt x="0" y="283"/>
                </a:cubicBezTo>
                <a:cubicBezTo>
                  <a:pt x="0" y="292"/>
                  <a:pt x="0" y="301"/>
                  <a:pt x="0" y="310"/>
                </a:cubicBezTo>
                <a:cubicBezTo>
                  <a:pt x="0" y="327"/>
                  <a:pt x="17" y="336"/>
                  <a:pt x="26" y="336"/>
                </a:cubicBezTo>
                <a:cubicBezTo>
                  <a:pt x="44" y="336"/>
                  <a:pt x="53" y="319"/>
                  <a:pt x="53" y="310"/>
                </a:cubicBezTo>
                <a:cubicBezTo>
                  <a:pt x="53" y="301"/>
                  <a:pt x="53" y="292"/>
                  <a:pt x="53" y="283"/>
                </a:cubicBezTo>
                <a:cubicBezTo>
                  <a:pt x="53" y="160"/>
                  <a:pt x="132" y="71"/>
                  <a:pt x="248" y="71"/>
                </a:cubicBezTo>
                <a:close/>
                <a:moveTo>
                  <a:pt x="425" y="98"/>
                </a:moveTo>
                <a:lnTo>
                  <a:pt x="425" y="98"/>
                </a:lnTo>
                <a:cubicBezTo>
                  <a:pt x="416" y="115"/>
                  <a:pt x="416" y="133"/>
                  <a:pt x="407" y="151"/>
                </a:cubicBezTo>
                <a:cubicBezTo>
                  <a:pt x="433" y="186"/>
                  <a:pt x="442" y="239"/>
                  <a:pt x="442" y="283"/>
                </a:cubicBezTo>
                <a:cubicBezTo>
                  <a:pt x="442" y="292"/>
                  <a:pt x="442" y="301"/>
                  <a:pt x="442" y="310"/>
                </a:cubicBezTo>
                <a:cubicBezTo>
                  <a:pt x="442" y="319"/>
                  <a:pt x="451" y="336"/>
                  <a:pt x="469" y="336"/>
                </a:cubicBezTo>
                <a:lnTo>
                  <a:pt x="469" y="336"/>
                </a:lnTo>
                <a:cubicBezTo>
                  <a:pt x="478" y="336"/>
                  <a:pt x="496" y="327"/>
                  <a:pt x="496" y="310"/>
                </a:cubicBezTo>
                <a:cubicBezTo>
                  <a:pt x="496" y="301"/>
                  <a:pt x="496" y="292"/>
                  <a:pt x="496" y="283"/>
                </a:cubicBezTo>
                <a:cubicBezTo>
                  <a:pt x="496" y="213"/>
                  <a:pt x="469" y="151"/>
                  <a:pt x="425" y="9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5" name="PA_文本框 14"/>
          <p:cNvSpPr txBox="1"/>
          <p:nvPr>
            <p:custDataLst>
              <p:tags r:id="rId10"/>
            </p:custDataLst>
          </p:nvPr>
        </p:nvSpPr>
        <p:spPr>
          <a:xfrm>
            <a:off x="2714864" y="2160252"/>
            <a:ext cx="3813951" cy="75251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请在此添加文字说明，请在此添加文字说明，请在此添加文字说明，请在此添加文字说明，请在此添加文字说明，请在此添加文字说明，请在此添加文字说明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6" name="PA_文本框 15"/>
          <p:cNvSpPr txBox="1"/>
          <p:nvPr>
            <p:custDataLst>
              <p:tags r:id="rId11"/>
            </p:custDataLst>
          </p:nvPr>
        </p:nvSpPr>
        <p:spPr>
          <a:xfrm>
            <a:off x="2714864" y="3459722"/>
            <a:ext cx="3813951" cy="75251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请在此添加文字说明，请在此添加文字说明，请在此添加文字说明，请在此添加文字说明，请在此添加文字说明，请在此添加文字说明，请在此添加文字说明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" name="PA_文本框 16"/>
          <p:cNvSpPr txBox="1"/>
          <p:nvPr>
            <p:custDataLst>
              <p:tags r:id="rId12"/>
            </p:custDataLst>
          </p:nvPr>
        </p:nvSpPr>
        <p:spPr>
          <a:xfrm>
            <a:off x="2714864" y="4686018"/>
            <a:ext cx="3813951" cy="75251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请在此添加文字说明，请在此添加文字说明，请在此添加文字说明，请在此添加文字说明，请在此添加文字说明，请在此添加文字说明，请在此添加文字说明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8" name="PA_组合 17"/>
          <p:cNvGrpSpPr/>
          <p:nvPr>
            <p:custDataLst>
              <p:tags r:id="rId13"/>
            </p:custDataLst>
          </p:nvPr>
        </p:nvGrpSpPr>
        <p:grpSpPr>
          <a:xfrm>
            <a:off x="6957118" y="1414020"/>
            <a:ext cx="3947541" cy="4884733"/>
            <a:chOff x="4243374" y="1307988"/>
            <a:chExt cx="3705255" cy="4584924"/>
          </a:xfrm>
        </p:grpSpPr>
        <p:pic>
          <p:nvPicPr>
            <p:cNvPr id="19" name="Picture 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4" t="8440" r="6203" b="10137"/>
            <a:stretch>
              <a:fillRect/>
            </a:stretch>
          </p:blipFill>
          <p:spPr>
            <a:xfrm>
              <a:off x="4243374" y="1307988"/>
              <a:ext cx="3705255" cy="4584924"/>
            </a:xfrm>
            <a:prstGeom prst="rect">
              <a:avLst/>
            </a:prstGeom>
          </p:spPr>
        </p:pic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4805724" y="1851659"/>
              <a:ext cx="2600918" cy="3421661"/>
            </a:xfrm>
            <a:prstGeom prst="rect">
              <a:avLst/>
            </a:prstGeom>
            <a:blipFill>
              <a:blip r:embed="rId17"/>
              <a:stretch>
                <a:fillRect r="-37330"/>
              </a:stretch>
            </a:blip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2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039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_文本框 76"/>
          <p:cNvSpPr txBox="1"/>
          <p:nvPr>
            <p:custDataLst>
              <p:tags r:id="rId1"/>
            </p:custDataLst>
          </p:nvPr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</a:p>
        </p:txBody>
      </p:sp>
      <p:sp>
        <p:nvSpPr>
          <p:cNvPr id="7" name="PA_文本框 6"/>
          <p:cNvSpPr txBox="1"/>
          <p:nvPr>
            <p:custDataLst>
              <p:tags r:id="rId2"/>
            </p:custDataLst>
          </p:nvPr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</a:p>
        </p:txBody>
      </p:sp>
      <p:cxnSp>
        <p:nvCxnSpPr>
          <p:cNvPr id="8" name="PA_直接连接符 7"/>
          <p:cNvCxnSpPr/>
          <p:nvPr>
            <p:custDataLst>
              <p:tags r:id="rId3"/>
            </p:custDataLst>
          </p:nvPr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A_任意多边形 13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5121609" y="2152394"/>
            <a:ext cx="787944" cy="1555788"/>
          </a:xfrm>
          <a:custGeom>
            <a:avLst/>
            <a:gdLst>
              <a:gd name="T0" fmla="*/ 0 w 70"/>
              <a:gd name="T1" fmla="*/ 140 h 140"/>
              <a:gd name="T2" fmla="*/ 0 w 70"/>
              <a:gd name="T3" fmla="*/ 120 h 140"/>
              <a:gd name="T4" fmla="*/ 50 w 70"/>
              <a:gd name="T5" fmla="*/ 70 h 140"/>
              <a:gd name="T6" fmla="*/ 0 w 70"/>
              <a:gd name="T7" fmla="*/ 20 h 140"/>
              <a:gd name="T8" fmla="*/ 0 w 70"/>
              <a:gd name="T9" fmla="*/ 0 h 140"/>
              <a:gd name="T10" fmla="*/ 70 w 70"/>
              <a:gd name="T11" fmla="*/ 70 h 140"/>
              <a:gd name="T12" fmla="*/ 0 w 70"/>
              <a:gd name="T13" fmla="*/ 140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0" h="140">
                <a:moveTo>
                  <a:pt x="0" y="140"/>
                </a:moveTo>
                <a:cubicBezTo>
                  <a:pt x="0" y="120"/>
                  <a:pt x="0" y="120"/>
                  <a:pt x="0" y="120"/>
                </a:cubicBezTo>
                <a:cubicBezTo>
                  <a:pt x="28" y="120"/>
                  <a:pt x="50" y="98"/>
                  <a:pt x="50" y="70"/>
                </a:cubicBezTo>
                <a:cubicBezTo>
                  <a:pt x="50" y="42"/>
                  <a:pt x="28" y="20"/>
                  <a:pt x="0" y="20"/>
                </a:cubicBezTo>
                <a:cubicBezTo>
                  <a:pt x="0" y="0"/>
                  <a:pt x="0" y="0"/>
                  <a:pt x="0" y="0"/>
                </a:cubicBezTo>
                <a:cubicBezTo>
                  <a:pt x="39" y="0"/>
                  <a:pt x="70" y="31"/>
                  <a:pt x="70" y="70"/>
                </a:cubicBezTo>
                <a:cubicBezTo>
                  <a:pt x="70" y="109"/>
                  <a:pt x="39" y="140"/>
                  <a:pt x="0" y="140"/>
                </a:cubicBezTo>
                <a:close/>
              </a:path>
            </a:pathLst>
          </a:custGeom>
          <a:solidFill>
            <a:srgbClr val="75CFE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PA_椭圆 1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794639" y="1942007"/>
            <a:ext cx="652600" cy="644560"/>
          </a:xfrm>
          <a:prstGeom prst="ellipse">
            <a:avLst/>
          </a:prstGeom>
          <a:solidFill>
            <a:srgbClr val="75CFE7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PA_椭圆 1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794639" y="3275348"/>
            <a:ext cx="652600" cy="644560"/>
          </a:xfrm>
          <a:prstGeom prst="ellipse">
            <a:avLst/>
          </a:prstGeom>
          <a:solidFill>
            <a:srgbClr val="75CFE7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PA_文本框 11"/>
          <p:cNvSpPr txBox="1"/>
          <p:nvPr>
            <p:custDataLst>
              <p:tags r:id="rId7"/>
            </p:custDataLst>
          </p:nvPr>
        </p:nvSpPr>
        <p:spPr>
          <a:xfrm>
            <a:off x="1286007" y="1998060"/>
            <a:ext cx="3222690" cy="53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" name="PA_文本框 16"/>
          <p:cNvSpPr txBox="1"/>
          <p:nvPr>
            <p:custDataLst>
              <p:tags r:id="rId8"/>
            </p:custDataLst>
          </p:nvPr>
        </p:nvSpPr>
        <p:spPr>
          <a:xfrm>
            <a:off x="1286007" y="3334076"/>
            <a:ext cx="3222690" cy="53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1" name="PA_任意多边形 13"/>
          <p:cNvSpPr>
            <a:spLocks/>
          </p:cNvSpPr>
          <p:nvPr>
            <p:custDataLst>
              <p:tags r:id="rId9"/>
            </p:custDataLst>
          </p:nvPr>
        </p:nvSpPr>
        <p:spPr bwMode="auto">
          <a:xfrm flipH="1">
            <a:off x="6282447" y="3862516"/>
            <a:ext cx="787944" cy="1555788"/>
          </a:xfrm>
          <a:custGeom>
            <a:avLst/>
            <a:gdLst>
              <a:gd name="T0" fmla="*/ 0 w 70"/>
              <a:gd name="T1" fmla="*/ 140 h 140"/>
              <a:gd name="T2" fmla="*/ 0 w 70"/>
              <a:gd name="T3" fmla="*/ 120 h 140"/>
              <a:gd name="T4" fmla="*/ 50 w 70"/>
              <a:gd name="T5" fmla="*/ 70 h 140"/>
              <a:gd name="T6" fmla="*/ 0 w 70"/>
              <a:gd name="T7" fmla="*/ 20 h 140"/>
              <a:gd name="T8" fmla="*/ 0 w 70"/>
              <a:gd name="T9" fmla="*/ 0 h 140"/>
              <a:gd name="T10" fmla="*/ 70 w 70"/>
              <a:gd name="T11" fmla="*/ 70 h 140"/>
              <a:gd name="T12" fmla="*/ 0 w 70"/>
              <a:gd name="T13" fmla="*/ 140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0" h="140">
                <a:moveTo>
                  <a:pt x="0" y="140"/>
                </a:moveTo>
                <a:cubicBezTo>
                  <a:pt x="0" y="120"/>
                  <a:pt x="0" y="120"/>
                  <a:pt x="0" y="120"/>
                </a:cubicBezTo>
                <a:cubicBezTo>
                  <a:pt x="28" y="120"/>
                  <a:pt x="50" y="98"/>
                  <a:pt x="50" y="70"/>
                </a:cubicBezTo>
                <a:cubicBezTo>
                  <a:pt x="50" y="42"/>
                  <a:pt x="28" y="20"/>
                  <a:pt x="0" y="20"/>
                </a:cubicBezTo>
                <a:cubicBezTo>
                  <a:pt x="0" y="0"/>
                  <a:pt x="0" y="0"/>
                  <a:pt x="0" y="0"/>
                </a:cubicBezTo>
                <a:cubicBezTo>
                  <a:pt x="39" y="0"/>
                  <a:pt x="70" y="31"/>
                  <a:pt x="70" y="70"/>
                </a:cubicBezTo>
                <a:cubicBezTo>
                  <a:pt x="70" y="109"/>
                  <a:pt x="39" y="140"/>
                  <a:pt x="0" y="140"/>
                </a:cubicBezTo>
                <a:close/>
              </a:path>
            </a:pathLst>
          </a:custGeom>
          <a:solidFill>
            <a:srgbClr val="95D4C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PA_椭圆 16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 flipH="1">
            <a:off x="6744761" y="3652129"/>
            <a:ext cx="652600" cy="644560"/>
          </a:xfrm>
          <a:prstGeom prst="ellipse">
            <a:avLst/>
          </a:prstGeom>
          <a:solidFill>
            <a:srgbClr val="95D4CF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03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3" name="PA_椭圆 17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flipH="1">
            <a:off x="6744761" y="4985470"/>
            <a:ext cx="652600" cy="644560"/>
          </a:xfrm>
          <a:prstGeom prst="ellipse">
            <a:avLst/>
          </a:prstGeom>
          <a:solidFill>
            <a:srgbClr val="95D4CF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04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4" name="PA_文本框 23"/>
          <p:cNvSpPr txBox="1"/>
          <p:nvPr>
            <p:custDataLst>
              <p:tags r:id="rId12"/>
            </p:custDataLst>
          </p:nvPr>
        </p:nvSpPr>
        <p:spPr>
          <a:xfrm flipH="1">
            <a:off x="7683303" y="3708182"/>
            <a:ext cx="3222690" cy="53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5" name="PA_文本框 24"/>
          <p:cNvSpPr txBox="1"/>
          <p:nvPr>
            <p:custDataLst>
              <p:tags r:id="rId13"/>
            </p:custDataLst>
          </p:nvPr>
        </p:nvSpPr>
        <p:spPr>
          <a:xfrm flipH="1">
            <a:off x="7683303" y="5044198"/>
            <a:ext cx="3222690" cy="53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6031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  <p:bldP spid="10" grpId="0" animBg="1"/>
      <p:bldP spid="11" grpId="0" animBg="1"/>
      <p:bldP spid="12" grpId="0"/>
      <p:bldP spid="17" grpId="0"/>
      <p:bldP spid="21" grpId="0" animBg="1"/>
      <p:bldP spid="22" grpId="0" animBg="1"/>
      <p:bldP spid="23" grpId="0" animBg="1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_文本框 76"/>
          <p:cNvSpPr txBox="1"/>
          <p:nvPr>
            <p:custDataLst>
              <p:tags r:id="rId1"/>
            </p:custDataLst>
          </p:nvPr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</a:p>
        </p:txBody>
      </p:sp>
      <p:sp>
        <p:nvSpPr>
          <p:cNvPr id="7" name="PA_文本框 6"/>
          <p:cNvSpPr txBox="1"/>
          <p:nvPr>
            <p:custDataLst>
              <p:tags r:id="rId2"/>
            </p:custDataLst>
          </p:nvPr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</a:p>
        </p:txBody>
      </p:sp>
      <p:cxnSp>
        <p:nvCxnSpPr>
          <p:cNvPr id="8" name="PA_直接连接符 7"/>
          <p:cNvCxnSpPr/>
          <p:nvPr>
            <p:custDataLst>
              <p:tags r:id="rId3"/>
            </p:custDataLst>
          </p:nvPr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_文本框 76"/>
          <p:cNvSpPr txBox="1"/>
          <p:nvPr>
            <p:custDataLst>
              <p:tags r:id="rId4"/>
            </p:custDataLst>
          </p:nvPr>
        </p:nvSpPr>
        <p:spPr>
          <a:xfrm>
            <a:off x="8331886" y="1784531"/>
            <a:ext cx="1637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75CFE7"/>
                </a:solidFill>
                <a:cs typeface="+mn-ea"/>
                <a:sym typeface="+mn-lt"/>
              </a:rPr>
              <a:t>添加标题</a:t>
            </a:r>
          </a:p>
        </p:txBody>
      </p:sp>
      <p:sp>
        <p:nvSpPr>
          <p:cNvPr id="18" name="PA_文本框 17"/>
          <p:cNvSpPr txBox="1"/>
          <p:nvPr>
            <p:custDataLst>
              <p:tags r:id="rId5"/>
            </p:custDataLst>
          </p:nvPr>
        </p:nvSpPr>
        <p:spPr>
          <a:xfrm>
            <a:off x="8331886" y="2153863"/>
            <a:ext cx="2791385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9" name="PA_文本框 76"/>
          <p:cNvSpPr txBox="1"/>
          <p:nvPr>
            <p:custDataLst>
              <p:tags r:id="rId6"/>
            </p:custDataLst>
          </p:nvPr>
        </p:nvSpPr>
        <p:spPr>
          <a:xfrm>
            <a:off x="8331886" y="4325695"/>
            <a:ext cx="1784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75CFE7"/>
                </a:solidFill>
                <a:cs typeface="+mn-ea"/>
                <a:sym typeface="+mn-lt"/>
              </a:rPr>
              <a:t>添加标题</a:t>
            </a:r>
          </a:p>
        </p:txBody>
      </p:sp>
      <p:sp>
        <p:nvSpPr>
          <p:cNvPr id="20" name="PA_文本框 19"/>
          <p:cNvSpPr txBox="1"/>
          <p:nvPr>
            <p:custDataLst>
              <p:tags r:id="rId7"/>
            </p:custDataLst>
          </p:nvPr>
        </p:nvSpPr>
        <p:spPr>
          <a:xfrm>
            <a:off x="8331886" y="4695027"/>
            <a:ext cx="2791385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1" name="PA_文本框 76"/>
          <p:cNvSpPr txBox="1"/>
          <p:nvPr>
            <p:custDataLst>
              <p:tags r:id="rId8"/>
            </p:custDataLst>
          </p:nvPr>
        </p:nvSpPr>
        <p:spPr>
          <a:xfrm>
            <a:off x="2501901" y="1784531"/>
            <a:ext cx="1350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b="1" dirty="0">
                <a:solidFill>
                  <a:srgbClr val="807C78"/>
                </a:solidFill>
                <a:cs typeface="+mn-ea"/>
                <a:sym typeface="+mn-lt"/>
              </a:rPr>
              <a:t>添加标题</a:t>
            </a:r>
          </a:p>
        </p:txBody>
      </p:sp>
      <p:sp>
        <p:nvSpPr>
          <p:cNvPr id="22" name="PA_文本框 21"/>
          <p:cNvSpPr txBox="1"/>
          <p:nvPr>
            <p:custDataLst>
              <p:tags r:id="rId9"/>
            </p:custDataLst>
          </p:nvPr>
        </p:nvSpPr>
        <p:spPr>
          <a:xfrm>
            <a:off x="1034000" y="2153863"/>
            <a:ext cx="2818396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3" name="PA_文本框 76"/>
          <p:cNvSpPr txBox="1"/>
          <p:nvPr>
            <p:custDataLst>
              <p:tags r:id="rId10"/>
            </p:custDataLst>
          </p:nvPr>
        </p:nvSpPr>
        <p:spPr>
          <a:xfrm>
            <a:off x="2374901" y="4325695"/>
            <a:ext cx="1477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b="1" dirty="0">
                <a:solidFill>
                  <a:srgbClr val="779464"/>
                </a:solidFill>
                <a:cs typeface="+mn-ea"/>
                <a:sym typeface="+mn-lt"/>
              </a:rPr>
              <a:t>添加标题</a:t>
            </a:r>
          </a:p>
        </p:txBody>
      </p:sp>
      <p:sp>
        <p:nvSpPr>
          <p:cNvPr id="24" name="PA_文本框 23"/>
          <p:cNvSpPr txBox="1"/>
          <p:nvPr>
            <p:custDataLst>
              <p:tags r:id="rId11"/>
            </p:custDataLst>
          </p:nvPr>
        </p:nvSpPr>
        <p:spPr>
          <a:xfrm>
            <a:off x="1034000" y="4695027"/>
            <a:ext cx="2818396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2" name="PA_组合 1"/>
          <p:cNvGrpSpPr/>
          <p:nvPr>
            <p:custDataLst>
              <p:tags r:id="rId12"/>
            </p:custDataLst>
          </p:nvPr>
        </p:nvGrpSpPr>
        <p:grpSpPr>
          <a:xfrm>
            <a:off x="4467170" y="2062423"/>
            <a:ext cx="3249942" cy="3243162"/>
            <a:chOff x="4258635" y="1729962"/>
            <a:chExt cx="3674729" cy="3667063"/>
          </a:xfrm>
        </p:grpSpPr>
        <p:sp>
          <p:nvSpPr>
            <p:cNvPr id="9" name="泪滴形 8"/>
            <p:cNvSpPr/>
            <p:nvPr/>
          </p:nvSpPr>
          <p:spPr>
            <a:xfrm>
              <a:off x="4258635" y="3740550"/>
              <a:ext cx="1656475" cy="1656475"/>
            </a:xfrm>
            <a:prstGeom prst="teardrop">
              <a:avLst>
                <a:gd name="adj" fmla="val 119554"/>
              </a:avLst>
            </a:prstGeom>
            <a:solidFill>
              <a:srgbClr val="B6DD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泪滴形 10"/>
            <p:cNvSpPr/>
            <p:nvPr/>
          </p:nvSpPr>
          <p:spPr>
            <a:xfrm flipV="1">
              <a:off x="4258635" y="1729962"/>
              <a:ext cx="1656475" cy="1656475"/>
            </a:xfrm>
            <a:prstGeom prst="teardrop">
              <a:avLst>
                <a:gd name="adj" fmla="val 119554"/>
              </a:avLst>
            </a:prstGeom>
            <a:solidFill>
              <a:srgbClr val="807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泪滴形 12"/>
            <p:cNvSpPr/>
            <p:nvPr/>
          </p:nvSpPr>
          <p:spPr>
            <a:xfrm flipH="1">
              <a:off x="6276889" y="3740550"/>
              <a:ext cx="1656475" cy="1656475"/>
            </a:xfrm>
            <a:prstGeom prst="teardrop">
              <a:avLst>
                <a:gd name="adj" fmla="val 119554"/>
              </a:avLst>
            </a:prstGeom>
            <a:solidFill>
              <a:srgbClr val="95D4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5" name="泪滴形 14"/>
            <p:cNvSpPr/>
            <p:nvPr/>
          </p:nvSpPr>
          <p:spPr>
            <a:xfrm flipH="1" flipV="1">
              <a:off x="6276889" y="1729962"/>
              <a:ext cx="1656475" cy="1656475"/>
            </a:xfrm>
            <a:prstGeom prst="teardrop">
              <a:avLst>
                <a:gd name="adj" fmla="val 119554"/>
              </a:avLst>
            </a:prstGeom>
            <a:solidFill>
              <a:srgbClr val="75CF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6777321" y="4333976"/>
              <a:ext cx="655610" cy="469622"/>
              <a:chOff x="6640513" y="1901826"/>
              <a:chExt cx="1119187" cy="801688"/>
            </a:xfrm>
          </p:grpSpPr>
          <p:sp>
            <p:nvSpPr>
              <p:cNvPr id="26" name="Freeform 23"/>
              <p:cNvSpPr>
                <a:spLocks noEditPoints="1"/>
              </p:cNvSpPr>
              <p:nvPr/>
            </p:nvSpPr>
            <p:spPr bwMode="auto">
              <a:xfrm>
                <a:off x="6640513" y="1933576"/>
                <a:ext cx="769938" cy="769938"/>
              </a:xfrm>
              <a:custGeom>
                <a:avLst/>
                <a:gdLst>
                  <a:gd name="T0" fmla="*/ 286 w 297"/>
                  <a:gd name="T1" fmla="*/ 116 h 297"/>
                  <a:gd name="T2" fmla="*/ 269 w 297"/>
                  <a:gd name="T3" fmla="*/ 116 h 297"/>
                  <a:gd name="T4" fmla="*/ 257 w 297"/>
                  <a:gd name="T5" fmla="*/ 83 h 297"/>
                  <a:gd name="T6" fmla="*/ 268 w 297"/>
                  <a:gd name="T7" fmla="*/ 72 h 297"/>
                  <a:gd name="T8" fmla="*/ 267 w 297"/>
                  <a:gd name="T9" fmla="*/ 57 h 297"/>
                  <a:gd name="T10" fmla="*/ 236 w 297"/>
                  <a:gd name="T11" fmla="*/ 26 h 297"/>
                  <a:gd name="T12" fmla="*/ 221 w 297"/>
                  <a:gd name="T13" fmla="*/ 26 h 297"/>
                  <a:gd name="T14" fmla="*/ 212 w 297"/>
                  <a:gd name="T15" fmla="*/ 36 h 297"/>
                  <a:gd name="T16" fmla="*/ 181 w 297"/>
                  <a:gd name="T17" fmla="*/ 22 h 297"/>
                  <a:gd name="T18" fmla="*/ 181 w 297"/>
                  <a:gd name="T19" fmla="*/ 10 h 297"/>
                  <a:gd name="T20" fmla="*/ 171 w 297"/>
                  <a:gd name="T21" fmla="*/ 0 h 297"/>
                  <a:gd name="T22" fmla="*/ 126 w 297"/>
                  <a:gd name="T23" fmla="*/ 0 h 297"/>
                  <a:gd name="T24" fmla="*/ 116 w 297"/>
                  <a:gd name="T25" fmla="*/ 10 h 297"/>
                  <a:gd name="T26" fmla="*/ 116 w 297"/>
                  <a:gd name="T27" fmla="*/ 19 h 297"/>
                  <a:gd name="T28" fmla="*/ 77 w 297"/>
                  <a:gd name="T29" fmla="*/ 34 h 297"/>
                  <a:gd name="T30" fmla="*/ 72 w 297"/>
                  <a:gd name="T31" fmla="*/ 29 h 297"/>
                  <a:gd name="T32" fmla="*/ 57 w 297"/>
                  <a:gd name="T33" fmla="*/ 29 h 297"/>
                  <a:gd name="T34" fmla="*/ 26 w 297"/>
                  <a:gd name="T35" fmla="*/ 61 h 297"/>
                  <a:gd name="T36" fmla="*/ 26 w 297"/>
                  <a:gd name="T37" fmla="*/ 76 h 297"/>
                  <a:gd name="T38" fmla="*/ 31 w 297"/>
                  <a:gd name="T39" fmla="*/ 81 h 297"/>
                  <a:gd name="T40" fmla="*/ 17 w 297"/>
                  <a:gd name="T41" fmla="*/ 116 h 297"/>
                  <a:gd name="T42" fmla="*/ 10 w 297"/>
                  <a:gd name="T43" fmla="*/ 116 h 297"/>
                  <a:gd name="T44" fmla="*/ 0 w 297"/>
                  <a:gd name="T45" fmla="*/ 126 h 297"/>
                  <a:gd name="T46" fmla="*/ 0 w 297"/>
                  <a:gd name="T47" fmla="*/ 171 h 297"/>
                  <a:gd name="T48" fmla="*/ 10 w 297"/>
                  <a:gd name="T49" fmla="*/ 181 h 297"/>
                  <a:gd name="T50" fmla="*/ 18 w 297"/>
                  <a:gd name="T51" fmla="*/ 181 h 297"/>
                  <a:gd name="T52" fmla="*/ 35 w 297"/>
                  <a:gd name="T53" fmla="*/ 218 h 297"/>
                  <a:gd name="T54" fmla="*/ 29 w 297"/>
                  <a:gd name="T55" fmla="*/ 225 h 297"/>
                  <a:gd name="T56" fmla="*/ 29 w 297"/>
                  <a:gd name="T57" fmla="*/ 240 h 297"/>
                  <a:gd name="T58" fmla="*/ 61 w 297"/>
                  <a:gd name="T59" fmla="*/ 271 h 297"/>
                  <a:gd name="T60" fmla="*/ 76 w 297"/>
                  <a:gd name="T61" fmla="*/ 270 h 297"/>
                  <a:gd name="T62" fmla="*/ 84 w 297"/>
                  <a:gd name="T63" fmla="*/ 262 h 297"/>
                  <a:gd name="T64" fmla="*/ 116 w 297"/>
                  <a:gd name="T65" fmla="*/ 273 h 297"/>
                  <a:gd name="T66" fmla="*/ 116 w 297"/>
                  <a:gd name="T67" fmla="*/ 286 h 297"/>
                  <a:gd name="T68" fmla="*/ 126 w 297"/>
                  <a:gd name="T69" fmla="*/ 297 h 297"/>
                  <a:gd name="T70" fmla="*/ 171 w 297"/>
                  <a:gd name="T71" fmla="*/ 297 h 297"/>
                  <a:gd name="T72" fmla="*/ 181 w 297"/>
                  <a:gd name="T73" fmla="*/ 286 h 297"/>
                  <a:gd name="T74" fmla="*/ 181 w 297"/>
                  <a:gd name="T75" fmla="*/ 270 h 297"/>
                  <a:gd name="T76" fmla="*/ 213 w 297"/>
                  <a:gd name="T77" fmla="*/ 256 h 297"/>
                  <a:gd name="T78" fmla="*/ 225 w 297"/>
                  <a:gd name="T79" fmla="*/ 268 h 297"/>
                  <a:gd name="T80" fmla="*/ 240 w 297"/>
                  <a:gd name="T81" fmla="*/ 267 h 297"/>
                  <a:gd name="T82" fmla="*/ 271 w 297"/>
                  <a:gd name="T83" fmla="*/ 236 h 297"/>
                  <a:gd name="T84" fmla="*/ 270 w 297"/>
                  <a:gd name="T85" fmla="*/ 221 h 297"/>
                  <a:gd name="T86" fmla="*/ 257 w 297"/>
                  <a:gd name="T87" fmla="*/ 208 h 297"/>
                  <a:gd name="T88" fmla="*/ 268 w 297"/>
                  <a:gd name="T89" fmla="*/ 181 h 297"/>
                  <a:gd name="T90" fmla="*/ 286 w 297"/>
                  <a:gd name="T91" fmla="*/ 181 h 297"/>
                  <a:gd name="T92" fmla="*/ 297 w 297"/>
                  <a:gd name="T93" fmla="*/ 171 h 297"/>
                  <a:gd name="T94" fmla="*/ 297 w 297"/>
                  <a:gd name="T95" fmla="*/ 126 h 297"/>
                  <a:gd name="T96" fmla="*/ 286 w 297"/>
                  <a:gd name="T97" fmla="*/ 116 h 297"/>
                  <a:gd name="T98" fmla="*/ 143 w 297"/>
                  <a:gd name="T99" fmla="*/ 216 h 297"/>
                  <a:gd name="T100" fmla="*/ 73 w 297"/>
                  <a:gd name="T101" fmla="*/ 146 h 297"/>
                  <a:gd name="T102" fmla="*/ 143 w 297"/>
                  <a:gd name="T103" fmla="*/ 76 h 297"/>
                  <a:gd name="T104" fmla="*/ 213 w 297"/>
                  <a:gd name="T105" fmla="*/ 146 h 297"/>
                  <a:gd name="T106" fmla="*/ 143 w 297"/>
                  <a:gd name="T107" fmla="*/ 216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97" h="297">
                    <a:moveTo>
                      <a:pt x="286" y="116"/>
                    </a:moveTo>
                    <a:cubicBezTo>
                      <a:pt x="269" y="116"/>
                      <a:pt x="269" y="116"/>
                      <a:pt x="269" y="116"/>
                    </a:cubicBezTo>
                    <a:cubicBezTo>
                      <a:pt x="266" y="104"/>
                      <a:pt x="262" y="93"/>
                      <a:pt x="257" y="83"/>
                    </a:cubicBezTo>
                    <a:cubicBezTo>
                      <a:pt x="268" y="72"/>
                      <a:pt x="268" y="72"/>
                      <a:pt x="268" y="72"/>
                    </a:cubicBezTo>
                    <a:cubicBezTo>
                      <a:pt x="272" y="68"/>
                      <a:pt x="272" y="61"/>
                      <a:pt x="267" y="57"/>
                    </a:cubicBezTo>
                    <a:cubicBezTo>
                      <a:pt x="236" y="26"/>
                      <a:pt x="236" y="26"/>
                      <a:pt x="236" y="26"/>
                    </a:cubicBezTo>
                    <a:cubicBezTo>
                      <a:pt x="231" y="22"/>
                      <a:pt x="225" y="22"/>
                      <a:pt x="221" y="26"/>
                    </a:cubicBezTo>
                    <a:cubicBezTo>
                      <a:pt x="212" y="36"/>
                      <a:pt x="212" y="36"/>
                      <a:pt x="212" y="36"/>
                    </a:cubicBezTo>
                    <a:cubicBezTo>
                      <a:pt x="202" y="30"/>
                      <a:pt x="192" y="25"/>
                      <a:pt x="181" y="22"/>
                    </a:cubicBezTo>
                    <a:cubicBezTo>
                      <a:pt x="181" y="10"/>
                      <a:pt x="181" y="10"/>
                      <a:pt x="181" y="10"/>
                    </a:cubicBezTo>
                    <a:cubicBezTo>
                      <a:pt x="181" y="5"/>
                      <a:pt x="176" y="0"/>
                      <a:pt x="171" y="0"/>
                    </a:cubicBezTo>
                    <a:cubicBezTo>
                      <a:pt x="126" y="0"/>
                      <a:pt x="126" y="0"/>
                      <a:pt x="126" y="0"/>
                    </a:cubicBezTo>
                    <a:cubicBezTo>
                      <a:pt x="120" y="0"/>
                      <a:pt x="116" y="5"/>
                      <a:pt x="116" y="10"/>
                    </a:cubicBezTo>
                    <a:cubicBezTo>
                      <a:pt x="116" y="19"/>
                      <a:pt x="116" y="19"/>
                      <a:pt x="116" y="19"/>
                    </a:cubicBezTo>
                    <a:cubicBezTo>
                      <a:pt x="102" y="22"/>
                      <a:pt x="89" y="27"/>
                      <a:pt x="77" y="34"/>
                    </a:cubicBezTo>
                    <a:cubicBezTo>
                      <a:pt x="72" y="29"/>
                      <a:pt x="72" y="29"/>
                      <a:pt x="72" y="29"/>
                    </a:cubicBezTo>
                    <a:cubicBezTo>
                      <a:pt x="68" y="25"/>
                      <a:pt x="61" y="25"/>
                      <a:pt x="57" y="29"/>
                    </a:cubicBezTo>
                    <a:cubicBezTo>
                      <a:pt x="26" y="61"/>
                      <a:pt x="26" y="61"/>
                      <a:pt x="26" y="61"/>
                    </a:cubicBezTo>
                    <a:cubicBezTo>
                      <a:pt x="22" y="65"/>
                      <a:pt x="22" y="72"/>
                      <a:pt x="26" y="76"/>
                    </a:cubicBezTo>
                    <a:cubicBezTo>
                      <a:pt x="31" y="81"/>
                      <a:pt x="31" y="81"/>
                      <a:pt x="31" y="81"/>
                    </a:cubicBezTo>
                    <a:cubicBezTo>
                      <a:pt x="25" y="91"/>
                      <a:pt x="20" y="103"/>
                      <a:pt x="17" y="116"/>
                    </a:cubicBezTo>
                    <a:cubicBezTo>
                      <a:pt x="10" y="116"/>
                      <a:pt x="10" y="116"/>
                      <a:pt x="10" y="116"/>
                    </a:cubicBezTo>
                    <a:cubicBezTo>
                      <a:pt x="5" y="116"/>
                      <a:pt x="0" y="120"/>
                      <a:pt x="0" y="126"/>
                    </a:cubicBezTo>
                    <a:cubicBezTo>
                      <a:pt x="0" y="171"/>
                      <a:pt x="0" y="171"/>
                      <a:pt x="0" y="171"/>
                    </a:cubicBezTo>
                    <a:cubicBezTo>
                      <a:pt x="0" y="176"/>
                      <a:pt x="5" y="181"/>
                      <a:pt x="10" y="181"/>
                    </a:cubicBezTo>
                    <a:cubicBezTo>
                      <a:pt x="18" y="181"/>
                      <a:pt x="18" y="181"/>
                      <a:pt x="18" y="181"/>
                    </a:cubicBezTo>
                    <a:cubicBezTo>
                      <a:pt x="22" y="194"/>
                      <a:pt x="28" y="207"/>
                      <a:pt x="35" y="218"/>
                    </a:cubicBezTo>
                    <a:cubicBezTo>
                      <a:pt x="29" y="225"/>
                      <a:pt x="29" y="225"/>
                      <a:pt x="29" y="225"/>
                    </a:cubicBezTo>
                    <a:cubicBezTo>
                      <a:pt x="25" y="229"/>
                      <a:pt x="25" y="236"/>
                      <a:pt x="29" y="240"/>
                    </a:cubicBezTo>
                    <a:cubicBezTo>
                      <a:pt x="61" y="271"/>
                      <a:pt x="61" y="271"/>
                      <a:pt x="61" y="271"/>
                    </a:cubicBezTo>
                    <a:cubicBezTo>
                      <a:pt x="65" y="275"/>
                      <a:pt x="72" y="275"/>
                      <a:pt x="76" y="270"/>
                    </a:cubicBezTo>
                    <a:cubicBezTo>
                      <a:pt x="84" y="262"/>
                      <a:pt x="84" y="262"/>
                      <a:pt x="84" y="262"/>
                    </a:cubicBezTo>
                    <a:cubicBezTo>
                      <a:pt x="94" y="267"/>
                      <a:pt x="105" y="270"/>
                      <a:pt x="116" y="273"/>
                    </a:cubicBezTo>
                    <a:cubicBezTo>
                      <a:pt x="116" y="286"/>
                      <a:pt x="116" y="286"/>
                      <a:pt x="116" y="286"/>
                    </a:cubicBezTo>
                    <a:cubicBezTo>
                      <a:pt x="116" y="292"/>
                      <a:pt x="120" y="297"/>
                      <a:pt x="126" y="297"/>
                    </a:cubicBezTo>
                    <a:cubicBezTo>
                      <a:pt x="171" y="297"/>
                      <a:pt x="171" y="297"/>
                      <a:pt x="171" y="297"/>
                    </a:cubicBezTo>
                    <a:cubicBezTo>
                      <a:pt x="176" y="297"/>
                      <a:pt x="181" y="292"/>
                      <a:pt x="181" y="286"/>
                    </a:cubicBezTo>
                    <a:cubicBezTo>
                      <a:pt x="181" y="270"/>
                      <a:pt x="181" y="270"/>
                      <a:pt x="181" y="270"/>
                    </a:cubicBezTo>
                    <a:cubicBezTo>
                      <a:pt x="192" y="267"/>
                      <a:pt x="203" y="262"/>
                      <a:pt x="213" y="256"/>
                    </a:cubicBezTo>
                    <a:cubicBezTo>
                      <a:pt x="225" y="268"/>
                      <a:pt x="225" y="268"/>
                      <a:pt x="225" y="268"/>
                    </a:cubicBezTo>
                    <a:cubicBezTo>
                      <a:pt x="229" y="272"/>
                      <a:pt x="236" y="272"/>
                      <a:pt x="240" y="267"/>
                    </a:cubicBezTo>
                    <a:cubicBezTo>
                      <a:pt x="271" y="236"/>
                      <a:pt x="271" y="236"/>
                      <a:pt x="271" y="236"/>
                    </a:cubicBezTo>
                    <a:cubicBezTo>
                      <a:pt x="275" y="231"/>
                      <a:pt x="274" y="225"/>
                      <a:pt x="270" y="221"/>
                    </a:cubicBezTo>
                    <a:cubicBezTo>
                      <a:pt x="257" y="208"/>
                      <a:pt x="257" y="208"/>
                      <a:pt x="257" y="208"/>
                    </a:cubicBezTo>
                    <a:cubicBezTo>
                      <a:pt x="262" y="200"/>
                      <a:pt x="265" y="190"/>
                      <a:pt x="268" y="181"/>
                    </a:cubicBezTo>
                    <a:cubicBezTo>
                      <a:pt x="286" y="181"/>
                      <a:pt x="286" y="181"/>
                      <a:pt x="286" y="181"/>
                    </a:cubicBezTo>
                    <a:cubicBezTo>
                      <a:pt x="292" y="181"/>
                      <a:pt x="297" y="176"/>
                      <a:pt x="297" y="171"/>
                    </a:cubicBezTo>
                    <a:cubicBezTo>
                      <a:pt x="297" y="126"/>
                      <a:pt x="297" y="126"/>
                      <a:pt x="297" y="126"/>
                    </a:cubicBezTo>
                    <a:cubicBezTo>
                      <a:pt x="297" y="120"/>
                      <a:pt x="292" y="116"/>
                      <a:pt x="286" y="116"/>
                    </a:cubicBezTo>
                    <a:close/>
                    <a:moveTo>
                      <a:pt x="143" y="216"/>
                    </a:moveTo>
                    <a:cubicBezTo>
                      <a:pt x="105" y="216"/>
                      <a:pt x="73" y="185"/>
                      <a:pt x="73" y="146"/>
                    </a:cubicBezTo>
                    <a:cubicBezTo>
                      <a:pt x="73" y="108"/>
                      <a:pt x="105" y="76"/>
                      <a:pt x="143" y="76"/>
                    </a:cubicBezTo>
                    <a:cubicBezTo>
                      <a:pt x="182" y="76"/>
                      <a:pt x="213" y="108"/>
                      <a:pt x="213" y="146"/>
                    </a:cubicBezTo>
                    <a:cubicBezTo>
                      <a:pt x="213" y="185"/>
                      <a:pt x="182" y="216"/>
                      <a:pt x="143" y="2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" name="Freeform 24"/>
              <p:cNvSpPr>
                <a:spLocks noEditPoints="1"/>
              </p:cNvSpPr>
              <p:nvPr/>
            </p:nvSpPr>
            <p:spPr bwMode="auto">
              <a:xfrm>
                <a:off x="7350125" y="1901826"/>
                <a:ext cx="409575" cy="412750"/>
              </a:xfrm>
              <a:custGeom>
                <a:avLst/>
                <a:gdLst>
                  <a:gd name="T0" fmla="*/ 143 w 158"/>
                  <a:gd name="T1" fmla="*/ 41 h 159"/>
                  <a:gd name="T2" fmla="*/ 135 w 158"/>
                  <a:gd name="T3" fmla="*/ 44 h 159"/>
                  <a:gd name="T4" fmla="*/ 123 w 158"/>
                  <a:gd name="T5" fmla="*/ 30 h 159"/>
                  <a:gd name="T6" fmla="*/ 127 w 158"/>
                  <a:gd name="T7" fmla="*/ 22 h 159"/>
                  <a:gd name="T8" fmla="*/ 124 w 158"/>
                  <a:gd name="T9" fmla="*/ 15 h 159"/>
                  <a:gd name="T10" fmla="*/ 103 w 158"/>
                  <a:gd name="T11" fmla="*/ 4 h 159"/>
                  <a:gd name="T12" fmla="*/ 96 w 158"/>
                  <a:gd name="T13" fmla="*/ 7 h 159"/>
                  <a:gd name="T14" fmla="*/ 93 w 158"/>
                  <a:gd name="T15" fmla="*/ 13 h 159"/>
                  <a:gd name="T16" fmla="*/ 75 w 158"/>
                  <a:gd name="T17" fmla="*/ 11 h 159"/>
                  <a:gd name="T18" fmla="*/ 73 w 158"/>
                  <a:gd name="T19" fmla="*/ 5 h 159"/>
                  <a:gd name="T20" fmla="*/ 67 w 158"/>
                  <a:gd name="T21" fmla="*/ 1 h 159"/>
                  <a:gd name="T22" fmla="*/ 44 w 158"/>
                  <a:gd name="T23" fmla="*/ 8 h 159"/>
                  <a:gd name="T24" fmla="*/ 41 w 158"/>
                  <a:gd name="T25" fmla="*/ 15 h 159"/>
                  <a:gd name="T26" fmla="*/ 42 w 158"/>
                  <a:gd name="T27" fmla="*/ 20 h 159"/>
                  <a:gd name="T28" fmla="*/ 25 w 158"/>
                  <a:gd name="T29" fmla="*/ 33 h 159"/>
                  <a:gd name="T30" fmla="*/ 21 w 158"/>
                  <a:gd name="T31" fmla="*/ 32 h 159"/>
                  <a:gd name="T32" fmla="*/ 14 w 158"/>
                  <a:gd name="T33" fmla="*/ 34 h 159"/>
                  <a:gd name="T34" fmla="*/ 4 w 158"/>
                  <a:gd name="T35" fmla="*/ 55 h 159"/>
                  <a:gd name="T36" fmla="*/ 6 w 158"/>
                  <a:gd name="T37" fmla="*/ 63 h 159"/>
                  <a:gd name="T38" fmla="*/ 9 w 158"/>
                  <a:gd name="T39" fmla="*/ 64 h 159"/>
                  <a:gd name="T40" fmla="*/ 8 w 158"/>
                  <a:gd name="T41" fmla="*/ 84 h 159"/>
                  <a:gd name="T42" fmla="*/ 4 w 158"/>
                  <a:gd name="T43" fmla="*/ 85 h 159"/>
                  <a:gd name="T44" fmla="*/ 1 w 158"/>
                  <a:gd name="T45" fmla="*/ 92 h 159"/>
                  <a:gd name="T46" fmla="*/ 8 w 158"/>
                  <a:gd name="T47" fmla="*/ 114 h 159"/>
                  <a:gd name="T48" fmla="*/ 15 w 158"/>
                  <a:gd name="T49" fmla="*/ 118 h 159"/>
                  <a:gd name="T50" fmla="*/ 19 w 158"/>
                  <a:gd name="T51" fmla="*/ 117 h 159"/>
                  <a:gd name="T52" fmla="*/ 33 w 158"/>
                  <a:gd name="T53" fmla="*/ 133 h 159"/>
                  <a:gd name="T54" fmla="*/ 31 w 158"/>
                  <a:gd name="T55" fmla="*/ 137 h 159"/>
                  <a:gd name="T56" fmla="*/ 34 w 158"/>
                  <a:gd name="T57" fmla="*/ 145 h 159"/>
                  <a:gd name="T58" fmla="*/ 54 w 158"/>
                  <a:gd name="T59" fmla="*/ 155 h 159"/>
                  <a:gd name="T60" fmla="*/ 62 w 158"/>
                  <a:gd name="T61" fmla="*/ 152 h 159"/>
                  <a:gd name="T62" fmla="*/ 65 w 158"/>
                  <a:gd name="T63" fmla="*/ 147 h 159"/>
                  <a:gd name="T64" fmla="*/ 82 w 158"/>
                  <a:gd name="T65" fmla="*/ 147 h 159"/>
                  <a:gd name="T66" fmla="*/ 84 w 158"/>
                  <a:gd name="T67" fmla="*/ 154 h 159"/>
                  <a:gd name="T68" fmla="*/ 91 w 158"/>
                  <a:gd name="T69" fmla="*/ 158 h 159"/>
                  <a:gd name="T70" fmla="*/ 114 w 158"/>
                  <a:gd name="T71" fmla="*/ 151 h 159"/>
                  <a:gd name="T72" fmla="*/ 117 w 158"/>
                  <a:gd name="T73" fmla="*/ 144 h 159"/>
                  <a:gd name="T74" fmla="*/ 115 w 158"/>
                  <a:gd name="T75" fmla="*/ 136 h 159"/>
                  <a:gd name="T76" fmla="*/ 128 w 158"/>
                  <a:gd name="T77" fmla="*/ 123 h 159"/>
                  <a:gd name="T78" fmla="*/ 136 w 158"/>
                  <a:gd name="T79" fmla="*/ 128 h 159"/>
                  <a:gd name="T80" fmla="*/ 144 w 158"/>
                  <a:gd name="T81" fmla="*/ 125 h 159"/>
                  <a:gd name="T82" fmla="*/ 154 w 158"/>
                  <a:gd name="T83" fmla="*/ 104 h 159"/>
                  <a:gd name="T84" fmla="*/ 152 w 158"/>
                  <a:gd name="T85" fmla="*/ 97 h 159"/>
                  <a:gd name="T86" fmla="*/ 143 w 158"/>
                  <a:gd name="T87" fmla="*/ 92 h 159"/>
                  <a:gd name="T88" fmla="*/ 144 w 158"/>
                  <a:gd name="T89" fmla="*/ 77 h 159"/>
                  <a:gd name="T90" fmla="*/ 154 w 158"/>
                  <a:gd name="T91" fmla="*/ 74 h 159"/>
                  <a:gd name="T92" fmla="*/ 157 w 158"/>
                  <a:gd name="T93" fmla="*/ 67 h 159"/>
                  <a:gd name="T94" fmla="*/ 150 w 158"/>
                  <a:gd name="T95" fmla="*/ 45 h 159"/>
                  <a:gd name="T96" fmla="*/ 143 w 158"/>
                  <a:gd name="T97" fmla="*/ 41 h 159"/>
                  <a:gd name="T98" fmla="*/ 87 w 158"/>
                  <a:gd name="T99" fmla="*/ 114 h 159"/>
                  <a:gd name="T100" fmla="*/ 41 w 158"/>
                  <a:gd name="T101" fmla="*/ 90 h 159"/>
                  <a:gd name="T102" fmla="*/ 65 w 158"/>
                  <a:gd name="T103" fmla="*/ 44 h 159"/>
                  <a:gd name="T104" fmla="*/ 111 w 158"/>
                  <a:gd name="T105" fmla="*/ 68 h 159"/>
                  <a:gd name="T106" fmla="*/ 87 w 158"/>
                  <a:gd name="T107" fmla="*/ 114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58" h="159">
                    <a:moveTo>
                      <a:pt x="143" y="41"/>
                    </a:moveTo>
                    <a:cubicBezTo>
                      <a:pt x="135" y="44"/>
                      <a:pt x="135" y="44"/>
                      <a:pt x="135" y="44"/>
                    </a:cubicBezTo>
                    <a:cubicBezTo>
                      <a:pt x="131" y="39"/>
                      <a:pt x="127" y="34"/>
                      <a:pt x="123" y="30"/>
                    </a:cubicBezTo>
                    <a:cubicBezTo>
                      <a:pt x="127" y="22"/>
                      <a:pt x="127" y="22"/>
                      <a:pt x="127" y="22"/>
                    </a:cubicBezTo>
                    <a:cubicBezTo>
                      <a:pt x="128" y="19"/>
                      <a:pt x="127" y="16"/>
                      <a:pt x="124" y="15"/>
                    </a:cubicBezTo>
                    <a:cubicBezTo>
                      <a:pt x="103" y="4"/>
                      <a:pt x="103" y="4"/>
                      <a:pt x="103" y="4"/>
                    </a:cubicBezTo>
                    <a:cubicBezTo>
                      <a:pt x="101" y="3"/>
                      <a:pt x="97" y="4"/>
                      <a:pt x="96" y="7"/>
                    </a:cubicBezTo>
                    <a:cubicBezTo>
                      <a:pt x="93" y="13"/>
                      <a:pt x="93" y="13"/>
                      <a:pt x="93" y="13"/>
                    </a:cubicBezTo>
                    <a:cubicBezTo>
                      <a:pt x="87" y="11"/>
                      <a:pt x="81" y="11"/>
                      <a:pt x="75" y="11"/>
                    </a:cubicBezTo>
                    <a:cubicBezTo>
                      <a:pt x="73" y="5"/>
                      <a:pt x="73" y="5"/>
                      <a:pt x="73" y="5"/>
                    </a:cubicBezTo>
                    <a:cubicBezTo>
                      <a:pt x="73" y="2"/>
                      <a:pt x="69" y="0"/>
                      <a:pt x="67" y="1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1" y="9"/>
                      <a:pt x="40" y="12"/>
                      <a:pt x="41" y="15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36" y="24"/>
                      <a:pt x="30" y="28"/>
                      <a:pt x="25" y="33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19" y="30"/>
                      <a:pt x="15" y="31"/>
                      <a:pt x="14" y="34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2" y="58"/>
                      <a:pt x="3" y="61"/>
                      <a:pt x="6" y="63"/>
                    </a:cubicBezTo>
                    <a:cubicBezTo>
                      <a:pt x="9" y="64"/>
                      <a:pt x="9" y="64"/>
                      <a:pt x="9" y="64"/>
                    </a:cubicBezTo>
                    <a:cubicBezTo>
                      <a:pt x="8" y="71"/>
                      <a:pt x="7" y="77"/>
                      <a:pt x="8" y="84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1" y="86"/>
                      <a:pt x="0" y="89"/>
                      <a:pt x="1" y="92"/>
                    </a:cubicBezTo>
                    <a:cubicBezTo>
                      <a:pt x="8" y="114"/>
                      <a:pt x="8" y="114"/>
                      <a:pt x="8" y="114"/>
                    </a:cubicBezTo>
                    <a:cubicBezTo>
                      <a:pt x="9" y="117"/>
                      <a:pt x="12" y="119"/>
                      <a:pt x="15" y="118"/>
                    </a:cubicBezTo>
                    <a:cubicBezTo>
                      <a:pt x="19" y="117"/>
                      <a:pt x="19" y="117"/>
                      <a:pt x="19" y="117"/>
                    </a:cubicBezTo>
                    <a:cubicBezTo>
                      <a:pt x="23" y="123"/>
                      <a:pt x="28" y="128"/>
                      <a:pt x="33" y="133"/>
                    </a:cubicBezTo>
                    <a:cubicBezTo>
                      <a:pt x="31" y="137"/>
                      <a:pt x="31" y="137"/>
                      <a:pt x="31" y="137"/>
                    </a:cubicBezTo>
                    <a:cubicBezTo>
                      <a:pt x="30" y="140"/>
                      <a:pt x="31" y="143"/>
                      <a:pt x="34" y="145"/>
                    </a:cubicBezTo>
                    <a:cubicBezTo>
                      <a:pt x="54" y="155"/>
                      <a:pt x="54" y="155"/>
                      <a:pt x="54" y="155"/>
                    </a:cubicBezTo>
                    <a:cubicBezTo>
                      <a:pt x="57" y="156"/>
                      <a:pt x="61" y="155"/>
                      <a:pt x="62" y="152"/>
                    </a:cubicBezTo>
                    <a:cubicBezTo>
                      <a:pt x="65" y="147"/>
                      <a:pt x="65" y="147"/>
                      <a:pt x="65" y="147"/>
                    </a:cubicBezTo>
                    <a:cubicBezTo>
                      <a:pt x="70" y="148"/>
                      <a:pt x="76" y="148"/>
                      <a:pt x="82" y="147"/>
                    </a:cubicBezTo>
                    <a:cubicBezTo>
                      <a:pt x="84" y="154"/>
                      <a:pt x="84" y="154"/>
                      <a:pt x="84" y="154"/>
                    </a:cubicBezTo>
                    <a:cubicBezTo>
                      <a:pt x="85" y="157"/>
                      <a:pt x="89" y="159"/>
                      <a:pt x="91" y="158"/>
                    </a:cubicBezTo>
                    <a:cubicBezTo>
                      <a:pt x="114" y="151"/>
                      <a:pt x="114" y="151"/>
                      <a:pt x="114" y="151"/>
                    </a:cubicBezTo>
                    <a:cubicBezTo>
                      <a:pt x="117" y="150"/>
                      <a:pt x="118" y="147"/>
                      <a:pt x="117" y="144"/>
                    </a:cubicBezTo>
                    <a:cubicBezTo>
                      <a:pt x="115" y="136"/>
                      <a:pt x="115" y="136"/>
                      <a:pt x="115" y="136"/>
                    </a:cubicBezTo>
                    <a:cubicBezTo>
                      <a:pt x="120" y="132"/>
                      <a:pt x="124" y="128"/>
                      <a:pt x="128" y="123"/>
                    </a:cubicBezTo>
                    <a:cubicBezTo>
                      <a:pt x="136" y="128"/>
                      <a:pt x="136" y="128"/>
                      <a:pt x="136" y="128"/>
                    </a:cubicBezTo>
                    <a:cubicBezTo>
                      <a:pt x="139" y="129"/>
                      <a:pt x="143" y="128"/>
                      <a:pt x="144" y="125"/>
                    </a:cubicBezTo>
                    <a:cubicBezTo>
                      <a:pt x="154" y="104"/>
                      <a:pt x="154" y="104"/>
                      <a:pt x="154" y="104"/>
                    </a:cubicBezTo>
                    <a:cubicBezTo>
                      <a:pt x="156" y="101"/>
                      <a:pt x="155" y="98"/>
                      <a:pt x="152" y="97"/>
                    </a:cubicBezTo>
                    <a:cubicBezTo>
                      <a:pt x="143" y="92"/>
                      <a:pt x="143" y="92"/>
                      <a:pt x="143" y="92"/>
                    </a:cubicBezTo>
                    <a:cubicBezTo>
                      <a:pt x="144" y="87"/>
                      <a:pt x="145" y="82"/>
                      <a:pt x="144" y="77"/>
                    </a:cubicBezTo>
                    <a:cubicBezTo>
                      <a:pt x="154" y="74"/>
                      <a:pt x="154" y="74"/>
                      <a:pt x="154" y="74"/>
                    </a:cubicBezTo>
                    <a:cubicBezTo>
                      <a:pt x="157" y="73"/>
                      <a:pt x="158" y="70"/>
                      <a:pt x="157" y="67"/>
                    </a:cubicBezTo>
                    <a:cubicBezTo>
                      <a:pt x="150" y="45"/>
                      <a:pt x="150" y="45"/>
                      <a:pt x="150" y="45"/>
                    </a:cubicBezTo>
                    <a:cubicBezTo>
                      <a:pt x="149" y="42"/>
                      <a:pt x="146" y="40"/>
                      <a:pt x="143" y="41"/>
                    </a:cubicBezTo>
                    <a:close/>
                    <a:moveTo>
                      <a:pt x="87" y="114"/>
                    </a:moveTo>
                    <a:cubicBezTo>
                      <a:pt x="68" y="120"/>
                      <a:pt x="47" y="110"/>
                      <a:pt x="41" y="90"/>
                    </a:cubicBezTo>
                    <a:cubicBezTo>
                      <a:pt x="35" y="71"/>
                      <a:pt x="46" y="50"/>
                      <a:pt x="65" y="44"/>
                    </a:cubicBezTo>
                    <a:cubicBezTo>
                      <a:pt x="84" y="38"/>
                      <a:pt x="105" y="49"/>
                      <a:pt x="111" y="68"/>
                    </a:cubicBezTo>
                    <a:cubicBezTo>
                      <a:pt x="117" y="88"/>
                      <a:pt x="106" y="108"/>
                      <a:pt x="87" y="11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28" name="Freeform 25"/>
            <p:cNvSpPr>
              <a:spLocks noEditPoints="1"/>
            </p:cNvSpPr>
            <p:nvPr/>
          </p:nvSpPr>
          <p:spPr bwMode="auto">
            <a:xfrm>
              <a:off x="6888133" y="2235751"/>
              <a:ext cx="433987" cy="644896"/>
            </a:xfrm>
            <a:custGeom>
              <a:avLst/>
              <a:gdLst>
                <a:gd name="T0" fmla="*/ 130 w 262"/>
                <a:gd name="T1" fmla="*/ 1 h 389"/>
                <a:gd name="T2" fmla="*/ 26 w 262"/>
                <a:gd name="T3" fmla="*/ 52 h 389"/>
                <a:gd name="T4" fmla="*/ 3 w 262"/>
                <a:gd name="T5" fmla="*/ 144 h 389"/>
                <a:gd name="T6" fmla="*/ 38 w 262"/>
                <a:gd name="T7" fmla="*/ 220 h 389"/>
                <a:gd name="T8" fmla="*/ 39 w 262"/>
                <a:gd name="T9" fmla="*/ 221 h 389"/>
                <a:gd name="T10" fmla="*/ 60 w 262"/>
                <a:gd name="T11" fmla="*/ 284 h 389"/>
                <a:gd name="T12" fmla="*/ 71 w 262"/>
                <a:gd name="T13" fmla="*/ 376 h 389"/>
                <a:gd name="T14" fmla="*/ 78 w 262"/>
                <a:gd name="T15" fmla="*/ 381 h 389"/>
                <a:gd name="T16" fmla="*/ 128 w 262"/>
                <a:gd name="T17" fmla="*/ 389 h 389"/>
                <a:gd name="T18" fmla="*/ 189 w 262"/>
                <a:gd name="T19" fmla="*/ 378 h 389"/>
                <a:gd name="T20" fmla="*/ 202 w 262"/>
                <a:gd name="T21" fmla="*/ 343 h 389"/>
                <a:gd name="T22" fmla="*/ 209 w 262"/>
                <a:gd name="T23" fmla="*/ 256 h 389"/>
                <a:gd name="T24" fmla="*/ 224 w 262"/>
                <a:gd name="T25" fmla="*/ 217 h 389"/>
                <a:gd name="T26" fmla="*/ 246 w 262"/>
                <a:gd name="T27" fmla="*/ 177 h 389"/>
                <a:gd name="T28" fmla="*/ 258 w 262"/>
                <a:gd name="T29" fmla="*/ 97 h 389"/>
                <a:gd name="T30" fmla="*/ 131 w 262"/>
                <a:gd name="T31" fmla="*/ 1 h 389"/>
                <a:gd name="T32" fmla="*/ 229 w 262"/>
                <a:gd name="T33" fmla="*/ 102 h 389"/>
                <a:gd name="T34" fmla="*/ 182 w 262"/>
                <a:gd name="T35" fmla="*/ 236 h 389"/>
                <a:gd name="T36" fmla="*/ 178 w 262"/>
                <a:gd name="T37" fmla="*/ 256 h 389"/>
                <a:gd name="T38" fmla="*/ 175 w 262"/>
                <a:gd name="T39" fmla="*/ 269 h 389"/>
                <a:gd name="T40" fmla="*/ 145 w 262"/>
                <a:gd name="T41" fmla="*/ 278 h 389"/>
                <a:gd name="T42" fmla="*/ 141 w 262"/>
                <a:gd name="T43" fmla="*/ 206 h 389"/>
                <a:gd name="T44" fmla="*/ 175 w 262"/>
                <a:gd name="T45" fmla="*/ 99 h 389"/>
                <a:gd name="T46" fmla="*/ 157 w 262"/>
                <a:gd name="T47" fmla="*/ 91 h 389"/>
                <a:gd name="T48" fmla="*/ 138 w 262"/>
                <a:gd name="T49" fmla="*/ 91 h 389"/>
                <a:gd name="T50" fmla="*/ 106 w 262"/>
                <a:gd name="T51" fmla="*/ 94 h 389"/>
                <a:gd name="T52" fmla="*/ 93 w 262"/>
                <a:gd name="T53" fmla="*/ 96 h 389"/>
                <a:gd name="T54" fmla="*/ 74 w 262"/>
                <a:gd name="T55" fmla="*/ 108 h 389"/>
                <a:gd name="T56" fmla="*/ 117 w 262"/>
                <a:gd name="T57" fmla="*/ 213 h 389"/>
                <a:gd name="T58" fmla="*/ 91 w 262"/>
                <a:gd name="T59" fmla="*/ 276 h 389"/>
                <a:gd name="T60" fmla="*/ 87 w 262"/>
                <a:gd name="T61" fmla="*/ 270 h 389"/>
                <a:gd name="T62" fmla="*/ 84 w 262"/>
                <a:gd name="T63" fmla="*/ 258 h 389"/>
                <a:gd name="T64" fmla="*/ 80 w 262"/>
                <a:gd name="T65" fmla="*/ 237 h 389"/>
                <a:gd name="T66" fmla="*/ 44 w 262"/>
                <a:gd name="T67" fmla="*/ 169 h 389"/>
                <a:gd name="T68" fmla="*/ 32 w 262"/>
                <a:gd name="T69" fmla="*/ 106 h 389"/>
                <a:gd name="T70" fmla="*/ 51 w 262"/>
                <a:gd name="T71" fmla="*/ 66 h 389"/>
                <a:gd name="T72" fmla="*/ 130 w 262"/>
                <a:gd name="T73" fmla="*/ 27 h 389"/>
                <a:gd name="T74" fmla="*/ 130 w 262"/>
                <a:gd name="T75" fmla="*/ 27 h 389"/>
                <a:gd name="T76" fmla="*/ 210 w 262"/>
                <a:gd name="T77" fmla="*/ 62 h 389"/>
                <a:gd name="T78" fmla="*/ 101 w 262"/>
                <a:gd name="T79" fmla="*/ 98 h 389"/>
                <a:gd name="T80" fmla="*/ 112 w 262"/>
                <a:gd name="T81" fmla="*/ 106 h 389"/>
                <a:gd name="T82" fmla="*/ 116 w 262"/>
                <a:gd name="T83" fmla="*/ 96 h 389"/>
                <a:gd name="T84" fmla="*/ 128 w 262"/>
                <a:gd name="T85" fmla="*/ 96 h 389"/>
                <a:gd name="T86" fmla="*/ 133 w 262"/>
                <a:gd name="T87" fmla="*/ 96 h 389"/>
                <a:gd name="T88" fmla="*/ 138 w 262"/>
                <a:gd name="T89" fmla="*/ 110 h 389"/>
                <a:gd name="T90" fmla="*/ 145 w 262"/>
                <a:gd name="T91" fmla="*/ 107 h 389"/>
                <a:gd name="T92" fmla="*/ 163 w 262"/>
                <a:gd name="T93" fmla="*/ 108 h 389"/>
                <a:gd name="T94" fmla="*/ 89 w 262"/>
                <a:gd name="T95" fmla="*/ 111 h 389"/>
                <a:gd name="T96" fmla="*/ 101 w 262"/>
                <a:gd name="T97" fmla="*/ 98 h 389"/>
                <a:gd name="T98" fmla="*/ 160 w 262"/>
                <a:gd name="T99" fmla="*/ 98 h 389"/>
                <a:gd name="T100" fmla="*/ 161 w 262"/>
                <a:gd name="T101" fmla="*/ 96 h 389"/>
                <a:gd name="T102" fmla="*/ 150 w 262"/>
                <a:gd name="T103" fmla="*/ 94 h 389"/>
                <a:gd name="T104" fmla="*/ 144 w 262"/>
                <a:gd name="T105" fmla="*/ 95 h 389"/>
                <a:gd name="T106" fmla="*/ 87 w 262"/>
                <a:gd name="T107" fmla="*/ 107 h 389"/>
                <a:gd name="T108" fmla="*/ 87 w 262"/>
                <a:gd name="T109" fmla="*/ 106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2" h="389">
                  <a:moveTo>
                    <a:pt x="131" y="1"/>
                  </a:moveTo>
                  <a:cubicBezTo>
                    <a:pt x="130" y="1"/>
                    <a:pt x="130" y="1"/>
                    <a:pt x="130" y="1"/>
                  </a:cubicBezTo>
                  <a:cubicBezTo>
                    <a:pt x="129" y="1"/>
                    <a:pt x="129" y="1"/>
                    <a:pt x="129" y="1"/>
                  </a:cubicBezTo>
                  <a:cubicBezTo>
                    <a:pt x="74" y="2"/>
                    <a:pt x="43" y="29"/>
                    <a:pt x="26" y="52"/>
                  </a:cubicBezTo>
                  <a:cubicBezTo>
                    <a:pt x="9" y="76"/>
                    <a:pt x="4" y="99"/>
                    <a:pt x="3" y="102"/>
                  </a:cubicBezTo>
                  <a:cubicBezTo>
                    <a:pt x="0" y="115"/>
                    <a:pt x="0" y="129"/>
                    <a:pt x="3" y="144"/>
                  </a:cubicBezTo>
                  <a:cubicBezTo>
                    <a:pt x="6" y="156"/>
                    <a:pt x="10" y="168"/>
                    <a:pt x="16" y="181"/>
                  </a:cubicBezTo>
                  <a:cubicBezTo>
                    <a:pt x="26" y="203"/>
                    <a:pt x="38" y="219"/>
                    <a:pt x="38" y="220"/>
                  </a:cubicBezTo>
                  <a:cubicBezTo>
                    <a:pt x="38" y="220"/>
                    <a:pt x="38" y="220"/>
                    <a:pt x="38" y="220"/>
                  </a:cubicBezTo>
                  <a:cubicBezTo>
                    <a:pt x="39" y="221"/>
                    <a:pt x="39" y="221"/>
                    <a:pt x="39" y="221"/>
                  </a:cubicBezTo>
                  <a:cubicBezTo>
                    <a:pt x="48" y="232"/>
                    <a:pt x="52" y="251"/>
                    <a:pt x="53" y="259"/>
                  </a:cubicBezTo>
                  <a:cubicBezTo>
                    <a:pt x="52" y="270"/>
                    <a:pt x="56" y="279"/>
                    <a:pt x="60" y="284"/>
                  </a:cubicBezTo>
                  <a:cubicBezTo>
                    <a:pt x="58" y="309"/>
                    <a:pt x="59" y="330"/>
                    <a:pt x="61" y="346"/>
                  </a:cubicBezTo>
                  <a:cubicBezTo>
                    <a:pt x="63" y="359"/>
                    <a:pt x="66" y="369"/>
                    <a:pt x="71" y="376"/>
                  </a:cubicBezTo>
                  <a:cubicBezTo>
                    <a:pt x="74" y="379"/>
                    <a:pt x="74" y="379"/>
                    <a:pt x="74" y="379"/>
                  </a:cubicBezTo>
                  <a:cubicBezTo>
                    <a:pt x="78" y="381"/>
                    <a:pt x="78" y="381"/>
                    <a:pt x="78" y="381"/>
                  </a:cubicBezTo>
                  <a:cubicBezTo>
                    <a:pt x="86" y="384"/>
                    <a:pt x="103" y="389"/>
                    <a:pt x="128" y="389"/>
                  </a:cubicBezTo>
                  <a:cubicBezTo>
                    <a:pt x="128" y="389"/>
                    <a:pt x="128" y="389"/>
                    <a:pt x="128" y="389"/>
                  </a:cubicBezTo>
                  <a:cubicBezTo>
                    <a:pt x="146" y="388"/>
                    <a:pt x="165" y="385"/>
                    <a:pt x="183" y="380"/>
                  </a:cubicBezTo>
                  <a:cubicBezTo>
                    <a:pt x="189" y="378"/>
                    <a:pt x="189" y="378"/>
                    <a:pt x="189" y="378"/>
                  </a:cubicBezTo>
                  <a:cubicBezTo>
                    <a:pt x="192" y="373"/>
                    <a:pt x="192" y="373"/>
                    <a:pt x="192" y="373"/>
                  </a:cubicBezTo>
                  <a:cubicBezTo>
                    <a:pt x="197" y="367"/>
                    <a:pt x="200" y="356"/>
                    <a:pt x="202" y="343"/>
                  </a:cubicBezTo>
                  <a:cubicBezTo>
                    <a:pt x="204" y="327"/>
                    <a:pt x="204" y="306"/>
                    <a:pt x="203" y="282"/>
                  </a:cubicBezTo>
                  <a:cubicBezTo>
                    <a:pt x="206" y="276"/>
                    <a:pt x="210" y="267"/>
                    <a:pt x="209" y="256"/>
                  </a:cubicBezTo>
                  <a:cubicBezTo>
                    <a:pt x="210" y="248"/>
                    <a:pt x="214" y="229"/>
                    <a:pt x="223" y="217"/>
                  </a:cubicBezTo>
                  <a:cubicBezTo>
                    <a:pt x="224" y="217"/>
                    <a:pt x="224" y="217"/>
                    <a:pt x="224" y="217"/>
                  </a:cubicBezTo>
                  <a:cubicBezTo>
                    <a:pt x="224" y="216"/>
                    <a:pt x="224" y="216"/>
                    <a:pt x="224" y="216"/>
                  </a:cubicBezTo>
                  <a:cubicBezTo>
                    <a:pt x="224" y="216"/>
                    <a:pt x="236" y="200"/>
                    <a:pt x="246" y="177"/>
                  </a:cubicBezTo>
                  <a:cubicBezTo>
                    <a:pt x="252" y="164"/>
                    <a:pt x="256" y="151"/>
                    <a:pt x="259" y="139"/>
                  </a:cubicBezTo>
                  <a:cubicBezTo>
                    <a:pt x="262" y="123"/>
                    <a:pt x="262" y="109"/>
                    <a:pt x="258" y="97"/>
                  </a:cubicBezTo>
                  <a:cubicBezTo>
                    <a:pt x="258" y="94"/>
                    <a:pt x="252" y="71"/>
                    <a:pt x="235" y="48"/>
                  </a:cubicBezTo>
                  <a:cubicBezTo>
                    <a:pt x="218" y="26"/>
                    <a:pt x="186" y="0"/>
                    <a:pt x="131" y="1"/>
                  </a:cubicBezTo>
                  <a:close/>
                  <a:moveTo>
                    <a:pt x="229" y="102"/>
                  </a:moveTo>
                  <a:cubicBezTo>
                    <a:pt x="229" y="102"/>
                    <a:pt x="229" y="102"/>
                    <a:pt x="229" y="102"/>
                  </a:cubicBezTo>
                  <a:cubicBezTo>
                    <a:pt x="239" y="142"/>
                    <a:pt x="202" y="195"/>
                    <a:pt x="199" y="200"/>
                  </a:cubicBezTo>
                  <a:cubicBezTo>
                    <a:pt x="191" y="209"/>
                    <a:pt x="185" y="221"/>
                    <a:pt x="182" y="236"/>
                  </a:cubicBezTo>
                  <a:cubicBezTo>
                    <a:pt x="179" y="246"/>
                    <a:pt x="178" y="254"/>
                    <a:pt x="178" y="255"/>
                  </a:cubicBezTo>
                  <a:cubicBezTo>
                    <a:pt x="178" y="256"/>
                    <a:pt x="178" y="256"/>
                    <a:pt x="178" y="256"/>
                  </a:cubicBezTo>
                  <a:cubicBezTo>
                    <a:pt x="178" y="257"/>
                    <a:pt x="178" y="257"/>
                    <a:pt x="178" y="257"/>
                  </a:cubicBezTo>
                  <a:cubicBezTo>
                    <a:pt x="179" y="263"/>
                    <a:pt x="175" y="268"/>
                    <a:pt x="175" y="269"/>
                  </a:cubicBezTo>
                  <a:cubicBezTo>
                    <a:pt x="171" y="273"/>
                    <a:pt x="171" y="273"/>
                    <a:pt x="171" y="273"/>
                  </a:cubicBezTo>
                  <a:cubicBezTo>
                    <a:pt x="162" y="275"/>
                    <a:pt x="153" y="277"/>
                    <a:pt x="145" y="278"/>
                  </a:cubicBezTo>
                  <a:cubicBezTo>
                    <a:pt x="143" y="212"/>
                    <a:pt x="143" y="212"/>
                    <a:pt x="143" y="212"/>
                  </a:cubicBezTo>
                  <a:cubicBezTo>
                    <a:pt x="143" y="210"/>
                    <a:pt x="142" y="208"/>
                    <a:pt x="141" y="206"/>
                  </a:cubicBezTo>
                  <a:cubicBezTo>
                    <a:pt x="179" y="100"/>
                    <a:pt x="179" y="100"/>
                    <a:pt x="179" y="100"/>
                  </a:cubicBezTo>
                  <a:cubicBezTo>
                    <a:pt x="175" y="99"/>
                    <a:pt x="175" y="99"/>
                    <a:pt x="175" y="99"/>
                  </a:cubicBezTo>
                  <a:cubicBezTo>
                    <a:pt x="174" y="95"/>
                    <a:pt x="174" y="95"/>
                    <a:pt x="174" y="95"/>
                  </a:cubicBezTo>
                  <a:cubicBezTo>
                    <a:pt x="172" y="88"/>
                    <a:pt x="164" y="88"/>
                    <a:pt x="157" y="91"/>
                  </a:cubicBezTo>
                  <a:cubicBezTo>
                    <a:pt x="154" y="88"/>
                    <a:pt x="154" y="88"/>
                    <a:pt x="154" y="88"/>
                  </a:cubicBezTo>
                  <a:cubicBezTo>
                    <a:pt x="148" y="86"/>
                    <a:pt x="143" y="88"/>
                    <a:pt x="138" y="91"/>
                  </a:cubicBezTo>
                  <a:cubicBezTo>
                    <a:pt x="134" y="90"/>
                    <a:pt x="128" y="91"/>
                    <a:pt x="124" y="92"/>
                  </a:cubicBezTo>
                  <a:cubicBezTo>
                    <a:pt x="120" y="89"/>
                    <a:pt x="111" y="90"/>
                    <a:pt x="106" y="94"/>
                  </a:cubicBezTo>
                  <a:cubicBezTo>
                    <a:pt x="104" y="93"/>
                    <a:pt x="101" y="92"/>
                    <a:pt x="99" y="93"/>
                  </a:cubicBezTo>
                  <a:cubicBezTo>
                    <a:pt x="97" y="94"/>
                    <a:pt x="95" y="95"/>
                    <a:pt x="93" y="96"/>
                  </a:cubicBezTo>
                  <a:cubicBezTo>
                    <a:pt x="86" y="90"/>
                    <a:pt x="78" y="97"/>
                    <a:pt x="78" y="106"/>
                  </a:cubicBezTo>
                  <a:cubicBezTo>
                    <a:pt x="74" y="108"/>
                    <a:pt x="74" y="108"/>
                    <a:pt x="74" y="108"/>
                  </a:cubicBezTo>
                  <a:cubicBezTo>
                    <a:pt x="119" y="207"/>
                    <a:pt x="119" y="207"/>
                    <a:pt x="119" y="207"/>
                  </a:cubicBezTo>
                  <a:cubicBezTo>
                    <a:pt x="118" y="209"/>
                    <a:pt x="117" y="211"/>
                    <a:pt x="117" y="213"/>
                  </a:cubicBezTo>
                  <a:cubicBezTo>
                    <a:pt x="118" y="280"/>
                    <a:pt x="118" y="280"/>
                    <a:pt x="118" y="280"/>
                  </a:cubicBezTo>
                  <a:cubicBezTo>
                    <a:pt x="107" y="279"/>
                    <a:pt x="97" y="278"/>
                    <a:pt x="91" y="276"/>
                  </a:cubicBezTo>
                  <a:cubicBezTo>
                    <a:pt x="91" y="275"/>
                    <a:pt x="91" y="275"/>
                    <a:pt x="91" y="275"/>
                  </a:cubicBezTo>
                  <a:cubicBezTo>
                    <a:pt x="87" y="270"/>
                    <a:pt x="87" y="270"/>
                    <a:pt x="87" y="270"/>
                  </a:cubicBezTo>
                  <a:cubicBezTo>
                    <a:pt x="87" y="270"/>
                    <a:pt x="83" y="265"/>
                    <a:pt x="84" y="259"/>
                  </a:cubicBezTo>
                  <a:cubicBezTo>
                    <a:pt x="84" y="258"/>
                    <a:pt x="84" y="258"/>
                    <a:pt x="84" y="258"/>
                  </a:cubicBezTo>
                  <a:cubicBezTo>
                    <a:pt x="84" y="257"/>
                    <a:pt x="84" y="257"/>
                    <a:pt x="84" y="257"/>
                  </a:cubicBezTo>
                  <a:cubicBezTo>
                    <a:pt x="84" y="256"/>
                    <a:pt x="83" y="248"/>
                    <a:pt x="80" y="237"/>
                  </a:cubicBezTo>
                  <a:cubicBezTo>
                    <a:pt x="76" y="223"/>
                    <a:pt x="71" y="211"/>
                    <a:pt x="63" y="203"/>
                  </a:cubicBezTo>
                  <a:cubicBezTo>
                    <a:pt x="61" y="200"/>
                    <a:pt x="52" y="187"/>
                    <a:pt x="44" y="169"/>
                  </a:cubicBezTo>
                  <a:cubicBezTo>
                    <a:pt x="36" y="152"/>
                    <a:pt x="27" y="128"/>
                    <a:pt x="32" y="106"/>
                  </a:cubicBezTo>
                  <a:cubicBezTo>
                    <a:pt x="32" y="106"/>
                    <a:pt x="32" y="106"/>
                    <a:pt x="32" y="106"/>
                  </a:cubicBezTo>
                  <a:cubicBezTo>
                    <a:pt x="32" y="106"/>
                    <a:pt x="32" y="106"/>
                    <a:pt x="32" y="106"/>
                  </a:cubicBezTo>
                  <a:cubicBezTo>
                    <a:pt x="33" y="105"/>
                    <a:pt x="37" y="85"/>
                    <a:pt x="51" y="66"/>
                  </a:cubicBezTo>
                  <a:cubicBezTo>
                    <a:pt x="69" y="41"/>
                    <a:pt x="96" y="28"/>
                    <a:pt x="129" y="27"/>
                  </a:cubicBezTo>
                  <a:cubicBezTo>
                    <a:pt x="130" y="27"/>
                    <a:pt x="130" y="27"/>
                    <a:pt x="130" y="27"/>
                  </a:cubicBezTo>
                  <a:cubicBezTo>
                    <a:pt x="130" y="27"/>
                    <a:pt x="130" y="27"/>
                    <a:pt x="130" y="27"/>
                  </a:cubicBezTo>
                  <a:cubicBezTo>
                    <a:pt x="130" y="27"/>
                    <a:pt x="130" y="27"/>
                    <a:pt x="130" y="27"/>
                  </a:cubicBezTo>
                  <a:cubicBezTo>
                    <a:pt x="131" y="27"/>
                    <a:pt x="131" y="27"/>
                    <a:pt x="131" y="27"/>
                  </a:cubicBezTo>
                  <a:cubicBezTo>
                    <a:pt x="165" y="26"/>
                    <a:pt x="191" y="38"/>
                    <a:pt x="210" y="62"/>
                  </a:cubicBezTo>
                  <a:cubicBezTo>
                    <a:pt x="224" y="81"/>
                    <a:pt x="229" y="101"/>
                    <a:pt x="229" y="102"/>
                  </a:cubicBezTo>
                  <a:close/>
                  <a:moveTo>
                    <a:pt x="101" y="98"/>
                  </a:moveTo>
                  <a:cubicBezTo>
                    <a:pt x="99" y="101"/>
                    <a:pt x="99" y="104"/>
                    <a:pt x="100" y="107"/>
                  </a:cubicBezTo>
                  <a:cubicBezTo>
                    <a:pt x="103" y="112"/>
                    <a:pt x="110" y="110"/>
                    <a:pt x="112" y="106"/>
                  </a:cubicBezTo>
                  <a:cubicBezTo>
                    <a:pt x="113" y="103"/>
                    <a:pt x="112" y="100"/>
                    <a:pt x="110" y="98"/>
                  </a:cubicBezTo>
                  <a:cubicBezTo>
                    <a:pt x="112" y="97"/>
                    <a:pt x="114" y="96"/>
                    <a:pt x="116" y="96"/>
                  </a:cubicBezTo>
                  <a:cubicBezTo>
                    <a:pt x="107" y="104"/>
                    <a:pt x="125" y="115"/>
                    <a:pt x="128" y="101"/>
                  </a:cubicBezTo>
                  <a:cubicBezTo>
                    <a:pt x="128" y="99"/>
                    <a:pt x="128" y="97"/>
                    <a:pt x="128" y="96"/>
                  </a:cubicBezTo>
                  <a:cubicBezTo>
                    <a:pt x="129" y="96"/>
                    <a:pt x="129" y="96"/>
                    <a:pt x="129" y="96"/>
                  </a:cubicBezTo>
                  <a:cubicBezTo>
                    <a:pt x="130" y="96"/>
                    <a:pt x="132" y="96"/>
                    <a:pt x="133" y="96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29" y="100"/>
                    <a:pt x="130" y="111"/>
                    <a:pt x="138" y="110"/>
                  </a:cubicBezTo>
                  <a:cubicBezTo>
                    <a:pt x="140" y="109"/>
                    <a:pt x="142" y="108"/>
                    <a:pt x="143" y="106"/>
                  </a:cubicBezTo>
                  <a:cubicBezTo>
                    <a:pt x="145" y="107"/>
                    <a:pt x="145" y="107"/>
                    <a:pt x="145" y="107"/>
                  </a:cubicBezTo>
                  <a:cubicBezTo>
                    <a:pt x="151" y="110"/>
                    <a:pt x="156" y="108"/>
                    <a:pt x="158" y="104"/>
                  </a:cubicBezTo>
                  <a:cubicBezTo>
                    <a:pt x="159" y="106"/>
                    <a:pt x="160" y="107"/>
                    <a:pt x="163" y="108"/>
                  </a:cubicBezTo>
                  <a:cubicBezTo>
                    <a:pt x="130" y="200"/>
                    <a:pt x="130" y="200"/>
                    <a:pt x="130" y="200"/>
                  </a:cubicBezTo>
                  <a:cubicBezTo>
                    <a:pt x="89" y="111"/>
                    <a:pt x="89" y="111"/>
                    <a:pt x="89" y="111"/>
                  </a:cubicBezTo>
                  <a:cubicBezTo>
                    <a:pt x="96" y="114"/>
                    <a:pt x="98" y="106"/>
                    <a:pt x="96" y="100"/>
                  </a:cubicBezTo>
                  <a:cubicBezTo>
                    <a:pt x="97" y="99"/>
                    <a:pt x="99" y="99"/>
                    <a:pt x="101" y="98"/>
                  </a:cubicBezTo>
                  <a:close/>
                  <a:moveTo>
                    <a:pt x="161" y="96"/>
                  </a:moveTo>
                  <a:cubicBezTo>
                    <a:pt x="160" y="98"/>
                    <a:pt x="160" y="98"/>
                    <a:pt x="160" y="98"/>
                  </a:cubicBezTo>
                  <a:cubicBezTo>
                    <a:pt x="160" y="96"/>
                    <a:pt x="160" y="96"/>
                    <a:pt x="160" y="96"/>
                  </a:cubicBezTo>
                  <a:lnTo>
                    <a:pt x="161" y="96"/>
                  </a:lnTo>
                  <a:close/>
                  <a:moveTo>
                    <a:pt x="143" y="94"/>
                  </a:moveTo>
                  <a:cubicBezTo>
                    <a:pt x="145" y="93"/>
                    <a:pt x="148" y="93"/>
                    <a:pt x="150" y="94"/>
                  </a:cubicBezTo>
                  <a:cubicBezTo>
                    <a:pt x="148" y="96"/>
                    <a:pt x="147" y="97"/>
                    <a:pt x="145" y="99"/>
                  </a:cubicBezTo>
                  <a:cubicBezTo>
                    <a:pt x="144" y="95"/>
                    <a:pt x="144" y="95"/>
                    <a:pt x="144" y="95"/>
                  </a:cubicBezTo>
                  <a:lnTo>
                    <a:pt x="143" y="94"/>
                  </a:lnTo>
                  <a:close/>
                  <a:moveTo>
                    <a:pt x="87" y="107"/>
                  </a:moveTo>
                  <a:cubicBezTo>
                    <a:pt x="87" y="107"/>
                    <a:pt x="87" y="107"/>
                    <a:pt x="87" y="107"/>
                  </a:cubicBezTo>
                  <a:cubicBezTo>
                    <a:pt x="87" y="106"/>
                    <a:pt x="87" y="106"/>
                    <a:pt x="87" y="106"/>
                  </a:cubicBezTo>
                  <a:lnTo>
                    <a:pt x="87" y="1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4726399" y="2329437"/>
              <a:ext cx="720947" cy="457524"/>
              <a:chOff x="9110663" y="1827213"/>
              <a:chExt cx="1155700" cy="733425"/>
            </a:xfrm>
          </p:grpSpPr>
          <p:sp>
            <p:nvSpPr>
              <p:cNvPr id="30" name="Freeform 26"/>
              <p:cNvSpPr>
                <a:spLocks/>
              </p:cNvSpPr>
              <p:nvPr/>
            </p:nvSpPr>
            <p:spPr bwMode="auto">
              <a:xfrm>
                <a:off x="9110663" y="1827213"/>
                <a:ext cx="757238" cy="733425"/>
              </a:xfrm>
              <a:custGeom>
                <a:avLst/>
                <a:gdLst>
                  <a:gd name="T0" fmla="*/ 16 w 292"/>
                  <a:gd name="T1" fmla="*/ 283 h 283"/>
                  <a:gd name="T2" fmla="*/ 37 w 292"/>
                  <a:gd name="T3" fmla="*/ 232 h 283"/>
                  <a:gd name="T4" fmla="*/ 111 w 292"/>
                  <a:gd name="T5" fmla="*/ 167 h 283"/>
                  <a:gd name="T6" fmla="*/ 74 w 292"/>
                  <a:gd name="T7" fmla="*/ 88 h 283"/>
                  <a:gd name="T8" fmla="*/ 149 w 292"/>
                  <a:gd name="T9" fmla="*/ 0 h 283"/>
                  <a:gd name="T10" fmla="*/ 223 w 292"/>
                  <a:gd name="T11" fmla="*/ 96 h 283"/>
                  <a:gd name="T12" fmla="*/ 187 w 292"/>
                  <a:gd name="T13" fmla="*/ 169 h 283"/>
                  <a:gd name="T14" fmla="*/ 265 w 292"/>
                  <a:gd name="T15" fmla="*/ 228 h 283"/>
                  <a:gd name="T16" fmla="*/ 292 w 292"/>
                  <a:gd name="T17" fmla="*/ 283 h 283"/>
                  <a:gd name="T18" fmla="*/ 16 w 292"/>
                  <a:gd name="T19" fmla="*/ 283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2" h="283">
                    <a:moveTo>
                      <a:pt x="16" y="283"/>
                    </a:moveTo>
                    <a:cubicBezTo>
                      <a:pt x="16" y="283"/>
                      <a:pt x="0" y="244"/>
                      <a:pt x="37" y="232"/>
                    </a:cubicBezTo>
                    <a:cubicBezTo>
                      <a:pt x="74" y="221"/>
                      <a:pt x="111" y="209"/>
                      <a:pt x="111" y="167"/>
                    </a:cubicBezTo>
                    <a:cubicBezTo>
                      <a:pt x="111" y="167"/>
                      <a:pt x="74" y="151"/>
                      <a:pt x="74" y="88"/>
                    </a:cubicBezTo>
                    <a:cubicBezTo>
                      <a:pt x="74" y="33"/>
                      <a:pt x="103" y="0"/>
                      <a:pt x="149" y="0"/>
                    </a:cubicBezTo>
                    <a:cubicBezTo>
                      <a:pt x="196" y="0"/>
                      <a:pt x="223" y="35"/>
                      <a:pt x="223" y="96"/>
                    </a:cubicBezTo>
                    <a:cubicBezTo>
                      <a:pt x="223" y="96"/>
                      <a:pt x="213" y="155"/>
                      <a:pt x="187" y="169"/>
                    </a:cubicBezTo>
                    <a:cubicBezTo>
                      <a:pt x="188" y="179"/>
                      <a:pt x="182" y="216"/>
                      <a:pt x="265" y="228"/>
                    </a:cubicBezTo>
                    <a:cubicBezTo>
                      <a:pt x="291" y="231"/>
                      <a:pt x="292" y="256"/>
                      <a:pt x="292" y="283"/>
                    </a:cubicBezTo>
                    <a:lnTo>
                      <a:pt x="16" y="28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/>
            </p:nvSpPr>
            <p:spPr bwMode="auto">
              <a:xfrm>
                <a:off x="9779000" y="1925638"/>
                <a:ext cx="487363" cy="633413"/>
              </a:xfrm>
              <a:custGeom>
                <a:avLst/>
                <a:gdLst>
                  <a:gd name="T0" fmla="*/ 56 w 188"/>
                  <a:gd name="T1" fmla="*/ 244 h 244"/>
                  <a:gd name="T2" fmla="*/ 188 w 188"/>
                  <a:gd name="T3" fmla="*/ 244 h 244"/>
                  <a:gd name="T4" fmla="*/ 165 w 188"/>
                  <a:gd name="T5" fmla="*/ 197 h 244"/>
                  <a:gd name="T6" fmla="*/ 98 w 188"/>
                  <a:gd name="T7" fmla="*/ 146 h 244"/>
                  <a:gd name="T8" fmla="*/ 128 w 188"/>
                  <a:gd name="T9" fmla="*/ 83 h 244"/>
                  <a:gd name="T10" fmla="*/ 65 w 188"/>
                  <a:gd name="T11" fmla="*/ 0 h 244"/>
                  <a:gd name="T12" fmla="*/ 0 w 188"/>
                  <a:gd name="T13" fmla="*/ 76 h 244"/>
                  <a:gd name="T14" fmla="*/ 32 w 188"/>
                  <a:gd name="T15" fmla="*/ 144 h 244"/>
                  <a:gd name="T16" fmla="*/ 18 w 188"/>
                  <a:gd name="T17" fmla="*/ 174 h 244"/>
                  <a:gd name="T18" fmla="*/ 52 w 188"/>
                  <a:gd name="T19" fmla="*/ 204 h 244"/>
                  <a:gd name="T20" fmla="*/ 56 w 188"/>
                  <a:gd name="T21" fmla="*/ 244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8" h="244">
                    <a:moveTo>
                      <a:pt x="56" y="244"/>
                    </a:moveTo>
                    <a:cubicBezTo>
                      <a:pt x="188" y="244"/>
                      <a:pt x="188" y="244"/>
                      <a:pt x="188" y="244"/>
                    </a:cubicBezTo>
                    <a:cubicBezTo>
                      <a:pt x="188" y="221"/>
                      <a:pt x="187" y="199"/>
                      <a:pt x="165" y="197"/>
                    </a:cubicBezTo>
                    <a:cubicBezTo>
                      <a:pt x="93" y="186"/>
                      <a:pt x="99" y="155"/>
                      <a:pt x="98" y="146"/>
                    </a:cubicBezTo>
                    <a:cubicBezTo>
                      <a:pt x="120" y="134"/>
                      <a:pt x="128" y="83"/>
                      <a:pt x="128" y="83"/>
                    </a:cubicBezTo>
                    <a:cubicBezTo>
                      <a:pt x="128" y="31"/>
                      <a:pt x="105" y="0"/>
                      <a:pt x="65" y="0"/>
                    </a:cubicBezTo>
                    <a:cubicBezTo>
                      <a:pt x="25" y="0"/>
                      <a:pt x="0" y="29"/>
                      <a:pt x="0" y="76"/>
                    </a:cubicBezTo>
                    <a:cubicBezTo>
                      <a:pt x="0" y="130"/>
                      <a:pt x="32" y="144"/>
                      <a:pt x="32" y="144"/>
                    </a:cubicBezTo>
                    <a:cubicBezTo>
                      <a:pt x="32" y="160"/>
                      <a:pt x="25" y="170"/>
                      <a:pt x="18" y="174"/>
                    </a:cubicBezTo>
                    <a:cubicBezTo>
                      <a:pt x="18" y="174"/>
                      <a:pt x="46" y="180"/>
                      <a:pt x="52" y="204"/>
                    </a:cubicBezTo>
                    <a:cubicBezTo>
                      <a:pt x="58" y="221"/>
                      <a:pt x="56" y="244"/>
                      <a:pt x="56" y="2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32" name="Freeform 28"/>
            <p:cNvSpPr>
              <a:spLocks noEditPoints="1"/>
            </p:cNvSpPr>
            <p:nvPr/>
          </p:nvSpPr>
          <p:spPr bwMode="auto">
            <a:xfrm>
              <a:off x="4828977" y="4321170"/>
              <a:ext cx="515791" cy="495234"/>
            </a:xfrm>
            <a:custGeom>
              <a:avLst/>
              <a:gdLst>
                <a:gd name="T0" fmla="*/ 327 w 338"/>
                <a:gd name="T1" fmla="*/ 269 h 324"/>
                <a:gd name="T2" fmla="*/ 243 w 338"/>
                <a:gd name="T3" fmla="*/ 194 h 324"/>
                <a:gd name="T4" fmla="*/ 237 w 338"/>
                <a:gd name="T5" fmla="*/ 190 h 324"/>
                <a:gd name="T6" fmla="*/ 254 w 338"/>
                <a:gd name="T7" fmla="*/ 127 h 324"/>
                <a:gd name="T8" fmla="*/ 127 w 338"/>
                <a:gd name="T9" fmla="*/ 0 h 324"/>
                <a:gd name="T10" fmla="*/ 0 w 338"/>
                <a:gd name="T11" fmla="*/ 127 h 324"/>
                <a:gd name="T12" fmla="*/ 127 w 338"/>
                <a:gd name="T13" fmla="*/ 253 h 324"/>
                <a:gd name="T14" fmla="*/ 196 w 338"/>
                <a:gd name="T15" fmla="*/ 233 h 324"/>
                <a:gd name="T16" fmla="*/ 201 w 338"/>
                <a:gd name="T17" fmla="*/ 240 h 324"/>
                <a:gd name="T18" fmla="*/ 286 w 338"/>
                <a:gd name="T19" fmla="*/ 315 h 324"/>
                <a:gd name="T20" fmla="*/ 321 w 338"/>
                <a:gd name="T21" fmla="*/ 313 h 324"/>
                <a:gd name="T22" fmla="*/ 329 w 338"/>
                <a:gd name="T23" fmla="*/ 305 h 324"/>
                <a:gd name="T24" fmla="*/ 327 w 338"/>
                <a:gd name="T25" fmla="*/ 269 h 324"/>
                <a:gd name="T26" fmla="*/ 127 w 338"/>
                <a:gd name="T27" fmla="*/ 204 h 324"/>
                <a:gd name="T28" fmla="*/ 49 w 338"/>
                <a:gd name="T29" fmla="*/ 127 h 324"/>
                <a:gd name="T30" fmla="*/ 127 w 338"/>
                <a:gd name="T31" fmla="*/ 49 h 324"/>
                <a:gd name="T32" fmla="*/ 205 w 338"/>
                <a:gd name="T33" fmla="*/ 127 h 324"/>
                <a:gd name="T34" fmla="*/ 127 w 338"/>
                <a:gd name="T35" fmla="*/ 204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8" h="324">
                  <a:moveTo>
                    <a:pt x="327" y="269"/>
                  </a:moveTo>
                  <a:cubicBezTo>
                    <a:pt x="243" y="194"/>
                    <a:pt x="243" y="194"/>
                    <a:pt x="243" y="194"/>
                  </a:cubicBezTo>
                  <a:cubicBezTo>
                    <a:pt x="241" y="193"/>
                    <a:pt x="239" y="191"/>
                    <a:pt x="237" y="190"/>
                  </a:cubicBezTo>
                  <a:cubicBezTo>
                    <a:pt x="248" y="172"/>
                    <a:pt x="254" y="150"/>
                    <a:pt x="254" y="127"/>
                  </a:cubicBezTo>
                  <a:cubicBezTo>
                    <a:pt x="254" y="57"/>
                    <a:pt x="197" y="0"/>
                    <a:pt x="127" y="0"/>
                  </a:cubicBezTo>
                  <a:cubicBezTo>
                    <a:pt x="57" y="0"/>
                    <a:pt x="0" y="57"/>
                    <a:pt x="0" y="127"/>
                  </a:cubicBezTo>
                  <a:cubicBezTo>
                    <a:pt x="0" y="197"/>
                    <a:pt x="57" y="253"/>
                    <a:pt x="127" y="253"/>
                  </a:cubicBezTo>
                  <a:cubicBezTo>
                    <a:pt x="152" y="253"/>
                    <a:pt x="176" y="246"/>
                    <a:pt x="196" y="233"/>
                  </a:cubicBezTo>
                  <a:cubicBezTo>
                    <a:pt x="197" y="236"/>
                    <a:pt x="199" y="238"/>
                    <a:pt x="201" y="240"/>
                  </a:cubicBezTo>
                  <a:cubicBezTo>
                    <a:pt x="286" y="315"/>
                    <a:pt x="286" y="315"/>
                    <a:pt x="286" y="315"/>
                  </a:cubicBezTo>
                  <a:cubicBezTo>
                    <a:pt x="296" y="324"/>
                    <a:pt x="312" y="324"/>
                    <a:pt x="321" y="313"/>
                  </a:cubicBezTo>
                  <a:cubicBezTo>
                    <a:pt x="329" y="305"/>
                    <a:pt x="329" y="305"/>
                    <a:pt x="329" y="305"/>
                  </a:cubicBezTo>
                  <a:cubicBezTo>
                    <a:pt x="338" y="294"/>
                    <a:pt x="338" y="278"/>
                    <a:pt x="327" y="269"/>
                  </a:cubicBezTo>
                  <a:close/>
                  <a:moveTo>
                    <a:pt x="127" y="204"/>
                  </a:moveTo>
                  <a:cubicBezTo>
                    <a:pt x="84" y="204"/>
                    <a:pt x="49" y="169"/>
                    <a:pt x="49" y="127"/>
                  </a:cubicBezTo>
                  <a:cubicBezTo>
                    <a:pt x="49" y="84"/>
                    <a:pt x="84" y="49"/>
                    <a:pt x="127" y="49"/>
                  </a:cubicBezTo>
                  <a:cubicBezTo>
                    <a:pt x="170" y="49"/>
                    <a:pt x="205" y="84"/>
                    <a:pt x="205" y="127"/>
                  </a:cubicBezTo>
                  <a:cubicBezTo>
                    <a:pt x="205" y="169"/>
                    <a:pt x="170" y="204"/>
                    <a:pt x="127" y="20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256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shred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框 21"/>
          <p:cNvSpPr txBox="1"/>
          <p:nvPr/>
        </p:nvSpPr>
        <p:spPr>
          <a:xfrm>
            <a:off x="3673052" y="4110208"/>
            <a:ext cx="4845893" cy="509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zh-CN" sz="1100" dirty="0">
                <a:cs typeface="+mn-ea"/>
                <a:sym typeface="+mn-lt"/>
              </a:rPr>
              <a:t>There are many variations of passages of Lorem Ipsum available, but the majority have suffered alteration in some form, by injected </a:t>
            </a:r>
            <a:r>
              <a:rPr lang="en-US" altLang="zh-CN" sz="1100" dirty="0" err="1">
                <a:cs typeface="+mn-ea"/>
                <a:sym typeface="+mn-lt"/>
              </a:rPr>
              <a:t>humour</a:t>
            </a:r>
            <a:endParaRPr lang="zh-CN" altLang="en-US" sz="1100" dirty="0">
              <a:cs typeface="+mn-ea"/>
              <a:sym typeface="+mn-lt"/>
            </a:endParaRPr>
          </a:p>
        </p:txBody>
      </p:sp>
      <p:sp>
        <p:nvSpPr>
          <p:cNvPr id="34" name="TextBox 76"/>
          <p:cNvSpPr txBox="1"/>
          <p:nvPr/>
        </p:nvSpPr>
        <p:spPr>
          <a:xfrm>
            <a:off x="4323048" y="3463877"/>
            <a:ext cx="3545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请在此添加标题</a:t>
            </a:r>
          </a:p>
        </p:txBody>
      </p:sp>
      <p:sp>
        <p:nvSpPr>
          <p:cNvPr id="35" name="TextBox 76"/>
          <p:cNvSpPr txBox="1"/>
          <p:nvPr/>
        </p:nvSpPr>
        <p:spPr>
          <a:xfrm>
            <a:off x="3673052" y="2575542"/>
            <a:ext cx="4862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solidFill>
                  <a:srgbClr val="75CFE7"/>
                </a:solidFill>
                <a:cs typeface="+mn-ea"/>
                <a:sym typeface="+mn-lt"/>
              </a:rPr>
              <a:t>PART TWO</a:t>
            </a:r>
            <a:endParaRPr lang="zh-CN" altLang="en-US" sz="5400" dirty="0">
              <a:solidFill>
                <a:srgbClr val="75CFE7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610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_文本框 76"/>
          <p:cNvSpPr txBox="1"/>
          <p:nvPr>
            <p:custDataLst>
              <p:tags r:id="rId1"/>
            </p:custDataLst>
          </p:nvPr>
        </p:nvSpPr>
        <p:spPr>
          <a:xfrm>
            <a:off x="5234880" y="222356"/>
            <a:ext cx="1722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779464"/>
                </a:solidFill>
                <a:cs typeface="+mn-ea"/>
                <a:sym typeface="+mn-lt"/>
              </a:rPr>
              <a:t>此处添加标题</a:t>
            </a:r>
          </a:p>
        </p:txBody>
      </p:sp>
      <p:sp>
        <p:nvSpPr>
          <p:cNvPr id="7" name="PA_文本框 6"/>
          <p:cNvSpPr txBox="1"/>
          <p:nvPr>
            <p:custDataLst>
              <p:tags r:id="rId2"/>
            </p:custDataLst>
          </p:nvPr>
        </p:nvSpPr>
        <p:spPr>
          <a:xfrm>
            <a:off x="4569336" y="523592"/>
            <a:ext cx="3053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Please add the title here</a:t>
            </a:r>
          </a:p>
        </p:txBody>
      </p:sp>
      <p:cxnSp>
        <p:nvCxnSpPr>
          <p:cNvPr id="8" name="PA_直接连接符 7"/>
          <p:cNvCxnSpPr/>
          <p:nvPr>
            <p:custDataLst>
              <p:tags r:id="rId3"/>
            </p:custDataLst>
          </p:nvPr>
        </p:nvCxnSpPr>
        <p:spPr>
          <a:xfrm>
            <a:off x="6027654" y="832587"/>
            <a:ext cx="136690" cy="0"/>
          </a:xfrm>
          <a:prstGeom prst="line">
            <a:avLst/>
          </a:prstGeom>
          <a:ln w="19050" cap="rnd">
            <a:solidFill>
              <a:srgbClr val="779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PA_组合 8"/>
          <p:cNvGrpSpPr/>
          <p:nvPr>
            <p:custDataLst>
              <p:tags r:id="rId4"/>
            </p:custDataLst>
          </p:nvPr>
        </p:nvGrpSpPr>
        <p:grpSpPr>
          <a:xfrm>
            <a:off x="1216049" y="2090136"/>
            <a:ext cx="4339119" cy="3782646"/>
            <a:chOff x="2098355" y="789986"/>
            <a:chExt cx="4201275" cy="3662479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559" y="894550"/>
              <a:ext cx="3838868" cy="2562094"/>
            </a:xfrm>
            <a:prstGeom prst="rect">
              <a:avLst/>
            </a:prstGeom>
          </p:spPr>
        </p:pic>
        <p:grpSp>
          <p:nvGrpSpPr>
            <p:cNvPr id="11" name="组合 10"/>
            <p:cNvGrpSpPr/>
            <p:nvPr/>
          </p:nvGrpSpPr>
          <p:grpSpPr>
            <a:xfrm>
              <a:off x="2098355" y="789986"/>
              <a:ext cx="4201275" cy="3662479"/>
              <a:chOff x="3552668" y="726551"/>
              <a:chExt cx="5148000" cy="4487791"/>
            </a:xfrm>
          </p:grpSpPr>
          <p:sp>
            <p:nvSpPr>
              <p:cNvPr id="12" name="椭圆 11"/>
              <p:cNvSpPr/>
              <p:nvPr/>
            </p:nvSpPr>
            <p:spPr>
              <a:xfrm>
                <a:off x="3726648" y="4871204"/>
                <a:ext cx="4800040" cy="343138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alpha val="60000"/>
                      <a:lumMod val="85000"/>
                      <a:lumOff val="15000"/>
                    </a:schemeClr>
                  </a:gs>
                  <a:gs pos="100000">
                    <a:srgbClr val="0D0D0D">
                      <a:alpha val="0"/>
                      <a:lumMod val="85000"/>
                      <a:lumOff val="15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" name="任意多边形 12"/>
              <p:cNvSpPr/>
              <p:nvPr/>
            </p:nvSpPr>
            <p:spPr>
              <a:xfrm>
                <a:off x="3552668" y="726551"/>
                <a:ext cx="5148000" cy="3132000"/>
              </a:xfrm>
              <a:custGeom>
                <a:avLst/>
                <a:gdLst>
                  <a:gd name="connsiteX0" fmla="*/ 216000 w 5148000"/>
                  <a:gd name="connsiteY0" fmla="*/ 216000 h 3132000"/>
                  <a:gd name="connsiteX1" fmla="*/ 216000 w 5148000"/>
                  <a:gd name="connsiteY1" fmla="*/ 2916000 h 3132000"/>
                  <a:gd name="connsiteX2" fmla="*/ 4932000 w 5148000"/>
                  <a:gd name="connsiteY2" fmla="*/ 2916000 h 3132000"/>
                  <a:gd name="connsiteX3" fmla="*/ 4932000 w 5148000"/>
                  <a:gd name="connsiteY3" fmla="*/ 216000 h 3132000"/>
                  <a:gd name="connsiteX4" fmla="*/ 181341 w 5148000"/>
                  <a:gd name="connsiteY4" fmla="*/ 0 h 3132000"/>
                  <a:gd name="connsiteX5" fmla="*/ 4966659 w 5148000"/>
                  <a:gd name="connsiteY5" fmla="*/ 0 h 3132000"/>
                  <a:gd name="connsiteX6" fmla="*/ 5148000 w 5148000"/>
                  <a:gd name="connsiteY6" fmla="*/ 181341 h 3132000"/>
                  <a:gd name="connsiteX7" fmla="*/ 5148000 w 5148000"/>
                  <a:gd name="connsiteY7" fmla="*/ 3132000 h 3132000"/>
                  <a:gd name="connsiteX8" fmla="*/ 0 w 5148000"/>
                  <a:gd name="connsiteY8" fmla="*/ 3132000 h 3132000"/>
                  <a:gd name="connsiteX9" fmla="*/ 0 w 5148000"/>
                  <a:gd name="connsiteY9" fmla="*/ 181341 h 3132000"/>
                  <a:gd name="connsiteX10" fmla="*/ 181341 w 5148000"/>
                  <a:gd name="connsiteY10" fmla="*/ 0 h 313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148000" h="3132000">
                    <a:moveTo>
                      <a:pt x="216000" y="216000"/>
                    </a:moveTo>
                    <a:lnTo>
                      <a:pt x="216000" y="2916000"/>
                    </a:lnTo>
                    <a:lnTo>
                      <a:pt x="4932000" y="2916000"/>
                    </a:lnTo>
                    <a:lnTo>
                      <a:pt x="4932000" y="216000"/>
                    </a:lnTo>
                    <a:close/>
                    <a:moveTo>
                      <a:pt x="181341" y="0"/>
                    </a:moveTo>
                    <a:lnTo>
                      <a:pt x="4966659" y="0"/>
                    </a:lnTo>
                    <a:cubicBezTo>
                      <a:pt x="5066811" y="0"/>
                      <a:pt x="5148000" y="81189"/>
                      <a:pt x="5148000" y="181341"/>
                    </a:cubicBezTo>
                    <a:lnTo>
                      <a:pt x="5148000" y="3132000"/>
                    </a:lnTo>
                    <a:lnTo>
                      <a:pt x="0" y="3132000"/>
                    </a:lnTo>
                    <a:lnTo>
                      <a:pt x="0" y="181341"/>
                    </a:lnTo>
                    <a:cubicBezTo>
                      <a:pt x="0" y="81189"/>
                      <a:pt x="81189" y="0"/>
                      <a:pt x="18134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" name="任意多边形 13"/>
              <p:cNvSpPr/>
              <p:nvPr/>
            </p:nvSpPr>
            <p:spPr>
              <a:xfrm>
                <a:off x="3552668" y="3858551"/>
                <a:ext cx="5148000" cy="509665"/>
              </a:xfrm>
              <a:custGeom>
                <a:avLst/>
                <a:gdLst>
                  <a:gd name="connsiteX0" fmla="*/ 0 w 5148000"/>
                  <a:gd name="connsiteY0" fmla="*/ 0 h 509665"/>
                  <a:gd name="connsiteX1" fmla="*/ 5148000 w 5148000"/>
                  <a:gd name="connsiteY1" fmla="*/ 0 h 509665"/>
                  <a:gd name="connsiteX2" fmla="*/ 5148000 w 5148000"/>
                  <a:gd name="connsiteY2" fmla="*/ 328324 h 509665"/>
                  <a:gd name="connsiteX3" fmla="*/ 4966659 w 5148000"/>
                  <a:gd name="connsiteY3" fmla="*/ 509665 h 509665"/>
                  <a:gd name="connsiteX4" fmla="*/ 181341 w 5148000"/>
                  <a:gd name="connsiteY4" fmla="*/ 509665 h 509665"/>
                  <a:gd name="connsiteX5" fmla="*/ 0 w 5148000"/>
                  <a:gd name="connsiteY5" fmla="*/ 328324 h 509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48000" h="509665">
                    <a:moveTo>
                      <a:pt x="0" y="0"/>
                    </a:moveTo>
                    <a:lnTo>
                      <a:pt x="5148000" y="0"/>
                    </a:lnTo>
                    <a:lnTo>
                      <a:pt x="5148000" y="328324"/>
                    </a:lnTo>
                    <a:cubicBezTo>
                      <a:pt x="5148000" y="428476"/>
                      <a:pt x="5066811" y="509665"/>
                      <a:pt x="4966659" y="509665"/>
                    </a:cubicBezTo>
                    <a:lnTo>
                      <a:pt x="181341" y="509665"/>
                    </a:lnTo>
                    <a:cubicBezTo>
                      <a:pt x="81189" y="509665"/>
                      <a:pt x="0" y="428476"/>
                      <a:pt x="0" y="328324"/>
                    </a:cubicBezTo>
                    <a:close/>
                  </a:path>
                </a:pathLst>
              </a:custGeom>
              <a:gradFill>
                <a:gsLst>
                  <a:gs pos="0">
                    <a:srgbClr val="929398"/>
                  </a:gs>
                  <a:gs pos="100000">
                    <a:srgbClr val="D0D2D4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" name="任意多边形 14"/>
              <p:cNvSpPr/>
              <p:nvPr/>
            </p:nvSpPr>
            <p:spPr>
              <a:xfrm>
                <a:off x="5126730" y="4368216"/>
                <a:ext cx="1999876" cy="674557"/>
              </a:xfrm>
              <a:custGeom>
                <a:avLst/>
                <a:gdLst>
                  <a:gd name="connsiteX0" fmla="*/ 485189 w 2612038"/>
                  <a:gd name="connsiteY0" fmla="*/ 0 h 1054155"/>
                  <a:gd name="connsiteX1" fmla="*/ 2126847 w 2612038"/>
                  <a:gd name="connsiteY1" fmla="*/ 0 h 1054155"/>
                  <a:gd name="connsiteX2" fmla="*/ 2346146 w 2612038"/>
                  <a:gd name="connsiteY2" fmla="*/ 776937 h 1054155"/>
                  <a:gd name="connsiteX3" fmla="*/ 2612036 w 2612038"/>
                  <a:gd name="connsiteY3" fmla="*/ 974364 h 1054155"/>
                  <a:gd name="connsiteX4" fmla="*/ 2564864 w 2612038"/>
                  <a:gd name="connsiteY4" fmla="*/ 974364 h 1054155"/>
                  <a:gd name="connsiteX5" fmla="*/ 2585504 w 2612038"/>
                  <a:gd name="connsiteY5" fmla="*/ 977608 h 1054155"/>
                  <a:gd name="connsiteX6" fmla="*/ 2612038 w 2612038"/>
                  <a:gd name="connsiteY6" fmla="*/ 990447 h 1054155"/>
                  <a:gd name="connsiteX7" fmla="*/ 1306019 w 2612038"/>
                  <a:gd name="connsiteY7" fmla="*/ 1054155 h 1054155"/>
                  <a:gd name="connsiteX8" fmla="*/ 0 w 2612038"/>
                  <a:gd name="connsiteY8" fmla="*/ 990447 h 1054155"/>
                  <a:gd name="connsiteX9" fmla="*/ 26534 w 2612038"/>
                  <a:gd name="connsiteY9" fmla="*/ 977608 h 1054155"/>
                  <a:gd name="connsiteX10" fmla="*/ 47175 w 2612038"/>
                  <a:gd name="connsiteY10" fmla="*/ 974364 h 1054155"/>
                  <a:gd name="connsiteX11" fmla="*/ 0 w 2612038"/>
                  <a:gd name="connsiteY11" fmla="*/ 974364 h 1054155"/>
                  <a:gd name="connsiteX12" fmla="*/ 265890 w 2612038"/>
                  <a:gd name="connsiteY12" fmla="*/ 776937 h 1054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12038" h="1054155">
                    <a:moveTo>
                      <a:pt x="485189" y="0"/>
                    </a:moveTo>
                    <a:lnTo>
                      <a:pt x="2126847" y="0"/>
                    </a:lnTo>
                    <a:lnTo>
                      <a:pt x="2346146" y="776937"/>
                    </a:lnTo>
                    <a:lnTo>
                      <a:pt x="2612036" y="974364"/>
                    </a:lnTo>
                    <a:lnTo>
                      <a:pt x="2564864" y="974364"/>
                    </a:lnTo>
                    <a:lnTo>
                      <a:pt x="2585504" y="977608"/>
                    </a:lnTo>
                    <a:cubicBezTo>
                      <a:pt x="2602902" y="981755"/>
                      <a:pt x="2612038" y="986049"/>
                      <a:pt x="2612038" y="990447"/>
                    </a:cubicBezTo>
                    <a:cubicBezTo>
                      <a:pt x="2612038" y="1025632"/>
                      <a:pt x="2027313" y="1054155"/>
                      <a:pt x="1306019" y="1054155"/>
                    </a:cubicBezTo>
                    <a:cubicBezTo>
                      <a:pt x="584725" y="1054155"/>
                      <a:pt x="0" y="1025632"/>
                      <a:pt x="0" y="990447"/>
                    </a:cubicBezTo>
                    <a:cubicBezTo>
                      <a:pt x="0" y="986049"/>
                      <a:pt x="9136" y="981755"/>
                      <a:pt x="26534" y="977608"/>
                    </a:cubicBezTo>
                    <a:lnTo>
                      <a:pt x="47175" y="974364"/>
                    </a:lnTo>
                    <a:lnTo>
                      <a:pt x="0" y="974364"/>
                    </a:lnTo>
                    <a:lnTo>
                      <a:pt x="265890" y="776937"/>
                    </a:lnTo>
                    <a:close/>
                  </a:path>
                </a:pathLst>
              </a:custGeom>
              <a:gradFill>
                <a:gsLst>
                  <a:gs pos="31000">
                    <a:srgbClr val="F2F2F2"/>
                  </a:gs>
                  <a:gs pos="13000">
                    <a:srgbClr val="929398"/>
                  </a:gs>
                  <a:gs pos="67000">
                    <a:srgbClr val="CCCCCE"/>
                  </a:gs>
                  <a:gs pos="100000">
                    <a:srgbClr val="929398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5126730" y="5006773"/>
                <a:ext cx="1999876" cy="36000"/>
              </a:xfrm>
              <a:prstGeom prst="rect">
                <a:avLst/>
              </a:prstGeom>
              <a:gradFill>
                <a:gsLst>
                  <a:gs pos="0">
                    <a:srgbClr val="262626"/>
                  </a:gs>
                  <a:gs pos="50000">
                    <a:srgbClr val="404040"/>
                  </a:gs>
                  <a:gs pos="100000">
                    <a:srgbClr val="262626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" name="任意多边形 16"/>
              <p:cNvSpPr/>
              <p:nvPr/>
            </p:nvSpPr>
            <p:spPr>
              <a:xfrm>
                <a:off x="6424414" y="726551"/>
                <a:ext cx="2276254" cy="3132000"/>
              </a:xfrm>
              <a:custGeom>
                <a:avLst/>
                <a:gdLst>
                  <a:gd name="connsiteX0" fmla="*/ 0 w 2276254"/>
                  <a:gd name="connsiteY0" fmla="*/ 0 h 3132000"/>
                  <a:gd name="connsiteX1" fmla="*/ 777237 w 2276254"/>
                  <a:gd name="connsiteY1" fmla="*/ 0 h 3132000"/>
                  <a:gd name="connsiteX2" fmla="*/ 1768840 w 2276254"/>
                  <a:gd name="connsiteY2" fmla="*/ 0 h 3132000"/>
                  <a:gd name="connsiteX3" fmla="*/ 2054039 w 2276254"/>
                  <a:gd name="connsiteY3" fmla="*/ 0 h 3132000"/>
                  <a:gd name="connsiteX4" fmla="*/ 2276254 w 2276254"/>
                  <a:gd name="connsiteY4" fmla="*/ 222215 h 3132000"/>
                  <a:gd name="connsiteX5" fmla="*/ 2276254 w 2276254"/>
                  <a:gd name="connsiteY5" fmla="*/ 2909785 h 3132000"/>
                  <a:gd name="connsiteX6" fmla="*/ 2054039 w 2276254"/>
                  <a:gd name="connsiteY6" fmla="*/ 3132000 h 3132000"/>
                  <a:gd name="connsiteX7" fmla="*/ 1326630 w 2276254"/>
                  <a:gd name="connsiteY7" fmla="*/ 3132000 h 3132000"/>
                  <a:gd name="connsiteX8" fmla="*/ 777237 w 2276254"/>
                  <a:gd name="connsiteY8" fmla="*/ 3132000 h 3132000"/>
                  <a:gd name="connsiteX9" fmla="*/ 442210 w 2276254"/>
                  <a:gd name="connsiteY9" fmla="*/ 3132000 h 313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76254" h="3132000">
                    <a:moveTo>
                      <a:pt x="0" y="0"/>
                    </a:moveTo>
                    <a:lnTo>
                      <a:pt x="777237" y="0"/>
                    </a:lnTo>
                    <a:lnTo>
                      <a:pt x="1768840" y="0"/>
                    </a:lnTo>
                    <a:lnTo>
                      <a:pt x="2054039" y="0"/>
                    </a:lnTo>
                    <a:cubicBezTo>
                      <a:pt x="2176765" y="0"/>
                      <a:pt x="2276254" y="99489"/>
                      <a:pt x="2276254" y="222215"/>
                    </a:cubicBezTo>
                    <a:lnTo>
                      <a:pt x="2276254" y="2909785"/>
                    </a:lnTo>
                    <a:cubicBezTo>
                      <a:pt x="2276254" y="3032511"/>
                      <a:pt x="2176765" y="3132000"/>
                      <a:pt x="2054039" y="3132000"/>
                    </a:cubicBezTo>
                    <a:lnTo>
                      <a:pt x="1326630" y="3132000"/>
                    </a:lnTo>
                    <a:lnTo>
                      <a:pt x="777237" y="3132000"/>
                    </a:lnTo>
                    <a:lnTo>
                      <a:pt x="442210" y="313200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60000"/>
                    </a:srgbClr>
                  </a:gs>
                  <a:gs pos="67000">
                    <a:srgbClr val="FFFFFF">
                      <a:alpha val="0"/>
                    </a:srgbClr>
                  </a:gs>
                </a:gsLst>
                <a:lin ang="4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003655" y="3959266"/>
                <a:ext cx="246025" cy="299843"/>
              </a:xfrm>
              <a:prstGeom prst="rect">
                <a:avLst/>
              </a:prstGeom>
            </p:spPr>
          </p:pic>
        </p:grpSp>
      </p:grpSp>
      <p:sp>
        <p:nvSpPr>
          <p:cNvPr id="19" name="PA_文本框 76"/>
          <p:cNvSpPr txBox="1"/>
          <p:nvPr>
            <p:custDataLst>
              <p:tags r:id="rId5"/>
            </p:custDataLst>
          </p:nvPr>
        </p:nvSpPr>
        <p:spPr>
          <a:xfrm>
            <a:off x="6648953" y="1985967"/>
            <a:ext cx="1475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添加标题</a:t>
            </a:r>
          </a:p>
        </p:txBody>
      </p:sp>
      <p:sp>
        <p:nvSpPr>
          <p:cNvPr id="20" name="PA_文本框 19"/>
          <p:cNvSpPr txBox="1"/>
          <p:nvPr>
            <p:custDataLst>
              <p:tags r:id="rId6"/>
            </p:custDataLst>
          </p:nvPr>
        </p:nvSpPr>
        <p:spPr>
          <a:xfrm>
            <a:off x="6648953" y="2677150"/>
            <a:ext cx="4631780" cy="317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lnSpc>
                <a:spcPct val="130000"/>
              </a:lnSpc>
              <a:buFont typeface="+mj-lt"/>
              <a:buAutoNum type="romanUcPeriod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marL="400050" indent="-400050">
              <a:lnSpc>
                <a:spcPct val="130000"/>
              </a:lnSpc>
              <a:buFont typeface="+mj-lt"/>
              <a:buAutoNum type="romanUcPeriod"/>
            </a:pP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marL="400050" indent="-400050">
              <a:lnSpc>
                <a:spcPct val="130000"/>
              </a:lnSpc>
              <a:buFont typeface="+mj-lt"/>
              <a:buAutoNum type="romanUcPeriod"/>
            </a:pP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marL="400050" indent="-400050">
              <a:lnSpc>
                <a:spcPct val="130000"/>
              </a:lnSpc>
              <a:buFont typeface="+mj-lt"/>
              <a:buAutoNum type="romanUcPeriod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marL="400050" indent="-400050">
              <a:lnSpc>
                <a:spcPct val="130000"/>
              </a:lnSpc>
              <a:buFont typeface="+mj-lt"/>
              <a:buAutoNum type="romanUcPeriod"/>
            </a:pP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marL="400050" indent="-400050">
              <a:lnSpc>
                <a:spcPct val="130000"/>
              </a:lnSpc>
              <a:buFont typeface="+mj-lt"/>
              <a:buAutoNum type="romanUcPeriod"/>
            </a:pP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marL="400050" indent="-400050">
              <a:lnSpc>
                <a:spcPct val="130000"/>
              </a:lnSpc>
              <a:buFont typeface="+mj-lt"/>
              <a:buAutoNum type="romanUcPeriod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请在此添加文字说明，请在此添加文字说明，请在此添加文字说明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marL="400050" indent="-400050">
              <a:lnSpc>
                <a:spcPct val="130000"/>
              </a:lnSpc>
              <a:buFont typeface="+mj-lt"/>
              <a:buAutoNum type="romanUcPeriod"/>
            </a:pP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4504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E65E6F55-6FE1-4E68-A190-D7CA4559EAA1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wQUAAIACAA5japKFQ6tKGQEAAAHEQAAHQAAAHVuaXZlcnNhbC9jb21tb25fbWVzc2FnZXMubG5nrVhtb9s2EP5eoP+BEFBgA7a0HdCiGBIHtMTYRGTJleg42QsERmJsIpSY6cVt9mm/Zj9sv2RHyk7ivkBSEsA2TMr33PHunrujD48/5wptRFlJXRw5bw/eOEgUqc5ksTpyFuzk5w8OqmpeZFzpQhw5hXbQ8ejli0PFi1XDVwK+v3yB0GEuqgqW1cis7tdIZkfOfJy44WyOg4vEDydhMqYTZ+Tq/IYXt8jXK/1H+cMv7z98fvvu/Y+Hr7eSfYDiGfb9fShkkd696QEUsCj0E0AjfhKQc+aMzOcwuXDBfBoQZ7T9Mkx6HpEzZ2Q+O+UWUUQClsQ+9UhC4yQImfWFTxjxnNGFbtCabwSqNdpI8QnVawGRrGUpUKVkZh+kGjaKRnQp88IZpkESkZhF1GU0DJxRrMvy9icLy5t6rUtQV6FMVvxSiczqhJyxz29KUYFqXkNOIXjVawm/1DmXxUGn6ggvaTBJWBj6cUICb7fjjEiRIa/kRs1AlAjHJAKAkleifIRsYrPMiiOs1DCEKZ1MfXgzY8JUrtYK3vVQO+YEYjAXRZcU5AiJILvieBlGnnEaqEIc3fCq+qTLbC8/HgaqC5gGbggp6LIH4Mxg7IAhxhIqR1mKtO4Cm5E4xhOSjMNzSGTgXThEIjwFup0OkbggMVCExF0yAT6jE2wS3lBsl/87fqXcpLO6RTxNQc64byN1U8GOcSmwwDKtOhimJiYfFxA2iv3v0LhFBe/a1UpuBNhRZqLsVASVxSWeyaKPC/pbcoKpT7wE0soLlwmzJc9ozPktKnSNeLbhRSrQpUh5A7l+C88ymdlnJs5W/1+N/BvxeltVXm0LUuCR81dD7dmrYd8wq6nAproW+U3dpdo4bGv+Y6wwOf1dE/oc/XH6Y5cEOKLh80Smknmj2qr75PjcWTY0Rp1GPNFT/aP13JbEbW0dUyhYY6n7SxDopqZ/QANU/aVocAKK5m2JhhpOi6sBOoNwCxBo9FiMM3DVngln4MIB8ksyjimD2WgpLitZd44dlo1tgL4d2hTmPCVqcU/GS3GlYcJRgm/a6QO6kI10Z0AfDDd7rYJR5oPJAQCu2uQBSCVzsD/rgbmYkZ0H2gK/d5KlblRmyavktS3y4NsmF1+PTVelzu2u4tUuedsmc/wUK9rDRa3S+YD2f8e/3vF5QL/HRykmOHKniYsDl5hB33BV9RQCChhX+CxOfDw24sCFnNfpGprplW6KrCdQO6t75AQD2PbMseBluv7vn397YnxhSbuLtru/DgIBYpsqSO7Afg90Lao/u0AYHu/L2UUfqe3dZifX86rDKGThs9wheNtacp3D1kG3XkjybdAwY9idzoAHsU173ZQwug1BmOHoFGqZncKd0YyX11AImdZqEIp1tUnAepj2++tlUytZiCGyT2sl5sCMzhPsefauDeRTMr1ue2YGN4p0e+lWcOnuC+ZOcQB19gs8kcl6IKBtTbsqBERv1/c033zdqe5Wlf3L4vD1g38w/gdQSwMEFAACAAgAOY2qSiRl/wsdAwAANgwAACcAAAB1bml2ZXJzYWwvZmxhc2hfcHVibGlzaGluZ19zZXR0aW5ncy54bWzVVt1u2jAUvucpLE+9LGm7dutQoKoKaFVbQIVp61VlYkOs+ieLbSi92tPswfYkO46Bgtp16Q/SJhQRH5/znV9/cXx0KwWasNxwrep4t7qDEVOJplyN6/jLoL19iJGxRFEitGJ1rDRGR41KnLmh4CbtM2tB1SCAUaaW2TpOrc1qUTSdTqvcZLnf1cJZwDfVRMsoy5lhyrI8ygSZwZ+dZczgOUIJAHikVnOzRqWCUByQLjR1giFOIXLFfVJEtAUxKY6C2pAkN+NcO0VPtNA5ysfDOn53eOx/C50A1eSSKV8T0wChF9saoZT7KIjo8zuGUsbHKYS7t4/RlFObFq+R14+jhygFdkideJQTDTVQdg4vmSWUWBKWwZ9lt9YsBEFEZ4pIngxgB/n867g5uP581Wtdnp92zq4H3e754LQXgihsonWcOFp3FENA2uUJW/qJibUkSSFusBkRYVgcrYoWaiOt1oLzazTUAmpfWMEYySGjHSLZSjf6N1y1QXMXoxEkImZ1fJxzIjDilgieLI2NGxrLbdH19qomAiwYT4Yu+vjefahOkpLcsNWwFjvG1zxpfNVOUDTTDgl+w5DVCPJ3Et5Shlabg0a5loUUxsciIzh4nHA2ZfSoqOkc8E+OrsCFdGAJs5oJZoOH747foSEb6RxwGZnAZIOcm4BffRZwRoy5ByWLGLf656fN1vVpp9n6tuUTJHRCVPJMcGg4k5ndCD6ZIaXtwg7KkRBnWNEUymmxVya36svbYLh0IrT5rZuxAr3BlmzGy3Ma89cISrtNyaQ4iP5wFdBwBDm0JGDCRgJ0wZVjZQETopBWYoZIArRm/LGecO0MSMIBDtDm5REGe8RVsRoDtYHHnLK8FOTO7t77/YMPHw8/1arRrx8/t580mhN+TxDvLjD+yZOUv6T9h2wYR56lHydtm7t/k7OvWv0yZe10y2h1z8poXYaPQm/lg1AqBCCRcTgUQCOCS24ZfcuReEFbX/UtDjOxmbZuMOfXjPJ/k3JYLa91a/e4OHr0oul3JFdcQiE8hS1vp42D/R24GT66VakA2vpdv1H5DVBLAwQUAAIACAA5japKicSvuLICAABVCgAAIQAAAHVuaXZlcnNhbC9mbGFzaF9za2luX3NldHRpbmdzLnhtbJVWbW/bIBD+vl8RZd/r7jWdRCO1aSZV6tZqrfod2xcbBYMFOF3+/TjAMU7sxsupUnjuebjjuCMlesvE8sNsRjLJpXoGY5goNCItNmP59TxtjJHiIpPCgDAXQqqK8vny40/3IYljnlPJHaipmg3NoAuzcJ8pkhDj2wJtTJDJqqZi/yALeZHSbFso2Yj8bGrlvgbFmdha5uWPxWo9GoAzbe4NVL2c1ldo0yS1Aq0BU/q+Rjur4jQF3ka6dJ+Jmi7U+6c/ku2YZsbJbj6hjclqWkC/yFc3aON8YXfv38oC7X2Bgb/GUr98RhulcroH1d/87ivaqELWTf0/PVIrWWBB+5r3L/Gg4ZLmdvwwq0u0swI8EAY6ewuhPO6sdxEpfI3nnuC4KsmfsK5HDwJeesphuaFcA0napXfqUr49NsYOyIEQQx3pyWb9RBsNS6OawOqwjvcH3pjII1IAOsar5E0FK59wROzjHX+1unVvRZzfAYsSVLALYJRhB3bM37auJ8wI7JjPnOXwKPj+hH7s8Zr2jm9puM2o/F7bq771gqB22darXbVejPSAk6uj0AFoOZXMYakxnRdWAd4aSRzmU0pOciKC7lhBDZPiF/LSvTuMJsmRI7TacGMRwwyHoX5zOdpXOr4vt57Qjv5XoTucX8+MfcSv59QYmpWV/VXS81nQ2SmxhZknwwp8Ji0d1L3YyEjjYo+JKqq2oF6k5FPDCGlAT91e+tEao5MkqgFJhqtMwiZD5RdNlYJa21tj0LZNH/O8khUlt3/mlcEb5H3BiNMrTWm3E5QdujICQgsAVVnZ9qxfeE/VcMM47KCd/AhwBx47GdG2R8fa7cY8wMbEDReQSR0ZHoquU2Je3zEgeLV5DSu8Z0LXG5pqd7Te4J97ltvXDJsvJnkgNFNva+s/LaIF8d/Jf1BLAwQUAAIACAA5japKRnag/PICAABHCwAAJgAAAHVuaXZlcnNhbC9odG1sX3B1Ymxpc2hpbmdfc2V0dGluZ3MueG1szVbdTtswFL7vU1ieuKQBxjZWpUWIgkBjtKKdNq7Qaew2Fo6d2U5LudrT7MH2JDuO29IK1gVEp6mKGh+f850/ny+OD+8yScbcWKFVk+7WdyjhKtFMqFGTfumfbh9QYh0oBlIr3qRKU3LYqsV5MZDCpj3uHKpagjDKNnLXpKlzeSOKJpNJXdjc+F0tC4f4tp7oLMoNt1w5bqJcwhT/3DTnls4QKgDgk2k1M2vVaoTEAemzZoXkRDCMXAmfFMgzl0kaBa0BJLcjowvFjrXUhpjRoEnfHBz531wnILVFxpUviW2h0ItdAxgTPgiQPXHPScrFKMVo9/YpmQjm0vI18vpx9BilxA6Zg0c51lgC5WbwGXfAwEFYBn+O3zk7FwQRmyrIRNLHHeLTb9J2/+bsuntydXF++emm3+lc9M+7IYjSJlrFiaNVRzEGpAuT8IWfGJyDJMW40WYI0vI4WhbN1YZarQTn12SgJZa+tKJkiJHKaZMeGQGSEuFAimSx68CMuDsVEnPwtrv1oXL0ATDkm6RgLF92NN+xvopJ66suJCNTXRApbjlxmmBGRYZvKSfL5SZDo7NSKsE6YqVgnIwFn3B2WFZpBvgnR9foIivQEg9fLrkLHr4X4p4M+FAbxOUwxqOKcmEDfv1ZwDlY+wAK8xi3ehfn7ZOb88v2ybctnyCwMajkmeDYQp7lbiP4MCVKu7kdliOBwvKyKUywcq9KbvWXt8GKrJChza/djCXoDbZkM16e05i/RlDZbQrjchD9cJXQOIICWxIwcSPBcReq4FUBE1BEKzklkCBRWT/WY6ELi5IwwAHavjzCYE+EKlcj/HKgR8O4qQS5s7v3dv/d+w8HHxv16NePn9trjWYU3pXg3QUOP15L4gsif8yGceS582kadqb4Vyx8fdKrUqjLThWtzqcqWleB5rtLFF8pBKSFUTjmSAxSZMJx9ppNfkGj1n8vQxtfqVEbzGLtcft/kwirxfVo5T4UR09e2GooX738tmq/AVBLAwQUAAIACAA5japKRfj+kpgBAAAfBgAAHwAAAHVuaXZlcnNhbC9odG1sX3NraW5fc2V0dGluZ3MuanONlE1vwjAMhu/8iiq7Toh9dtsNDSZN4jBp3KYd0mJKRZpUSdrRIf776vDRJk0H8YW+PH0du7K3g6A+JCbBS7A1v83zh/1sNEBNywKubZ316BnqRLF0AfM0A5ZyIA5SHl89ybuG8BkTbkyj6hNtVcuPCPxnSZlq47nHQno05dFKn+GPB9z4wF+rtENZ+5JafY4KrQUfxoJr4HrIhcyoYcjVmzntCh1YlCDPoEsag2UamtNHNo4PIUabi0WWU17NRCKGEY3XiRQFX/TlX1U5yPqLr/fA6Dl8nVp2LFX6XUPmJp4+YfSTuQSl4JD3cYrhhRmNgLV8R+b8g1rG3YIcukxVqo/0+AajTec0gU6XnsYYNsZrr043Q4wup2Gj98TdLYZFMFqB7FhN7jEsUORFfsEHzKVIsCMdtNvzE8oEXaQ8OaQeYXg5vCza9nWvKdRcf0KsERLOCK08E5n1bY4Lxl57B1c5WWe+mWc+kfvE/mXlis0Wsu6j3UWCz18BoVrTeJXV+6FejnUjqFyDnAvB6gK+z13VzTXY/QFQSwMEFAACAAgAOY2qSj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OY2qSgzStqxuAAAAbgAAABwAAAB1bml2ZXJzYWwvbG9jYWxfc2V0dGluZ3MueG1ss7GvyM1RKEstKs7Mz7NVMtQzUFJIzUvOT8nMS7dVCg1x07VQUiguScxLSczJz0u1VcrLV1Kwt+OyyclPTswJTi0pASosVijISaxMLQpJzQUySlL9EnOBKp+2rnjZvEJBV+HJ/nXPpuxU0rfjAg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OY2qSjXb2a1oAQAA8wIAACkAAAB1bml2ZXJzYWwvc2tpbl9jdXN0b21pemF0aW9uX3NldHRpbmdzLnhtbI1S22obMRB9z1eI/IAljW4LW4OuxZCHQhPyvPWqYYmjLSuFhKKPrzatcdy6tJqnmXPmDDM6fX6ckn3OZX6avg9lmtPnWMqUHvL2CqF+Px/m5dMScyx5c6rcT2mcX3bp67zWWjWXIY3DMtoVzVuMwttDSmrlVMuYYRRJ5qlXyHluG9aB68A2zFFi+81vEj91l7iPqVxW7Tdn6J8Nu5TjUnZpjK9bOGe/h843+LgM49R4eSvYGvU4tTq2BmKES+4r1QAgkOWOOFyl7KQmyGPGMVSjKFBAhHPSiUok5dCy0ImmwnwnEJOMUVepp60baW0ctVVCR4hu07zqbA3BSIwRIQSYq1xAMBg1NjQNDWo9IDgwIKo2mihAwQYTWPXOC8uRol5gXJkxgPHpuKft3p/rVP3vdY7n/IfgxS+4iK7e2lwwV79/XpZGvo1P3w5DiejLkONu/HAd7m5urn958s2/R8Zq1LbxX339A1BLAwQUAAIACAA5japK0TugVX0BAABlFwAAFwAAAHVuaXZlcnNhbC91bml2ZXJzYWwucG5n6wzwc+flkuJiYGDg9fRwCWJgYOlhYGDO52ADiuxXdOQFUozFQe5ODOvOybwEcljSHX0dGRg29nP/SWQF8jkLPCKLGRj4DoMw4/H8FSkMDGK/PF0cQyri3t42XLU6QMIt8Ln9PhOzMKUlnEsEg37e43xyb/dBwSNfD67695jFzEK2ftv73xvXvd6oc/r22zJmoJkPuGt/nc9wXMz5966/wa1tb78kAwUZ9t3PcJ6/t/ni448WtRxA/oHSHrcvfG7rr7/+wgiSv24cddHkX7C1NROQU2C7WNT3s818OZDUjnkXu5ZtZgYrUpUAiQg0CYJ4iqOcUc4oZ5QzyhnljHJGOaOcUc4oZ5QzyhnljHJGOaOcUc4oZ5QzyhkWHMOzn2uqQIwHVW7as66V2trCx4p/70MaK378f1uudS0DdJDZ5BufW/L333+/KIJE7udvWXi+runijc8/baalWv4FDUU3vDeOupDhtN+6rz4+aMUn1e8MSSClnq5+LuucEpoAUEsDBBQAAgAIADmNqkohgr+ESgAAAGsAAAAbAAAAdW5pdmVyc2FsL3VuaXZlcnNhbC5wbmcueG1ss7GvyM1RKEstKs7Mz7NVMtQzULK34+WyKShKLctMLVeoAIoBBSFASaESyDVCcMszU0oyQCpMDBCCGamZ6RkltkoWpqZwQX2gmQBQSwECAAAUAAIACABDlFdHDcAxHsABAADaAwAADwAAAAAAAAABAAAAAAAAAAAAbm9uZS9wbGF5ZXIueG1sUEsBAgAAFAACAAgAOY2qShUOrShkBAAABxEAAB0AAAAAAAAAAQAAAAAA7QEAAHVuaXZlcnNhbC9jb21tb25fbWVzc2FnZXMubG5nUEsBAgAAFAACAAgAOY2qSiRl/wsdAwAANgwAACcAAAAAAAAAAQAAAAAAjAYAAHVuaXZlcnNhbC9mbGFzaF9wdWJsaXNoaW5nX3NldHRpbmdzLnhtbFBLAQIAABQAAgAIADmNqkqJxK+4sgIAAFUKAAAhAAAAAAAAAAEAAAAAAO4JAAB1bml2ZXJzYWwvZmxhc2hfc2tpbl9zZXR0aW5ncy54bWxQSwECAAAUAAIACAA5japKRnag/PICAABHCwAAJgAAAAAAAAABAAAAAADfDAAAdW5pdmVyc2FsL2h0bWxfcHVibGlzaGluZ19zZXR0aW5ncy54bWxQSwECAAAUAAIACAA5japKRfj+kpgBAAAfBgAAHwAAAAAAAAABAAAAAAAVEAAAdW5pdmVyc2FsL2h0bWxfc2tpbl9zZXR0aW5ncy5qc1BLAQIAABQAAgAIADmNqko9PC/RwQAAAOUBAAAaAAAAAAAAAAEAAAAAAOoRAAB1bml2ZXJzYWwvaTE4bl9wcmVzZXRzLnhtbFBLAQIAABQAAgAIADmNqkoM0rasbgAAAG4AAAAcAAAAAAAAAAEAAAAAAOMSAAB1bml2ZXJzYWwvbG9jYWxfc2V0dGluZ3MueG1sUEsBAgAAFAACAAgARJRXRyO0Tvv7AgAAsAgAABQAAAAAAAAAAQAAAAAAixMAAHVuaXZlcnNhbC9wbGF5ZXIueG1sUEsBAgAAFAACAAgAOY2qSjXb2a1oAQAA8wIAACkAAAAAAAAAAQAAAAAAuBYAAHVuaXZlcnNhbC9za2luX2N1c3RvbWl6YXRpb25fc2V0dGluZ3MueG1sUEsBAgAAFAACAAgAOY2qStE7oFV9AQAAZRcAABcAAAAAAAAAAAAAAAAAZxgAAHVuaXZlcnNhbC91bml2ZXJzYWwucG5nUEsBAgAAFAACAAgAOY2qSiGCv4RKAAAAawAAABsAAAAAAAAAAQAAAAAAGRoAAHVuaXZlcnNhbC91bml2ZXJzYWwucG5nLnhtbFBLBQYAAAAADAAMAIYDAACcGgAAAAA="/>
  <p:tag name="ISPRING_PRESENTATION_TITLE" val="淡雅小清新汇报通用模板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1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6EBFC0"/>
      </a:accent1>
      <a:accent2>
        <a:srgbClr val="3D645A"/>
      </a:accent2>
      <a:accent3>
        <a:srgbClr val="F2A8B5"/>
      </a:accent3>
      <a:accent4>
        <a:srgbClr val="DAE6DE"/>
      </a:accent4>
      <a:accent5>
        <a:srgbClr val="8A9BB3"/>
      </a:accent5>
      <a:accent6>
        <a:srgbClr val="363636"/>
      </a:accent6>
      <a:hlink>
        <a:srgbClr val="0563C1"/>
      </a:hlink>
      <a:folHlink>
        <a:srgbClr val="954F72"/>
      </a:folHlink>
    </a:clrScheme>
    <a:fontScheme name="temp">
      <a:majorFont>
        <a:latin typeface="Arial" panose="020F0302020204030204"/>
        <a:ea typeface="造字工房悦黑体验版常规体"/>
        <a:cs typeface=""/>
      </a:majorFont>
      <a:minorFont>
        <a:latin typeface="Arial" panose="020F0502020204030204"/>
        <a:ea typeface="造字工房悦黑体验版常规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1868</Words>
  <Application>Microsoft Office PowerPoint</Application>
  <PresentationFormat>宽屏</PresentationFormat>
  <Paragraphs>196</Paragraphs>
  <Slides>25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29" baseType="lpstr">
      <vt:lpstr>等线</vt:lpstr>
      <vt:lpstr>造字工房悦黑体验版常规体</vt:lpstr>
      <vt:lpstr>Arial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淡雅小清新汇报通用模板</dc:title>
  <dc:creator>赵春波</dc:creator>
  <cp:lastModifiedBy>Windows 用户</cp:lastModifiedBy>
  <cp:revision>142</cp:revision>
  <dcterms:created xsi:type="dcterms:W3CDTF">2017-04-11T07:08:18Z</dcterms:created>
  <dcterms:modified xsi:type="dcterms:W3CDTF">2017-07-10T12:43:46Z</dcterms:modified>
</cp:coreProperties>
</file>